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3" r:id="rId2"/>
    <p:sldId id="292" r:id="rId3"/>
    <p:sldId id="262" r:id="rId4"/>
    <p:sldId id="287" r:id="rId5"/>
    <p:sldId id="295" r:id="rId6"/>
    <p:sldId id="296" r:id="rId7"/>
    <p:sldId id="278" r:id="rId8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8B57D16-C6E7-63AA-D9AD-1E8A68398E23}" name="Romain Demitra" initials="RD" userId="Romain Demitra" providerId="None"/>
  <p188:author id="{D34F3143-CCDE-E8EE-0636-00CA7E4FCA00}" name="ETCHEGORRY Tiffany" initials="ET" userId="S::tiffany.etchegorry@humansconnexion.com::2cce01bb-e8b4-4b5d-b7b6-e5d7e55835b8" providerId="AD"/>
  <p188:author id="{33A8B4D0-DAD8-345C-4423-F105B36AAA13}" name="Utilisateur invité" initials="Ui" userId="S::urn:spo:anon#d8c55a939c06d4de8b8861e7e8d196ec044e77f5d7531dc91e258320429d22ba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F38C49"/>
    <a:srgbClr val="BC6A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3A2E04-E214-4DA7-B690-5A37B4550377}" v="24" dt="2026-09-18T10:54:24.0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7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cent VUATELET" userId="ca044508-cdae-4b1a-8209-3080318627d9" providerId="ADAL" clId="{14797DD1-EC58-4C45-AD51-0B691B953511}"/>
    <pc:docChg chg="undo custSel addSld delSld modSld modNotesMaster">
      <pc:chgData name="Vincent VUATELET" userId="ca044508-cdae-4b1a-8209-3080318627d9" providerId="ADAL" clId="{14797DD1-EC58-4C45-AD51-0B691B953511}" dt="2026-09-18T11:21:19.200" v="1316" actId="1038"/>
      <pc:docMkLst>
        <pc:docMk/>
      </pc:docMkLst>
      <pc:sldChg chg="modSp mod">
        <pc:chgData name="Vincent VUATELET" userId="ca044508-cdae-4b1a-8209-3080318627d9" providerId="ADAL" clId="{14797DD1-EC58-4C45-AD51-0B691B953511}" dt="2026-09-18T11:21:19.200" v="1316" actId="1038"/>
        <pc:sldMkLst>
          <pc:docMk/>
          <pc:sldMk cId="3663403007" sldId="262"/>
        </pc:sldMkLst>
        <pc:picChg chg="mod">
          <ac:chgData name="Vincent VUATELET" userId="ca044508-cdae-4b1a-8209-3080318627d9" providerId="ADAL" clId="{14797DD1-EC58-4C45-AD51-0B691B953511}" dt="2026-09-17T13:26:51.678" v="509" actId="1035"/>
          <ac:picMkLst>
            <pc:docMk/>
            <pc:sldMk cId="3663403007" sldId="262"/>
            <ac:picMk id="4" creationId="{AE91D417-DEE2-6EEC-7D60-F2249D4D1F5F}"/>
          </ac:picMkLst>
        </pc:picChg>
        <pc:picChg chg="mod">
          <ac:chgData name="Vincent VUATELET" userId="ca044508-cdae-4b1a-8209-3080318627d9" providerId="ADAL" clId="{14797DD1-EC58-4C45-AD51-0B691B953511}" dt="2026-09-18T11:20:49.047" v="1302" actId="1037"/>
          <ac:picMkLst>
            <pc:docMk/>
            <pc:sldMk cId="3663403007" sldId="262"/>
            <ac:picMk id="8" creationId="{224818E4-D089-8949-9535-8C573E36EDB2}"/>
          </ac:picMkLst>
        </pc:picChg>
        <pc:picChg chg="mod">
          <ac:chgData name="Vincent VUATELET" userId="ca044508-cdae-4b1a-8209-3080318627d9" providerId="ADAL" clId="{14797DD1-EC58-4C45-AD51-0B691B953511}" dt="2026-09-18T11:20:55.498" v="1304" actId="1035"/>
          <ac:picMkLst>
            <pc:docMk/>
            <pc:sldMk cId="3663403007" sldId="262"/>
            <ac:picMk id="9" creationId="{C2B33D20-34A9-F366-0D71-EC71A7348D4F}"/>
          </ac:picMkLst>
        </pc:picChg>
        <pc:picChg chg="mod">
          <ac:chgData name="Vincent VUATELET" userId="ca044508-cdae-4b1a-8209-3080318627d9" providerId="ADAL" clId="{14797DD1-EC58-4C45-AD51-0B691B953511}" dt="2026-09-18T11:21:19.200" v="1316" actId="1038"/>
          <ac:picMkLst>
            <pc:docMk/>
            <pc:sldMk cId="3663403007" sldId="262"/>
            <ac:picMk id="10" creationId="{E2C38363-E099-0E07-4498-C7EF93A88C92}"/>
          </ac:picMkLst>
        </pc:picChg>
        <pc:picChg chg="mod">
          <ac:chgData name="Vincent VUATELET" userId="ca044508-cdae-4b1a-8209-3080318627d9" providerId="ADAL" clId="{14797DD1-EC58-4C45-AD51-0B691B953511}" dt="2026-09-18T11:21:05.011" v="1309" actId="14100"/>
          <ac:picMkLst>
            <pc:docMk/>
            <pc:sldMk cId="3663403007" sldId="262"/>
            <ac:picMk id="22" creationId="{6B2E3DE4-ACBE-DED7-FD85-283DAC1ED886}"/>
          </ac:picMkLst>
        </pc:picChg>
        <pc:picChg chg="mod">
          <ac:chgData name="Vincent VUATELET" userId="ca044508-cdae-4b1a-8209-3080318627d9" providerId="ADAL" clId="{14797DD1-EC58-4C45-AD51-0B691B953511}" dt="2026-09-17T13:26:49.154" v="506" actId="1035"/>
          <ac:picMkLst>
            <pc:docMk/>
            <pc:sldMk cId="3663403007" sldId="262"/>
            <ac:picMk id="24" creationId="{0B8AC37B-7446-88AA-A0A2-0BE1ED77462C}"/>
          </ac:picMkLst>
        </pc:picChg>
      </pc:sldChg>
      <pc:sldChg chg="addSp delSp modSp mod">
        <pc:chgData name="Vincent VUATELET" userId="ca044508-cdae-4b1a-8209-3080318627d9" providerId="ADAL" clId="{14797DD1-EC58-4C45-AD51-0B691B953511}" dt="2026-09-18T05:59:44.872" v="979" actId="14100"/>
        <pc:sldMkLst>
          <pc:docMk/>
          <pc:sldMk cId="3739712647" sldId="273"/>
        </pc:sldMkLst>
        <pc:spChg chg="mod">
          <ac:chgData name="Vincent VUATELET" userId="ca044508-cdae-4b1a-8209-3080318627d9" providerId="ADAL" clId="{14797DD1-EC58-4C45-AD51-0B691B953511}" dt="2026-09-14T12:59:15.315" v="83" actId="1036"/>
          <ac:spMkLst>
            <pc:docMk/>
            <pc:sldMk cId="3739712647" sldId="273"/>
            <ac:spMk id="2" creationId="{5FB153A3-8EC6-46F4-9E62-084127636802}"/>
          </ac:spMkLst>
        </pc:spChg>
        <pc:spChg chg="mod">
          <ac:chgData name="Vincent VUATELET" userId="ca044508-cdae-4b1a-8209-3080318627d9" providerId="ADAL" clId="{14797DD1-EC58-4C45-AD51-0B691B953511}" dt="2026-09-18T05:59:44.872" v="979" actId="14100"/>
          <ac:spMkLst>
            <pc:docMk/>
            <pc:sldMk cId="3739712647" sldId="273"/>
            <ac:spMk id="10" creationId="{8310FE49-815D-4267-A4BF-6BADDC5551BF}"/>
          </ac:spMkLst>
        </pc:spChg>
        <pc:picChg chg="mod">
          <ac:chgData name="Vincent VUATELET" userId="ca044508-cdae-4b1a-8209-3080318627d9" providerId="ADAL" clId="{14797DD1-EC58-4C45-AD51-0B691B953511}" dt="2026-09-14T12:57:38.238" v="37" actId="1076"/>
          <ac:picMkLst>
            <pc:docMk/>
            <pc:sldMk cId="3739712647" sldId="273"/>
            <ac:picMk id="6" creationId="{C01EBE7F-C376-48DC-B575-54B1CDA6E32D}"/>
          </ac:picMkLst>
        </pc:picChg>
        <pc:picChg chg="add mod">
          <ac:chgData name="Vincent VUATELET" userId="ca044508-cdae-4b1a-8209-3080318627d9" providerId="ADAL" clId="{14797DD1-EC58-4C45-AD51-0B691B953511}" dt="2026-09-14T12:55:47.667" v="16" actId="14100"/>
          <ac:picMkLst>
            <pc:docMk/>
            <pc:sldMk cId="3739712647" sldId="273"/>
            <ac:picMk id="9" creationId="{8E9DB0B8-15C7-D633-B807-85CA89AD6F4F}"/>
          </ac:picMkLst>
        </pc:picChg>
        <pc:picChg chg="mod">
          <ac:chgData name="Vincent VUATELET" userId="ca044508-cdae-4b1a-8209-3080318627d9" providerId="ADAL" clId="{14797DD1-EC58-4C45-AD51-0B691B953511}" dt="2026-09-14T12:55:54.356" v="17" actId="14100"/>
          <ac:picMkLst>
            <pc:docMk/>
            <pc:sldMk cId="3739712647" sldId="273"/>
            <ac:picMk id="13" creationId="{FC042CA9-690B-EB4F-F380-6F4BF0122EC2}"/>
          </ac:picMkLst>
        </pc:picChg>
        <pc:picChg chg="mod">
          <ac:chgData name="Vincent VUATELET" userId="ca044508-cdae-4b1a-8209-3080318627d9" providerId="ADAL" clId="{14797DD1-EC58-4C45-AD51-0B691B953511}" dt="2026-09-14T12:57:51.894" v="38" actId="14100"/>
          <ac:picMkLst>
            <pc:docMk/>
            <pc:sldMk cId="3739712647" sldId="273"/>
            <ac:picMk id="16" creationId="{D7ED8812-C51A-8557-4542-363BD8CE3D9E}"/>
          </ac:picMkLst>
        </pc:picChg>
        <pc:picChg chg="mod">
          <ac:chgData name="Vincent VUATELET" userId="ca044508-cdae-4b1a-8209-3080318627d9" providerId="ADAL" clId="{14797DD1-EC58-4C45-AD51-0B691B953511}" dt="2026-09-14T12:55:56.416" v="18" actId="14100"/>
          <ac:picMkLst>
            <pc:docMk/>
            <pc:sldMk cId="3739712647" sldId="273"/>
            <ac:picMk id="18" creationId="{F862D08F-FFC0-4ABB-A5DB-EA31E82C0E33}"/>
          </ac:picMkLst>
        </pc:picChg>
      </pc:sldChg>
      <pc:sldChg chg="modSp mod">
        <pc:chgData name="Vincent VUATELET" userId="ca044508-cdae-4b1a-8209-3080318627d9" providerId="ADAL" clId="{14797DD1-EC58-4C45-AD51-0B691B953511}" dt="2026-09-15T06:48:58.737" v="229" actId="1036"/>
        <pc:sldMkLst>
          <pc:docMk/>
          <pc:sldMk cId="3341936136" sldId="292"/>
        </pc:sldMkLst>
        <pc:spChg chg="mod">
          <ac:chgData name="Vincent VUATELET" userId="ca044508-cdae-4b1a-8209-3080318627d9" providerId="ADAL" clId="{14797DD1-EC58-4C45-AD51-0B691B953511}" dt="2026-09-15T06:48:54.556" v="227" actId="1035"/>
          <ac:spMkLst>
            <pc:docMk/>
            <pc:sldMk cId="3341936136" sldId="292"/>
            <ac:spMk id="16" creationId="{2EFD57E5-D969-47F5-8CC4-989EC4240942}"/>
          </ac:spMkLst>
        </pc:spChg>
        <pc:spChg chg="mod">
          <ac:chgData name="Vincent VUATELET" userId="ca044508-cdae-4b1a-8209-3080318627d9" providerId="ADAL" clId="{14797DD1-EC58-4C45-AD51-0B691B953511}" dt="2026-09-15T06:48:48.505" v="223" actId="1036"/>
          <ac:spMkLst>
            <pc:docMk/>
            <pc:sldMk cId="3341936136" sldId="292"/>
            <ac:spMk id="18" creationId="{EAF0843E-86A3-4278-80AB-07F04DA356BA}"/>
          </ac:spMkLst>
        </pc:spChg>
        <pc:spChg chg="mod">
          <ac:chgData name="Vincent VUATELET" userId="ca044508-cdae-4b1a-8209-3080318627d9" providerId="ADAL" clId="{14797DD1-EC58-4C45-AD51-0B691B953511}" dt="2026-09-15T06:48:58.737" v="229" actId="1036"/>
          <ac:spMkLst>
            <pc:docMk/>
            <pc:sldMk cId="3341936136" sldId="292"/>
            <ac:spMk id="19" creationId="{6563319B-13AE-425D-9E64-0E994BDA7D2E}"/>
          </ac:spMkLst>
        </pc:spChg>
      </pc:sldChg>
      <pc:sldChg chg="addSp delSp modSp add del mod modShow">
        <pc:chgData name="Vincent VUATELET" userId="ca044508-cdae-4b1a-8209-3080318627d9" providerId="ADAL" clId="{14797DD1-EC58-4C45-AD51-0B691B953511}" dt="2026-09-17T13:26:10.457" v="490" actId="20577"/>
        <pc:sldMkLst>
          <pc:docMk/>
          <pc:sldMk cId="2576771118" sldId="295"/>
        </pc:sldMkLst>
        <pc:spChg chg="mod">
          <ac:chgData name="Vincent VUATELET" userId="ca044508-cdae-4b1a-8209-3080318627d9" providerId="ADAL" clId="{14797DD1-EC58-4C45-AD51-0B691B953511}" dt="2026-09-17T13:17:25.662" v="253" actId="20577"/>
          <ac:spMkLst>
            <pc:docMk/>
            <pc:sldMk cId="2576771118" sldId="295"/>
            <ac:spMk id="2" creationId="{AA9BBD69-7467-4AD0-B414-0F85E868ABF7}"/>
          </ac:spMkLst>
        </pc:spChg>
        <pc:spChg chg="mod">
          <ac:chgData name="Vincent VUATELET" userId="ca044508-cdae-4b1a-8209-3080318627d9" providerId="ADAL" clId="{14797DD1-EC58-4C45-AD51-0B691B953511}" dt="2026-09-17T13:26:10.457" v="490" actId="20577"/>
          <ac:spMkLst>
            <pc:docMk/>
            <pc:sldMk cId="2576771118" sldId="295"/>
            <ac:spMk id="3" creationId="{73C8E131-0A14-43B9-8DEC-4E63408B1956}"/>
          </ac:spMkLst>
        </pc:spChg>
        <pc:spChg chg="mod">
          <ac:chgData name="Vincent VUATELET" userId="ca044508-cdae-4b1a-8209-3080318627d9" providerId="ADAL" clId="{14797DD1-EC58-4C45-AD51-0B691B953511}" dt="2026-09-14T13:27:08.568" v="116" actId="14100"/>
          <ac:spMkLst>
            <pc:docMk/>
            <pc:sldMk cId="2576771118" sldId="295"/>
            <ac:spMk id="6" creationId="{E0C28402-B3CF-933D-64FF-D6E17B80FA90}"/>
          </ac:spMkLst>
        </pc:spChg>
        <pc:spChg chg="mod">
          <ac:chgData name="Vincent VUATELET" userId="ca044508-cdae-4b1a-8209-3080318627d9" providerId="ADAL" clId="{14797DD1-EC58-4C45-AD51-0B691B953511}" dt="2026-09-17T13:17:44.634" v="254"/>
          <ac:spMkLst>
            <pc:docMk/>
            <pc:sldMk cId="2576771118" sldId="295"/>
            <ac:spMk id="15" creationId="{4E282384-B200-F22A-95EB-BB299DC936A6}"/>
          </ac:spMkLst>
        </pc:spChg>
        <pc:spChg chg="mod">
          <ac:chgData name="Vincent VUATELET" userId="ca044508-cdae-4b1a-8209-3080318627d9" providerId="ADAL" clId="{14797DD1-EC58-4C45-AD51-0B691B953511}" dt="2026-09-17T13:17:44.634" v="254"/>
          <ac:spMkLst>
            <pc:docMk/>
            <pc:sldMk cId="2576771118" sldId="295"/>
            <ac:spMk id="17" creationId="{40EAAF72-D23A-7147-DA8D-1A8431C14992}"/>
          </ac:spMkLst>
        </pc:spChg>
        <pc:spChg chg="mod">
          <ac:chgData name="Vincent VUATELET" userId="ca044508-cdae-4b1a-8209-3080318627d9" providerId="ADAL" clId="{14797DD1-EC58-4C45-AD51-0B691B953511}" dt="2026-09-17T13:17:44.634" v="254"/>
          <ac:spMkLst>
            <pc:docMk/>
            <pc:sldMk cId="2576771118" sldId="295"/>
            <ac:spMk id="18" creationId="{D75BA611-BB24-3A17-88D3-28B3E7D9AC5E}"/>
          </ac:spMkLst>
        </pc:spChg>
        <pc:spChg chg="mod">
          <ac:chgData name="Vincent VUATELET" userId="ca044508-cdae-4b1a-8209-3080318627d9" providerId="ADAL" clId="{14797DD1-EC58-4C45-AD51-0B691B953511}" dt="2026-09-17T13:18:29.975" v="279"/>
          <ac:spMkLst>
            <pc:docMk/>
            <pc:sldMk cId="2576771118" sldId="295"/>
            <ac:spMk id="28" creationId="{783E5F79-B4BF-42CB-7E28-966E64AA41B7}"/>
          </ac:spMkLst>
        </pc:spChg>
        <pc:spChg chg="mod">
          <ac:chgData name="Vincent VUATELET" userId="ca044508-cdae-4b1a-8209-3080318627d9" providerId="ADAL" clId="{14797DD1-EC58-4C45-AD51-0B691B953511}" dt="2026-09-14T13:29:00.253" v="181" actId="1076"/>
          <ac:spMkLst>
            <pc:docMk/>
            <pc:sldMk cId="2576771118" sldId="295"/>
            <ac:spMk id="32" creationId="{6D20C930-5E3E-4AAB-A6C2-B4A57A8919BF}"/>
          </ac:spMkLst>
        </pc:spChg>
        <pc:spChg chg="mod">
          <ac:chgData name="Vincent VUATELET" userId="ca044508-cdae-4b1a-8209-3080318627d9" providerId="ADAL" clId="{14797DD1-EC58-4C45-AD51-0B691B953511}" dt="2026-09-14T13:29:05.120" v="182" actId="1076"/>
          <ac:spMkLst>
            <pc:docMk/>
            <pc:sldMk cId="2576771118" sldId="295"/>
            <ac:spMk id="33" creationId="{CEEAD665-53D5-4062-A918-6B4A7E9A0392}"/>
          </ac:spMkLst>
        </pc:spChg>
        <pc:spChg chg="mod">
          <ac:chgData name="Vincent VUATELET" userId="ca044508-cdae-4b1a-8209-3080318627d9" providerId="ADAL" clId="{14797DD1-EC58-4C45-AD51-0B691B953511}" dt="2026-09-17T13:22:54.209" v="337" actId="20577"/>
          <ac:spMkLst>
            <pc:docMk/>
            <pc:sldMk cId="2576771118" sldId="295"/>
            <ac:spMk id="43" creationId="{3DB7C330-B2A0-455D-BD40-EB84C90BEBE0}"/>
          </ac:spMkLst>
        </pc:spChg>
        <pc:spChg chg="mod">
          <ac:chgData name="Vincent VUATELET" userId="ca044508-cdae-4b1a-8209-3080318627d9" providerId="ADAL" clId="{14797DD1-EC58-4C45-AD51-0B691B953511}" dt="2026-09-14T13:29:35.622" v="186" actId="14100"/>
          <ac:spMkLst>
            <pc:docMk/>
            <pc:sldMk cId="2576771118" sldId="295"/>
            <ac:spMk id="45" creationId="{E7665984-6EB4-B32C-178D-A7A348C97E0D}"/>
          </ac:spMkLst>
        </pc:spChg>
        <pc:spChg chg="del">
          <ac:chgData name="Vincent VUATELET" userId="ca044508-cdae-4b1a-8209-3080318627d9" providerId="ADAL" clId="{14797DD1-EC58-4C45-AD51-0B691B953511}" dt="2026-09-17T13:22:26.608" v="302" actId="478"/>
          <ac:spMkLst>
            <pc:docMk/>
            <pc:sldMk cId="2576771118" sldId="295"/>
            <ac:spMk id="47" creationId="{2C4457D0-9A87-467D-8914-E5F12AAB0FE4}"/>
          </ac:spMkLst>
        </pc:spChg>
        <pc:spChg chg="add mod">
          <ac:chgData name="Vincent VUATELET" userId="ca044508-cdae-4b1a-8209-3080318627d9" providerId="ADAL" clId="{14797DD1-EC58-4C45-AD51-0B691B953511}" dt="2026-09-17T13:22:43.687" v="330" actId="20577"/>
          <ac:spMkLst>
            <pc:docMk/>
            <pc:sldMk cId="2576771118" sldId="295"/>
            <ac:spMk id="55" creationId="{E9088A2B-5DC4-0C26-2330-C44B31626256}"/>
          </ac:spMkLst>
        </pc:spChg>
        <pc:spChg chg="add mod">
          <ac:chgData name="Vincent VUATELET" userId="ca044508-cdae-4b1a-8209-3080318627d9" providerId="ADAL" clId="{14797DD1-EC58-4C45-AD51-0B691B953511}" dt="2026-09-17T13:24:34.259" v="411" actId="1035"/>
          <ac:spMkLst>
            <pc:docMk/>
            <pc:sldMk cId="2576771118" sldId="295"/>
            <ac:spMk id="59" creationId="{A7FFC2C8-6D66-5C89-8954-920D0F8ACCF6}"/>
          </ac:spMkLst>
        </pc:spChg>
        <pc:grpChg chg="add mod">
          <ac:chgData name="Vincent VUATELET" userId="ca044508-cdae-4b1a-8209-3080318627d9" providerId="ADAL" clId="{14797DD1-EC58-4C45-AD51-0B691B953511}" dt="2026-09-17T13:18:48.546" v="282" actId="14100"/>
          <ac:grpSpMkLst>
            <pc:docMk/>
            <pc:sldMk cId="2576771118" sldId="295"/>
            <ac:grpSpMk id="11" creationId="{FF6AA8B5-A84F-5A44-6F54-BB108F738706}"/>
          </ac:grpSpMkLst>
        </pc:grpChg>
        <pc:grpChg chg="topLvl">
          <ac:chgData name="Vincent VUATELET" userId="ca044508-cdae-4b1a-8209-3080318627d9" providerId="ADAL" clId="{14797DD1-EC58-4C45-AD51-0B691B953511}" dt="2026-09-14T13:27:48.450" v="126" actId="478"/>
          <ac:grpSpMkLst>
            <pc:docMk/>
            <pc:sldMk cId="2576771118" sldId="295"/>
            <ac:grpSpMk id="16" creationId="{B00B9BB2-ED1B-47DE-B1B0-3D77D18D3C06}"/>
          </ac:grpSpMkLst>
        </pc:grpChg>
        <pc:grpChg chg="topLvl">
          <ac:chgData name="Vincent VUATELET" userId="ca044508-cdae-4b1a-8209-3080318627d9" providerId="ADAL" clId="{14797DD1-EC58-4C45-AD51-0B691B953511}" dt="2026-09-14T13:28:43.832" v="180" actId="478"/>
          <ac:grpSpMkLst>
            <pc:docMk/>
            <pc:sldMk cId="2576771118" sldId="295"/>
            <ac:grpSpMk id="26" creationId="{C92EB5DA-574A-4135-B4D2-244DF1AAE6C7}"/>
          </ac:grpSpMkLst>
        </pc:grpChg>
        <pc:grpChg chg="add mod">
          <ac:chgData name="Vincent VUATELET" userId="ca044508-cdae-4b1a-8209-3080318627d9" providerId="ADAL" clId="{14797DD1-EC58-4C45-AD51-0B691B953511}" dt="2026-09-17T13:18:41.525" v="281" actId="14100"/>
          <ac:grpSpMkLst>
            <pc:docMk/>
            <pc:sldMk cId="2576771118" sldId="295"/>
            <ac:grpSpMk id="27" creationId="{BA973828-D9BA-DA6A-4DD2-DE7FB8E0D547}"/>
          </ac:grpSpMkLst>
        </pc:grpChg>
        <pc:picChg chg="mod">
          <ac:chgData name="Vincent VUATELET" userId="ca044508-cdae-4b1a-8209-3080318627d9" providerId="ADAL" clId="{14797DD1-EC58-4C45-AD51-0B691B953511}" dt="2026-09-15T06:47:32.901" v="217" actId="1036"/>
          <ac:picMkLst>
            <pc:docMk/>
            <pc:sldMk cId="2576771118" sldId="295"/>
            <ac:picMk id="5" creationId="{2C27CBCB-04B7-47FA-B654-288F5EE18A97}"/>
          </ac:picMkLst>
        </pc:picChg>
        <pc:picChg chg="mod">
          <ac:chgData name="Vincent VUATELET" userId="ca044508-cdae-4b1a-8209-3080318627d9" providerId="ADAL" clId="{14797DD1-EC58-4C45-AD51-0B691B953511}" dt="2026-09-14T13:29:29.107" v="185" actId="14100"/>
          <ac:picMkLst>
            <pc:docMk/>
            <pc:sldMk cId="2576771118" sldId="295"/>
            <ac:picMk id="7" creationId="{79D92F9B-D080-EEBA-9A1B-A3BDEA1DC821}"/>
          </ac:picMkLst>
        </pc:picChg>
        <pc:picChg chg="add del">
          <ac:chgData name="Vincent VUATELET" userId="ca044508-cdae-4b1a-8209-3080318627d9" providerId="ADAL" clId="{14797DD1-EC58-4C45-AD51-0B691B953511}" dt="2026-09-17T13:22:13.757" v="299" actId="478"/>
          <ac:picMkLst>
            <pc:docMk/>
            <pc:sldMk cId="2576771118" sldId="295"/>
            <ac:picMk id="10" creationId="{40A6EAE5-23D1-4D4B-8BF7-36FE5F0D57C1}"/>
          </ac:picMkLst>
        </pc:picChg>
        <pc:picChg chg="add mod">
          <ac:chgData name="Vincent VUATELET" userId="ca044508-cdae-4b1a-8209-3080318627d9" providerId="ADAL" clId="{14797DD1-EC58-4C45-AD51-0B691B953511}" dt="2026-09-17T13:18:15.074" v="277" actId="1038"/>
          <ac:picMkLst>
            <pc:docMk/>
            <pc:sldMk cId="2576771118" sldId="295"/>
            <ac:picMk id="19" creationId="{FDE2EEA1-D7CC-D7E5-7C59-6C2501E004E1}"/>
          </ac:picMkLst>
        </pc:picChg>
        <pc:picChg chg="add mod">
          <ac:chgData name="Vincent VUATELET" userId="ca044508-cdae-4b1a-8209-3080318627d9" providerId="ADAL" clId="{14797DD1-EC58-4C45-AD51-0B691B953511}" dt="2026-09-17T13:18:15.074" v="277" actId="1038"/>
          <ac:picMkLst>
            <pc:docMk/>
            <pc:sldMk cId="2576771118" sldId="295"/>
            <ac:picMk id="20" creationId="{37E83CBF-BDE1-E58B-6FBA-F8D21A0E04CE}"/>
          </ac:picMkLst>
        </pc:picChg>
        <pc:picChg chg="add mod">
          <ac:chgData name="Vincent VUATELET" userId="ca044508-cdae-4b1a-8209-3080318627d9" providerId="ADAL" clId="{14797DD1-EC58-4C45-AD51-0B691B953511}" dt="2026-09-17T13:18:15.074" v="277" actId="1038"/>
          <ac:picMkLst>
            <pc:docMk/>
            <pc:sldMk cId="2576771118" sldId="295"/>
            <ac:picMk id="25" creationId="{5A8DA6E9-A004-C9F3-98BC-FD1B0264C653}"/>
          </ac:picMkLst>
        </pc:picChg>
        <pc:picChg chg="mod">
          <ac:chgData name="Vincent VUATELET" userId="ca044508-cdae-4b1a-8209-3080318627d9" providerId="ADAL" clId="{14797DD1-EC58-4C45-AD51-0B691B953511}" dt="2026-09-17T13:18:29.975" v="279"/>
          <ac:picMkLst>
            <pc:docMk/>
            <pc:sldMk cId="2576771118" sldId="295"/>
            <ac:picMk id="29" creationId="{2463C23A-7AE0-EC00-7315-F0E605C1DED3}"/>
          </ac:picMkLst>
        </pc:picChg>
        <pc:picChg chg="mod">
          <ac:chgData name="Vincent VUATELET" userId="ca044508-cdae-4b1a-8209-3080318627d9" providerId="ADAL" clId="{14797DD1-EC58-4C45-AD51-0B691B953511}" dt="2026-09-15T06:47:24.910" v="213" actId="1035"/>
          <ac:picMkLst>
            <pc:docMk/>
            <pc:sldMk cId="2576771118" sldId="295"/>
            <ac:picMk id="36" creationId="{5DD4A29A-8653-4940-A14E-B387FE91877A}"/>
          </ac:picMkLst>
        </pc:picChg>
        <pc:picChg chg="mod">
          <ac:chgData name="Vincent VUATELET" userId="ca044508-cdae-4b1a-8209-3080318627d9" providerId="ADAL" clId="{14797DD1-EC58-4C45-AD51-0B691B953511}" dt="2026-09-14T13:28:10.262" v="173" actId="1037"/>
          <ac:picMkLst>
            <pc:docMk/>
            <pc:sldMk cId="2576771118" sldId="295"/>
            <ac:picMk id="37" creationId="{5D1809EB-34A3-4165-A432-2638AB52F5D8}"/>
          </ac:picMkLst>
        </pc:picChg>
        <pc:picChg chg="add del mod">
          <ac:chgData name="Vincent VUATELET" userId="ca044508-cdae-4b1a-8209-3080318627d9" providerId="ADAL" clId="{14797DD1-EC58-4C45-AD51-0B691B953511}" dt="2026-09-17T13:21:18.102" v="291" actId="22"/>
          <ac:picMkLst>
            <pc:docMk/>
            <pc:sldMk cId="2576771118" sldId="295"/>
            <ac:picMk id="38" creationId="{C54E2805-2E0D-9D92-216A-59EEA5AB751B}"/>
          </ac:picMkLst>
        </pc:picChg>
        <pc:picChg chg="mod">
          <ac:chgData name="Vincent VUATELET" userId="ca044508-cdae-4b1a-8209-3080318627d9" providerId="ADAL" clId="{14797DD1-EC58-4C45-AD51-0B691B953511}" dt="2026-09-15T06:47:12.537" v="211" actId="1035"/>
          <ac:picMkLst>
            <pc:docMk/>
            <pc:sldMk cId="2576771118" sldId="295"/>
            <ac:picMk id="39" creationId="{C9F4F424-EDA4-4240-83FE-19AA0C5095F4}"/>
          </ac:picMkLst>
        </pc:picChg>
        <pc:picChg chg="mod">
          <ac:chgData name="Vincent VUATELET" userId="ca044508-cdae-4b1a-8209-3080318627d9" providerId="ADAL" clId="{14797DD1-EC58-4C45-AD51-0B691B953511}" dt="2026-09-14T13:28:01.245" v="160" actId="1036"/>
          <ac:picMkLst>
            <pc:docMk/>
            <pc:sldMk cId="2576771118" sldId="295"/>
            <ac:picMk id="40" creationId="{D4DF1198-9E83-45DD-B006-A81D8541EAC8}"/>
          </ac:picMkLst>
        </pc:picChg>
        <pc:picChg chg="mod">
          <ac:chgData name="Vincent VUATELET" userId="ca044508-cdae-4b1a-8209-3080318627d9" providerId="ADAL" clId="{14797DD1-EC58-4C45-AD51-0B691B953511}" dt="2026-09-15T06:47:28.569" v="216" actId="1036"/>
          <ac:picMkLst>
            <pc:docMk/>
            <pc:sldMk cId="2576771118" sldId="295"/>
            <ac:picMk id="41" creationId="{5EE0EBAA-C3C2-4345-BEF3-79E0D0D31F60}"/>
          </ac:picMkLst>
        </pc:picChg>
        <pc:picChg chg="add mod">
          <ac:chgData name="Vincent VUATELET" userId="ca044508-cdae-4b1a-8209-3080318627d9" providerId="ADAL" clId="{14797DD1-EC58-4C45-AD51-0B691B953511}" dt="2026-09-17T13:22:30.568" v="314" actId="1036"/>
          <ac:picMkLst>
            <pc:docMk/>
            <pc:sldMk cId="2576771118" sldId="295"/>
            <ac:picMk id="51" creationId="{493F3FD2-6649-2F8B-0126-063B0EEDD882}"/>
          </ac:picMkLst>
        </pc:picChg>
        <pc:picChg chg="del">
          <ac:chgData name="Vincent VUATELET" userId="ca044508-cdae-4b1a-8209-3080318627d9" providerId="ADAL" clId="{14797DD1-EC58-4C45-AD51-0B691B953511}" dt="2026-09-17T13:23:37.512" v="346" actId="478"/>
          <ac:picMkLst>
            <pc:docMk/>
            <pc:sldMk cId="2576771118" sldId="295"/>
            <ac:picMk id="53" creationId="{FF69ED45-D39D-4AC7-8AF2-3A023AD996C9}"/>
          </ac:picMkLst>
        </pc:picChg>
        <pc:picChg chg="add mod">
          <ac:chgData name="Vincent VUATELET" userId="ca044508-cdae-4b1a-8209-3080318627d9" providerId="ADAL" clId="{14797DD1-EC58-4C45-AD51-0B691B953511}" dt="2026-09-17T13:23:40.867" v="347" actId="1076"/>
          <ac:picMkLst>
            <pc:docMk/>
            <pc:sldMk cId="2576771118" sldId="295"/>
            <ac:picMk id="57" creationId="{B6C9A974-C635-BBC4-DF9B-0D676B0AD1E2}"/>
          </ac:picMkLst>
        </pc:picChg>
      </pc:sldChg>
      <pc:sldChg chg="addSp delSp modSp add del mod modShow">
        <pc:chgData name="Vincent VUATELET" userId="ca044508-cdae-4b1a-8209-3080318627d9" providerId="ADAL" clId="{14797DD1-EC58-4C45-AD51-0B691B953511}" dt="2026-09-18T11:12:34.495" v="1286" actId="1037"/>
        <pc:sldMkLst>
          <pc:docMk/>
          <pc:sldMk cId="571510473" sldId="296"/>
        </pc:sldMkLst>
        <pc:spChg chg="mod ord">
          <ac:chgData name="Vincent VUATELET" userId="ca044508-cdae-4b1a-8209-3080318627d9" providerId="ADAL" clId="{14797DD1-EC58-4C45-AD51-0B691B953511}" dt="2026-09-18T10:57:23.338" v="1076" actId="1036"/>
          <ac:spMkLst>
            <pc:docMk/>
            <pc:sldMk cId="571510473" sldId="296"/>
            <ac:spMk id="5" creationId="{1DB0AB39-064C-19E8-ADD8-1AD4ADEF3ED2}"/>
          </ac:spMkLst>
        </pc:spChg>
        <pc:spChg chg="add mod">
          <ac:chgData name="Vincent VUATELET" userId="ca044508-cdae-4b1a-8209-3080318627d9" providerId="ADAL" clId="{14797DD1-EC58-4C45-AD51-0B691B953511}" dt="2026-09-18T11:12:34.495" v="1286" actId="1037"/>
          <ac:spMkLst>
            <pc:docMk/>
            <pc:sldMk cId="571510473" sldId="296"/>
            <ac:spMk id="7" creationId="{20DBEA9E-C2F9-1963-7663-1E927CFDBB9F}"/>
          </ac:spMkLst>
        </pc:spChg>
        <pc:spChg chg="del">
          <ac:chgData name="Vincent VUATELET" userId="ca044508-cdae-4b1a-8209-3080318627d9" providerId="ADAL" clId="{14797DD1-EC58-4C45-AD51-0B691B953511}" dt="2026-09-17T13:45:50.488" v="738" actId="478"/>
          <ac:spMkLst>
            <pc:docMk/>
            <pc:sldMk cId="571510473" sldId="296"/>
            <ac:spMk id="7" creationId="{E2CDEFA6-82E2-D2C4-00D0-86F0AA1B821E}"/>
          </ac:spMkLst>
        </pc:spChg>
        <pc:spChg chg="del mod">
          <ac:chgData name="Vincent VUATELET" userId="ca044508-cdae-4b1a-8209-3080318627d9" providerId="ADAL" clId="{14797DD1-EC58-4C45-AD51-0B691B953511}" dt="2026-09-17T13:42:21.022" v="721" actId="478"/>
          <ac:spMkLst>
            <pc:docMk/>
            <pc:sldMk cId="571510473" sldId="296"/>
            <ac:spMk id="8" creationId="{3920CE6F-8D29-5E84-9E29-F0498FF1CC75}"/>
          </ac:spMkLst>
        </pc:spChg>
        <pc:spChg chg="mod ord">
          <ac:chgData name="Vincent VUATELET" userId="ca044508-cdae-4b1a-8209-3080318627d9" providerId="ADAL" clId="{14797DD1-EC58-4C45-AD51-0B691B953511}" dt="2026-09-18T10:57:23.338" v="1076" actId="1036"/>
          <ac:spMkLst>
            <pc:docMk/>
            <pc:sldMk cId="571510473" sldId="296"/>
            <ac:spMk id="11" creationId="{71E2C460-90D2-3C87-D3B8-A5BDE5A89D5D}"/>
          </ac:spMkLst>
        </pc:spChg>
        <pc:spChg chg="mod ord">
          <ac:chgData name="Vincent VUATELET" userId="ca044508-cdae-4b1a-8209-3080318627d9" providerId="ADAL" clId="{14797DD1-EC58-4C45-AD51-0B691B953511}" dt="2026-09-18T10:57:23.338" v="1076" actId="1036"/>
          <ac:spMkLst>
            <pc:docMk/>
            <pc:sldMk cId="571510473" sldId="296"/>
            <ac:spMk id="13" creationId="{4E03CD38-3A06-48DB-BF64-BE7FBE5D34E6}"/>
          </ac:spMkLst>
        </pc:spChg>
        <pc:spChg chg="add mod">
          <ac:chgData name="Vincent VUATELET" userId="ca044508-cdae-4b1a-8209-3080318627d9" providerId="ADAL" clId="{14797DD1-EC58-4C45-AD51-0B691B953511}" dt="2026-09-17T13:49:28.683" v="854" actId="1038"/>
          <ac:spMkLst>
            <pc:docMk/>
            <pc:sldMk cId="571510473" sldId="296"/>
            <ac:spMk id="15" creationId="{CA12D2C1-EB58-C660-58D8-246D763C970C}"/>
          </ac:spMkLst>
        </pc:spChg>
        <pc:spChg chg="add mod ord">
          <ac:chgData name="Vincent VUATELET" userId="ca044508-cdae-4b1a-8209-3080318627d9" providerId="ADAL" clId="{14797DD1-EC58-4C45-AD51-0B691B953511}" dt="2026-09-18T10:57:23.338" v="1076" actId="1036"/>
          <ac:spMkLst>
            <pc:docMk/>
            <pc:sldMk cId="571510473" sldId="296"/>
            <ac:spMk id="25" creationId="{F4139906-AA15-8962-7895-8EE95AFABBBF}"/>
          </ac:spMkLst>
        </pc:spChg>
        <pc:spChg chg="add mod">
          <ac:chgData name="Vincent VUATELET" userId="ca044508-cdae-4b1a-8209-3080318627d9" providerId="ADAL" clId="{14797DD1-EC58-4C45-AD51-0B691B953511}" dt="2026-09-18T11:09:43.098" v="1202" actId="1036"/>
          <ac:spMkLst>
            <pc:docMk/>
            <pc:sldMk cId="571510473" sldId="296"/>
            <ac:spMk id="28" creationId="{1E57165D-1287-5976-4100-871EBC6B2691}"/>
          </ac:spMkLst>
        </pc:spChg>
        <pc:spChg chg="add mod">
          <ac:chgData name="Vincent VUATELET" userId="ca044508-cdae-4b1a-8209-3080318627d9" providerId="ADAL" clId="{14797DD1-EC58-4C45-AD51-0B691B953511}" dt="2026-09-18T11:09:50.089" v="1208" actId="1036"/>
          <ac:spMkLst>
            <pc:docMk/>
            <pc:sldMk cId="571510473" sldId="296"/>
            <ac:spMk id="34" creationId="{733DA88A-1269-52AC-FA40-3DBC4AEE2F2E}"/>
          </ac:spMkLst>
        </pc:spChg>
        <pc:spChg chg="add mod">
          <ac:chgData name="Vincent VUATELET" userId="ca044508-cdae-4b1a-8209-3080318627d9" providerId="ADAL" clId="{14797DD1-EC58-4C45-AD51-0B691B953511}" dt="2026-09-18T11:09:58.516" v="1224" actId="1036"/>
          <ac:spMkLst>
            <pc:docMk/>
            <pc:sldMk cId="571510473" sldId="296"/>
            <ac:spMk id="41" creationId="{2AC2AA40-91C8-3DB8-4EBC-C7883EA4312A}"/>
          </ac:spMkLst>
        </pc:spChg>
        <pc:spChg chg="add mod">
          <ac:chgData name="Vincent VUATELET" userId="ca044508-cdae-4b1a-8209-3080318627d9" providerId="ADAL" clId="{14797DD1-EC58-4C45-AD51-0B691B953511}" dt="2026-09-18T11:10:06.980" v="1242" actId="1036"/>
          <ac:spMkLst>
            <pc:docMk/>
            <pc:sldMk cId="571510473" sldId="296"/>
            <ac:spMk id="42" creationId="{AD75EF66-54F0-0C2B-5CA1-8F2EADDB6858}"/>
          </ac:spMkLst>
        </pc:spChg>
        <pc:spChg chg="add mod">
          <ac:chgData name="Vincent VUATELET" userId="ca044508-cdae-4b1a-8209-3080318627d9" providerId="ADAL" clId="{14797DD1-EC58-4C45-AD51-0B691B953511}" dt="2026-09-18T11:02:37.861" v="1162" actId="1076"/>
          <ac:spMkLst>
            <pc:docMk/>
            <pc:sldMk cId="571510473" sldId="296"/>
            <ac:spMk id="44" creationId="{DB3CC974-30DE-2579-8122-31B029E04D23}"/>
          </ac:spMkLst>
        </pc:spChg>
        <pc:spChg chg="add mod">
          <ac:chgData name="Vincent VUATELET" userId="ca044508-cdae-4b1a-8209-3080318627d9" providerId="ADAL" clId="{14797DD1-EC58-4C45-AD51-0B691B953511}" dt="2026-09-18T11:02:41.846" v="1163" actId="1076"/>
          <ac:spMkLst>
            <pc:docMk/>
            <pc:sldMk cId="571510473" sldId="296"/>
            <ac:spMk id="46" creationId="{938FDDCD-13EC-63A9-882E-0EA9A177933F}"/>
          </ac:spMkLst>
        </pc:spChg>
        <pc:spChg chg="add mod">
          <ac:chgData name="Vincent VUATELET" userId="ca044508-cdae-4b1a-8209-3080318627d9" providerId="ADAL" clId="{14797DD1-EC58-4C45-AD51-0B691B953511}" dt="2026-09-17T13:57:39.598" v="939" actId="27636"/>
          <ac:spMkLst>
            <pc:docMk/>
            <pc:sldMk cId="571510473" sldId="296"/>
            <ac:spMk id="47" creationId="{6A665117-2D8A-20DA-673C-6C1B746526F0}"/>
          </ac:spMkLst>
        </pc:spChg>
        <pc:spChg chg="add del mod">
          <ac:chgData name="Vincent VUATELET" userId="ca044508-cdae-4b1a-8209-3080318627d9" providerId="ADAL" clId="{14797DD1-EC58-4C45-AD51-0B691B953511}" dt="2026-09-17T14:00:23.885" v="961" actId="478"/>
          <ac:spMkLst>
            <pc:docMk/>
            <pc:sldMk cId="571510473" sldId="296"/>
            <ac:spMk id="48" creationId="{3F149567-685A-771D-21C1-CE5BF149BCEC}"/>
          </ac:spMkLst>
        </pc:spChg>
        <pc:grpChg chg="add mod">
          <ac:chgData name="Vincent VUATELET" userId="ca044508-cdae-4b1a-8209-3080318627d9" providerId="ADAL" clId="{14797DD1-EC58-4C45-AD51-0B691B953511}" dt="2026-09-18T10:57:05.502" v="1072" actId="1076"/>
          <ac:grpSpMkLst>
            <pc:docMk/>
            <pc:sldMk cId="571510473" sldId="296"/>
            <ac:grpSpMk id="2" creationId="{46A260D4-C7FE-012C-907D-1BD8A29A09E7}"/>
          </ac:grpSpMkLst>
        </pc:grpChg>
        <pc:grpChg chg="add mod">
          <ac:chgData name="Vincent VUATELET" userId="ca044508-cdae-4b1a-8209-3080318627d9" providerId="ADAL" clId="{14797DD1-EC58-4C45-AD51-0B691B953511}" dt="2026-09-18T11:02:18.335" v="1158" actId="1037"/>
          <ac:grpSpMkLst>
            <pc:docMk/>
            <pc:sldMk cId="571510473" sldId="296"/>
            <ac:grpSpMk id="39" creationId="{76A36705-E701-D160-24EC-5B724C849C54}"/>
          </ac:grpSpMkLst>
        </pc:grpChg>
        <pc:picChg chg="del mod">
          <ac:chgData name="Vincent VUATELET" userId="ca044508-cdae-4b1a-8209-3080318627d9" providerId="ADAL" clId="{14797DD1-EC58-4C45-AD51-0B691B953511}" dt="2026-09-17T13:33:54.107" v="559" actId="478"/>
          <ac:picMkLst>
            <pc:docMk/>
            <pc:sldMk cId="571510473" sldId="296"/>
            <ac:picMk id="2" creationId="{0D383E62-1C99-BD3B-2A72-10E84C66D83D}"/>
          </ac:picMkLst>
        </pc:picChg>
        <pc:picChg chg="del">
          <ac:chgData name="Vincent VUATELET" userId="ca044508-cdae-4b1a-8209-3080318627d9" providerId="ADAL" clId="{14797DD1-EC58-4C45-AD51-0B691B953511}" dt="2026-09-17T13:45:39.312" v="735" actId="21"/>
          <ac:picMkLst>
            <pc:docMk/>
            <pc:sldMk cId="571510473" sldId="296"/>
            <ac:picMk id="3" creationId="{419405E4-C7D0-AC26-753B-6E0DCB879220}"/>
          </ac:picMkLst>
        </pc:picChg>
        <pc:picChg chg="del">
          <ac:chgData name="Vincent VUATELET" userId="ca044508-cdae-4b1a-8209-3080318627d9" providerId="ADAL" clId="{14797DD1-EC58-4C45-AD51-0B691B953511}" dt="2026-09-17T13:45:39.312" v="735" actId="21"/>
          <ac:picMkLst>
            <pc:docMk/>
            <pc:sldMk cId="571510473" sldId="296"/>
            <ac:picMk id="4" creationId="{11E98602-9462-CDDC-9566-1D85E0C3B24D}"/>
          </ac:picMkLst>
        </pc:picChg>
        <pc:picChg chg="add mod">
          <ac:chgData name="Vincent VUATELET" userId="ca044508-cdae-4b1a-8209-3080318627d9" providerId="ADAL" clId="{14797DD1-EC58-4C45-AD51-0B691B953511}" dt="2026-09-18T11:11:59.066" v="1247" actId="14100"/>
          <ac:picMkLst>
            <pc:docMk/>
            <pc:sldMk cId="571510473" sldId="296"/>
            <ac:picMk id="4" creationId="{44667961-9187-6CBF-7803-CC6BFFEFFCCF}"/>
          </ac:picMkLst>
        </pc:picChg>
        <pc:picChg chg="del">
          <ac:chgData name="Vincent VUATELET" userId="ca044508-cdae-4b1a-8209-3080318627d9" providerId="ADAL" clId="{14797DD1-EC58-4C45-AD51-0B691B953511}" dt="2026-09-17T13:42:18.786" v="719" actId="478"/>
          <ac:picMkLst>
            <pc:docMk/>
            <pc:sldMk cId="571510473" sldId="296"/>
            <ac:picMk id="6" creationId="{16C8203D-A16A-8187-B1B6-A3F23A79BAF8}"/>
          </ac:picMkLst>
        </pc:picChg>
        <pc:picChg chg="add del mod">
          <ac:chgData name="Vincent VUATELET" userId="ca044508-cdae-4b1a-8209-3080318627d9" providerId="ADAL" clId="{14797DD1-EC58-4C45-AD51-0B691B953511}" dt="2026-09-17T13:31:33.270" v="530" actId="478"/>
          <ac:picMkLst>
            <pc:docMk/>
            <pc:sldMk cId="571510473" sldId="296"/>
            <ac:picMk id="9" creationId="{CA9A01A8-E05E-5AE4-88B6-D50C4F4E22D0}"/>
          </ac:picMkLst>
        </pc:picChg>
        <pc:picChg chg="del">
          <ac:chgData name="Vincent VUATELET" userId="ca044508-cdae-4b1a-8209-3080318627d9" providerId="ADAL" clId="{14797DD1-EC58-4C45-AD51-0B691B953511}" dt="2026-09-17T13:42:16.552" v="718" actId="478"/>
          <ac:picMkLst>
            <pc:docMk/>
            <pc:sldMk cId="571510473" sldId="296"/>
            <ac:picMk id="12" creationId="{3CF983EA-6BCD-0830-BDC0-032C0B6C5B4B}"/>
          </ac:picMkLst>
        </pc:picChg>
        <pc:picChg chg="add mod modCrop">
          <ac:chgData name="Vincent VUATELET" userId="ca044508-cdae-4b1a-8209-3080318627d9" providerId="ADAL" clId="{14797DD1-EC58-4C45-AD51-0B691B953511}" dt="2026-09-18T10:54:24.013" v="984" actId="164"/>
          <ac:picMkLst>
            <pc:docMk/>
            <pc:sldMk cId="571510473" sldId="296"/>
            <ac:picMk id="14" creationId="{9F9CD58A-F645-939F-7723-CC5FBF62638F}"/>
          </ac:picMkLst>
        </pc:picChg>
        <pc:picChg chg="del">
          <ac:chgData name="Vincent VUATELET" userId="ca044508-cdae-4b1a-8209-3080318627d9" providerId="ADAL" clId="{14797DD1-EC58-4C45-AD51-0B691B953511}" dt="2026-09-17T13:45:39.312" v="735" actId="21"/>
          <ac:picMkLst>
            <pc:docMk/>
            <pc:sldMk cId="571510473" sldId="296"/>
            <ac:picMk id="16" creationId="{4ACCA331-3D94-34D0-B5B7-38FA81C98825}"/>
          </ac:picMkLst>
        </pc:picChg>
        <pc:picChg chg="del">
          <ac:chgData name="Vincent VUATELET" userId="ca044508-cdae-4b1a-8209-3080318627d9" providerId="ADAL" clId="{14797DD1-EC58-4C45-AD51-0B691B953511}" dt="2026-09-17T13:45:39.312" v="735" actId="21"/>
          <ac:picMkLst>
            <pc:docMk/>
            <pc:sldMk cId="571510473" sldId="296"/>
            <ac:picMk id="18" creationId="{A6D4C832-E436-8CC3-7CB6-8464480818E8}"/>
          </ac:picMkLst>
        </pc:picChg>
        <pc:picChg chg="add mod">
          <ac:chgData name="Vincent VUATELET" userId="ca044508-cdae-4b1a-8209-3080318627d9" providerId="ADAL" clId="{14797DD1-EC58-4C45-AD51-0B691B953511}" dt="2026-09-18T10:54:24.013" v="984" actId="164"/>
          <ac:picMkLst>
            <pc:docMk/>
            <pc:sldMk cId="571510473" sldId="296"/>
            <ac:picMk id="19" creationId="{A5249E54-9DD0-495E-1B15-AEB877B6E6E6}"/>
          </ac:picMkLst>
        </pc:picChg>
        <pc:picChg chg="add mod">
          <ac:chgData name="Vincent VUATELET" userId="ca044508-cdae-4b1a-8209-3080318627d9" providerId="ADAL" clId="{14797DD1-EC58-4C45-AD51-0B691B953511}" dt="2026-09-18T10:54:24.013" v="984" actId="164"/>
          <ac:picMkLst>
            <pc:docMk/>
            <pc:sldMk cId="571510473" sldId="296"/>
            <ac:picMk id="21" creationId="{F019943A-C83A-58F1-102B-1AE4AA84BB19}"/>
          </ac:picMkLst>
        </pc:picChg>
        <pc:picChg chg="add mod">
          <ac:chgData name="Vincent VUATELET" userId="ca044508-cdae-4b1a-8209-3080318627d9" providerId="ADAL" clId="{14797DD1-EC58-4C45-AD51-0B691B953511}" dt="2026-09-18T10:54:24.013" v="984" actId="164"/>
          <ac:picMkLst>
            <pc:docMk/>
            <pc:sldMk cId="571510473" sldId="296"/>
            <ac:picMk id="23" creationId="{B5B4ECE8-E54E-59D0-3AE0-DC1C447C363D}"/>
          </ac:picMkLst>
        </pc:picChg>
        <pc:picChg chg="add mod">
          <ac:chgData name="Vincent VUATELET" userId="ca044508-cdae-4b1a-8209-3080318627d9" providerId="ADAL" clId="{14797DD1-EC58-4C45-AD51-0B691B953511}" dt="2026-09-18T11:04:22.900" v="1165" actId="1076"/>
          <ac:picMkLst>
            <pc:docMk/>
            <pc:sldMk cId="571510473" sldId="296"/>
            <ac:picMk id="27" creationId="{23E73E24-A26B-45DD-74BD-DE2EB301EB67}"/>
          </ac:picMkLst>
        </pc:picChg>
        <pc:picChg chg="add mod">
          <ac:chgData name="Vincent VUATELET" userId="ca044508-cdae-4b1a-8209-3080318627d9" providerId="ADAL" clId="{14797DD1-EC58-4C45-AD51-0B691B953511}" dt="2026-09-18T11:00:43.173" v="1136" actId="1037"/>
          <ac:picMkLst>
            <pc:docMk/>
            <pc:sldMk cId="571510473" sldId="296"/>
            <ac:picMk id="30" creationId="{F9DCE846-5C2B-0CB5-AA3B-45F3E12C7A6C}"/>
          </ac:picMkLst>
        </pc:picChg>
        <pc:picChg chg="add del">
          <ac:chgData name="Vincent VUATELET" userId="ca044508-cdae-4b1a-8209-3080318627d9" providerId="ADAL" clId="{14797DD1-EC58-4C45-AD51-0B691B953511}" dt="2026-09-17T13:50:22.315" v="858" actId="478"/>
          <ac:picMkLst>
            <pc:docMk/>
            <pc:sldMk cId="571510473" sldId="296"/>
            <ac:picMk id="32" creationId="{80A6A0EE-15F4-547A-0060-9F4AC6B60E61}"/>
          </ac:picMkLst>
        </pc:picChg>
        <pc:picChg chg="add mod">
          <ac:chgData name="Vincent VUATELET" userId="ca044508-cdae-4b1a-8209-3080318627d9" providerId="ADAL" clId="{14797DD1-EC58-4C45-AD51-0B691B953511}" dt="2026-09-17T13:55:26.416" v="884" actId="1440"/>
          <ac:picMkLst>
            <pc:docMk/>
            <pc:sldMk cId="571510473" sldId="296"/>
            <ac:picMk id="36" creationId="{19B0EF04-9404-0B03-C589-89B62A490CC4}"/>
          </ac:picMkLst>
        </pc:picChg>
        <pc:picChg chg="add mod">
          <ac:chgData name="Vincent VUATELET" userId="ca044508-cdae-4b1a-8209-3080318627d9" providerId="ADAL" clId="{14797DD1-EC58-4C45-AD51-0B691B953511}" dt="2026-09-17T13:55:26.416" v="884" actId="1440"/>
          <ac:picMkLst>
            <pc:docMk/>
            <pc:sldMk cId="571510473" sldId="296"/>
            <ac:picMk id="38" creationId="{CBED0C15-3A94-7DD7-F47B-758B3F478161}"/>
          </ac:picMkLst>
        </pc:picChg>
      </pc:sldChg>
      <pc:sldChg chg="modSp del mod modShow">
        <pc:chgData name="Vincent VUATELET" userId="ca044508-cdae-4b1a-8209-3080318627d9" providerId="ADAL" clId="{14797DD1-EC58-4C45-AD51-0B691B953511}" dt="2026-09-17T11:30:25.586" v="237" actId="47"/>
        <pc:sldMkLst>
          <pc:docMk/>
          <pc:sldMk cId="2693087832" sldId="298"/>
        </pc:sldMkLst>
      </pc:sldChg>
      <pc:sldChg chg="add del mod modShow">
        <pc:chgData name="Vincent VUATELET" userId="ca044508-cdae-4b1a-8209-3080318627d9" providerId="ADAL" clId="{14797DD1-EC58-4C45-AD51-0B691B953511}" dt="2026-09-17T14:08:18.249" v="975" actId="47"/>
        <pc:sldMkLst>
          <pc:docMk/>
          <pc:sldMk cId="1079301323" sldId="305"/>
        </pc:sldMkLst>
      </pc:sldChg>
      <pc:sldChg chg="add del mod modShow">
        <pc:chgData name="Vincent VUATELET" userId="ca044508-cdae-4b1a-8209-3080318627d9" providerId="ADAL" clId="{14797DD1-EC58-4C45-AD51-0B691B953511}" dt="2026-09-17T14:08:10.707" v="974" actId="47"/>
        <pc:sldMkLst>
          <pc:docMk/>
          <pc:sldMk cId="4251121505" sldId="309"/>
        </pc:sldMkLst>
      </pc:sldChg>
      <pc:sldChg chg="addSp delSp modSp add del mod modShow">
        <pc:chgData name="Vincent VUATELET" userId="ca044508-cdae-4b1a-8209-3080318627d9" providerId="ADAL" clId="{14797DD1-EC58-4C45-AD51-0B691B953511}" dt="2026-09-17T13:26:20.565" v="491" actId="47"/>
        <pc:sldMkLst>
          <pc:docMk/>
          <pc:sldMk cId="1483688257" sldId="316"/>
        </pc:sldMkLst>
        <pc:picChg chg="add mod">
          <ac:chgData name="Vincent VUATELET" userId="ca044508-cdae-4b1a-8209-3080318627d9" providerId="ADAL" clId="{14797DD1-EC58-4C45-AD51-0B691B953511}" dt="2026-09-17T13:21:50.865" v="295" actId="1076"/>
          <ac:picMkLst>
            <pc:docMk/>
            <pc:sldMk cId="1483688257" sldId="316"/>
            <ac:picMk id="3" creationId="{33B34E5C-5660-4939-78B7-D018212038D2}"/>
          </ac:picMkLst>
        </pc:picChg>
        <pc:picChg chg="mod">
          <ac:chgData name="Vincent VUATELET" userId="ca044508-cdae-4b1a-8209-3080318627d9" providerId="ADAL" clId="{14797DD1-EC58-4C45-AD51-0B691B953511}" dt="2026-09-17T13:22:06.666" v="298" actId="1076"/>
          <ac:picMkLst>
            <pc:docMk/>
            <pc:sldMk cId="1483688257" sldId="316"/>
            <ac:picMk id="5" creationId="{B505AA2C-49E4-A488-5051-FD16827EB54D}"/>
          </ac:picMkLst>
        </pc:picChg>
        <pc:picChg chg="add mod">
          <ac:chgData name="Vincent VUATELET" userId="ca044508-cdae-4b1a-8209-3080318627d9" providerId="ADAL" clId="{14797DD1-EC58-4C45-AD51-0B691B953511}" dt="2026-09-17T13:23:26.754" v="343" actId="14100"/>
          <ac:picMkLst>
            <pc:docMk/>
            <pc:sldMk cId="1483688257" sldId="316"/>
            <ac:picMk id="9" creationId="{C7A36CAC-8014-1FB6-E788-6689183B9378}"/>
          </ac:picMkLst>
        </pc:picChg>
      </pc:sldChg>
      <pc:sldChg chg="delSp modSp add del mod modShow">
        <pc:chgData name="Vincent VUATELET" userId="ca044508-cdae-4b1a-8209-3080318627d9" providerId="ADAL" clId="{14797DD1-EC58-4C45-AD51-0B691B953511}" dt="2026-09-17T13:26:20.565" v="491" actId="47"/>
        <pc:sldMkLst>
          <pc:docMk/>
          <pc:sldMk cId="80684231" sldId="322"/>
        </pc:sldMkLst>
        <pc:spChg chg="mod">
          <ac:chgData name="Vincent VUATELET" userId="ca044508-cdae-4b1a-8209-3080318627d9" providerId="ADAL" clId="{14797DD1-EC58-4C45-AD51-0B691B953511}" dt="2026-09-17T13:18:25.848" v="278" actId="1076"/>
          <ac:spMkLst>
            <pc:docMk/>
            <pc:sldMk cId="80684231" sldId="322"/>
            <ac:spMk id="9" creationId="{A44CE78E-C36D-07FC-F610-6A66A531223B}"/>
          </ac:spMkLst>
        </pc:spChg>
      </pc:sldChg>
      <pc:sldChg chg="add del mod modShow">
        <pc:chgData name="Vincent VUATELET" userId="ca044508-cdae-4b1a-8209-3080318627d9" providerId="ADAL" clId="{14797DD1-EC58-4C45-AD51-0B691B953511}" dt="2026-09-17T14:08:08.418" v="973" actId="47"/>
        <pc:sldMkLst>
          <pc:docMk/>
          <pc:sldMk cId="3587177172" sldId="8570"/>
        </pc:sldMkLst>
      </pc:sldChg>
      <pc:sldChg chg="addSp new del mod">
        <pc:chgData name="Vincent VUATELET" userId="ca044508-cdae-4b1a-8209-3080318627d9" providerId="ADAL" clId="{14797DD1-EC58-4C45-AD51-0B691B953511}" dt="2026-09-17T14:08:04.586" v="972" actId="47"/>
        <pc:sldMkLst>
          <pc:docMk/>
          <pc:sldMk cId="4120049260" sldId="8571"/>
        </pc:sldMkLst>
        <pc:picChg chg="add">
          <ac:chgData name="Vincent VUATELET" userId="ca044508-cdae-4b1a-8209-3080318627d9" providerId="ADAL" clId="{14797DD1-EC58-4C45-AD51-0B691B953511}" dt="2026-09-17T13:45:46.320" v="737" actId="22"/>
          <ac:picMkLst>
            <pc:docMk/>
            <pc:sldMk cId="4120049260" sldId="8571"/>
            <ac:picMk id="5" creationId="{FCF9EDC1-1856-6431-0FFF-CDFBBB78D246}"/>
          </ac:picMkLst>
        </pc:picChg>
        <pc:picChg chg="add">
          <ac:chgData name="Vincent VUATELET" userId="ca044508-cdae-4b1a-8209-3080318627d9" providerId="ADAL" clId="{14797DD1-EC58-4C45-AD51-0B691B953511}" dt="2026-09-17T13:45:46.320" v="737" actId="22"/>
          <ac:picMkLst>
            <pc:docMk/>
            <pc:sldMk cId="4120049260" sldId="8571"/>
            <ac:picMk id="7" creationId="{84CAA02E-E50C-0EF4-BC25-13678CE31DD0}"/>
          </ac:picMkLst>
        </pc:picChg>
        <pc:picChg chg="add">
          <ac:chgData name="Vincent VUATELET" userId="ca044508-cdae-4b1a-8209-3080318627d9" providerId="ADAL" clId="{14797DD1-EC58-4C45-AD51-0B691B953511}" dt="2026-09-17T13:45:46.320" v="737" actId="22"/>
          <ac:picMkLst>
            <pc:docMk/>
            <pc:sldMk cId="4120049260" sldId="8571"/>
            <ac:picMk id="9" creationId="{D29577F4-5105-326F-CDE2-4E7D8BC695BC}"/>
          </ac:picMkLst>
        </pc:picChg>
        <pc:picChg chg="add">
          <ac:chgData name="Vincent VUATELET" userId="ca044508-cdae-4b1a-8209-3080318627d9" providerId="ADAL" clId="{14797DD1-EC58-4C45-AD51-0B691B953511}" dt="2026-09-17T13:45:46.320" v="737" actId="22"/>
          <ac:picMkLst>
            <pc:docMk/>
            <pc:sldMk cId="4120049260" sldId="8571"/>
            <ac:picMk id="11" creationId="{E6E76308-6B00-6DB9-739F-4521D08A30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973" cy="512460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453" y="0"/>
            <a:ext cx="3078973" cy="512460"/>
          </a:xfrm>
          <a:prstGeom prst="rect">
            <a:avLst/>
          </a:prstGeom>
        </p:spPr>
        <p:txBody>
          <a:bodyPr vert="horz" lIns="93763" tIns="46881" rIns="93763" bIns="46881" rtlCol="0"/>
          <a:lstStyle>
            <a:lvl1pPr algn="r">
              <a:defRPr sz="1200"/>
            </a:lvl1pPr>
          </a:lstStyle>
          <a:p>
            <a:fld id="{E7C12013-DFD1-4209-87AC-60AF4E84676E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63" tIns="46881" rIns="93763" bIns="46881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135"/>
            <a:ext cx="5683250" cy="4029949"/>
          </a:xfrm>
          <a:prstGeom prst="rect">
            <a:avLst/>
          </a:prstGeom>
        </p:spPr>
        <p:txBody>
          <a:bodyPr vert="horz" lIns="93763" tIns="46881" rIns="93763" bIns="46881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2153"/>
            <a:ext cx="3078973" cy="512460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453" y="9722153"/>
            <a:ext cx="3078973" cy="512460"/>
          </a:xfrm>
          <a:prstGeom prst="rect">
            <a:avLst/>
          </a:prstGeom>
        </p:spPr>
        <p:txBody>
          <a:bodyPr vert="horz" lIns="93763" tIns="46881" rIns="93763" bIns="46881" rtlCol="0" anchor="b"/>
          <a:lstStyle>
            <a:lvl1pPr algn="r">
              <a:defRPr sz="1200"/>
            </a:lvl1pPr>
          </a:lstStyle>
          <a:p>
            <a:fld id="{05656364-6247-418F-ABB1-222B7216D75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152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56364-6247-418F-ABB1-222B7216D75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066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656364-6247-418F-ABB1-222B7216D75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19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A58B9-0B7B-4103-8CB2-255FB4813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0BA2D0-942F-4384-96EE-095E96CD1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B1C977-694F-4115-99F3-1DB5B4441A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F36AE8-BAD7-47E1-916E-3F3B0D2A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6C5664-BCCB-4C29-804E-EC71E0AD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287" y="6356350"/>
            <a:ext cx="1037706" cy="365125"/>
          </a:xfrm>
          <a:prstGeom prst="rect">
            <a:avLst/>
          </a:prstGeom>
        </p:spPr>
        <p:txBody>
          <a:bodyPr/>
          <a:lstStyle/>
          <a:p>
            <a:fld id="{21F675A9-2F6B-41F8-96AF-FFB0CD710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98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8EBBA1-9E5C-49CE-B67B-57A529472DA0}"/>
              </a:ext>
            </a:extLst>
          </p:cNvPr>
          <p:cNvSpPr/>
          <p:nvPr userDrawn="1"/>
        </p:nvSpPr>
        <p:spPr>
          <a:xfrm>
            <a:off x="10769138" y="6311900"/>
            <a:ext cx="1422861" cy="54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67B0406-FB6E-4601-BD77-40895CAC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B9B333-CA9F-4066-9C08-5D4AF4282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C961C4-59D8-4ABA-853E-268CB01805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746B1-601F-48C8-B839-001B0054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E7337B-BDDD-45F7-8523-BF2410F06F0E}"/>
              </a:ext>
            </a:extLst>
          </p:cNvPr>
          <p:cNvSpPr txBox="1"/>
          <p:nvPr userDrawn="1"/>
        </p:nvSpPr>
        <p:spPr>
          <a:xfrm>
            <a:off x="10939549" y="6446450"/>
            <a:ext cx="997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92ACE8-91A2-4F6D-BAE3-CC1622762E79}" type="slidenum">
              <a:rPr lang="fr-FR" sz="1200" smtClean="0">
                <a:latin typeface="SofiaPro-Medium" panose="00000500000000000000" pitchFamily="50" charset="0"/>
              </a:rPr>
              <a:pPr algn="ctr"/>
              <a:t>‹N°›</a:t>
            </a:fld>
            <a:endParaRPr lang="fr-FR" sz="1200">
              <a:latin typeface="SofiaPro-Medium" panose="000005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E8B911-26E1-47DE-A2A5-73B1B9A7C97F}"/>
              </a:ext>
            </a:extLst>
          </p:cNvPr>
          <p:cNvSpPr/>
          <p:nvPr userDrawn="1"/>
        </p:nvSpPr>
        <p:spPr>
          <a:xfrm>
            <a:off x="0" y="0"/>
            <a:ext cx="434340" cy="434340"/>
          </a:xfrm>
          <a:prstGeom prst="rect">
            <a:avLst/>
          </a:prstGeom>
          <a:solidFill>
            <a:srgbClr val="F38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1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1AAE3D-7213-441A-881B-C356B2405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5ECE6B-DA14-41BC-836C-CA0C53CAB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0C1287-C6E7-47A6-AE19-0B4F4C27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0D4632-CC55-4BFF-AACC-082D8430A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5E5191-DA25-463F-89E3-F0745A31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287" y="6356350"/>
            <a:ext cx="1037706" cy="365125"/>
          </a:xfrm>
          <a:prstGeom prst="rect">
            <a:avLst/>
          </a:prstGeom>
        </p:spPr>
        <p:txBody>
          <a:bodyPr/>
          <a:lstStyle/>
          <a:p>
            <a:fld id="{21F675A9-2F6B-41F8-96AF-FFB0CD710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50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53B94-BD0A-4796-B71D-1483CA89C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05A535-E2AD-4F92-93C4-C094A7753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5B9D58-AF7C-4528-9141-753AA5277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5EEC0E-604E-4200-9182-5666324BD7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8EEF87-C071-4770-B26E-50B4F68F2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3313C1-2432-4A09-965C-584261F7DF6A}"/>
              </a:ext>
            </a:extLst>
          </p:cNvPr>
          <p:cNvSpPr/>
          <p:nvPr userDrawn="1"/>
        </p:nvSpPr>
        <p:spPr>
          <a:xfrm>
            <a:off x="10769138" y="6311900"/>
            <a:ext cx="1422861" cy="54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DC08A1A-5F67-4A83-A465-181F93596013}"/>
              </a:ext>
            </a:extLst>
          </p:cNvPr>
          <p:cNvSpPr txBox="1"/>
          <p:nvPr userDrawn="1"/>
        </p:nvSpPr>
        <p:spPr>
          <a:xfrm>
            <a:off x="10939549" y="6446450"/>
            <a:ext cx="997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92ACE8-91A2-4F6D-BAE3-CC1622762E79}" type="slidenum">
              <a:rPr lang="fr-FR" sz="1200" smtClean="0">
                <a:latin typeface="SofiaPro-Medium" panose="00000500000000000000" pitchFamily="50" charset="0"/>
              </a:rPr>
              <a:pPr algn="ctr"/>
              <a:t>‹N°›</a:t>
            </a:fld>
            <a:endParaRPr lang="fr-FR" sz="1200">
              <a:latin typeface="SofiaPro-Medium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29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9834B-194C-46CB-A7AB-B0C5D5C7A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74CD11-C56F-4B64-9982-655B8EE87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56A067-DFEC-45F8-A586-DE72F2755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0719DE3-9DFF-4414-8EE4-AC471B3D0C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896F881-3117-4A16-9CB6-2EF39783EE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69B6F24-6B68-4621-8CA5-82B54A13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DF7B5C6-DE2A-47A2-A726-5BC6C1D90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C2FB49-EA81-4EF0-B552-CED9250CA09B}"/>
              </a:ext>
            </a:extLst>
          </p:cNvPr>
          <p:cNvSpPr/>
          <p:nvPr userDrawn="1"/>
        </p:nvSpPr>
        <p:spPr>
          <a:xfrm>
            <a:off x="10769138" y="6311900"/>
            <a:ext cx="1422861" cy="54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BC3329-B5BC-429C-A78B-1E4FD2E0DE3E}"/>
              </a:ext>
            </a:extLst>
          </p:cNvPr>
          <p:cNvSpPr txBox="1"/>
          <p:nvPr userDrawn="1"/>
        </p:nvSpPr>
        <p:spPr>
          <a:xfrm>
            <a:off x="10939549" y="6446450"/>
            <a:ext cx="997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92ACE8-91A2-4F6D-BAE3-CC1622762E79}" type="slidenum">
              <a:rPr lang="fr-FR" sz="1200" smtClean="0">
                <a:latin typeface="SofiaPro-Medium" panose="00000500000000000000" pitchFamily="50" charset="0"/>
              </a:rPr>
              <a:pPr algn="ctr"/>
              <a:t>‹N°›</a:t>
            </a:fld>
            <a:endParaRPr lang="fr-FR" sz="1200">
              <a:latin typeface="SofiaPro-Medium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38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2C7C4-0D3D-40C6-B72F-B04CABB8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86F0A28-5DAA-49CB-A08B-7C7F8363D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7A6978-8360-40CB-9D56-2F0F6ECC1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ECC504-DECE-49C7-AB81-93E03ECDCC1F}"/>
              </a:ext>
            </a:extLst>
          </p:cNvPr>
          <p:cNvSpPr/>
          <p:nvPr userDrawn="1"/>
        </p:nvSpPr>
        <p:spPr>
          <a:xfrm>
            <a:off x="10769138" y="6311900"/>
            <a:ext cx="1422861" cy="54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56CF2A-A59B-4C52-BD6B-99B75BA3866F}"/>
              </a:ext>
            </a:extLst>
          </p:cNvPr>
          <p:cNvSpPr txBox="1"/>
          <p:nvPr userDrawn="1"/>
        </p:nvSpPr>
        <p:spPr>
          <a:xfrm>
            <a:off x="10939549" y="6446450"/>
            <a:ext cx="997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C92ACE8-91A2-4F6D-BAE3-CC1622762E79}" type="slidenum">
              <a:rPr lang="fr-FR" sz="1200" smtClean="0">
                <a:latin typeface="SofiaPro-Medium" panose="00000500000000000000" pitchFamily="50" charset="0"/>
              </a:rPr>
              <a:pPr algn="ctr"/>
              <a:t>‹N°›</a:t>
            </a:fld>
            <a:endParaRPr lang="fr-FR" sz="1200">
              <a:latin typeface="SofiaPro-Medium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04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C9C19BA-36F1-4204-93D3-84AD8BE8A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02AC3F-1E06-451C-B675-9D62F382F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BAE3B1-F711-4586-8FB5-BB34EAF5D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287" y="6356350"/>
            <a:ext cx="1037706" cy="365125"/>
          </a:xfrm>
          <a:prstGeom prst="rect">
            <a:avLst/>
          </a:prstGeom>
        </p:spPr>
        <p:txBody>
          <a:bodyPr/>
          <a:lstStyle/>
          <a:p>
            <a:fld id="{21F675A9-2F6B-41F8-96AF-FFB0CD710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72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20CEA7-28EF-4A24-A586-F6AE61510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22B566-C769-4879-9107-8D66C8812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F6346C-5F9B-481A-A864-60B056A30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83B055-7248-433D-BFCC-7AB73F2B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46EA640-51F4-46A4-9CA4-4619264B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ED9D06-1A34-4255-B0DB-7F6CFB907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287" y="6356350"/>
            <a:ext cx="1037706" cy="365125"/>
          </a:xfrm>
          <a:prstGeom prst="rect">
            <a:avLst/>
          </a:prstGeom>
        </p:spPr>
        <p:txBody>
          <a:bodyPr/>
          <a:lstStyle/>
          <a:p>
            <a:fld id="{21F675A9-2F6B-41F8-96AF-FFB0CD710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282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F1800A-B068-4FC2-B47B-C95C8B5C7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251CEA-FD64-4B40-B64B-E3F9C40832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373A93D-2E98-4854-9ACD-BBBB938C1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722A70-7E4B-4DD4-B055-583221E935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3F879F-6BCD-485A-BC98-50A32AA7870A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6D9167-C266-4E7C-A520-CAE4B5343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336D0EB-31E2-4965-9206-DCFD28FBE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7287" y="6356350"/>
            <a:ext cx="1037706" cy="365125"/>
          </a:xfrm>
          <a:prstGeom prst="rect">
            <a:avLst/>
          </a:prstGeom>
        </p:spPr>
        <p:txBody>
          <a:bodyPr/>
          <a:lstStyle/>
          <a:p>
            <a:fld id="{21F675A9-2F6B-41F8-96AF-FFB0CD7102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10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BEA87A-4C65-494A-A61E-E6BD2F3CFB8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87F4440-9033-4BA2-8916-832A53E4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913749-2DE8-439C-9D57-8CFA0A64E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D7E703-4A38-4D6D-9030-FC8179CEF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ofiaPro-Medium" panose="00000500000000000000" pitchFamily="50" charset="0"/>
              </a:defRPr>
            </a:lvl1pPr>
          </a:lstStyle>
          <a:p>
            <a:fld id="{293F879F-6BCD-485A-BC98-50A32AA7870A}" type="datetimeFigureOut">
              <a:rPr lang="fr-FR" smtClean="0"/>
              <a:pPr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6588F2-08FB-42AC-B741-1D35CE848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ofiaPro-Medium" panose="00000500000000000000" pitchFamily="50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0AF8B-D016-4438-B7D0-3AE1EC090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7287" y="6356350"/>
            <a:ext cx="10377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ofiaPro-Medium" panose="00000500000000000000" pitchFamily="50" charset="0"/>
              </a:defRPr>
            </a:lvl1pPr>
          </a:lstStyle>
          <a:p>
            <a:fld id="{FE974729-E940-4240-904D-B78FD571FAC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64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ofiaPro-BlackItalic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fia Pro Regular" panose="000005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fia Pro Regular" panose="000005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fia Pro Regular" panose="000005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fia Pro Regular" panose="000005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fia Pro Regular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jpeg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10" Type="http://schemas.openxmlformats.org/officeDocument/2006/relationships/image" Target="../media/image54.jpe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f-technologies.com/" TargetMode="External"/><Relationship Id="rId2" Type="http://schemas.openxmlformats.org/officeDocument/2006/relationships/hyperlink" Target="mailto:eric.fanio@sef-technologies.com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310FE49-815D-4267-A4BF-6BADDC5551BF}"/>
              </a:ext>
            </a:extLst>
          </p:cNvPr>
          <p:cNvSpPr/>
          <p:nvPr/>
        </p:nvSpPr>
        <p:spPr>
          <a:xfrm>
            <a:off x="-64008" y="-5064"/>
            <a:ext cx="12256008" cy="687977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FB153A3-8EC6-46F4-9E62-0841276368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7281" y="4058662"/>
            <a:ext cx="5868135" cy="3183386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SofiaPro-Black"/>
              </a:rPr>
              <a:t>COILS AND ELECTROMAGNETS </a:t>
            </a:r>
            <a:r>
              <a:rPr lang="en-US" sz="3200" b="1" dirty="0">
                <a:solidFill>
                  <a:schemeClr val="bg1"/>
                </a:solidFill>
                <a:latin typeface="Sofia Pro Regular"/>
              </a:rPr>
              <a:t>FOR PARTICLE ACCELERATORS</a:t>
            </a:r>
            <a:br>
              <a:rPr lang="en-US" sz="3200" b="1" dirty="0">
                <a:latin typeface="Sofia Pro Regular" panose="00000500000000000000" pitchFamily="50" charset="0"/>
              </a:rPr>
            </a:br>
            <a:r>
              <a:rPr lang="en-US" sz="2000" b="1" i="1" dirty="0">
                <a:solidFill>
                  <a:schemeClr val="bg1"/>
                </a:solidFill>
                <a:latin typeface="Sofia Pro Regular"/>
              </a:rPr>
              <a:t>Established 1981</a:t>
            </a:r>
            <a:br>
              <a:rPr lang="en-US" sz="2000" b="1" i="1" dirty="0">
                <a:solidFill>
                  <a:schemeClr val="bg1"/>
                </a:solidFill>
                <a:latin typeface="Sofia Pro Regular"/>
              </a:rPr>
            </a:br>
            <a:br>
              <a:rPr lang="en-US" sz="1400" b="1" i="1" dirty="0">
                <a:latin typeface="Sofia Pro Regular" panose="00000500000000000000" pitchFamily="50" charset="0"/>
              </a:rPr>
            </a:br>
            <a:br>
              <a:rPr lang="en-US" sz="1400" b="1" i="1" dirty="0">
                <a:latin typeface="Sofia Pro Regular" panose="00000500000000000000" pitchFamily="50" charset="0"/>
              </a:rPr>
            </a:br>
            <a:r>
              <a:rPr lang="en-US" sz="3200" b="1" i="1" dirty="0">
                <a:solidFill>
                  <a:schemeClr val="bg1"/>
                </a:solidFill>
                <a:highlight>
                  <a:srgbClr val="000000"/>
                </a:highlight>
                <a:latin typeface="Sofia Pro Regular" panose="00000500000000000000" pitchFamily="50" charset="0"/>
              </a:rPr>
              <a:t>Vincent Vuatelet</a:t>
            </a:r>
            <a:br>
              <a:rPr lang="en-US" sz="1400" b="1" i="1" dirty="0">
                <a:latin typeface="Sofia Pro Regular" panose="00000500000000000000" pitchFamily="50" charset="0"/>
              </a:rPr>
            </a:br>
            <a:br>
              <a:rPr lang="en-US" sz="1400" b="1" i="1" dirty="0">
                <a:latin typeface="Sofia Pro Regular" panose="00000500000000000000" pitchFamily="50" charset="0"/>
              </a:rPr>
            </a:br>
            <a:br>
              <a:rPr lang="en-US" sz="2800" b="1" i="1" dirty="0">
                <a:latin typeface="Sofia Pro Regular" panose="00000500000000000000" pitchFamily="50" charset="0"/>
              </a:rPr>
            </a:br>
            <a:br>
              <a:rPr lang="en-US" sz="1400" b="1" i="1" dirty="0">
                <a:latin typeface="Sofia Pro Regular" panose="00000500000000000000" pitchFamily="50" charset="0"/>
              </a:rPr>
            </a:br>
            <a:br>
              <a:rPr lang="en-US" sz="1400" b="1" i="1" dirty="0">
                <a:latin typeface="Sofia Pro Regular" panose="00000500000000000000" pitchFamily="50" charset="0"/>
              </a:rPr>
            </a:br>
            <a:br>
              <a:rPr lang="en-US" sz="1400" b="1" i="1" dirty="0">
                <a:latin typeface="Sofia Pro Regular" panose="00000500000000000000" pitchFamily="50" charset="0"/>
              </a:rPr>
            </a:br>
            <a:endParaRPr lang="fr-FR" sz="3200" b="1" i="1" dirty="0">
              <a:solidFill>
                <a:schemeClr val="bg1"/>
              </a:solidFill>
              <a:latin typeface="Sofia Pro Regular" panose="00000500000000000000" pitchFamily="50" charset="0"/>
            </a:endParaRP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C01EBE7F-C376-48DC-B575-54B1CDA6E3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923" y="1133839"/>
            <a:ext cx="4616877" cy="20495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1D9BE1-AB29-4094-990C-0002597FB852}"/>
              </a:ext>
            </a:extLst>
          </p:cNvPr>
          <p:cNvSpPr/>
          <p:nvPr/>
        </p:nvSpPr>
        <p:spPr>
          <a:xfrm>
            <a:off x="981439" y="6518245"/>
            <a:ext cx="3116546" cy="348143"/>
          </a:xfrm>
          <a:prstGeom prst="rect">
            <a:avLst/>
          </a:prstGeom>
          <a:gradFill flip="none" rotWithShape="1">
            <a:gsLst>
              <a:gs pos="0">
                <a:srgbClr val="F38C49">
                  <a:shade val="30000"/>
                  <a:satMod val="115000"/>
                </a:srgbClr>
              </a:gs>
              <a:gs pos="30000">
                <a:srgbClr val="F38C49">
                  <a:shade val="67500"/>
                  <a:satMod val="115000"/>
                </a:srgbClr>
              </a:gs>
              <a:gs pos="100000">
                <a:srgbClr val="F38C49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346D19-A891-44C3-B6E2-44808CEFF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7615" y="6535022"/>
            <a:ext cx="3070370" cy="317915"/>
          </a:xfrm>
        </p:spPr>
        <p:txBody>
          <a:bodyPr>
            <a:normAutofit/>
          </a:bodyPr>
          <a:lstStyle/>
          <a:p>
            <a:r>
              <a:rPr lang="fr-FR" sz="1600">
                <a:solidFill>
                  <a:schemeClr val="bg1"/>
                </a:solidFill>
              </a:rPr>
              <a:t>www.sef-technologies.com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6E5085C3-4678-475E-8E6F-5330A8ABD9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2749" y="120048"/>
            <a:ext cx="3524085" cy="35240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82CFD81-9B5D-4C0A-8182-ACEC9BBF5CF9}"/>
              </a:ext>
            </a:extLst>
          </p:cNvPr>
          <p:cNvSpPr/>
          <p:nvPr/>
        </p:nvSpPr>
        <p:spPr>
          <a:xfrm>
            <a:off x="0" y="0"/>
            <a:ext cx="422031" cy="422031"/>
          </a:xfrm>
          <a:prstGeom prst="rect">
            <a:avLst/>
          </a:prstGeom>
          <a:solidFill>
            <a:srgbClr val="F38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9">
            <a:extLst>
              <a:ext uri="{FF2B5EF4-FFF2-40B4-BE49-F238E27FC236}">
                <a16:creationId xmlns:a16="http://schemas.microsoft.com/office/drawing/2014/main" id="{D7ED8812-C51A-8557-4542-363BD8CE3D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8384" y="54930"/>
            <a:ext cx="6809242" cy="681223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62D08F-FFC0-4ABB-A5DB-EA31E82C0E3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7425" y="5795608"/>
            <a:ext cx="1157382" cy="107910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042CA9-690B-EB4F-F380-6F4BF0122EC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618" y="5795609"/>
            <a:ext cx="1161521" cy="10623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E9DB0B8-15C7-D633-B807-85CA89AD6F4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23" y="5795608"/>
            <a:ext cx="3124062" cy="7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71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690">
        <p:fade/>
      </p:transition>
    </mc:Choice>
    <mc:Fallback xmlns="">
      <p:transition advTm="269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que 14">
            <a:extLst>
              <a:ext uri="{FF2B5EF4-FFF2-40B4-BE49-F238E27FC236}">
                <a16:creationId xmlns:a16="http://schemas.microsoft.com/office/drawing/2014/main" id="{68DE24C1-550F-4F42-9FF9-77B66C89285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953"/>
          <a:stretch/>
        </p:blipFill>
        <p:spPr>
          <a:xfrm>
            <a:off x="4633430" y="-2476"/>
            <a:ext cx="7549967" cy="63854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8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6BC4369-02F7-4458-BAEF-10FADC09A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823" y="1065599"/>
            <a:ext cx="3031928" cy="976056"/>
          </a:xfrm>
        </p:spPr>
        <p:txBody>
          <a:bodyPr>
            <a:normAutofit/>
          </a:bodyPr>
          <a:lstStyle/>
          <a:p>
            <a:r>
              <a:rPr lang="fr-FR" sz="4800" b="1">
                <a:latin typeface="SofiaPro-Black" panose="00000500000000000000" pitchFamily="50" charset="0"/>
              </a:rPr>
              <a:t>ABOUT 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53D0CC-37E8-4912-B6A1-6F7D8D585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35" y="2479519"/>
            <a:ext cx="8213820" cy="2018756"/>
          </a:xfrm>
        </p:spPr>
        <p:txBody>
          <a:bodyPr>
            <a:normAutofit fontScale="92500" lnSpcReduction="10000"/>
          </a:bodyPr>
          <a:lstStyle/>
          <a:p>
            <a:pPr>
              <a:buSzPts val="1000"/>
              <a:tabLst>
                <a:tab pos="457200" algn="l"/>
              </a:tabLst>
            </a:pPr>
            <a:r>
              <a:rPr lang="fr-FR" sz="1800" dirty="0"/>
              <a:t>SEF Technologies: Leading </a:t>
            </a:r>
            <a:r>
              <a:rPr lang="fr-FR" sz="1800" dirty="0" err="1"/>
              <a:t>Innovators</a:t>
            </a:r>
            <a:r>
              <a:rPr lang="fr-FR" sz="1800" dirty="0"/>
              <a:t> in </a:t>
            </a:r>
            <a:r>
              <a:rPr lang="fr-FR" sz="1800" dirty="0" err="1"/>
              <a:t>Particle</a:t>
            </a:r>
            <a:r>
              <a:rPr lang="fr-FR" sz="1800" dirty="0"/>
              <a:t> Accelerator Components.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fr-FR" sz="1800" dirty="0" err="1"/>
              <a:t>Established</a:t>
            </a:r>
            <a:r>
              <a:rPr lang="fr-FR" sz="1800" dirty="0"/>
              <a:t> in 1981 with 40+ </a:t>
            </a:r>
            <a:r>
              <a:rPr lang="fr-FR" sz="1800" dirty="0" err="1"/>
              <a:t>years</a:t>
            </a:r>
            <a:r>
              <a:rPr lang="fr-FR" sz="1800" dirty="0"/>
              <a:t> of expertise in </a:t>
            </a:r>
            <a:r>
              <a:rPr lang="fr-FR" sz="1800" dirty="0" err="1"/>
              <a:t>electromagnets</a:t>
            </a:r>
            <a:r>
              <a:rPr lang="fr-FR" sz="1800" dirty="0"/>
              <a:t> for </a:t>
            </a:r>
            <a:r>
              <a:rPr lang="fr-FR" sz="1800" dirty="0" err="1"/>
              <a:t>particle</a:t>
            </a:r>
            <a:r>
              <a:rPr lang="fr-FR" sz="1800" dirty="0"/>
              <a:t> </a:t>
            </a:r>
            <a:r>
              <a:rPr lang="fr-FR" sz="1800" dirty="0" err="1"/>
              <a:t>accelerators</a:t>
            </a:r>
            <a:r>
              <a:rPr lang="fr-FR" sz="1800" dirty="0"/>
              <a:t>.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fr-FR" sz="1800" dirty="0" err="1"/>
              <a:t>Located</a:t>
            </a:r>
            <a:r>
              <a:rPr lang="fr-FR" sz="1800" dirty="0"/>
              <a:t> in Toulouse, France, SEF </a:t>
            </a:r>
            <a:r>
              <a:rPr lang="fr-FR" sz="1800" dirty="0" err="1"/>
              <a:t>boasts</a:t>
            </a:r>
            <a:r>
              <a:rPr lang="fr-FR" sz="1800" dirty="0"/>
              <a:t> an agile team of </a:t>
            </a:r>
            <a:r>
              <a:rPr lang="fr-FR" sz="1800" dirty="0" err="1"/>
              <a:t>skilled</a:t>
            </a:r>
            <a:r>
              <a:rPr lang="fr-FR" sz="1800" dirty="0"/>
              <a:t> </a:t>
            </a:r>
            <a:r>
              <a:rPr lang="fr-FR" sz="1800" dirty="0" err="1"/>
              <a:t>professionals</a:t>
            </a:r>
            <a:r>
              <a:rPr lang="fr-FR" sz="1800" dirty="0"/>
              <a:t>: </a:t>
            </a:r>
            <a:r>
              <a:rPr lang="fr-FR" sz="1800" dirty="0" err="1"/>
              <a:t>engineers</a:t>
            </a:r>
            <a:r>
              <a:rPr lang="fr-FR" sz="1800" dirty="0"/>
              <a:t>, </a:t>
            </a:r>
            <a:r>
              <a:rPr lang="fr-FR" sz="1800" dirty="0" err="1"/>
              <a:t>technicians</a:t>
            </a:r>
            <a:r>
              <a:rPr lang="fr-FR" sz="1800" dirty="0"/>
              <a:t>, and </a:t>
            </a:r>
            <a:r>
              <a:rPr lang="fr-FR" sz="1800" dirty="0" err="1"/>
              <a:t>operators</a:t>
            </a:r>
            <a:r>
              <a:rPr lang="fr-FR" sz="1800" dirty="0"/>
              <a:t>.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fr-FR" sz="1800" dirty="0" err="1"/>
              <a:t>Specializing</a:t>
            </a:r>
            <a:r>
              <a:rPr lang="fr-FR" sz="1800" dirty="0"/>
              <a:t> in custom solutions for synchrotrons, </a:t>
            </a:r>
            <a:r>
              <a:rPr lang="fr-FR" sz="1800" dirty="0" err="1"/>
              <a:t>linear</a:t>
            </a:r>
            <a:r>
              <a:rPr lang="fr-FR" sz="1800" dirty="0"/>
              <a:t> </a:t>
            </a:r>
            <a:r>
              <a:rPr lang="fr-FR" sz="1800" dirty="0" err="1"/>
              <a:t>accelerators</a:t>
            </a:r>
            <a:r>
              <a:rPr lang="fr-FR" sz="1800" dirty="0"/>
              <a:t>, and </a:t>
            </a:r>
            <a:r>
              <a:rPr lang="fr-FR" sz="1800" dirty="0" err="1"/>
              <a:t>cutting-edge</a:t>
            </a:r>
            <a:r>
              <a:rPr lang="fr-FR" sz="1800" dirty="0"/>
              <a:t> </a:t>
            </a:r>
            <a:r>
              <a:rPr lang="fr-FR" sz="1800" dirty="0" err="1"/>
              <a:t>medical</a:t>
            </a:r>
            <a:r>
              <a:rPr lang="fr-FR" sz="1800" dirty="0"/>
              <a:t> applications.</a:t>
            </a:r>
          </a:p>
          <a:p>
            <a:pPr marL="0" indent="0">
              <a:lnSpc>
                <a:spcPct val="100000"/>
              </a:lnSpc>
              <a:buNone/>
            </a:pPr>
            <a:endParaRPr lang="fr-FR" sz="180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55E0E32A-71D1-4E2E-9B03-30EAC7DCE3DE}"/>
              </a:ext>
            </a:extLst>
          </p:cNvPr>
          <p:cNvSpPr txBox="1">
            <a:spLocks/>
          </p:cNvSpPr>
          <p:nvPr/>
        </p:nvSpPr>
        <p:spPr>
          <a:xfrm>
            <a:off x="930472" y="4684925"/>
            <a:ext cx="4282275" cy="976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>
                <a:solidFill>
                  <a:srgbClr val="F38C49"/>
                </a:solidFill>
              </a:rPr>
              <a:t>Based in Toulouse,  1h direct flight from Paris. </a:t>
            </a:r>
            <a:endParaRPr lang="fr-FR" sz="1400">
              <a:solidFill>
                <a:srgbClr val="F38C49"/>
              </a:solidFill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FC1B4C6-9739-439A-8616-195F50EE3BF6}"/>
              </a:ext>
            </a:extLst>
          </p:cNvPr>
          <p:cNvGrpSpPr/>
          <p:nvPr/>
        </p:nvGrpSpPr>
        <p:grpSpPr>
          <a:xfrm>
            <a:off x="6568992" y="4666008"/>
            <a:ext cx="177922" cy="177922"/>
            <a:chOff x="6068108" y="4694036"/>
            <a:chExt cx="177922" cy="177922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8EB5317-A8B8-44EB-B40A-36B62D580348}"/>
                </a:ext>
              </a:extLst>
            </p:cNvPr>
            <p:cNvSpPr/>
            <p:nvPr/>
          </p:nvSpPr>
          <p:spPr>
            <a:xfrm>
              <a:off x="6068108" y="4694036"/>
              <a:ext cx="177922" cy="17792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38C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9A0B9A9-9447-4041-A564-95D1B3A16049}"/>
                </a:ext>
              </a:extLst>
            </p:cNvPr>
            <p:cNvSpPr/>
            <p:nvPr/>
          </p:nvSpPr>
          <p:spPr>
            <a:xfrm>
              <a:off x="6132748" y="4758676"/>
              <a:ext cx="48643" cy="48643"/>
            </a:xfrm>
            <a:prstGeom prst="ellipse">
              <a:avLst/>
            </a:prstGeom>
            <a:solidFill>
              <a:srgbClr val="F38C49"/>
            </a:solidFill>
            <a:ln w="19050">
              <a:solidFill>
                <a:srgbClr val="F38C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B5F40F7-3689-4A07-AC06-F793A882DF24}"/>
              </a:ext>
            </a:extLst>
          </p:cNvPr>
          <p:cNvGrpSpPr/>
          <p:nvPr/>
        </p:nvGrpSpPr>
        <p:grpSpPr>
          <a:xfrm>
            <a:off x="9196271" y="771063"/>
            <a:ext cx="2992503" cy="1553868"/>
            <a:chOff x="-544126" y="5261055"/>
            <a:chExt cx="6245890" cy="77695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A68D9A-261C-49FC-B0E2-4E860180C0AC}"/>
                </a:ext>
              </a:extLst>
            </p:cNvPr>
            <p:cNvSpPr/>
            <p:nvPr/>
          </p:nvSpPr>
          <p:spPr>
            <a:xfrm>
              <a:off x="-537393" y="5261055"/>
              <a:ext cx="6239157" cy="7769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AEB14DD-9951-4741-97BA-17C008974279}"/>
                </a:ext>
              </a:extLst>
            </p:cNvPr>
            <p:cNvSpPr txBox="1"/>
            <p:nvPr/>
          </p:nvSpPr>
          <p:spPr>
            <a:xfrm>
              <a:off x="332909" y="5414745"/>
              <a:ext cx="4498552" cy="415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i="1">
                  <a:solidFill>
                    <a:schemeClr val="bg1"/>
                  </a:solidFill>
                  <a:latin typeface="Sofia Pro Regular" panose="00000500000000000000" pitchFamily="50" charset="0"/>
                </a:rPr>
                <a:t>Agile team, highly experienced professionals including operators, technicians and engineers</a:t>
              </a:r>
              <a:endParaRPr lang="fr-FR" sz="1200" i="1">
                <a:solidFill>
                  <a:schemeClr val="bg1"/>
                </a:solidFill>
                <a:latin typeface="Sofia Pro Regular" panose="00000500000000000000" pitchFamily="50" charset="0"/>
              </a:endParaRPr>
            </a:p>
          </p:txBody>
        </p:sp>
        <p:pic>
          <p:nvPicPr>
            <p:cNvPr id="7" name="Graphique 6">
              <a:extLst>
                <a:ext uri="{FF2B5EF4-FFF2-40B4-BE49-F238E27FC236}">
                  <a16:creationId xmlns:a16="http://schemas.microsoft.com/office/drawing/2014/main" id="{A79E0A30-ABBD-4DBD-AD4B-7C6D18B566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544126" y="6006861"/>
              <a:ext cx="3250464" cy="31146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4D2D63-EFBE-4785-8816-D2C0EF4C9FD7}"/>
              </a:ext>
            </a:extLst>
          </p:cNvPr>
          <p:cNvGrpSpPr/>
          <p:nvPr/>
        </p:nvGrpSpPr>
        <p:grpSpPr>
          <a:xfrm>
            <a:off x="5346109" y="3518638"/>
            <a:ext cx="2587058" cy="2484087"/>
            <a:chOff x="5208024" y="3298677"/>
            <a:chExt cx="2934186" cy="2934186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2EFD57E5-D969-47F5-8CC4-989EC4240942}"/>
                </a:ext>
              </a:extLst>
            </p:cNvPr>
            <p:cNvSpPr/>
            <p:nvPr/>
          </p:nvSpPr>
          <p:spPr>
            <a:xfrm>
              <a:off x="5738968" y="3787277"/>
              <a:ext cx="1913781" cy="1913781"/>
            </a:xfrm>
            <a:prstGeom prst="ellipse">
              <a:avLst/>
            </a:prstGeom>
            <a:noFill/>
            <a:ln w="9525">
              <a:solidFill>
                <a:srgbClr val="F38C49">
                  <a:alpha val="6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AF0843E-86A3-4278-80AB-07F04DA356BA}"/>
                </a:ext>
              </a:extLst>
            </p:cNvPr>
            <p:cNvSpPr/>
            <p:nvPr/>
          </p:nvSpPr>
          <p:spPr>
            <a:xfrm>
              <a:off x="6182645" y="4231799"/>
              <a:ext cx="1019265" cy="1019266"/>
            </a:xfrm>
            <a:prstGeom prst="ellipse">
              <a:avLst/>
            </a:prstGeom>
            <a:noFill/>
            <a:ln w="9525">
              <a:solidFill>
                <a:srgbClr val="F38C49">
                  <a:alpha val="8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563319B-13AE-425D-9E64-0E994BDA7D2E}"/>
                </a:ext>
              </a:extLst>
            </p:cNvPr>
            <p:cNvSpPr/>
            <p:nvPr/>
          </p:nvSpPr>
          <p:spPr>
            <a:xfrm>
              <a:off x="5208024" y="3298677"/>
              <a:ext cx="2934186" cy="2934186"/>
            </a:xfrm>
            <a:prstGeom prst="ellipse">
              <a:avLst/>
            </a:prstGeom>
            <a:noFill/>
            <a:ln w="9525">
              <a:solidFill>
                <a:srgbClr val="F38C49">
                  <a:alpha val="42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DD8512F-D35B-5B11-AEF6-6401642A0749}"/>
              </a:ext>
            </a:extLst>
          </p:cNvPr>
          <p:cNvSpPr/>
          <p:nvPr/>
        </p:nvSpPr>
        <p:spPr>
          <a:xfrm>
            <a:off x="9198401" y="4344240"/>
            <a:ext cx="3000241" cy="15538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21" descr="Une image contenant satellite, fraise&#10;&#10;Description générée automatiquement">
            <a:extLst>
              <a:ext uri="{FF2B5EF4-FFF2-40B4-BE49-F238E27FC236}">
                <a16:creationId xmlns:a16="http://schemas.microsoft.com/office/drawing/2014/main" id="{5E43274E-AF2C-17B3-23E5-3AD2CDDFEB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0256" y="4159205"/>
            <a:ext cx="2743200" cy="18288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7D685A6-ABB8-F3AF-1BF0-C2C1341CBAA5}"/>
              </a:ext>
            </a:extLst>
          </p:cNvPr>
          <p:cNvSpPr/>
          <p:nvPr/>
        </p:nvSpPr>
        <p:spPr>
          <a:xfrm>
            <a:off x="9187437" y="2557103"/>
            <a:ext cx="3000241" cy="15538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3">
            <a:extLst>
              <a:ext uri="{FF2B5EF4-FFF2-40B4-BE49-F238E27FC236}">
                <a16:creationId xmlns:a16="http://schemas.microsoft.com/office/drawing/2014/main" id="{87FCDBED-170A-4752-7CA5-B36BB0A898C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3576" y="2633997"/>
            <a:ext cx="2235690" cy="1473493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099220D9-8E34-7CDA-B9BC-2C3DA8C8A6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6712" y="4054162"/>
            <a:ext cx="1557348" cy="62291"/>
          </a:xfrm>
          <a:prstGeom prst="rect">
            <a:avLst/>
          </a:prstGeom>
        </p:spPr>
      </p:pic>
      <p:pic>
        <p:nvPicPr>
          <p:cNvPr id="26" name="Graphique 25">
            <a:extLst>
              <a:ext uri="{FF2B5EF4-FFF2-40B4-BE49-F238E27FC236}">
                <a16:creationId xmlns:a16="http://schemas.microsoft.com/office/drawing/2014/main" id="{23854559-BE14-8071-70E2-294B08CAF8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00424" y="5841298"/>
            <a:ext cx="1557348" cy="6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3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038">
        <p:fade/>
      </p:transition>
    </mc:Choice>
    <mc:Fallback xmlns="">
      <p:transition advTm="403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mur, appareil de cuisine, appareil&#10;&#10;Description générée automatiquement">
            <a:extLst>
              <a:ext uri="{FF2B5EF4-FFF2-40B4-BE49-F238E27FC236}">
                <a16:creationId xmlns:a16="http://schemas.microsoft.com/office/drawing/2014/main" id="{AE91D417-DEE2-6EEC-7D60-F2249D4D1F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86"/>
          <a:stretch/>
        </p:blipFill>
        <p:spPr>
          <a:xfrm>
            <a:off x="8367498" y="3377378"/>
            <a:ext cx="3427745" cy="1505148"/>
          </a:xfrm>
          <a:prstGeom prst="rect">
            <a:avLst/>
          </a:prstGeom>
        </p:spPr>
      </p:pic>
      <p:pic>
        <p:nvPicPr>
          <p:cNvPr id="24" name="Image 23" descr="Une image contenant intérieur, fermer, gril&#10;&#10;Description générée automatiquement">
            <a:extLst>
              <a:ext uri="{FF2B5EF4-FFF2-40B4-BE49-F238E27FC236}">
                <a16:creationId xmlns:a16="http://schemas.microsoft.com/office/drawing/2014/main" id="{0B8AC37B-7446-88AA-A0A2-0BE1ED7746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0056" y="1813288"/>
            <a:ext cx="3395118" cy="1491678"/>
          </a:xfrm>
          <a:prstGeom prst="rect">
            <a:avLst/>
          </a:prstGeom>
        </p:spPr>
      </p:pic>
      <p:pic>
        <p:nvPicPr>
          <p:cNvPr id="22" name="Image 21" descr="Une image contenant texte, équipement électronique, intérieur, ordinateur&#10;&#10;Description générée automatiquement">
            <a:extLst>
              <a:ext uri="{FF2B5EF4-FFF2-40B4-BE49-F238E27FC236}">
                <a16:creationId xmlns:a16="http://schemas.microsoft.com/office/drawing/2014/main" id="{6B2E3DE4-ACBE-DED7-FD85-283DAC1ED8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4867" y="240037"/>
            <a:ext cx="2201689" cy="1459821"/>
          </a:xfrm>
          <a:prstGeom prst="rect">
            <a:avLst/>
          </a:prstGeom>
        </p:spPr>
      </p:pic>
      <p:pic>
        <p:nvPicPr>
          <p:cNvPr id="9" name="Image 8" descr="Une image contenant mur, intérieur, rouge&#10;&#10;Description générée automatiquement">
            <a:extLst>
              <a:ext uri="{FF2B5EF4-FFF2-40B4-BE49-F238E27FC236}">
                <a16:creationId xmlns:a16="http://schemas.microsoft.com/office/drawing/2014/main" id="{C2B33D20-34A9-F366-0D71-EC71A7348D4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51" y="240037"/>
            <a:ext cx="1856225" cy="14689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92A2B03-AEBE-4067-8612-05256E40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9615"/>
            <a:ext cx="4703939" cy="1867567"/>
          </a:xfrm>
        </p:spPr>
        <p:txBody>
          <a:bodyPr>
            <a:normAutofit/>
          </a:bodyPr>
          <a:lstStyle/>
          <a:p>
            <a:r>
              <a:rPr lang="fr-FR" sz="4300" b="1">
                <a:latin typeface="SofiaPro-Black" panose="00000500000000000000" pitchFamily="50" charset="0"/>
              </a:rPr>
              <a:t>CORE</a:t>
            </a:r>
            <a:r>
              <a:rPr lang="fr-FR"/>
              <a:t> </a:t>
            </a:r>
            <a:r>
              <a:rPr lang="fr-FR" sz="4300" b="1">
                <a:latin typeface="SofiaPro-Black" panose="00000500000000000000" pitchFamily="50" charset="0"/>
              </a:rPr>
              <a:t>COMPETENCE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E8C9A5-2FC5-4C87-BA14-530B746F8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282" y="2101738"/>
            <a:ext cx="5222711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en-US" sz="1300">
              <a:solidFill>
                <a:srgbClr val="F38C49"/>
              </a:solidFill>
              <a:latin typeface="SofiaPro-BlackItalic" panose="00000500000000000000" pitchFamily="50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300" b="1">
                <a:solidFill>
                  <a:srgbClr val="F38C49"/>
                </a:solidFill>
                <a:latin typeface="Sofia Pro Regular"/>
              </a:rPr>
              <a:t>Comprehensive Expertise Across the Production Lifecycle:</a:t>
            </a:r>
          </a:p>
          <a:p>
            <a:pPr>
              <a:lnSpc>
                <a:spcPct val="110000"/>
              </a:lnSpc>
            </a:pPr>
            <a:r>
              <a:rPr lang="en-US" sz="2300">
                <a:latin typeface="Sofia Pro Regular"/>
              </a:rPr>
              <a:t>Engineering: Advanced magnetic simulations and mechanical designs using state-of-the-art tools (Opera/3DS).</a:t>
            </a:r>
          </a:p>
          <a:p>
            <a:pPr>
              <a:lnSpc>
                <a:spcPct val="110000"/>
              </a:lnSpc>
            </a:pPr>
            <a:r>
              <a:rPr lang="en-US" sz="2300">
                <a:latin typeface="Sofia Pro Regular"/>
              </a:rPr>
              <a:t>Production of Coils: Custom manufacturing tailored to specifications.</a:t>
            </a:r>
          </a:p>
          <a:p>
            <a:pPr>
              <a:lnSpc>
                <a:spcPct val="110000"/>
              </a:lnSpc>
            </a:pPr>
            <a:r>
              <a:rPr lang="en-US" sz="2300">
                <a:latin typeface="Sofia Pro Regular"/>
              </a:rPr>
              <a:t>Machining: High-precision fabrication using advanced equipment.</a:t>
            </a:r>
          </a:p>
          <a:p>
            <a:pPr>
              <a:lnSpc>
                <a:spcPct val="110000"/>
              </a:lnSpc>
            </a:pPr>
            <a:r>
              <a:rPr lang="en-US" sz="2300">
                <a:latin typeface="Sofia Pro Regular"/>
              </a:rPr>
              <a:t>Assembly, Testing &amp; Control: Rigorous quality assurance ensuring compliance with international standards.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F6688B-81A7-4717-BD3D-BF77A4DE3351}"/>
              </a:ext>
            </a:extLst>
          </p:cNvPr>
          <p:cNvSpPr/>
          <p:nvPr/>
        </p:nvSpPr>
        <p:spPr>
          <a:xfrm>
            <a:off x="6512338" y="240164"/>
            <a:ext cx="1876038" cy="6399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3E4C8BB3-FF5F-4473-8D45-5B23213E26A1}"/>
              </a:ext>
            </a:extLst>
          </p:cNvPr>
          <p:cNvSpPr txBox="1">
            <a:spLocks/>
          </p:cNvSpPr>
          <p:nvPr/>
        </p:nvSpPr>
        <p:spPr>
          <a:xfrm>
            <a:off x="6512338" y="1547380"/>
            <a:ext cx="1876038" cy="43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 Pro Black Condensed" panose="020B0000000000000000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400">
                <a:solidFill>
                  <a:schemeClr val="bg1"/>
                </a:solidFill>
              </a:rPr>
              <a:t>ENGINEERING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814B0B88-BA7D-490E-A72D-9C1B812FF984}"/>
              </a:ext>
            </a:extLst>
          </p:cNvPr>
          <p:cNvSpPr txBox="1">
            <a:spLocks/>
          </p:cNvSpPr>
          <p:nvPr/>
        </p:nvSpPr>
        <p:spPr>
          <a:xfrm>
            <a:off x="6536633" y="2894347"/>
            <a:ext cx="1876038" cy="43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 Pro Black Condensed" panose="020B0000000000000000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400">
                <a:solidFill>
                  <a:schemeClr val="bg1"/>
                </a:solidFill>
              </a:rPr>
              <a:t>PRODUCTION </a:t>
            </a:r>
            <a:br>
              <a:rPr lang="fr-FR" sz="1400">
                <a:solidFill>
                  <a:schemeClr val="bg1"/>
                </a:solidFill>
              </a:rPr>
            </a:br>
            <a:r>
              <a:rPr lang="fr-FR" sz="1400">
                <a:solidFill>
                  <a:schemeClr val="bg1"/>
                </a:solidFill>
              </a:rPr>
              <a:t>OF COILS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B14F92F-EBFE-4C22-BBAF-96297FB86F1A}"/>
              </a:ext>
            </a:extLst>
          </p:cNvPr>
          <p:cNvSpPr txBox="1">
            <a:spLocks/>
          </p:cNvSpPr>
          <p:nvPr/>
        </p:nvSpPr>
        <p:spPr>
          <a:xfrm>
            <a:off x="6536633" y="4328002"/>
            <a:ext cx="1876038" cy="437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 Pro Black Condensed" panose="020B0000000000000000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400">
                <a:solidFill>
                  <a:schemeClr val="bg1"/>
                </a:solidFill>
              </a:rPr>
              <a:t>MACHINING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7440A495-D840-4DBB-B05F-FC284AD00726}"/>
              </a:ext>
            </a:extLst>
          </p:cNvPr>
          <p:cNvSpPr txBox="1">
            <a:spLocks/>
          </p:cNvSpPr>
          <p:nvPr/>
        </p:nvSpPr>
        <p:spPr>
          <a:xfrm>
            <a:off x="6536633" y="5942452"/>
            <a:ext cx="1876038" cy="621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 Pro Black Condensed" panose="020B0000000000000000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400">
                <a:solidFill>
                  <a:schemeClr val="bg1"/>
                </a:solidFill>
              </a:rPr>
              <a:t>ASSEMBLY, CONTROL </a:t>
            </a:r>
            <a:br>
              <a:rPr lang="fr-FR" sz="1400">
                <a:solidFill>
                  <a:schemeClr val="bg1"/>
                </a:solidFill>
              </a:rPr>
            </a:br>
            <a:r>
              <a:rPr lang="fr-FR" sz="1400">
                <a:solidFill>
                  <a:schemeClr val="bg1"/>
                </a:solidFill>
              </a:rPr>
              <a:t>AND TESTING</a:t>
            </a:r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D41C9700-9C56-4D80-BC9F-9B0E4A9A02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2523" y="4929963"/>
            <a:ext cx="966654" cy="966654"/>
          </a:xfrm>
          <a:prstGeom prst="rect">
            <a:avLst/>
          </a:prstGeom>
        </p:spPr>
      </p:pic>
      <p:pic>
        <p:nvPicPr>
          <p:cNvPr id="16" name="Graphique 15">
            <a:extLst>
              <a:ext uri="{FF2B5EF4-FFF2-40B4-BE49-F238E27FC236}">
                <a16:creationId xmlns:a16="http://schemas.microsoft.com/office/drawing/2014/main" id="{4C225642-9209-407B-8C7B-D6B4135BA0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39767" y="585293"/>
            <a:ext cx="847069" cy="962087"/>
          </a:xfrm>
          <a:prstGeom prst="rect">
            <a:avLst/>
          </a:prstGeom>
        </p:spPr>
      </p:pic>
      <p:pic>
        <p:nvPicPr>
          <p:cNvPr id="17" name="Graphique 16">
            <a:extLst>
              <a:ext uri="{FF2B5EF4-FFF2-40B4-BE49-F238E27FC236}">
                <a16:creationId xmlns:a16="http://schemas.microsoft.com/office/drawing/2014/main" id="{C6DC4871-D7C1-4B3B-83E8-F22CEC4004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4516" y="2009854"/>
            <a:ext cx="1017570" cy="840815"/>
          </a:xfrm>
          <a:prstGeom prst="rect">
            <a:avLst/>
          </a:prstGeom>
        </p:spPr>
      </p:pic>
      <p:pic>
        <p:nvPicPr>
          <p:cNvPr id="18" name="Graphique 17">
            <a:extLst>
              <a:ext uri="{FF2B5EF4-FFF2-40B4-BE49-F238E27FC236}">
                <a16:creationId xmlns:a16="http://schemas.microsoft.com/office/drawing/2014/main" id="{CE9EDA67-C3A2-41F3-87F2-B82CBBD4A1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18307" y="3471109"/>
            <a:ext cx="889988" cy="879230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B71DCD35-CE7D-40DF-85C6-106FBCC69F53}"/>
              </a:ext>
            </a:extLst>
          </p:cNvPr>
          <p:cNvGrpSpPr/>
          <p:nvPr/>
        </p:nvGrpSpPr>
        <p:grpSpPr>
          <a:xfrm>
            <a:off x="10769138" y="6311900"/>
            <a:ext cx="1422861" cy="546100"/>
            <a:chOff x="10769138" y="6311900"/>
            <a:chExt cx="1422861" cy="5461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C0953C0-EE74-4716-A25F-DC84ABDA873D}"/>
                </a:ext>
              </a:extLst>
            </p:cNvPr>
            <p:cNvSpPr/>
            <p:nvPr/>
          </p:nvSpPr>
          <p:spPr>
            <a:xfrm>
              <a:off x="10769138" y="6311900"/>
              <a:ext cx="1422861" cy="546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C362D19-FD5C-43A6-BF76-8DA5F975C98B}"/>
                </a:ext>
              </a:extLst>
            </p:cNvPr>
            <p:cNvSpPr txBox="1"/>
            <p:nvPr/>
          </p:nvSpPr>
          <p:spPr>
            <a:xfrm>
              <a:off x="10939549" y="6446450"/>
              <a:ext cx="9975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4C92ACE8-91A2-4F6D-BAE3-CC1622762E79}" type="slidenum">
                <a:rPr lang="fr-FR" sz="1200" smtClean="0">
                  <a:latin typeface="SofiaPro-Medium" panose="00000500000000000000" pitchFamily="50" charset="0"/>
                </a:rPr>
                <a:pPr algn="ctr"/>
                <a:t>3</a:t>
              </a:fld>
              <a:endParaRPr lang="fr-FR" sz="1200">
                <a:latin typeface="SofiaPro-Medium" panose="00000500000000000000" pitchFamily="50" charset="0"/>
              </a:endParaRPr>
            </a:p>
          </p:txBody>
        </p:sp>
      </p:grpSp>
      <p:pic>
        <p:nvPicPr>
          <p:cNvPr id="8" name="Image 7" descr="Une image contenant intérieur&#10;&#10;Description générée automatiquement">
            <a:extLst>
              <a:ext uri="{FF2B5EF4-FFF2-40B4-BE49-F238E27FC236}">
                <a16:creationId xmlns:a16="http://schemas.microsoft.com/office/drawing/2014/main" id="{224818E4-D089-8949-9535-8C573E36EDB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4665" y="4942238"/>
            <a:ext cx="2526150" cy="16842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C38363-E099-0E07-4498-C7EF93A88C9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4235" y="4937582"/>
            <a:ext cx="1122720" cy="168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0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5135">
        <p:fade/>
      </p:transition>
    </mc:Choice>
    <mc:Fallback xmlns="">
      <p:transition advTm="513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C0D39675-01A4-4E2D-BA7A-0FF6201989B0}"/>
              </a:ext>
            </a:extLst>
          </p:cNvPr>
          <p:cNvGrpSpPr/>
          <p:nvPr/>
        </p:nvGrpSpPr>
        <p:grpSpPr>
          <a:xfrm>
            <a:off x="4545103" y="816374"/>
            <a:ext cx="1891635" cy="4335000"/>
            <a:chOff x="5929286" y="228950"/>
            <a:chExt cx="1891635" cy="433500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0A03A9DC-84F1-4537-817C-4AB04168EE23}"/>
                </a:ext>
              </a:extLst>
            </p:cNvPr>
            <p:cNvGrpSpPr/>
            <p:nvPr/>
          </p:nvGrpSpPr>
          <p:grpSpPr>
            <a:xfrm>
              <a:off x="5929286" y="228950"/>
              <a:ext cx="1891635" cy="4024616"/>
              <a:chOff x="4620592" y="756019"/>
              <a:chExt cx="1891635" cy="4024616"/>
            </a:xfrm>
          </p:grpSpPr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8AF9ACE6-ADEC-4263-AD73-7D5D646724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620592" y="756019"/>
                <a:ext cx="1891617" cy="2421653"/>
              </a:xfrm>
              <a:prstGeom prst="rect">
                <a:avLst/>
              </a:prstGeom>
            </p:spPr>
          </p:pic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BDF76B24-6AB2-4091-8861-2220B469AABD}"/>
                  </a:ext>
                </a:extLst>
              </p:cNvPr>
              <p:cNvGrpSpPr/>
              <p:nvPr/>
            </p:nvGrpSpPr>
            <p:grpSpPr>
              <a:xfrm>
                <a:off x="4620602" y="3177673"/>
                <a:ext cx="1891625" cy="1602962"/>
                <a:chOff x="5494792" y="1065284"/>
                <a:chExt cx="2394848" cy="974962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49D972E4-C673-4951-91BA-1830BE03D41B}"/>
                    </a:ext>
                  </a:extLst>
                </p:cNvPr>
                <p:cNvSpPr/>
                <p:nvPr/>
              </p:nvSpPr>
              <p:spPr>
                <a:xfrm>
                  <a:off x="5494792" y="1093090"/>
                  <a:ext cx="2394838" cy="9471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3C443B2-F3B2-49AF-B415-390A45F9E990}"/>
                    </a:ext>
                  </a:extLst>
                </p:cNvPr>
                <p:cNvSpPr/>
                <p:nvPr/>
              </p:nvSpPr>
              <p:spPr>
                <a:xfrm flipV="1">
                  <a:off x="5494792" y="1065284"/>
                  <a:ext cx="2394848" cy="27807"/>
                </a:xfrm>
                <a:prstGeom prst="rect">
                  <a:avLst/>
                </a:prstGeom>
                <a:solidFill>
                  <a:srgbClr val="F38C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</p:grpSp>
        <p:sp>
          <p:nvSpPr>
            <p:cNvPr id="20" name="Espace réservé du contenu 5">
              <a:extLst>
                <a:ext uri="{FF2B5EF4-FFF2-40B4-BE49-F238E27FC236}">
                  <a16:creationId xmlns:a16="http://schemas.microsoft.com/office/drawing/2014/main" id="{B81E8148-579A-40F6-89B6-DC942C1DE0A0}"/>
                </a:ext>
              </a:extLst>
            </p:cNvPr>
            <p:cNvSpPr txBox="1">
              <a:spLocks/>
            </p:cNvSpPr>
            <p:nvPr/>
          </p:nvSpPr>
          <p:spPr>
            <a:xfrm>
              <a:off x="6141702" y="2915270"/>
              <a:ext cx="1433407" cy="164868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GB" sz="1400">
                  <a:solidFill>
                    <a:schemeClr val="bg1"/>
                  </a:solidFill>
                  <a:latin typeface="Sofia Pro Black Condensed" panose="020B0000000000000000" pitchFamily="34" charset="0"/>
                </a:rPr>
                <a:t>PERMANENT MAGNETS 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GB" sz="1100">
                  <a:solidFill>
                    <a:schemeClr val="bg1">
                      <a:lumMod val="50000"/>
                    </a:schemeClr>
                  </a:solidFill>
                </a:rPr>
                <a:t>Dipoles, quadrupoles, inverters</a:t>
              </a:r>
              <a:endParaRPr lang="fr-FR" sz="1100">
                <a:solidFill>
                  <a:schemeClr val="bg1">
                    <a:lumMod val="50000"/>
                  </a:schemeClr>
                </a:solidFill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GB">
                  <a:solidFill>
                    <a:schemeClr val="bg1"/>
                  </a:solidFill>
                </a:rPr>
                <a:t> </a:t>
              </a:r>
              <a:endParaRPr lang="fr-FR">
                <a:solidFill>
                  <a:schemeClr val="bg1"/>
                </a:solidFill>
              </a:endParaRP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3CA066C3-9398-4F5A-942A-B937061D03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9228" y="2634950"/>
            <a:ext cx="1891617" cy="6030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B907DF-7CE7-4FDA-9C68-4ABE6273AB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117" y="1333826"/>
            <a:ext cx="1891736" cy="239396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E68FFF9-5CF7-4AC0-B2F7-DE193D1408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485" y="3125007"/>
            <a:ext cx="1891617" cy="6030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459BA4-5834-443B-8BC6-CD8506BAF0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4540" y="839234"/>
            <a:ext cx="1891618" cy="2421653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EE0FF093-3428-4D9B-A3F7-B34BCAC7AB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0454" y="2662076"/>
            <a:ext cx="1891617" cy="603078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1E5FD223-EA64-4716-8E50-1A80C909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458636" y="2417780"/>
            <a:ext cx="3229606" cy="813115"/>
          </a:xfrm>
        </p:spPr>
        <p:txBody>
          <a:bodyPr>
            <a:normAutofit/>
          </a:bodyPr>
          <a:lstStyle/>
          <a:p>
            <a:r>
              <a:rPr lang="fr-FR" sz="4300" b="1" dirty="0">
                <a:latin typeface="SofiaPro-Black" panose="00000500000000000000" pitchFamily="50" charset="0"/>
              </a:rPr>
              <a:t>PRODUCTS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20FD82B-3182-4966-9EDC-78D95294A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405" y="4595979"/>
            <a:ext cx="1686291" cy="1554520"/>
          </a:xfrm>
        </p:spPr>
        <p:txBody>
          <a:bodyPr>
            <a:norm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400">
                <a:solidFill>
                  <a:srgbClr val="F38C49"/>
                </a:solidFill>
              </a:rPr>
              <a:t>SEF expertise includes the manufacture of the following products:</a:t>
            </a:r>
            <a:endParaRPr lang="fr-FR" sz="1400">
              <a:solidFill>
                <a:srgbClr val="F38C49"/>
              </a:solidFill>
            </a:endParaRPr>
          </a:p>
          <a:p>
            <a:pPr marL="0" indent="0" algn="r">
              <a:lnSpc>
                <a:spcPct val="100000"/>
              </a:lnSpc>
              <a:buNone/>
            </a:pPr>
            <a:endParaRPr lang="fr-FR" sz="140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CDCCF50-A67A-4FAD-BF0F-710548802481}"/>
              </a:ext>
            </a:extLst>
          </p:cNvPr>
          <p:cNvGrpSpPr/>
          <p:nvPr/>
        </p:nvGrpSpPr>
        <p:grpSpPr>
          <a:xfrm>
            <a:off x="2619299" y="3704929"/>
            <a:ext cx="1891625" cy="2421654"/>
            <a:chOff x="4620602" y="3177673"/>
            <a:chExt cx="1891625" cy="2421654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5C998BF9-9A61-4AAA-8365-56B95E49A473}"/>
                </a:ext>
              </a:extLst>
            </p:cNvPr>
            <p:cNvGrpSpPr/>
            <p:nvPr/>
          </p:nvGrpSpPr>
          <p:grpSpPr>
            <a:xfrm>
              <a:off x="4620602" y="3177673"/>
              <a:ext cx="1891625" cy="2421654"/>
              <a:chOff x="5494792" y="1065284"/>
              <a:chExt cx="2394848" cy="1472911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5458E7E-9EED-4410-8663-EF445932AE1F}"/>
                  </a:ext>
                </a:extLst>
              </p:cNvPr>
              <p:cNvSpPr/>
              <p:nvPr/>
            </p:nvSpPr>
            <p:spPr>
              <a:xfrm>
                <a:off x="5494792" y="1093091"/>
                <a:ext cx="2394838" cy="144510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44D21F8-1363-4F03-94E7-B352750154FD}"/>
                  </a:ext>
                </a:extLst>
              </p:cNvPr>
              <p:cNvSpPr/>
              <p:nvPr/>
            </p:nvSpPr>
            <p:spPr>
              <a:xfrm flipV="1">
                <a:off x="5494792" y="1065284"/>
                <a:ext cx="2394848" cy="27807"/>
              </a:xfrm>
              <a:prstGeom prst="rect">
                <a:avLst/>
              </a:prstGeom>
              <a:solidFill>
                <a:srgbClr val="F38C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</p:grpSp>
        <p:sp>
          <p:nvSpPr>
            <p:cNvPr id="53" name="Espace réservé du contenu 5">
              <a:extLst>
                <a:ext uri="{FF2B5EF4-FFF2-40B4-BE49-F238E27FC236}">
                  <a16:creationId xmlns:a16="http://schemas.microsoft.com/office/drawing/2014/main" id="{942B8E56-050A-4BC6-AEB5-9549A4D3F360}"/>
                </a:ext>
              </a:extLst>
            </p:cNvPr>
            <p:cNvSpPr txBox="1">
              <a:spLocks/>
            </p:cNvSpPr>
            <p:nvPr/>
          </p:nvSpPr>
          <p:spPr>
            <a:xfrm>
              <a:off x="4833658" y="3503015"/>
              <a:ext cx="1490699" cy="197247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Sofia Pro Regular" panose="00000500000000000000" pitchFamily="50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GB" sz="1400">
                  <a:solidFill>
                    <a:schemeClr val="bg1"/>
                  </a:solidFill>
                  <a:latin typeface="Sofia Pro Black Condensed" panose="020B0000000000000000" pitchFamily="34" charset="0"/>
                </a:rPr>
                <a:t>RESISTIVE MAGNETS</a:t>
              </a:r>
            </a:p>
            <a:p>
              <a:pPr marL="0" indent="0">
                <a:buFont typeface="Arial" panose="020B0604020202020204" pitchFamily="34" charset="0"/>
                <a:buNone/>
              </a:pPr>
              <a:r>
                <a:rPr lang="en-GB" sz="1100">
                  <a:solidFill>
                    <a:schemeClr val="bg1">
                      <a:lumMod val="50000"/>
                    </a:schemeClr>
                  </a:solidFill>
                </a:rPr>
                <a:t>Dipoles, quadrupoles, </a:t>
              </a:r>
              <a:r>
                <a:rPr lang="en-GB" sz="1100" err="1">
                  <a:solidFill>
                    <a:schemeClr val="bg1">
                      <a:lumMod val="50000"/>
                    </a:schemeClr>
                  </a:solidFill>
                </a:rPr>
                <a:t>sextupoles</a:t>
              </a:r>
              <a:r>
                <a:rPr lang="en-GB" sz="1100">
                  <a:solidFill>
                    <a:schemeClr val="bg1">
                      <a:lumMod val="50000"/>
                    </a:schemeClr>
                  </a:solidFill>
                </a:rPr>
                <a:t>, solenoids, cyclotron main coils, cyclotron correction coils, focusers, inverters, special shaped coils </a:t>
              </a:r>
              <a:endParaRPr lang="fr-FR" sz="1100">
                <a:solidFill>
                  <a:schemeClr val="bg1">
                    <a:lumMod val="50000"/>
                  </a:schemeClr>
                </a:solidFill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endParaRPr lang="fr-FR" sz="140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0BCD48C1-D042-4A4C-84D0-BB8CB84D6EB2}"/>
              </a:ext>
            </a:extLst>
          </p:cNvPr>
          <p:cNvGrpSpPr/>
          <p:nvPr/>
        </p:nvGrpSpPr>
        <p:grpSpPr>
          <a:xfrm>
            <a:off x="6485377" y="3704568"/>
            <a:ext cx="1891625" cy="2421655"/>
            <a:chOff x="5494792" y="1065284"/>
            <a:chExt cx="2394848" cy="1472912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8BFB9BC9-0618-4BBF-A368-28D35DC41FD4}"/>
                </a:ext>
              </a:extLst>
            </p:cNvPr>
            <p:cNvSpPr/>
            <p:nvPr/>
          </p:nvSpPr>
          <p:spPr>
            <a:xfrm>
              <a:off x="5494792" y="1093091"/>
              <a:ext cx="2394838" cy="14451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7477AA2-8D0C-4B99-B3B8-6237E7661E25}"/>
                </a:ext>
              </a:extLst>
            </p:cNvPr>
            <p:cNvSpPr/>
            <p:nvPr/>
          </p:nvSpPr>
          <p:spPr>
            <a:xfrm flipV="1">
              <a:off x="5494792" y="1065284"/>
              <a:ext cx="2394848" cy="27807"/>
            </a:xfrm>
            <a:prstGeom prst="rect">
              <a:avLst/>
            </a:prstGeom>
            <a:solidFill>
              <a:srgbClr val="F38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BC6DCF3C-1A04-4958-AE08-39DA1E262F1F}"/>
              </a:ext>
            </a:extLst>
          </p:cNvPr>
          <p:cNvGrpSpPr/>
          <p:nvPr/>
        </p:nvGrpSpPr>
        <p:grpSpPr>
          <a:xfrm>
            <a:off x="8394541" y="3269421"/>
            <a:ext cx="1891625" cy="2204816"/>
            <a:chOff x="5494792" y="1065284"/>
            <a:chExt cx="2394848" cy="1341025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2B76A10-CBD0-435D-8B9D-EDBF6ABE99BE}"/>
                </a:ext>
              </a:extLst>
            </p:cNvPr>
            <p:cNvSpPr/>
            <p:nvPr/>
          </p:nvSpPr>
          <p:spPr>
            <a:xfrm>
              <a:off x="5494792" y="1093091"/>
              <a:ext cx="2394838" cy="131321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5C06E9D-03CB-4945-9D72-58E13A0A7E48}"/>
                </a:ext>
              </a:extLst>
            </p:cNvPr>
            <p:cNvSpPr/>
            <p:nvPr/>
          </p:nvSpPr>
          <p:spPr>
            <a:xfrm flipV="1">
              <a:off x="5494792" y="1065284"/>
              <a:ext cx="2394848" cy="27807"/>
            </a:xfrm>
            <a:prstGeom prst="rect">
              <a:avLst/>
            </a:prstGeom>
            <a:solidFill>
              <a:srgbClr val="F38C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23" name="Espace réservé du contenu 5">
            <a:extLst>
              <a:ext uri="{FF2B5EF4-FFF2-40B4-BE49-F238E27FC236}">
                <a16:creationId xmlns:a16="http://schemas.microsoft.com/office/drawing/2014/main" id="{D0CF344E-35AA-4257-AD16-1BAE90C7EF91}"/>
              </a:ext>
            </a:extLst>
          </p:cNvPr>
          <p:cNvSpPr txBox="1">
            <a:spLocks/>
          </p:cNvSpPr>
          <p:nvPr/>
        </p:nvSpPr>
        <p:spPr>
          <a:xfrm>
            <a:off x="6700111" y="4038176"/>
            <a:ext cx="1392255" cy="196457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5600">
                <a:solidFill>
                  <a:schemeClr val="bg1"/>
                </a:solidFill>
                <a:latin typeface="Sofia Pro Black Condensed" panose="020B0000000000000000" pitchFamily="34" charset="0"/>
              </a:rPr>
              <a:t>MECHANICAL ASSEMBLY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4400">
                <a:solidFill>
                  <a:schemeClr val="bg1">
                    <a:lumMod val="50000"/>
                  </a:schemeClr>
                </a:solidFill>
              </a:rPr>
              <a:t>Prototypes of electric motors for aeronautics, automotive, and drone sectors</a:t>
            </a:r>
            <a:br>
              <a:rPr lang="en-US" sz="4400">
                <a:solidFill>
                  <a:schemeClr val="bg1">
                    <a:lumMod val="50000"/>
                  </a:schemeClr>
                </a:solidFill>
              </a:rPr>
            </a:br>
            <a:br>
              <a:rPr lang="en-US" sz="440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4400">
                <a:solidFill>
                  <a:schemeClr val="bg1">
                    <a:lumMod val="50000"/>
                  </a:schemeClr>
                </a:solidFill>
              </a:rPr>
              <a:t>Venturi injectors</a:t>
            </a:r>
            <a:br>
              <a:rPr lang="en-US" sz="4400">
                <a:solidFill>
                  <a:schemeClr val="bg1">
                    <a:lumMod val="50000"/>
                  </a:schemeClr>
                </a:solidFill>
              </a:rPr>
            </a:br>
            <a:br>
              <a:rPr lang="en-US" sz="440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4400">
                <a:solidFill>
                  <a:schemeClr val="bg1">
                    <a:lumMod val="50000"/>
                  </a:schemeClr>
                </a:solidFill>
              </a:rPr>
              <a:t>Radar antennas</a:t>
            </a:r>
          </a:p>
        </p:txBody>
      </p:sp>
      <p:sp>
        <p:nvSpPr>
          <p:cNvPr id="24" name="Espace réservé du contenu 5">
            <a:extLst>
              <a:ext uri="{FF2B5EF4-FFF2-40B4-BE49-F238E27FC236}">
                <a16:creationId xmlns:a16="http://schemas.microsoft.com/office/drawing/2014/main" id="{953BD577-E72D-451C-9A83-366856F360C3}"/>
              </a:ext>
            </a:extLst>
          </p:cNvPr>
          <p:cNvSpPr txBox="1">
            <a:spLocks/>
          </p:cNvSpPr>
          <p:nvPr/>
        </p:nvSpPr>
        <p:spPr>
          <a:xfrm>
            <a:off x="8622438" y="3629741"/>
            <a:ext cx="1445910" cy="16337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fia Pro Regular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GB" sz="2500">
                <a:solidFill>
                  <a:schemeClr val="bg1"/>
                </a:solidFill>
                <a:latin typeface="Sofia Pro Black Condensed"/>
              </a:rPr>
              <a:t>INTEGRATION</a:t>
            </a:r>
            <a:br>
              <a:rPr lang="en-GB" sz="2500">
                <a:latin typeface="Sofia Pro Black Condensed" panose="020B0000000000000000" pitchFamily="34" charset="0"/>
              </a:rPr>
            </a:br>
            <a:r>
              <a:rPr lang="en-GB" sz="2500">
                <a:solidFill>
                  <a:schemeClr val="bg1"/>
                </a:solidFill>
                <a:latin typeface="Sofia Pro Black Condensed"/>
              </a:rPr>
              <a:t>INSTALLATION</a:t>
            </a:r>
            <a:br>
              <a:rPr lang="en-GB" sz="1400">
                <a:latin typeface="Sofia Pro Black Condensed" panose="020B0000000000000000" pitchFamily="34" charset="0"/>
              </a:rPr>
            </a:br>
            <a:br>
              <a:rPr lang="en-GB" sz="1400">
                <a:latin typeface="Sofia Pro Black Condensed" panose="020B0000000000000000" pitchFamily="34" charset="0"/>
              </a:rPr>
            </a:br>
            <a:r>
              <a:rPr lang="fr-FR" sz="2000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Installation on </a:t>
            </a:r>
            <a:r>
              <a:rPr lang="fr-FR" sz="2000" err="1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customer</a:t>
            </a:r>
            <a:r>
              <a:rPr lang="fr-FR" sz="2000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 </a:t>
            </a:r>
            <a:r>
              <a:rPr lang="fr-FR" sz="2000" err="1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premises</a:t>
            </a:r>
            <a:br>
              <a:rPr lang="fr-FR" sz="2000"/>
            </a:br>
            <a:br>
              <a:rPr lang="fr-FR" sz="2000"/>
            </a:br>
            <a:r>
              <a:rPr lang="fr-FR" sz="2000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Equipment </a:t>
            </a:r>
            <a:br>
              <a:rPr lang="fr-FR" sz="2000"/>
            </a:br>
            <a:r>
              <a:rPr lang="fr-FR" sz="2000" err="1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integration</a:t>
            </a:r>
            <a:r>
              <a:rPr lang="fr-FR" sz="2000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  (ex .: </a:t>
            </a:r>
            <a:r>
              <a:rPr lang="fr-FR" sz="2000" err="1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routing</a:t>
            </a:r>
            <a:r>
              <a:rPr lang="fr-FR" sz="2000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 </a:t>
            </a:r>
            <a:r>
              <a:rPr lang="fr-FR" sz="2000" err="1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device</a:t>
            </a:r>
            <a:r>
              <a:rPr lang="fr-FR" sz="2000">
                <a:solidFill>
                  <a:schemeClr val="bg1">
                    <a:lumMod val="50000"/>
                  </a:schemeClr>
                </a:solidFill>
                <a:latin typeface="Sofia Pro Regular"/>
              </a:rPr>
              <a:t> )</a:t>
            </a:r>
            <a:endParaRPr lang="en-GB" sz="1400">
              <a:solidFill>
                <a:schemeClr val="bg1">
                  <a:lumMod val="50000"/>
                </a:schemeClr>
              </a:solidFill>
              <a:latin typeface="Sofia Pro Regular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1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7" name="Graphique 26">
            <a:extLst>
              <a:ext uri="{FF2B5EF4-FFF2-40B4-BE49-F238E27FC236}">
                <a16:creationId xmlns:a16="http://schemas.microsoft.com/office/drawing/2014/main" id="{0FC293D0-FC54-4EC8-A982-C9A1589AA2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3699" y="4086909"/>
            <a:ext cx="87037" cy="174073"/>
          </a:xfrm>
          <a:prstGeom prst="rect">
            <a:avLst/>
          </a:prstGeom>
        </p:spPr>
      </p:pic>
      <p:pic>
        <p:nvPicPr>
          <p:cNvPr id="28" name="Graphique 27">
            <a:extLst>
              <a:ext uri="{FF2B5EF4-FFF2-40B4-BE49-F238E27FC236}">
                <a16:creationId xmlns:a16="http://schemas.microsoft.com/office/drawing/2014/main" id="{594BEDB0-767D-4237-A624-2ACDA89D36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83312" y="3549941"/>
            <a:ext cx="87037" cy="174073"/>
          </a:xfrm>
          <a:prstGeom prst="rect">
            <a:avLst/>
          </a:prstGeom>
        </p:spPr>
      </p:pic>
      <p:pic>
        <p:nvPicPr>
          <p:cNvPr id="29" name="Graphique 28">
            <a:extLst>
              <a:ext uri="{FF2B5EF4-FFF2-40B4-BE49-F238E27FC236}">
                <a16:creationId xmlns:a16="http://schemas.microsoft.com/office/drawing/2014/main" id="{CFD683DC-1F37-4925-85E0-2061C81DD7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5974" y="4086908"/>
            <a:ext cx="87037" cy="174073"/>
          </a:xfrm>
          <a:prstGeom prst="rect">
            <a:avLst/>
          </a:prstGeom>
        </p:spPr>
      </p:pic>
      <p:pic>
        <p:nvPicPr>
          <p:cNvPr id="30" name="Graphique 29">
            <a:extLst>
              <a:ext uri="{FF2B5EF4-FFF2-40B4-BE49-F238E27FC236}">
                <a16:creationId xmlns:a16="http://schemas.microsoft.com/office/drawing/2014/main" id="{24CBD975-5381-4235-A7D4-6473617327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31165" y="3663610"/>
            <a:ext cx="87037" cy="174073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3E3F7CF6-7121-4FD3-B2FC-A016B9640854}"/>
              </a:ext>
            </a:extLst>
          </p:cNvPr>
          <p:cNvSpPr txBox="1"/>
          <p:nvPr/>
        </p:nvSpPr>
        <p:spPr>
          <a:xfrm>
            <a:off x="8531165" y="2969760"/>
            <a:ext cx="1612993" cy="2308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chemeClr val="bg1"/>
                </a:solidFill>
                <a:latin typeface="Sofia Pro Regular" panose="00000500000000000000" pitchFamily="50" charset="0"/>
              </a:rPr>
              <a:t>Helmholtz </a:t>
            </a:r>
            <a:r>
              <a:rPr lang="fr-FR" sz="900" err="1">
                <a:solidFill>
                  <a:schemeClr val="bg1"/>
                </a:solidFill>
                <a:latin typeface="Sofia Pro Regular" panose="00000500000000000000" pitchFamily="50" charset="0"/>
              </a:rPr>
              <a:t>coils</a:t>
            </a:r>
            <a:r>
              <a:rPr lang="fr-FR" sz="900">
                <a:solidFill>
                  <a:schemeClr val="bg1"/>
                </a:solidFill>
                <a:latin typeface="Sofia Pro Regular" panose="00000500000000000000" pitchFamily="50" charset="0"/>
              </a:rPr>
              <a:t> CEA  </a:t>
            </a:r>
          </a:p>
        </p:txBody>
      </p:sp>
      <p:pic>
        <p:nvPicPr>
          <p:cNvPr id="9" name="Image 8" descr="Une image contenant intérieur, casserole&#10;&#10;Description générée automatiquement">
            <a:extLst>
              <a:ext uri="{FF2B5EF4-FFF2-40B4-BE49-F238E27FC236}">
                <a16:creationId xmlns:a16="http://schemas.microsoft.com/office/drawing/2014/main" id="{5A45BC87-0C3C-114A-1B30-0D84B231C2B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4"/>
          <a:stretch/>
        </p:blipFill>
        <p:spPr>
          <a:xfrm>
            <a:off x="2617422" y="1238549"/>
            <a:ext cx="1888999" cy="2460572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1760FD7-C585-44C2-96FC-7E1BFC96F58D}"/>
              </a:ext>
            </a:extLst>
          </p:cNvPr>
          <p:cNvSpPr txBox="1"/>
          <p:nvPr/>
        </p:nvSpPr>
        <p:spPr>
          <a:xfrm>
            <a:off x="6467720" y="3452819"/>
            <a:ext cx="1815525" cy="2308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900" err="1">
                <a:solidFill>
                  <a:schemeClr val="bg1"/>
                </a:solidFill>
                <a:latin typeface="Sofia Pro Regular" panose="00000500000000000000" pitchFamily="50" charset="0"/>
              </a:rPr>
              <a:t>Mechanical</a:t>
            </a:r>
            <a:r>
              <a:rPr lang="fr-FR" sz="900">
                <a:solidFill>
                  <a:schemeClr val="bg1"/>
                </a:solidFill>
                <a:latin typeface="Sofia Pro Regular" panose="00000500000000000000" pitchFamily="50" charset="0"/>
              </a:rPr>
              <a:t> </a:t>
            </a:r>
            <a:r>
              <a:rPr lang="fr-FR" sz="900" err="1">
                <a:solidFill>
                  <a:schemeClr val="bg1"/>
                </a:solidFill>
                <a:latin typeface="Sofia Pro Regular" panose="00000500000000000000" pitchFamily="50" charset="0"/>
              </a:rPr>
              <a:t>equipment</a:t>
            </a:r>
            <a:r>
              <a:rPr lang="fr-FR" sz="900">
                <a:solidFill>
                  <a:schemeClr val="bg1"/>
                </a:solidFill>
                <a:latin typeface="Sofia Pro Regular" panose="00000500000000000000" pitchFamily="50" charset="0"/>
              </a:rPr>
              <a:t> ONERA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FA538D5-E153-4608-A939-9C82EBDB6930}"/>
              </a:ext>
            </a:extLst>
          </p:cNvPr>
          <p:cNvSpPr txBox="1"/>
          <p:nvPr/>
        </p:nvSpPr>
        <p:spPr>
          <a:xfrm>
            <a:off x="4644862" y="2839221"/>
            <a:ext cx="1693342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chemeClr val="bg1"/>
                </a:solidFill>
                <a:latin typeface="Sofia Pro Regular" panose="00000500000000000000" pitchFamily="50" charset="0"/>
              </a:rPr>
              <a:t>Permanent and </a:t>
            </a:r>
            <a:r>
              <a:rPr lang="fr-FR" sz="900" err="1">
                <a:solidFill>
                  <a:schemeClr val="bg1"/>
                </a:solidFill>
                <a:latin typeface="Sofia Pro Regular" panose="00000500000000000000" pitchFamily="50" charset="0"/>
              </a:rPr>
              <a:t>resistive</a:t>
            </a:r>
            <a:r>
              <a:rPr lang="fr-FR" sz="900">
                <a:solidFill>
                  <a:schemeClr val="bg1"/>
                </a:solidFill>
                <a:latin typeface="Sofia Pro Regular" panose="00000500000000000000" pitchFamily="50" charset="0"/>
              </a:rPr>
              <a:t> dipoles SOLEIL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C22F21C-773F-403A-A4CC-6239B5537D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960" y="3107560"/>
            <a:ext cx="1891617" cy="60307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BF651FC-E266-1BF4-117F-2DA2A0A7B4F6}"/>
              </a:ext>
            </a:extLst>
          </p:cNvPr>
          <p:cNvSpPr txBox="1"/>
          <p:nvPr/>
        </p:nvSpPr>
        <p:spPr>
          <a:xfrm>
            <a:off x="2613186" y="3283744"/>
            <a:ext cx="1883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>
                <a:solidFill>
                  <a:schemeClr val="bg1"/>
                </a:solidFill>
                <a:latin typeface="Sofia Pro Regular" panose="00000500000000000000"/>
              </a:rPr>
              <a:t>Quadrupôles TITAN CEA </a:t>
            </a:r>
          </a:p>
        </p:txBody>
      </p:sp>
    </p:spTree>
    <p:extLst>
      <p:ext uri="{BB962C8B-B14F-4D97-AF65-F5344CB8AC3E}">
        <p14:creationId xmlns:p14="http://schemas.microsoft.com/office/powerpoint/2010/main" val="174101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80">
        <p:fade/>
      </p:transition>
    </mc:Choice>
    <mc:Fallback xmlns="">
      <p:transition advTm="308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C28402-B3CF-933D-64FF-D6E17B80FA90}"/>
              </a:ext>
            </a:extLst>
          </p:cNvPr>
          <p:cNvSpPr/>
          <p:nvPr/>
        </p:nvSpPr>
        <p:spPr>
          <a:xfrm>
            <a:off x="1271469" y="5783180"/>
            <a:ext cx="1087756" cy="1006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/>
              <a:t>v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D37A1F-DFAC-4410-975B-D781814431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0"/>
          <a:stretch/>
        </p:blipFill>
        <p:spPr>
          <a:xfrm>
            <a:off x="6444238" y="-14526"/>
            <a:ext cx="1681980" cy="390144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A9BBD69-7467-4AD0-B414-0F85E868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2209"/>
            <a:ext cx="4933013" cy="1325563"/>
          </a:xfrm>
        </p:spPr>
        <p:txBody>
          <a:bodyPr/>
          <a:lstStyle/>
          <a:p>
            <a:r>
              <a:rPr lang="fr-FR" sz="4300" b="1" dirty="0">
                <a:latin typeface="SofiaPro-Black" panose="00000500000000000000" pitchFamily="50" charset="0"/>
              </a:rPr>
              <a:t>MARKET &amp; APPLICATIONS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C8E131-0A14-43B9-8DEC-4E63408B1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517" y="2751259"/>
            <a:ext cx="4949695" cy="2955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F38C49"/>
                </a:solidFill>
                <a:latin typeface="Sofia Pro Regular" panose="00000500000000000000" pitchFamily="50" charset="0"/>
              </a:rPr>
              <a:t>SEF has specialised in </a:t>
            </a:r>
            <a:r>
              <a:rPr lang="en-GB" sz="1800" b="1" dirty="0">
                <a:solidFill>
                  <a:srgbClr val="F38C49"/>
                </a:solidFill>
                <a:latin typeface="Sofia Pro" panose="00000500000000000000" pitchFamily="50" charset="0"/>
              </a:rPr>
              <a:t>large-scale particle accelerators, applied medical magnets and ion implantation facilities</a:t>
            </a:r>
            <a:r>
              <a:rPr lang="en-GB" sz="1800" dirty="0">
                <a:solidFill>
                  <a:srgbClr val="F38C49"/>
                </a:solidFill>
                <a:latin typeface="Sofia Pro Regular" panose="00000500000000000000" pitchFamily="50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/>
              <a:t>SEF has acquired the experience and customer references to be considered for inclusion on fourth generation projects.</a:t>
            </a:r>
            <a:endParaRPr lang="en-GB" sz="1600" dirty="0"/>
          </a:p>
          <a:p>
            <a:pPr marL="0" indent="0">
              <a:buNone/>
            </a:pPr>
            <a:endParaRPr lang="fr-FR" sz="1600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CE5A604-A24C-4B63-8013-27D736DDCF66}"/>
              </a:ext>
            </a:extLst>
          </p:cNvPr>
          <p:cNvGrpSpPr/>
          <p:nvPr/>
        </p:nvGrpSpPr>
        <p:grpSpPr>
          <a:xfrm>
            <a:off x="10769138" y="6311900"/>
            <a:ext cx="1422861" cy="546100"/>
            <a:chOff x="10769138" y="6311900"/>
            <a:chExt cx="1422861" cy="5461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6487340-1581-42B7-A1F5-52D5298AB8A1}"/>
                </a:ext>
              </a:extLst>
            </p:cNvPr>
            <p:cNvSpPr/>
            <p:nvPr/>
          </p:nvSpPr>
          <p:spPr>
            <a:xfrm>
              <a:off x="10769138" y="6311900"/>
              <a:ext cx="1422861" cy="546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8DAEF71-7633-4113-92E8-1DCDC0D0B976}"/>
                </a:ext>
              </a:extLst>
            </p:cNvPr>
            <p:cNvSpPr txBox="1"/>
            <p:nvPr/>
          </p:nvSpPr>
          <p:spPr>
            <a:xfrm>
              <a:off x="10939549" y="6446450"/>
              <a:ext cx="9975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4C92ACE8-91A2-4F6D-BAE3-CC1622762E79}" type="slidenum">
                <a:rPr lang="fr-FR" sz="1200" smtClean="0">
                  <a:latin typeface="SofiaPro-Medium" panose="00000500000000000000" pitchFamily="50" charset="0"/>
                </a:rPr>
                <a:pPr algn="ctr"/>
                <a:t>5</a:t>
              </a:fld>
              <a:endParaRPr lang="fr-FR" sz="1200">
                <a:latin typeface="SofiaPro-Medium" panose="00000500000000000000" pitchFamily="50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00B9BB2-ED1B-47DE-B1B0-3D77D18D3C06}"/>
              </a:ext>
            </a:extLst>
          </p:cNvPr>
          <p:cNvGrpSpPr/>
          <p:nvPr/>
        </p:nvGrpSpPr>
        <p:grpSpPr>
          <a:xfrm>
            <a:off x="106802" y="4646266"/>
            <a:ext cx="4581760" cy="1087756"/>
            <a:chOff x="5016617" y="863862"/>
            <a:chExt cx="6996418" cy="166102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ACC316-5AC3-4A48-BA94-770354C99837}"/>
                </a:ext>
              </a:extLst>
            </p:cNvPr>
            <p:cNvSpPr/>
            <p:nvPr/>
          </p:nvSpPr>
          <p:spPr>
            <a:xfrm>
              <a:off x="5016617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766F90D-5091-43C0-A009-F3451E4F7260}"/>
                </a:ext>
              </a:extLst>
            </p:cNvPr>
            <p:cNvSpPr/>
            <p:nvPr/>
          </p:nvSpPr>
          <p:spPr>
            <a:xfrm>
              <a:off x="6795083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50E2FB1-6EF4-4CBB-BC37-456B9E42A5E2}"/>
                </a:ext>
              </a:extLst>
            </p:cNvPr>
            <p:cNvSpPr/>
            <p:nvPr/>
          </p:nvSpPr>
          <p:spPr>
            <a:xfrm>
              <a:off x="8573549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060AD2-6785-4FF3-A2BE-CC57D4D3005A}"/>
                </a:ext>
              </a:extLst>
            </p:cNvPr>
            <p:cNvSpPr/>
            <p:nvPr/>
          </p:nvSpPr>
          <p:spPr>
            <a:xfrm>
              <a:off x="10352015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92EB5DA-574A-4135-B4D2-244DF1AAE6C7}"/>
              </a:ext>
            </a:extLst>
          </p:cNvPr>
          <p:cNvGrpSpPr/>
          <p:nvPr/>
        </p:nvGrpSpPr>
        <p:grpSpPr>
          <a:xfrm>
            <a:off x="4765474" y="4646266"/>
            <a:ext cx="4581760" cy="1087756"/>
            <a:chOff x="5016617" y="863862"/>
            <a:chExt cx="6996418" cy="166102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B0AD48A-2DF5-47AC-879B-6D61678B5A83}"/>
                </a:ext>
              </a:extLst>
            </p:cNvPr>
            <p:cNvSpPr/>
            <p:nvPr/>
          </p:nvSpPr>
          <p:spPr>
            <a:xfrm>
              <a:off x="5016617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D20C930-5E3E-4AAB-A6C2-B4A57A8919BF}"/>
                </a:ext>
              </a:extLst>
            </p:cNvPr>
            <p:cNvSpPr/>
            <p:nvPr/>
          </p:nvSpPr>
          <p:spPr>
            <a:xfrm>
              <a:off x="6784963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EEAD665-53D5-4062-A918-6B4A7E9A0392}"/>
                </a:ext>
              </a:extLst>
            </p:cNvPr>
            <p:cNvSpPr/>
            <p:nvPr/>
          </p:nvSpPr>
          <p:spPr>
            <a:xfrm>
              <a:off x="8553310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90AD53A-3CAF-4BF1-88CD-058BD589AB49}"/>
                </a:ext>
              </a:extLst>
            </p:cNvPr>
            <p:cNvSpPr/>
            <p:nvPr/>
          </p:nvSpPr>
          <p:spPr>
            <a:xfrm>
              <a:off x="10352015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63FCADA1-CA1E-4818-926A-07764A3C4B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965" y="4919057"/>
            <a:ext cx="583288" cy="58328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DD4A29A-8653-4940-A14E-B387FE9187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6090" y="4886614"/>
            <a:ext cx="572901" cy="58314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D1809EB-34A3-4165-A432-2638AB52F5D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327" y="4881482"/>
            <a:ext cx="669181" cy="669181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9F4F424-EDA4-4240-83FE-19AA0C5095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5857" y="5031419"/>
            <a:ext cx="894982" cy="339289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D4DF1198-9E83-45DD-B006-A81D8541EAC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6656" y="4925615"/>
            <a:ext cx="1087755" cy="544338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5EE0EBAA-C3C2-4345-BEF3-79E0D0D31F6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466" y="4745319"/>
            <a:ext cx="919097" cy="91909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02E3E876-6FA2-44FA-8268-334136E7C4C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1885" y="4954582"/>
            <a:ext cx="954924" cy="537145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AF2CB56D-D8FA-483E-ACD4-C13821C04DE2}"/>
              </a:ext>
            </a:extLst>
          </p:cNvPr>
          <p:cNvGrpSpPr/>
          <p:nvPr/>
        </p:nvGrpSpPr>
        <p:grpSpPr>
          <a:xfrm>
            <a:off x="10769138" y="6311905"/>
            <a:ext cx="1422861" cy="546100"/>
            <a:chOff x="10769138" y="6311900"/>
            <a:chExt cx="1422861" cy="54610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9A5DA17-69BE-4E9C-A25E-AC1FEB55C66B}"/>
                </a:ext>
              </a:extLst>
            </p:cNvPr>
            <p:cNvSpPr/>
            <p:nvPr/>
          </p:nvSpPr>
          <p:spPr>
            <a:xfrm>
              <a:off x="10769138" y="6311900"/>
              <a:ext cx="1422861" cy="546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CDA14407-DDC2-42D4-84FC-4727383F2618}"/>
                </a:ext>
              </a:extLst>
            </p:cNvPr>
            <p:cNvSpPr txBox="1"/>
            <p:nvPr/>
          </p:nvSpPr>
          <p:spPr>
            <a:xfrm>
              <a:off x="10939549" y="6446450"/>
              <a:ext cx="9975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fld id="{4C92ACE8-91A2-4F6D-BAE3-CC1622762E79}" type="slidenum">
                <a:rPr lang="fr-FR" sz="1200" smtClean="0">
                  <a:latin typeface="SofiaPro-Medium" panose="00000500000000000000" pitchFamily="50" charset="0"/>
                </a:rPr>
                <a:pPr algn="ctr"/>
                <a:t>5</a:t>
              </a:fld>
              <a:endParaRPr lang="fr-FR" sz="1200">
                <a:latin typeface="SofiaPro-Medium" panose="00000500000000000000" pitchFamily="50" charset="0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3DB7C330-B2A0-455D-BD40-EB84C90BEBE0}"/>
              </a:ext>
            </a:extLst>
          </p:cNvPr>
          <p:cNvSpPr txBox="1"/>
          <p:nvPr/>
        </p:nvSpPr>
        <p:spPr>
          <a:xfrm>
            <a:off x="6444239" y="3605893"/>
            <a:ext cx="2111851" cy="2308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  <a:latin typeface="Sofia Pro Regular" panose="00000500000000000000" pitchFamily="50" charset="0"/>
              </a:rPr>
              <a:t>Synchrotrons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6E4DD6BF-1BD3-4D7C-97BC-8EDF86D093BF}"/>
              </a:ext>
            </a:extLst>
          </p:cNvPr>
          <p:cNvSpPr txBox="1"/>
          <p:nvPr/>
        </p:nvSpPr>
        <p:spPr>
          <a:xfrm>
            <a:off x="9946290" y="3605893"/>
            <a:ext cx="2111851" cy="2308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>
                <a:solidFill>
                  <a:schemeClr val="bg1"/>
                </a:solidFill>
                <a:latin typeface="Sofia Pro Regular" panose="00000500000000000000" pitchFamily="50" charset="0"/>
              </a:rPr>
              <a:t>Synchrotron SOLEIL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8BD09E2-1160-4C67-B574-489FC58DF18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7569" y="5119334"/>
            <a:ext cx="960704" cy="172566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E7665984-6EB4-B32C-178D-A7A348C97E0D}"/>
              </a:ext>
            </a:extLst>
          </p:cNvPr>
          <p:cNvSpPr/>
          <p:nvPr/>
        </p:nvSpPr>
        <p:spPr>
          <a:xfrm>
            <a:off x="3600806" y="5789859"/>
            <a:ext cx="1087755" cy="1012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/>
              <a:t>v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27CBCB-04B7-47FA-B654-288F5EE18A9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58" y="5792325"/>
            <a:ext cx="1087755" cy="10192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9D92F9B-D080-EEBA-9A1B-A3BDEA1DC821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9510" y="5776921"/>
            <a:ext cx="1104384" cy="1012574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4D205DFE-A9A5-5B88-AEA2-32BE5127A10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380" y="6070939"/>
            <a:ext cx="981172" cy="4454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CF95E9-CE0C-6884-75F4-427A2213AB5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8755" y="6100587"/>
            <a:ext cx="1051852" cy="34586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F6AA8B5-A84F-5A44-6F54-BB108F738706}"/>
              </a:ext>
            </a:extLst>
          </p:cNvPr>
          <p:cNvGrpSpPr/>
          <p:nvPr/>
        </p:nvGrpSpPr>
        <p:grpSpPr>
          <a:xfrm>
            <a:off x="4754030" y="5771822"/>
            <a:ext cx="3407775" cy="1017437"/>
            <a:chOff x="5016617" y="863862"/>
            <a:chExt cx="5217952" cy="166102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282384-B200-F22A-95EB-BB299DC936A6}"/>
                </a:ext>
              </a:extLst>
            </p:cNvPr>
            <p:cNvSpPr/>
            <p:nvPr/>
          </p:nvSpPr>
          <p:spPr>
            <a:xfrm>
              <a:off x="5016617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0EAAF72-D23A-7147-DA8D-1A8431C14992}"/>
                </a:ext>
              </a:extLst>
            </p:cNvPr>
            <p:cNvSpPr/>
            <p:nvPr/>
          </p:nvSpPr>
          <p:spPr>
            <a:xfrm>
              <a:off x="6795083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5BA611-BB24-3A17-88D3-28B3E7D9AC5E}"/>
                </a:ext>
              </a:extLst>
            </p:cNvPr>
            <p:cNvSpPr/>
            <p:nvPr/>
          </p:nvSpPr>
          <p:spPr>
            <a:xfrm>
              <a:off x="8573549" y="863862"/>
              <a:ext cx="1661020" cy="1661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DE2EEA1-D7CC-D7E5-7C59-6C2501E004E1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604" y="5910290"/>
            <a:ext cx="777521" cy="77752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7E83CBF-BDE1-E58B-6FBA-F8D21A0E04C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1783" y="5900532"/>
            <a:ext cx="852250" cy="83033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A8DA6E9-A004-C9F3-98BC-FD1B0264C65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8941" y="6135289"/>
            <a:ext cx="927269" cy="327521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BA973828-D9BA-DA6A-4DD2-DE7FB8E0D547}"/>
              </a:ext>
            </a:extLst>
          </p:cNvPr>
          <p:cNvGrpSpPr/>
          <p:nvPr/>
        </p:nvGrpSpPr>
        <p:grpSpPr>
          <a:xfrm>
            <a:off x="8259478" y="5772058"/>
            <a:ext cx="1087756" cy="1017437"/>
            <a:chOff x="3456882" y="5635693"/>
            <a:chExt cx="1087756" cy="108775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3E5F79-B4BF-42CB-7E28-966E64AA41B7}"/>
                </a:ext>
              </a:extLst>
            </p:cNvPr>
            <p:cNvSpPr/>
            <p:nvPr/>
          </p:nvSpPr>
          <p:spPr>
            <a:xfrm>
              <a:off x="3456882" y="5635693"/>
              <a:ext cx="1087756" cy="10877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2463C23A-7AE0-EC00-7315-F0E605C1D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453" y="5863678"/>
              <a:ext cx="1001922" cy="501944"/>
            </a:xfrm>
            <a:prstGeom prst="rect">
              <a:avLst/>
            </a:prstGeom>
          </p:spPr>
        </p:pic>
      </p:grpSp>
      <p:pic>
        <p:nvPicPr>
          <p:cNvPr id="51" name="Image 50">
            <a:extLst>
              <a:ext uri="{FF2B5EF4-FFF2-40B4-BE49-F238E27FC236}">
                <a16:creationId xmlns:a16="http://schemas.microsoft.com/office/drawing/2014/main" id="{493F3FD2-6649-2F8B-0126-063B0EEDD88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7211" y="391328"/>
            <a:ext cx="1681980" cy="3890430"/>
          </a:xfrm>
          <a:prstGeom prst="rect">
            <a:avLst/>
          </a:prstGeom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E9088A2B-5DC4-0C26-2330-C44B31626256}"/>
              </a:ext>
            </a:extLst>
          </p:cNvPr>
          <p:cNvSpPr txBox="1"/>
          <p:nvPr/>
        </p:nvSpPr>
        <p:spPr>
          <a:xfrm>
            <a:off x="8161805" y="3990224"/>
            <a:ext cx="2111851" cy="2308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dirty="0" err="1">
                <a:solidFill>
                  <a:schemeClr val="bg1"/>
                </a:solidFill>
                <a:latin typeface="Sofia Pro Regular" panose="00000500000000000000" pitchFamily="50" charset="0"/>
              </a:rPr>
              <a:t>Medical</a:t>
            </a:r>
            <a:r>
              <a:rPr lang="fr-FR" sz="900" dirty="0">
                <a:solidFill>
                  <a:schemeClr val="bg1"/>
                </a:solidFill>
                <a:latin typeface="Sofia Pro Regular" panose="00000500000000000000" pitchFamily="50" charset="0"/>
              </a:rPr>
              <a:t> </a:t>
            </a:r>
            <a:r>
              <a:rPr lang="fr-FR" sz="900" dirty="0" err="1">
                <a:solidFill>
                  <a:schemeClr val="bg1"/>
                </a:solidFill>
                <a:latin typeface="Sofia Pro Regular" panose="00000500000000000000" pitchFamily="50" charset="0"/>
              </a:rPr>
              <a:t>market</a:t>
            </a:r>
            <a:endParaRPr lang="fr-FR" sz="900" dirty="0">
              <a:solidFill>
                <a:schemeClr val="bg1"/>
              </a:solidFill>
              <a:latin typeface="Sofia Pro Regular" panose="00000500000000000000" pitchFamily="50" charset="0"/>
            </a:endParaRPr>
          </a:p>
        </p:txBody>
      </p:sp>
      <p:pic>
        <p:nvPicPr>
          <p:cNvPr id="57" name="Image 56" descr="Une image contenant intérieur, bleu&#10;&#10;Description générée automatiquement">
            <a:extLst>
              <a:ext uri="{FF2B5EF4-FFF2-40B4-BE49-F238E27FC236}">
                <a16:creationId xmlns:a16="http://schemas.microsoft.com/office/drawing/2014/main" id="{B6C9A974-C635-BBC4-DF9B-0D676B0AD1E2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2" r="27677" b="444"/>
          <a:stretch/>
        </p:blipFill>
        <p:spPr>
          <a:xfrm>
            <a:off x="9946290" y="-9022"/>
            <a:ext cx="1681980" cy="3890431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A7FFC2C8-6D66-5C89-8954-920D0F8ACCF6}"/>
              </a:ext>
            </a:extLst>
          </p:cNvPr>
          <p:cNvSpPr txBox="1"/>
          <p:nvPr/>
        </p:nvSpPr>
        <p:spPr>
          <a:xfrm>
            <a:off x="9930184" y="3504293"/>
            <a:ext cx="2111851" cy="36933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bg1"/>
                </a:solidFill>
                <a:latin typeface="Sofia Pro Regular" panose="00000500000000000000" pitchFamily="50" charset="0"/>
              </a:rPr>
              <a:t>Ion implantation for </a:t>
            </a:r>
          </a:p>
          <a:p>
            <a:r>
              <a:rPr lang="fr-FR" sz="900" dirty="0" err="1">
                <a:solidFill>
                  <a:schemeClr val="bg1"/>
                </a:solidFill>
                <a:latin typeface="Sofia Pro Regular" panose="00000500000000000000" pitchFamily="50" charset="0"/>
              </a:rPr>
              <a:t>semiconductors</a:t>
            </a:r>
            <a:endParaRPr lang="fr-FR" sz="900" dirty="0">
              <a:solidFill>
                <a:schemeClr val="bg1"/>
              </a:solidFill>
              <a:latin typeface="Sofia Pro Regular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77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291">
        <p:fade/>
      </p:transition>
    </mc:Choice>
    <mc:Fallback xmlns="">
      <p:transition advTm="3291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>
            <a:extLst>
              <a:ext uri="{FF2B5EF4-FFF2-40B4-BE49-F238E27FC236}">
                <a16:creationId xmlns:a16="http://schemas.microsoft.com/office/drawing/2014/main" id="{CA12D2C1-EB58-C660-58D8-246D763C970C}"/>
              </a:ext>
            </a:extLst>
          </p:cNvPr>
          <p:cNvSpPr txBox="1"/>
          <p:nvPr/>
        </p:nvSpPr>
        <p:spPr>
          <a:xfrm>
            <a:off x="4291076" y="2578608"/>
            <a:ext cx="969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DIPOLES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6A260D4-C7FE-012C-907D-1BD8A29A09E7}"/>
              </a:ext>
            </a:extLst>
          </p:cNvPr>
          <p:cNvGrpSpPr/>
          <p:nvPr/>
        </p:nvGrpSpPr>
        <p:grpSpPr>
          <a:xfrm>
            <a:off x="1385183" y="425530"/>
            <a:ext cx="8350041" cy="4343754"/>
            <a:chOff x="1519944" y="803053"/>
            <a:chExt cx="8350041" cy="434375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F9CD58A-F645-939F-7723-CC5FBF626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112"/>
            <a:stretch>
              <a:fillRect/>
            </a:stretch>
          </p:blipFill>
          <p:spPr>
            <a:xfrm>
              <a:off x="1519944" y="803053"/>
              <a:ext cx="1978404" cy="36061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5249E54-9DD0-495E-1B15-AEB877B6E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79942" y="812673"/>
              <a:ext cx="1978404" cy="433413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019943A-C83A-58F1-102B-1AE4AA84B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2729" y="812673"/>
              <a:ext cx="2037256" cy="36810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5B4ECE8-E54E-59D0-3AE0-DC1C447C3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5006" y="812673"/>
              <a:ext cx="2103105" cy="433413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27" name="Image 26" descr="Une image contenant engin&#10;&#10;Description générée automatiquement">
            <a:extLst>
              <a:ext uri="{FF2B5EF4-FFF2-40B4-BE49-F238E27FC236}">
                <a16:creationId xmlns:a16="http://schemas.microsoft.com/office/drawing/2014/main" id="{23E73E24-A26B-45DD-74BD-DE2EB301EB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6920" y="4769284"/>
            <a:ext cx="1756944" cy="1576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Titre 12">
            <a:extLst>
              <a:ext uri="{FF2B5EF4-FFF2-40B4-BE49-F238E27FC236}">
                <a16:creationId xmlns:a16="http://schemas.microsoft.com/office/drawing/2014/main" id="{1E57165D-1287-5976-4100-871EBC6B2691}"/>
              </a:ext>
            </a:extLst>
          </p:cNvPr>
          <p:cNvSpPr txBox="1">
            <a:spLocks/>
          </p:cNvSpPr>
          <p:nvPr/>
        </p:nvSpPr>
        <p:spPr>
          <a:xfrm>
            <a:off x="1324353" y="4134865"/>
            <a:ext cx="2104320" cy="112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SOLENOIDS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F9DCE846-5C2B-0CB5-AA3B-45F3E12C7A6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0600" y="5276414"/>
            <a:ext cx="3981006" cy="1492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Titre 12">
            <a:extLst>
              <a:ext uri="{FF2B5EF4-FFF2-40B4-BE49-F238E27FC236}">
                <a16:creationId xmlns:a16="http://schemas.microsoft.com/office/drawing/2014/main" id="{733DA88A-1269-52AC-FA40-3DBC4AEE2F2E}"/>
              </a:ext>
            </a:extLst>
          </p:cNvPr>
          <p:cNvSpPr txBox="1">
            <a:spLocks/>
          </p:cNvSpPr>
          <p:nvPr/>
        </p:nvSpPr>
        <p:spPr>
          <a:xfrm>
            <a:off x="4592145" y="4656838"/>
            <a:ext cx="2104320" cy="112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BUNCHERS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6A36705-E701-D160-24EC-5B724C849C54}"/>
              </a:ext>
            </a:extLst>
          </p:cNvPr>
          <p:cNvGrpSpPr/>
          <p:nvPr/>
        </p:nvGrpSpPr>
        <p:grpSpPr>
          <a:xfrm>
            <a:off x="8065560" y="4287074"/>
            <a:ext cx="2786394" cy="2481621"/>
            <a:chOff x="9260463" y="4993727"/>
            <a:chExt cx="2136682" cy="1813005"/>
          </a:xfrm>
        </p:grpSpPr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19B0EF04-9404-0B03-C589-89B62A490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60463" y="4993727"/>
              <a:ext cx="1289317" cy="164319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CBED0C15-3A94-7DD7-F47B-758B3F478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57443" y="5287129"/>
              <a:ext cx="1139702" cy="151960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41" name="Titre 12">
            <a:extLst>
              <a:ext uri="{FF2B5EF4-FFF2-40B4-BE49-F238E27FC236}">
                <a16:creationId xmlns:a16="http://schemas.microsoft.com/office/drawing/2014/main" id="{2AC2AA40-91C8-3DB8-4EBC-C7883EA4312A}"/>
              </a:ext>
            </a:extLst>
          </p:cNvPr>
          <p:cNvSpPr txBox="1">
            <a:spLocks/>
          </p:cNvSpPr>
          <p:nvPr/>
        </p:nvSpPr>
        <p:spPr>
          <a:xfrm>
            <a:off x="9746926" y="4072816"/>
            <a:ext cx="2104320" cy="112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PERM. MAG.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AD75EF66-54F0-0C2B-5CA1-8F2EADDB6858}"/>
              </a:ext>
            </a:extLst>
          </p:cNvPr>
          <p:cNvSpPr txBox="1"/>
          <p:nvPr/>
        </p:nvSpPr>
        <p:spPr>
          <a:xfrm>
            <a:off x="10311131" y="4208031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!!NEW!!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B3CC974-30DE-2579-8122-31B029E04D23}"/>
              </a:ext>
            </a:extLst>
          </p:cNvPr>
          <p:cNvSpPr txBox="1"/>
          <p:nvPr/>
        </p:nvSpPr>
        <p:spPr>
          <a:xfrm rot="5400000">
            <a:off x="10560367" y="5644168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!!NEW!!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938FDDCD-13EC-63A9-882E-0EA9A177933F}"/>
              </a:ext>
            </a:extLst>
          </p:cNvPr>
          <p:cNvSpPr txBox="1"/>
          <p:nvPr/>
        </p:nvSpPr>
        <p:spPr>
          <a:xfrm rot="16200000">
            <a:off x="7442924" y="5991557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!!NEW!!</a:t>
            </a:r>
          </a:p>
        </p:txBody>
      </p:sp>
      <p:sp>
        <p:nvSpPr>
          <p:cNvPr id="47" name="Titre 4">
            <a:extLst>
              <a:ext uri="{FF2B5EF4-FFF2-40B4-BE49-F238E27FC236}">
                <a16:creationId xmlns:a16="http://schemas.microsoft.com/office/drawing/2014/main" id="{6A665117-2D8A-20DA-673C-6C1B746526F0}"/>
              </a:ext>
            </a:extLst>
          </p:cNvPr>
          <p:cNvSpPr txBox="1">
            <a:spLocks/>
          </p:cNvSpPr>
          <p:nvPr/>
        </p:nvSpPr>
        <p:spPr>
          <a:xfrm rot="16200000">
            <a:off x="-2404281" y="3384127"/>
            <a:ext cx="5956022" cy="813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4300" b="1" dirty="0">
                <a:latin typeface="SofiaPro-Black" panose="00000500000000000000" pitchFamily="50" charset="0"/>
              </a:rPr>
              <a:t>PRODUCT PORTOFOLIO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4E03CD38-3A06-48DB-BF64-BE7FBE5D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792" y="-189620"/>
            <a:ext cx="1483944" cy="1122729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DIPOLES</a:t>
            </a:r>
          </a:p>
        </p:txBody>
      </p:sp>
      <p:sp>
        <p:nvSpPr>
          <p:cNvPr id="5" name="Titre 12">
            <a:extLst>
              <a:ext uri="{FF2B5EF4-FFF2-40B4-BE49-F238E27FC236}">
                <a16:creationId xmlns:a16="http://schemas.microsoft.com/office/drawing/2014/main" id="{1DB0AB39-064C-19E8-ADD8-1AD4ADEF3ED2}"/>
              </a:ext>
            </a:extLst>
          </p:cNvPr>
          <p:cNvSpPr txBox="1">
            <a:spLocks/>
          </p:cNvSpPr>
          <p:nvPr/>
        </p:nvSpPr>
        <p:spPr>
          <a:xfrm>
            <a:off x="3159389" y="-271623"/>
            <a:ext cx="24409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QUADRUPOLES</a:t>
            </a:r>
          </a:p>
        </p:txBody>
      </p:sp>
      <p:sp>
        <p:nvSpPr>
          <p:cNvPr id="11" name="Titre 12">
            <a:extLst>
              <a:ext uri="{FF2B5EF4-FFF2-40B4-BE49-F238E27FC236}">
                <a16:creationId xmlns:a16="http://schemas.microsoft.com/office/drawing/2014/main" id="{71E2C460-90D2-3C87-D3B8-A5BDE5A89D5D}"/>
              </a:ext>
            </a:extLst>
          </p:cNvPr>
          <p:cNvSpPr txBox="1">
            <a:spLocks/>
          </p:cNvSpPr>
          <p:nvPr/>
        </p:nvSpPr>
        <p:spPr>
          <a:xfrm>
            <a:off x="7697968" y="-133278"/>
            <a:ext cx="2104320" cy="103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OCTUPOLES</a:t>
            </a:r>
          </a:p>
        </p:txBody>
      </p:sp>
      <p:sp>
        <p:nvSpPr>
          <p:cNvPr id="25" name="Titre 12">
            <a:extLst>
              <a:ext uri="{FF2B5EF4-FFF2-40B4-BE49-F238E27FC236}">
                <a16:creationId xmlns:a16="http://schemas.microsoft.com/office/drawing/2014/main" id="{F4139906-AA15-8962-7895-8EE95AFABBBF}"/>
              </a:ext>
            </a:extLst>
          </p:cNvPr>
          <p:cNvSpPr txBox="1">
            <a:spLocks/>
          </p:cNvSpPr>
          <p:nvPr/>
        </p:nvSpPr>
        <p:spPr>
          <a:xfrm>
            <a:off x="5501830" y="-270674"/>
            <a:ext cx="24409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SEXTUPOLES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667961-9187-6CBF-7803-CC6BFFEFFCC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688" y="429102"/>
            <a:ext cx="1385060" cy="3681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re 12">
            <a:extLst>
              <a:ext uri="{FF2B5EF4-FFF2-40B4-BE49-F238E27FC236}">
                <a16:creationId xmlns:a16="http://schemas.microsoft.com/office/drawing/2014/main" id="{20DBEA9E-C2F9-1963-7663-1E927CFDBB9F}"/>
              </a:ext>
            </a:extLst>
          </p:cNvPr>
          <p:cNvSpPr txBox="1">
            <a:spLocks/>
          </p:cNvSpPr>
          <p:nvPr/>
        </p:nvSpPr>
        <p:spPr>
          <a:xfrm rot="16200000">
            <a:off x="10492747" y="1708248"/>
            <a:ext cx="2104320" cy="112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ofiaPro-BlackItalic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SofiaPro-Black" panose="00000500000000000000" pitchFamily="50" charset="0"/>
              </a:rPr>
              <a:t>FOCALIZERS</a:t>
            </a:r>
          </a:p>
        </p:txBody>
      </p:sp>
    </p:spTree>
    <p:extLst>
      <p:ext uri="{BB962C8B-B14F-4D97-AF65-F5344CB8AC3E}">
        <p14:creationId xmlns:p14="http://schemas.microsoft.com/office/powerpoint/2010/main" val="57151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671">
        <p:fade/>
      </p:transition>
    </mc:Choice>
    <mc:Fallback xmlns="">
      <p:transition advTm="3671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A0B5F2F-3C6A-4A53-96BA-3D76B50F0A15}"/>
              </a:ext>
            </a:extLst>
          </p:cNvPr>
          <p:cNvSpPr/>
          <p:nvPr/>
        </p:nvSpPr>
        <p:spPr>
          <a:xfrm>
            <a:off x="0" y="0"/>
            <a:ext cx="12206826" cy="68941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38DB46-DA65-4F3B-B7ED-73AFBE46C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3259" y="5283715"/>
            <a:ext cx="5761658" cy="478611"/>
          </a:xfrm>
        </p:spPr>
        <p:txBody>
          <a:bodyPr>
            <a:normAutofit/>
          </a:bodyPr>
          <a:lstStyle/>
          <a:p>
            <a:pPr algn="ctr"/>
            <a:r>
              <a:rPr lang="en-GB" sz="2000">
                <a:solidFill>
                  <a:srgbClr val="F38C49"/>
                </a:solidFill>
              </a:rPr>
              <a:t>THANK YOU FOR YOUR ATTENTION</a:t>
            </a:r>
          </a:p>
          <a:p>
            <a:pPr algn="ctr"/>
            <a:endParaRPr lang="fr-FR" sz="1200">
              <a:solidFill>
                <a:srgbClr val="F38C49"/>
              </a:solidFill>
            </a:endParaRP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4D898326-F864-4AD3-825E-6EA96337E695}"/>
              </a:ext>
            </a:extLst>
          </p:cNvPr>
          <p:cNvSpPr txBox="1">
            <a:spLocks/>
          </p:cNvSpPr>
          <p:nvPr/>
        </p:nvSpPr>
        <p:spPr>
          <a:xfrm>
            <a:off x="422031" y="1224408"/>
            <a:ext cx="7013157" cy="3864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SzPts val="1000"/>
              <a:tabLst>
                <a:tab pos="457200" algn="l"/>
              </a:tabLst>
            </a:pPr>
            <a:r>
              <a:rPr lang="en-US" sz="1800" b="1"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</a:rPr>
              <a:t>Your Partner in Innovation and Excellence:</a:t>
            </a:r>
          </a:p>
          <a:p>
            <a:pPr lvl="0">
              <a:buSzPts val="1000"/>
              <a:tabLst>
                <a:tab pos="457200" algn="l"/>
              </a:tabLst>
            </a:pPr>
            <a:endParaRPr lang="en-US" sz="1800">
              <a:effectLst/>
              <a:latin typeface="Sofia Pro Regular" panose="0000050000000000000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>
                <a:effectLst/>
                <a:latin typeface="Sofia Pro Regular" panose="00000500000000000000"/>
                <a:ea typeface="Times New Roman" panose="02020603050405020304" pitchFamily="18" charset="0"/>
                <a:cs typeface="Times New Roman" panose="02020603050405020304" pitchFamily="18" charset="0"/>
              </a:rPr>
              <a:t>SEF Technologies delivers industry-leading solutions for particle accelerators, medical applications, and beyond.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1800">
              <a:effectLst/>
              <a:latin typeface="Sofia Pro Regular" panose="0000050000000000000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>
                <a:effectLst/>
                <a:latin typeface="Sofia Pro Regular" panose="00000500000000000000"/>
                <a:ea typeface="Times New Roman" panose="02020603050405020304" pitchFamily="18" charset="0"/>
                <a:cs typeface="Times New Roman" panose="02020603050405020304" pitchFamily="18" charset="0"/>
              </a:rPr>
              <a:t>Contact us to explore custom solutions tailored to your unique needs: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1800">
              <a:effectLst/>
              <a:latin typeface="Sofia Pro Regular" panose="0000050000000000000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b="1"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</a:rPr>
              <a:t>Eric Fanio | CEO</a:t>
            </a:r>
            <a:br>
              <a:rPr lang="en-US"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</a:rPr>
            </a:br>
            <a:r>
              <a:rPr lang="en-US"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</a:rPr>
              <a:t>Email: </a:t>
            </a:r>
            <a:r>
              <a:rPr lang="en-US" u="sng">
                <a:solidFill>
                  <a:srgbClr val="0000FF"/>
                </a:solidFill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  <a:hlinkClick r:id="rId2"/>
              </a:rPr>
              <a:t>eric.fanio@sef-technologies.com</a:t>
            </a:r>
            <a:r>
              <a:rPr lang="en-US"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</a:rPr>
              <a:t> | Phone: +33 6 52 61 19 16</a:t>
            </a:r>
            <a:endParaRPr lang="en-US">
              <a:effectLst/>
              <a:latin typeface="Sofia Pro Regular" panose="0000050000000000000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1143000" lvl="2" indent="-228600"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</a:rPr>
              <a:t>Visit us at </a:t>
            </a:r>
            <a:r>
              <a:rPr lang="en-US" u="sng">
                <a:solidFill>
                  <a:srgbClr val="0000FF"/>
                </a:solidFill>
                <a:effectLst/>
                <a:latin typeface="Sofia Pro Regular" panose="00000500000000000000"/>
                <a:ea typeface="Times New Roman" panose="02020603050405020304" pitchFamily="18" charset="0"/>
                <a:cs typeface="Aptos" panose="020B0004020202020204" pitchFamily="34" charset="0"/>
                <a:hlinkClick r:id="rId3"/>
              </a:rPr>
              <a:t>www.sef-technologies.com</a:t>
            </a:r>
            <a:endParaRPr lang="en-US">
              <a:effectLst/>
              <a:latin typeface="Sofia Pro Regular" panose="0000050000000000000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r-FR" sz="3600">
              <a:solidFill>
                <a:schemeClr val="bg1">
                  <a:lumMod val="95000"/>
                </a:schemeClr>
              </a:solidFill>
              <a:latin typeface="SofiaPro-BlackItalic" panose="00000500000000000000" pitchFamily="50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23A036-E574-4394-AE84-0CEDC4EDC836}"/>
              </a:ext>
            </a:extLst>
          </p:cNvPr>
          <p:cNvSpPr/>
          <p:nvPr/>
        </p:nvSpPr>
        <p:spPr>
          <a:xfrm>
            <a:off x="0" y="0"/>
            <a:ext cx="422031" cy="422031"/>
          </a:xfrm>
          <a:prstGeom prst="rect">
            <a:avLst/>
          </a:prstGeom>
          <a:solidFill>
            <a:srgbClr val="F38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0E153E-488D-41AA-A8CA-93C0B737E5C0}"/>
              </a:ext>
            </a:extLst>
          </p:cNvPr>
          <p:cNvSpPr txBox="1"/>
          <p:nvPr/>
        </p:nvSpPr>
        <p:spPr>
          <a:xfrm rot="16200000">
            <a:off x="10183976" y="4931231"/>
            <a:ext cx="36098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>
                <a:solidFill>
                  <a:schemeClr val="tx1">
                    <a:lumMod val="65000"/>
                    <a:lumOff val="35000"/>
                  </a:schemeClr>
                </a:solidFill>
                <a:latin typeface="Sofia Pro Regular" panose="00000500000000000000" pitchFamily="50" charset="0"/>
              </a:rPr>
              <a:t>Photos : S. DENIS | Illustrations : </a:t>
            </a:r>
            <a:r>
              <a:rPr lang="fr-FR" sz="700" err="1">
                <a:solidFill>
                  <a:schemeClr val="tx1">
                    <a:lumMod val="65000"/>
                    <a:lumOff val="35000"/>
                  </a:schemeClr>
                </a:solidFill>
                <a:latin typeface="Sofia Pro Regular" panose="00000500000000000000" pitchFamily="50" charset="0"/>
              </a:rPr>
              <a:t>Freepik</a:t>
            </a:r>
            <a:r>
              <a:rPr lang="fr-FR" sz="700">
                <a:solidFill>
                  <a:schemeClr val="tx1">
                    <a:lumMod val="65000"/>
                    <a:lumOff val="35000"/>
                  </a:schemeClr>
                </a:solidFill>
                <a:latin typeface="Sofia Pro Regular" panose="00000500000000000000" pitchFamily="50" charset="0"/>
              </a:rPr>
              <a:t> - </a:t>
            </a:r>
            <a:r>
              <a:rPr lang="fr-FR" sz="700" err="1">
                <a:solidFill>
                  <a:schemeClr val="tx1">
                    <a:lumMod val="65000"/>
                    <a:lumOff val="35000"/>
                  </a:schemeClr>
                </a:solidFill>
                <a:latin typeface="Sofia Pro Regular" panose="00000500000000000000" pitchFamily="50" charset="0"/>
              </a:rPr>
              <a:t>Eucalyp</a:t>
            </a:r>
            <a:r>
              <a:rPr lang="fr-FR" sz="700">
                <a:solidFill>
                  <a:schemeClr val="tx1">
                    <a:lumMod val="65000"/>
                    <a:lumOff val="35000"/>
                  </a:schemeClr>
                </a:solidFill>
                <a:latin typeface="Sofia Pro Regular" panose="00000500000000000000" pitchFamily="50" charset="0"/>
              </a:rPr>
              <a:t> / freepik.com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7CE2C9-7EBF-44F4-AB00-02EA65B1C5CC}"/>
              </a:ext>
            </a:extLst>
          </p:cNvPr>
          <p:cNvSpPr/>
          <p:nvPr/>
        </p:nvSpPr>
        <p:spPr>
          <a:xfrm>
            <a:off x="796882" y="6518245"/>
            <a:ext cx="3116546" cy="348143"/>
          </a:xfrm>
          <a:prstGeom prst="rect">
            <a:avLst/>
          </a:prstGeom>
          <a:gradFill flip="none" rotWithShape="1">
            <a:gsLst>
              <a:gs pos="0">
                <a:srgbClr val="F38C49">
                  <a:shade val="30000"/>
                  <a:satMod val="115000"/>
                </a:srgbClr>
              </a:gs>
              <a:gs pos="30000">
                <a:srgbClr val="F38C49">
                  <a:shade val="67500"/>
                  <a:satMod val="115000"/>
                </a:srgbClr>
              </a:gs>
              <a:gs pos="100000">
                <a:srgbClr val="F38C49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FEEE1787-4246-4939-A7BB-C8F6FA0525A0}"/>
              </a:ext>
            </a:extLst>
          </p:cNvPr>
          <p:cNvSpPr txBox="1">
            <a:spLocks/>
          </p:cNvSpPr>
          <p:nvPr/>
        </p:nvSpPr>
        <p:spPr>
          <a:xfrm>
            <a:off x="843058" y="6535022"/>
            <a:ext cx="3007489" cy="317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Sofia Pro Regular" panose="00000500000000000000" pitchFamily="50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>
                <a:solidFill>
                  <a:schemeClr val="bg1"/>
                </a:solidFill>
              </a:rPr>
              <a:t>www.sef-technologies.com</a:t>
            </a:r>
          </a:p>
        </p:txBody>
      </p:sp>
      <p:pic>
        <p:nvPicPr>
          <p:cNvPr id="14" name="Image 13" descr="Une image contenant intérieur, fermer, gril&#10;&#10;Description générée automatiquement">
            <a:extLst>
              <a:ext uri="{FF2B5EF4-FFF2-40B4-BE49-F238E27FC236}">
                <a16:creationId xmlns:a16="http://schemas.microsoft.com/office/drawing/2014/main" id="{52DF62A4-F879-D064-E426-43504161C3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3076" y="0"/>
            <a:ext cx="4078924" cy="67861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0384CE-F6BB-287D-DE18-B6A80A2FB4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171" y="287603"/>
            <a:ext cx="1276382" cy="64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3154</TotalTime>
  <Words>448</Words>
  <Application>Microsoft Office PowerPoint</Application>
  <PresentationFormat>Grand écran</PresentationFormat>
  <Paragraphs>73</Paragraphs>
  <Slides>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8" baseType="lpstr">
      <vt:lpstr>Arial</vt:lpstr>
      <vt:lpstr>Calibri</vt:lpstr>
      <vt:lpstr>Courier New</vt:lpstr>
      <vt:lpstr>Sofia Pro</vt:lpstr>
      <vt:lpstr>Sofia Pro Black Condensed</vt:lpstr>
      <vt:lpstr>Sofia Pro Regular</vt:lpstr>
      <vt:lpstr>SofiaPro-Black</vt:lpstr>
      <vt:lpstr>SofiaPro-BlackItalic</vt:lpstr>
      <vt:lpstr>SofiaPro-Medium</vt:lpstr>
      <vt:lpstr>Wingdings</vt:lpstr>
      <vt:lpstr>Thème Office</vt:lpstr>
      <vt:lpstr>COILS AND ELECTROMAGNETS FOR PARTICLE ACCELERATORS Established 1981   Vincent Vuatelet      </vt:lpstr>
      <vt:lpstr>ABOUT US</vt:lpstr>
      <vt:lpstr>CORE COMPETENCE</vt:lpstr>
      <vt:lpstr>PRODUCTS</vt:lpstr>
      <vt:lpstr>MARKET &amp; APPLICATIONS</vt:lpstr>
      <vt:lpstr>DIPOLES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FANIO</dc:creator>
  <cp:lastModifiedBy>Vincent VUATELET</cp:lastModifiedBy>
  <cp:revision>147</cp:revision>
  <cp:lastPrinted>2026-09-18T11:18:11Z</cp:lastPrinted>
  <dcterms:created xsi:type="dcterms:W3CDTF">2020-04-20T21:07:18Z</dcterms:created>
  <dcterms:modified xsi:type="dcterms:W3CDTF">2026-09-19T17:46:11Z</dcterms:modified>
</cp:coreProperties>
</file>