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8" r:id="rId4"/>
    <p:sldMasterId id="2147483679" r:id="rId5"/>
  </p:sldMasterIdLst>
  <p:notesMasterIdLst>
    <p:notesMasterId r:id="rId14"/>
  </p:notesMasterIdLst>
  <p:sldIdLst>
    <p:sldId id="257" r:id="rId6"/>
    <p:sldId id="1573" r:id="rId7"/>
    <p:sldId id="1519" r:id="rId8"/>
    <p:sldId id="6366" r:id="rId9"/>
    <p:sldId id="9568" r:id="rId10"/>
    <p:sldId id="9561" r:id="rId11"/>
    <p:sldId id="1515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8B6D7D-775F-4990-80D2-DA2643430BC3}" v="9" dt="2026-09-18T21:21:48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4E72A-F63B-4630-B975-040D3E58C5CF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ADE65-B834-4D2B-8D04-317E7AEF84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454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2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74B10-E192-4B95-85B5-FFE5AF10F302}" type="slidenum"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9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69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B0E74B10-E192-4B95-85B5-FFE5AF10F302}" type="slidenum">
              <a:rPr lang="de-DE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3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2714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74B10-E192-4B95-85B5-FFE5AF10F30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4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HiCube is logical solution for Turbos in comb9nation with backing pumps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E74B10-E192-4B95-85B5-FFE5AF10F30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022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B0E74B10-E192-4B95-85B5-FFE5AF10F302}" type="slidenum">
              <a:rPr lang="de-DE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7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7595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56DB-1A65-E978-D2A9-911400346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45499-7D45-6F8A-53E3-B4BAFF444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9B2B3-3A32-693F-180D-4E5562FB0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FCABE-F8D3-F533-AE1F-A24CC1204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2F80B-8202-AA1B-1605-A09C2E5AD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940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4CAD-3494-1CBC-E81F-34C6B51AD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02A1F-479B-3A7E-0F39-2F36950F4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8D737-3C6F-D2CA-A583-FFD09AB3B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6F50-1564-D3BF-FE5C-8F63DE9C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9552A-858B-4540-8781-0648DF6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094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9340-DFB8-7763-E73F-99097EFCC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DEE9F-7468-1362-B2E3-61571F9D1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7FD5C-F27F-4F77-094B-BAD129C0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C94D7-1A60-1FFC-C04A-C31559C9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B9B4B-BD3C-3329-FA14-BF51AE53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168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00804-F01E-4610-FCBB-60D16F4A2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235C7-CCEA-25CA-F379-E56634EF4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69D10-F5D3-66A2-AF38-2CB33D7A4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86C86-429A-E24B-FFBF-DE7B60F7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BAE96-9EF2-0D96-20E2-5A56CA17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809BC-2D09-9C91-2F1E-84B5A714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070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C2719-DE9F-13E7-79D8-B9606CA57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03CD7-AD47-4411-DFF5-7872E1239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E4986-AC19-A110-F854-7BC0424EF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D0AC0D-792C-22CE-834F-7CADE89866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45F6B2-A549-2BEF-7EB9-DCF304C00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8370A5-EC23-968A-591D-787739F1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F310C3-9D83-B50B-CDEE-DDB97472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C77EB-4B77-F76D-E114-44FE25AD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60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589D-4292-417A-34EA-E451D1178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EEF24-FDDE-2BAE-B02C-A5B054636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54A79-1FCF-3B9A-29B3-48FCFF34A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DC771-5D2F-3A12-576A-4DB81CD3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492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B6A565-F6A7-5F9C-CC49-7C92D7251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8EB46-08EF-EE20-3F24-1B31ADF08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A47B3-98F2-6AF8-E533-23599B141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79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E976F-688E-E877-5C7E-F84757717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ECA5E-BBFA-8EC0-3020-BD66213E8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6A474-17FA-A27B-649F-FF039F9A9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3BB162-E9CE-43C4-FD0A-A39AD7DA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DF400-507D-4F07-70BF-E0BFEACD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A482E-6C87-AE59-76F4-6E23F5F29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751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D7A1-94BE-C704-DC10-9C5BAB49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8145AB-601A-CA1D-DDB8-F7BBAF793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3986C-8957-1B65-A70A-CE581F360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01C98-1535-3A77-696F-5A150987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D846A-958A-497F-7DAE-60CED0E9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D0FFB-DDA1-D109-4EDC-27D0BE74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17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65F6E-1DA8-132F-B67F-B23EE781A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7FA9D-1DAA-BB82-D814-AD54E45D7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04F4C-616E-51D5-9E0F-837B39614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DD248-1FEE-EE71-9E9C-FA96BEA25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8A099-62A1-9E0D-EAC0-7C8AD4BA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0085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AAF824-3416-94AE-D3AF-51C4F43E2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8A94C-742D-FAD7-21AF-FA4FB3396E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7FCBC-9FCA-3BAB-A63B-3F6709D94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5FD67-B505-5073-A1E0-DE968EFF8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B9061-91F5-16E8-5DD0-BAAF97C6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2399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V_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>
            <a:extLst>
              <a:ext uri="{FF2B5EF4-FFF2-40B4-BE49-F238E27FC236}">
                <a16:creationId xmlns:a16="http://schemas.microsoft.com/office/drawing/2014/main" id="{C10B6FFB-81A4-4F76-950B-A77C06EB00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7441" y="4993832"/>
            <a:ext cx="10882476" cy="649401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0" cap="all" baseline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5CA8D8D2-1F1D-4B09-B417-A6714A30D4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8950" y="5615863"/>
            <a:ext cx="10890967" cy="4789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67" b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de-DE" dirty="0"/>
              <a:t>Name | Datum</a:t>
            </a:r>
          </a:p>
        </p:txBody>
      </p:sp>
    </p:spTree>
    <p:extLst>
      <p:ext uri="{BB962C8B-B14F-4D97-AF65-F5344CB8AC3E}">
        <p14:creationId xmlns:p14="http://schemas.microsoft.com/office/powerpoint/2010/main" val="2797854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69">
          <p15:clr>
            <a:srgbClr val="FFFFFF"/>
          </p15:clr>
        </p15:guide>
        <p15:guide id="3" pos="407">
          <p15:clr>
            <a:srgbClr val="FFFFFF"/>
          </p15:clr>
        </p15:guide>
        <p15:guide id="4" pos="5485">
          <p15:clr>
            <a:srgbClr val="FFFFFF"/>
          </p15:clr>
        </p15:guide>
        <p15:guide id="7" orient="horz" pos="2573">
          <p15:clr>
            <a:srgbClr val="FFFFFF"/>
          </p15:clr>
        </p15:guide>
        <p15:guide id="8" orient="horz" pos="2774">
          <p15:clr>
            <a:srgbClr val="FFFF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hite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3D8010-3F43-4F56-A668-CB229AE620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0705" y="-1"/>
            <a:ext cx="6091296" cy="62865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067"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B072957A-08B0-4A86-8776-809D2040C8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257" y="205873"/>
            <a:ext cx="5558339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1"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EA38715-F4DC-42AA-B71F-BDF9C56821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651" y="717842"/>
            <a:ext cx="5539947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0">
                <a:latin typeface="Noto Sans" panose="020B0502040504020204" pitchFamily="34" charset="0"/>
                <a:ea typeface="Noto Sans Light" panose="020B0402040504020204" pitchFamily="34" charset="0"/>
                <a:cs typeface="Noto Sans Light" panose="020B0402040504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89381-8ABD-CFBF-AD5F-AB895698F3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870" y="1662911"/>
            <a:ext cx="5456109" cy="46235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FontTx/>
              <a:buNone/>
              <a:defRPr sz="2133" b="0" baseline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990575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 marL="1523962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2133547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2743131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6pPr>
            <a:lvl7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7pPr>
            <a:lvl8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8pPr>
            <a:lvl9pPr indent="-383990"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9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3"/>
            <a:r>
              <a:rPr lang="de-DE" dirty="0"/>
              <a:t>Text</a:t>
            </a:r>
          </a:p>
          <a:p>
            <a:pPr lvl="4"/>
            <a:r>
              <a:rPr lang="de-DE" dirty="0"/>
              <a:t>Text</a:t>
            </a:r>
          </a:p>
          <a:p>
            <a:pPr lvl="5"/>
            <a:r>
              <a:rPr lang="de-DE" dirty="0"/>
              <a:t>Text</a:t>
            </a:r>
          </a:p>
          <a:p>
            <a:pPr lvl="6"/>
            <a:r>
              <a:rPr lang="de-DE" dirty="0"/>
              <a:t>Text</a:t>
            </a:r>
          </a:p>
          <a:p>
            <a:pPr lvl="7"/>
            <a:r>
              <a:rPr lang="de-DE" dirty="0"/>
              <a:t>Text</a:t>
            </a: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4476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240">
          <p15:clr>
            <a:srgbClr val="00000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2347DD24-ED33-4860-8352-8765D3D977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870" y="1662911"/>
            <a:ext cx="5456109" cy="46235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FontTx/>
              <a:buNone/>
              <a:defRPr sz="2133" b="0" baseline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990575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 marL="1523962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2133547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2743131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6pPr>
            <a:lvl7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7pPr>
            <a:lvl8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8pPr>
            <a:lvl9pPr indent="-383990"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9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Text</a:t>
            </a:r>
          </a:p>
          <a:p>
            <a:pPr lvl="2"/>
            <a:r>
              <a:rPr lang="de-DE" dirty="0"/>
              <a:t>Text</a:t>
            </a:r>
          </a:p>
          <a:p>
            <a:pPr lvl="3"/>
            <a:r>
              <a:rPr lang="de-DE" dirty="0"/>
              <a:t>Text</a:t>
            </a:r>
          </a:p>
          <a:p>
            <a:pPr lvl="4"/>
            <a:r>
              <a:rPr lang="de-DE" dirty="0"/>
              <a:t>Text</a:t>
            </a:r>
          </a:p>
          <a:p>
            <a:pPr lvl="5"/>
            <a:r>
              <a:rPr lang="de-DE" dirty="0"/>
              <a:t>Text</a:t>
            </a:r>
          </a:p>
          <a:p>
            <a:pPr lvl="6"/>
            <a:r>
              <a:rPr lang="de-DE" dirty="0"/>
              <a:t>Text</a:t>
            </a:r>
          </a:p>
          <a:p>
            <a:pPr lvl="7"/>
            <a:r>
              <a:rPr lang="de-DE" dirty="0"/>
              <a:t>Text</a:t>
            </a:r>
          </a:p>
          <a:p>
            <a:pPr lvl="4"/>
            <a:endParaRPr lang="de-DE" dirty="0"/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5DB4FA07-3764-645D-9925-251A53F610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258" y="205873"/>
            <a:ext cx="11190893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1"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CBFDC3FC-9F06-715C-CA79-1E3F0CB9DF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650" y="717842"/>
            <a:ext cx="11172500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0">
                <a:latin typeface="Noto Sans" panose="020B0502040504020204" pitchFamily="34" charset="0"/>
                <a:ea typeface="Noto Sans Light" panose="020B0402040504020204" pitchFamily="34" charset="0"/>
                <a:cs typeface="Noto Sans Light" panose="020B0402040504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6104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13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FF2B5EF4-FFF2-40B4-BE49-F238E27FC236}">
                <a16:creationId xmlns:a16="http://schemas.microsoft.com/office/drawing/2014/main" id="{63388C85-B7E8-0170-7C1E-D18ADE5601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257" y="205873"/>
            <a:ext cx="11190895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1"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CE519F43-3FB5-5964-264C-0AED2E4566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650" y="717842"/>
            <a:ext cx="11172500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0">
                <a:latin typeface="Noto Sans" panose="020B0502040504020204" pitchFamily="34" charset="0"/>
                <a:ea typeface="Noto Sans Light" panose="020B0402040504020204" pitchFamily="34" charset="0"/>
                <a:cs typeface="Noto Sans Light" panose="020B0402040504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6790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00000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D3E67754-DE8B-47BE-B73C-498BE5B3867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27976390"/>
              </p:ext>
            </p:extLst>
          </p:nvPr>
        </p:nvGraphicFramePr>
        <p:xfrm>
          <a:off x="577850" y="1796819"/>
          <a:ext cx="11036300" cy="34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781">
                  <a:extLst>
                    <a:ext uri="{9D8B030D-6E8A-4147-A177-3AD203B41FA5}">
                      <a16:colId xmlns:a16="http://schemas.microsoft.com/office/drawing/2014/main" val="2478249292"/>
                    </a:ext>
                  </a:extLst>
                </a:gridCol>
                <a:gridCol w="2850173">
                  <a:extLst>
                    <a:ext uri="{9D8B030D-6E8A-4147-A177-3AD203B41FA5}">
                      <a16:colId xmlns:a16="http://schemas.microsoft.com/office/drawing/2014/main" val="2760098946"/>
                    </a:ext>
                  </a:extLst>
                </a:gridCol>
                <a:gridCol w="2850173">
                  <a:extLst>
                    <a:ext uri="{9D8B030D-6E8A-4147-A177-3AD203B41FA5}">
                      <a16:colId xmlns:a16="http://schemas.microsoft.com/office/drawing/2014/main" val="3962205956"/>
                    </a:ext>
                  </a:extLst>
                </a:gridCol>
                <a:gridCol w="2850173">
                  <a:extLst>
                    <a:ext uri="{9D8B030D-6E8A-4147-A177-3AD203B41FA5}">
                      <a16:colId xmlns:a16="http://schemas.microsoft.com/office/drawing/2014/main" val="617803922"/>
                    </a:ext>
                  </a:extLst>
                </a:gridCol>
              </a:tblGrid>
              <a:tr h="384000">
                <a:tc>
                  <a:txBody>
                    <a:bodyPr/>
                    <a:lstStyle/>
                    <a:p>
                      <a:endParaRPr lang="de-DE" sz="1200" b="1" cap="all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all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name</a:t>
                      </a:r>
                      <a:r>
                        <a:rPr lang="de-DE" sz="1200" cap="all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</a:t>
                      </a:r>
                      <a:r>
                        <a:rPr lang="de-DE" sz="1200" cap="all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</a:t>
                      </a:r>
                      <a:r>
                        <a:rPr lang="de-DE" sz="1200" cap="all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0000 X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all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name</a:t>
                      </a:r>
                      <a:r>
                        <a:rPr lang="de-DE" sz="1200" cap="all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</a:t>
                      </a:r>
                      <a:r>
                        <a:rPr lang="de-DE" sz="1200" cap="all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</a:t>
                      </a:r>
                      <a:r>
                        <a:rPr lang="de-DE" sz="1200" cap="all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0000 X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all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name</a:t>
                      </a:r>
                      <a:r>
                        <a:rPr lang="de-DE" sz="1200" cap="all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</a:t>
                      </a:r>
                      <a:r>
                        <a:rPr lang="de-DE" sz="1200" cap="all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</a:t>
                      </a:r>
                      <a:r>
                        <a:rPr lang="de-DE" sz="1200" cap="all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0000 X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990477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Nominal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Pumping</a:t>
                      </a:r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speed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/ XX m</a:t>
                      </a:r>
                      <a:r>
                        <a:rPr lang="de-DE" sz="1200" cap="none" baseline="3000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3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/h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/ XX m</a:t>
                      </a:r>
                      <a:r>
                        <a:rPr lang="de-DE" sz="1200" kern="1200" cap="none" baseline="3000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3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/h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/ XX m</a:t>
                      </a:r>
                      <a:r>
                        <a:rPr lang="de-DE" sz="1200" kern="1200" cap="none" baseline="3000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3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/h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006503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Ultimate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pressure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200" kern="1200" cap="none" baseline="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hPa (mbar)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200" kern="1200" cap="none" baseline="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hPa (mbar) 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200" kern="1200" cap="none" baseline="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hPa (mbar)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235163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Nominal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motor</a:t>
                      </a:r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rating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cap="none" spc="-10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 / X kW 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(50 / 60 Hz)</a:t>
                      </a:r>
                      <a:endParaRPr lang="de-DE" sz="1200" cap="none" spc="-10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cap="none" spc="-10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 / X kW 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(50 / 60 Hz)</a:t>
                      </a:r>
                      <a:endParaRPr lang="de-DE" sz="1200" cap="none" spc="-10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cap="none" spc="-10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 / X kW 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(50 / 60 Hz)</a:t>
                      </a:r>
                      <a:endParaRPr lang="de-DE" sz="1200" cap="none" spc="-10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715261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fr-FR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Nominal </a:t>
                      </a:r>
                      <a:r>
                        <a:rPr lang="fr-FR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motor</a:t>
                      </a:r>
                      <a:r>
                        <a:rPr lang="fr-FR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speed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XXXX / XXXX min</a:t>
                      </a:r>
                      <a:r>
                        <a:rPr lang="de-DE" sz="1200" kern="1200" cap="none" baseline="3000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-1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XXXX / XXXX min</a:t>
                      </a:r>
                      <a:r>
                        <a:rPr lang="de-DE" sz="1200" kern="1200" cap="none" baseline="3000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-1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XXXX / XXXX min</a:t>
                      </a:r>
                      <a:r>
                        <a:rPr lang="de-DE" sz="1200" kern="1200" cap="none" baseline="30000" dirty="0">
                          <a:solidFill>
                            <a:schemeClr val="dk1"/>
                          </a:solidFill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-1</a:t>
                      </a:r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6621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fr-FR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Noise </a:t>
                      </a:r>
                      <a:r>
                        <a:rPr lang="fr-FR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level</a:t>
                      </a:r>
                      <a:r>
                        <a:rPr lang="fr-FR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(ISO 2151)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dB(A)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dB(A)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dB(A)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76871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Weight</a:t>
                      </a:r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approx</a:t>
                      </a:r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.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/ XX kg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/ XX kg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 / XX kg (50 / 60 Hz)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206026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pt-BR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Dimensions (L x W x H)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XXX x XXX x XXX mm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XXX x XXX x XXX mm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XXX x XXX x XXX mm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093686"/>
                  </a:ext>
                </a:extLst>
              </a:tr>
              <a:tr h="384000">
                <a:tc>
                  <a:txBody>
                    <a:bodyPr/>
                    <a:lstStyle/>
                    <a:p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Gas 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inlet</a:t>
                      </a:r>
                      <a:r>
                        <a:rPr lang="de-DE" sz="1200" b="1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 / </a:t>
                      </a:r>
                      <a:r>
                        <a:rPr lang="de-DE" sz="1200" b="1" cap="none" baseline="0" dirty="0" err="1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outlet</a:t>
                      </a:r>
                      <a:endParaRPr lang="de-DE" sz="1200" b="1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DN XX / DN XX</a:t>
                      </a:r>
                      <a:endParaRPr lang="de-DE" sz="1200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DN XX / DN XX</a:t>
                      </a:r>
                      <a:endParaRPr lang="de-DE" sz="1200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cap="none" baseline="0" dirty="0">
                          <a:latin typeface="Noto Sans" panose="020B0502040504020204" pitchFamily="34" charset="0"/>
                          <a:ea typeface="Noto Sans" panose="020B0502040504020204" pitchFamily="34"/>
                          <a:cs typeface="Noto Sans" panose="020B0502040504020204" pitchFamily="34"/>
                        </a:rPr>
                        <a:t>DN XX / DN XX</a:t>
                      </a:r>
                      <a:endParaRPr lang="de-DE" sz="1200" cap="none" baseline="0" dirty="0">
                        <a:latin typeface="Noto Sans" panose="020B0502040504020204" pitchFamily="34" charset="0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39776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877564ED-9EEB-489A-B4F4-083F43CD257D}"/>
              </a:ext>
            </a:extLst>
          </p:cNvPr>
          <p:cNvSpPr txBox="1"/>
          <p:nvPr userDrawn="1"/>
        </p:nvSpPr>
        <p:spPr>
          <a:xfrm>
            <a:off x="453818" y="206019"/>
            <a:ext cx="11160332" cy="58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200" b="1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  <a:t>Template </a:t>
            </a:r>
            <a:r>
              <a:rPr lang="de-DE" sz="3200" b="1" kern="120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  <a:t>for</a:t>
            </a:r>
            <a:r>
              <a:rPr lang="de-DE" sz="3200" b="1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de-DE" sz="3200" b="1" kern="1200" dirty="0" err="1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  <a:t>Tables</a:t>
            </a:r>
            <a:endParaRPr lang="de-DE" sz="2133" b="1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D487C6D-47B8-48D5-B7C1-9856DDDC85C3}"/>
              </a:ext>
            </a:extLst>
          </p:cNvPr>
          <p:cNvSpPr txBox="1"/>
          <p:nvPr userDrawn="1"/>
        </p:nvSpPr>
        <p:spPr>
          <a:xfrm rot="21284972">
            <a:off x="733500" y="3039061"/>
            <a:ext cx="10557883" cy="111511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2667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b="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  <a:t>To create a corporate design conform table, please copy this table from the slide master and paste it on your slide in the normal view. </a:t>
            </a:r>
            <a:br>
              <a:rPr lang="en-US" sz="2133" b="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133" b="0" kern="12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rPr>
              <a:t>The table can then be edited and this text box removed.</a:t>
            </a:r>
            <a:endParaRPr lang="de-DE" sz="2133" b="0" kern="12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73801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00000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V_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>
            <a:extLst>
              <a:ext uri="{FF2B5EF4-FFF2-40B4-BE49-F238E27FC236}">
                <a16:creationId xmlns:a16="http://schemas.microsoft.com/office/drawing/2014/main" id="{C10B6FFB-81A4-4F76-950B-A77C06EB00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7441" y="4993832"/>
            <a:ext cx="10882476" cy="649401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0" cap="all" baseline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5CA8D8D2-1F1D-4B09-B417-A6714A30D4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8950" y="5615863"/>
            <a:ext cx="10890967" cy="4789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67" b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de-DE" dirty="0"/>
              <a:t>Name | Datum</a:t>
            </a:r>
          </a:p>
        </p:txBody>
      </p:sp>
    </p:spTree>
    <p:extLst>
      <p:ext uri="{BB962C8B-B14F-4D97-AF65-F5344CB8AC3E}">
        <p14:creationId xmlns:p14="http://schemas.microsoft.com/office/powerpoint/2010/main" val="762109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69">
          <p15:clr>
            <a:srgbClr val="FFFFFF"/>
          </p15:clr>
        </p15:guide>
        <p15:guide id="3" pos="407">
          <p15:clr>
            <a:srgbClr val="FFFFFF"/>
          </p15:clr>
        </p15:guide>
        <p15:guide id="4" pos="5485">
          <p15:clr>
            <a:srgbClr val="FFFFFF"/>
          </p15:clr>
        </p15:guide>
        <p15:guide id="7" orient="horz" pos="2573">
          <p15:clr>
            <a:srgbClr val="FFFFFF"/>
          </p15:clr>
        </p15:guide>
        <p15:guide id="8" orient="horz" pos="2774">
          <p15:clr>
            <a:srgbClr val="FFFF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317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orient="horz" pos="849">
          <p15:clr>
            <a:srgbClr val="FBAE40"/>
          </p15:clr>
        </p15:guide>
        <p15:guide id="4" orient="horz" pos="2969">
          <p15:clr>
            <a:srgbClr val="FBAE40"/>
          </p15:clr>
        </p15:guide>
        <p15:guide id="5" pos="548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orange Bu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3883CD4A-90B4-D070-9834-F04297C88B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1109447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orient="horz" pos="849">
          <p15:clr>
            <a:srgbClr val="FBAE40"/>
          </p15:clr>
        </p15:guide>
        <p15:guide id="4" orient="horz" pos="2969">
          <p15:clr>
            <a:srgbClr val="FBAE40"/>
          </p15:clr>
        </p15:guide>
        <p15:guide id="5" pos="548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red Pfeif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">
            <a:extLst>
              <a:ext uri="{FF2B5EF4-FFF2-40B4-BE49-F238E27FC236}">
                <a16:creationId xmlns:a16="http://schemas.microsoft.com/office/drawing/2014/main" id="{4AAA1936-675B-6379-98E9-83758D5453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27460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orient="horz" pos="849">
          <p15:clr>
            <a:srgbClr val="FBAE40"/>
          </p15:clr>
        </p15:guide>
        <p15:guide id="4" orient="horz" pos="2969">
          <p15:clr>
            <a:srgbClr val="FBAE40"/>
          </p15:clr>
        </p15:guide>
        <p15:guide id="5" pos="548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red centroth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6">
            <a:extLst>
              <a:ext uri="{FF2B5EF4-FFF2-40B4-BE49-F238E27FC236}">
                <a16:creationId xmlns:a16="http://schemas.microsoft.com/office/drawing/2014/main" id="{90E28A17-D449-2F7A-72F2-93CE09826F8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5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899384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orient="horz" pos="849">
          <p15:clr>
            <a:srgbClr val="FBAE40"/>
          </p15:clr>
        </p15:guide>
        <p15:guide id="4" orient="horz" pos="2969">
          <p15:clr>
            <a:srgbClr val="FBAE40"/>
          </p15:clr>
        </p15:guide>
        <p15:guide id="5" pos="548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216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045EF6-E7EE-4990-B124-8E6823FBE9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258" y="211969"/>
            <a:ext cx="11190893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1">
                <a:latin typeface="Noto Sans"/>
                <a:ea typeface="Noto Sans"/>
                <a:cs typeface="Noto Sans"/>
              </a:defRPr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416E0489-AD6C-4550-B0C3-705F0F6F7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650" y="717842"/>
            <a:ext cx="11172501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0">
                <a:latin typeface="Noto Sans"/>
                <a:ea typeface="Noto Sans"/>
                <a:cs typeface="Noto Sans"/>
              </a:defRPr>
            </a:lvl1pPr>
          </a:lstStyle>
          <a:p>
            <a:pPr lvl="0"/>
            <a:r>
              <a:rPr lang="de-DE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2522575021"/>
      </p:ext>
    </p:extLst>
  </p:cSld>
  <p:clrMapOvr>
    <a:masterClrMapping/>
  </p:clrMapOvr>
  <p:transition spd="slow" advClick="0" advTm="7000">
    <p:push/>
  </p:transition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106151"/>
      </p:ext>
    </p:extLst>
  </p:cSld>
  <p:clrMapOvr>
    <a:masterClrMapping/>
  </p:clrMapOvr>
  <p:transition spd="slow" advClick="0" advTm="7000">
    <p:push/>
  </p:transition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944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hite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3D8010-3F43-4F56-A668-CB229AE620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0705" y="-1"/>
            <a:ext cx="6091296" cy="62865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067"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endParaRPr lang="de-DE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B072957A-08B0-4A86-8776-809D2040C8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257" y="205873"/>
            <a:ext cx="5558339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1">
                <a:latin typeface="Noto Sans" panose="020B0502040504020204" pitchFamily="34" charset="0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de-DE"/>
              <a:t>Headline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EA38715-F4DC-42AA-B71F-BDF9C56821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651" y="717842"/>
            <a:ext cx="5539947" cy="4789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000"/>
              </a:lnSpc>
              <a:spcBef>
                <a:spcPts val="800"/>
              </a:spcBef>
              <a:buFontTx/>
              <a:buNone/>
              <a:defRPr sz="3200" b="0">
                <a:latin typeface="Noto Sans" panose="020B0502040504020204" pitchFamily="34" charset="0"/>
                <a:ea typeface="Noto Sans Light" panose="020B0402040504020204" pitchFamily="34" charset="0"/>
                <a:cs typeface="Noto Sans Light" panose="020B0402040504020204" pitchFamily="34" charset="0"/>
              </a:defRPr>
            </a:lvl1pPr>
          </a:lstStyle>
          <a:p>
            <a:pPr lvl="0"/>
            <a:r>
              <a:rPr lang="de-DE" err="1"/>
              <a:t>Subline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289381-8ABD-CFBF-AD5F-AB895698F3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870" y="1662911"/>
            <a:ext cx="5456109" cy="46235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FontTx/>
              <a:buNone/>
              <a:defRPr sz="2133" b="0" baseline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990575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 marL="1523962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2133547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2743131" indent="-38399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6pPr>
            <a:lvl7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7pPr>
            <a:lvl8pPr indent="-383990">
              <a:lnSpc>
                <a:spcPct val="114000"/>
              </a:lnSpc>
              <a:spcBef>
                <a:spcPts val="0"/>
              </a:spcBef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8pPr>
            <a:lvl9pPr indent="-383990">
              <a:defRPr sz="2133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9pPr>
          </a:lstStyle>
          <a:p>
            <a:pPr lvl="0"/>
            <a:r>
              <a:rPr lang="de-DE"/>
              <a:t>Text</a:t>
            </a:r>
          </a:p>
          <a:p>
            <a:pPr lvl="1"/>
            <a:r>
              <a:rPr lang="de-DE"/>
              <a:t>Text</a:t>
            </a:r>
          </a:p>
          <a:p>
            <a:pPr lvl="2"/>
            <a:r>
              <a:rPr lang="de-DE"/>
              <a:t>Text</a:t>
            </a:r>
          </a:p>
          <a:p>
            <a:pPr lvl="3"/>
            <a:r>
              <a:rPr lang="de-DE"/>
              <a:t>Text</a:t>
            </a:r>
          </a:p>
          <a:p>
            <a:pPr lvl="4"/>
            <a:r>
              <a:rPr lang="de-DE"/>
              <a:t>Text</a:t>
            </a:r>
          </a:p>
          <a:p>
            <a:pPr lvl="5"/>
            <a:r>
              <a:rPr lang="de-DE"/>
              <a:t>Text</a:t>
            </a:r>
          </a:p>
          <a:p>
            <a:pPr lvl="6"/>
            <a:r>
              <a:rPr lang="de-DE"/>
              <a:t>Text</a:t>
            </a:r>
          </a:p>
          <a:p>
            <a:pPr lvl="7"/>
            <a:r>
              <a:rPr lang="de-DE"/>
              <a:t>Text</a:t>
            </a:r>
          </a:p>
          <a:p>
            <a:pPr lvl="4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844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240">
          <p15:clr>
            <a:srgbClr val="00000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9C038-C83E-46B9-A1FA-9F3CFEDA4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7" cy="108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Untertitel">
            <a:extLst>
              <a:ext uri="{FF2B5EF4-FFF2-40B4-BE49-F238E27FC236}">
                <a16:creationId xmlns:a16="http://schemas.microsoft.com/office/drawing/2014/main" id="{4317D7A9-D0E1-44EB-B23A-386CF860CB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71" y="1080000"/>
            <a:ext cx="11111047" cy="432000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 dirty="0"/>
              <a:t>Geben Sie Ihren Untertitel ein</a:t>
            </a:r>
          </a:p>
        </p:txBody>
      </p:sp>
    </p:spTree>
    <p:extLst>
      <p:ext uri="{BB962C8B-B14F-4D97-AF65-F5344CB8AC3E}">
        <p14:creationId xmlns:p14="http://schemas.microsoft.com/office/powerpoint/2010/main" val="335978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39A3AFE-D32D-1BF7-DF54-D605C87B81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2400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161D947-7C26-D545-8F49-4C0D9BAA7F99}"/>
              </a:ext>
            </a:extLst>
          </p:cNvPr>
          <p:cNvGrpSpPr/>
          <p:nvPr userDrawn="1"/>
        </p:nvGrpSpPr>
        <p:grpSpPr>
          <a:xfrm>
            <a:off x="584190" y="2561690"/>
            <a:ext cx="8569093" cy="1105108"/>
            <a:chOff x="637941" y="1686299"/>
            <a:chExt cx="5489897" cy="708001"/>
          </a:xfrm>
        </p:grpSpPr>
        <p:pic>
          <p:nvPicPr>
            <p:cNvPr id="4" name="Grafik 3" descr="Ein Bild, das Schrift, Text, Grafiken, Symbol enthält.&#10;&#10;Automatisch generierte Beschreibung">
              <a:extLst>
                <a:ext uri="{FF2B5EF4-FFF2-40B4-BE49-F238E27FC236}">
                  <a16:creationId xmlns:a16="http://schemas.microsoft.com/office/drawing/2014/main" id="{3C7E62E9-F0EC-42DC-8990-8377DAD6AE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37941" y="1686299"/>
              <a:ext cx="2311200" cy="708001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10EC4E7-B24C-84DE-8819-DB74558CF4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334148" y="1965847"/>
              <a:ext cx="2793690" cy="233706"/>
            </a:xfrm>
            <a:prstGeom prst="rect">
              <a:avLst/>
            </a:prstGeom>
          </p:spPr>
        </p:pic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78F2D60A-E218-F2B5-1224-EF29857EB4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3586" y="1053491"/>
            <a:ext cx="8557319" cy="795632"/>
          </a:xfrm>
          <a:prstGeom prst="rect">
            <a:avLst/>
          </a:prstGeom>
        </p:spPr>
      </p:pic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6B783B72-A3A5-89A5-7A59-6DA74AE7CA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190" y="5734314"/>
            <a:ext cx="10773652" cy="4789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67" b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en-US"/>
              <a:t>Name | Date</a:t>
            </a:r>
            <a:endParaRPr lang="en-US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E33F436-0214-7B05-E6C1-7C315D97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0" y="5112282"/>
            <a:ext cx="10773652" cy="553998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lang="en-US" sz="4000" b="0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Tx/>
              <a:buNone/>
            </a:pPr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31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1620">
          <p15:clr>
            <a:srgbClr val="FBAE40"/>
          </p15:clr>
        </p15:guide>
        <p15:guide id="5" orient="horz" pos="261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V_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8F97862-B6B7-F63B-8DC9-5BA9E2F0D7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ABB7B90-E2B7-4CAE-D48A-0B0883617BE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616" t="13394" r="8616" b="1330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4431272-9B05-1DA4-8A2A-D35E99CF80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5734" y="1082392"/>
            <a:ext cx="4458193" cy="104276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F79C4BC-A05A-ABC3-B74C-A3181E5B9C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2806" y="-1"/>
            <a:ext cx="1242029" cy="1088903"/>
          </a:xfrm>
          <a:prstGeom prst="rect">
            <a:avLst/>
          </a:prstGeom>
        </p:spPr>
      </p:pic>
      <p:pic>
        <p:nvPicPr>
          <p:cNvPr id="12" name="Grafik 11" descr="Ein Bild, das Text,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1D713A4D-D31B-4A2D-EC7C-77156614A2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39943" y="343261"/>
            <a:ext cx="911659" cy="572675"/>
          </a:xfrm>
          <a:prstGeom prst="rect">
            <a:avLst/>
          </a:prstGeom>
        </p:spPr>
      </p:pic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2FB51302-53BA-BA7D-E54C-F16A41117D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190" y="5734314"/>
            <a:ext cx="10773652" cy="4789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67" b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en-US"/>
              <a:t>Name | Date</a:t>
            </a:r>
            <a:endParaRPr lang="en-US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32EF847E-1F71-0F5C-E685-E6A484D6F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0" y="5112282"/>
            <a:ext cx="10773652" cy="553998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lang="en-US" sz="4000" b="0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Tx/>
              <a:buNone/>
            </a:pPr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42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69">
          <p15:clr>
            <a:srgbClr val="FFFFFF"/>
          </p15:clr>
        </p15:guide>
        <p15:guide id="3" pos="407">
          <p15:clr>
            <a:srgbClr val="FFFFFF"/>
          </p15:clr>
        </p15:guide>
        <p15:guide id="4" pos="5485">
          <p15:clr>
            <a:srgbClr val="FFFFFF"/>
          </p15:clr>
        </p15:guide>
        <p15:guide id="7" orient="horz" pos="2573">
          <p15:clr>
            <a:srgbClr val="FFFFFF"/>
          </p15:clr>
        </p15:guide>
        <p15:guide id="8" orient="horz" pos="2774">
          <p15:clr>
            <a:srgbClr val="FFFF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Titl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8C70D87D-63DB-D4AB-79E6-C6DA3E06CB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2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8E25546-0861-B4BE-AF1D-BF7A5E7EA8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7550" y="576762"/>
            <a:ext cx="3499735" cy="22739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5EBC0F1-CD51-810E-5776-AB50DDB7C8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2806" y="-1"/>
            <a:ext cx="1242029" cy="1088903"/>
          </a:xfrm>
          <a:prstGeom prst="rect">
            <a:avLst/>
          </a:prstGeom>
        </p:spPr>
      </p:pic>
      <p:pic>
        <p:nvPicPr>
          <p:cNvPr id="11" name="Grafik 10" descr="Ein Bild, das Text,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FC258D17-FAD2-40FA-B91C-4B6649F08FF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39943" y="343261"/>
            <a:ext cx="911659" cy="572675"/>
          </a:xfrm>
          <a:prstGeom prst="rect">
            <a:avLst/>
          </a:prstGeom>
        </p:spPr>
      </p:pic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094951AD-1712-DBC6-19FF-C1AA52B3E3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190" y="5734314"/>
            <a:ext cx="10773652" cy="4789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67" b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en-US"/>
              <a:t>Name | Date</a:t>
            </a:r>
            <a:endParaRPr lang="en-US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25A5D0BC-57E2-F196-8D3B-E08997E3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0" y="5112282"/>
            <a:ext cx="10773652" cy="553998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lang="en-US" sz="4000" b="0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Tx/>
              <a:buNone/>
            </a:pPr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667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69">
          <p15:clr>
            <a:srgbClr val="FFFFFF"/>
          </p15:clr>
        </p15:guide>
        <p15:guide id="2" pos="2880">
          <p15:clr>
            <a:srgbClr val="FFFFFF"/>
          </p15:clr>
        </p15:guide>
        <p15:guide id="3" pos="407">
          <p15:clr>
            <a:srgbClr val="FFFFFF"/>
          </p15:clr>
        </p15:guide>
        <p15:guide id="4" pos="5485">
          <p15:clr>
            <a:srgbClr val="FFFFFF"/>
          </p15:clr>
        </p15:guide>
        <p15:guide id="5" orient="horz" pos="270">
          <p15:clr>
            <a:srgbClr val="FFFFFF"/>
          </p15:clr>
        </p15:guide>
        <p15:guide id="6" pos="2060">
          <p15:clr>
            <a:srgbClr val="FFFFFF"/>
          </p15:clr>
        </p15:guide>
        <p15:guide id="7" orient="horz" pos="2573">
          <p15:clr>
            <a:srgbClr val="FFFFFF"/>
          </p15:clr>
        </p15:guide>
        <p15:guide id="8" orient="horz" pos="2774">
          <p15:clr>
            <a:srgbClr val="FFFF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C3CCDF8F-CB93-1825-34FE-E41D8790C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740701"/>
            <a:ext cx="11036300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95D436-B0FA-7678-7187-5E97E713B9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851" y="1509185"/>
            <a:ext cx="11029949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6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C3CCDF8F-CB93-1825-34FE-E41D8790C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740701"/>
            <a:ext cx="11036300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95D436-B0FA-7678-7187-5E97E713B9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851" y="1509185"/>
            <a:ext cx="5376000" cy="478997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F34BFE0B-2A98-3924-61B5-51D6E762EF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38151" y="1509185"/>
            <a:ext cx="5376000" cy="478997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4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C3CCDF8F-CB93-1825-34FE-E41D8790C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740701"/>
            <a:ext cx="11036300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95D436-B0FA-7678-7187-5E97E713B9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851" y="1509185"/>
            <a:ext cx="3504000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F34BFE0B-2A98-3924-61B5-51D6E762EF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12224" y="1509185"/>
            <a:ext cx="3504000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72177076-6CC4-3980-35BE-EC275C2613E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45037" y="1509185"/>
            <a:ext cx="3504000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46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C3CCDF8F-CB93-1825-34FE-E41D8790C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740701"/>
            <a:ext cx="11036300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95D436-B0FA-7678-7187-5E97E713B9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851" y="1509185"/>
            <a:ext cx="7291883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F34BFE0B-2A98-3924-61B5-51D6E762EF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12224" y="1509185"/>
            <a:ext cx="3504000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83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C3CCDF8F-CB93-1825-34FE-E41D8790CC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1" y="740701"/>
            <a:ext cx="11036300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95D436-B0FA-7678-7187-5E97E713B9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851" y="1509185"/>
            <a:ext cx="3504000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Inhaltsplatzhalter 3">
            <a:extLst>
              <a:ext uri="{FF2B5EF4-FFF2-40B4-BE49-F238E27FC236}">
                <a16:creationId xmlns:a16="http://schemas.microsoft.com/office/drawing/2014/main" id="{F34BFE0B-2A98-3924-61B5-51D6E762EF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67808" y="1509185"/>
            <a:ext cx="7248416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64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1" y="260649"/>
            <a:ext cx="5422139" cy="8971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C5F888F-7EF5-7D9E-C9F0-6EF37924BB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60EC7C-B58C-6743-35CF-DF3B4012402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851" y="1509185"/>
            <a:ext cx="5422139" cy="4777316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517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BDDD901-6AC7-0CC3-3329-D29C1D307365}"/>
              </a:ext>
            </a:extLst>
          </p:cNvPr>
          <p:cNvSpPr txBox="1"/>
          <p:nvPr userDrawn="1"/>
        </p:nvSpPr>
        <p:spPr>
          <a:xfrm>
            <a:off x="0" y="6117299"/>
            <a:ext cx="6864085" cy="7407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900" lvl="1" indent="-3429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7E07029D-8353-60E4-4A80-DA0B937C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48" y="1171406"/>
            <a:ext cx="2880000" cy="8971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3CD63E69-BEE8-1259-EF01-2C6C07431B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848" y="2222500"/>
            <a:ext cx="2880000" cy="4064000"/>
          </a:xfrm>
        </p:spPr>
        <p:txBody>
          <a:bodyPr/>
          <a:lstStyle>
            <a:lvl1pPr marL="0" indent="0">
              <a:buNone/>
              <a:defRPr sz="1867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E56D029B-8E58-7001-8EA5-ADC6B9B13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98243" y="1191727"/>
            <a:ext cx="2603143" cy="1200000"/>
          </a:xfrm>
        </p:spPr>
        <p:txBody>
          <a:bodyPr anchor="ctr"/>
          <a:lstStyle>
            <a:lvl1pPr marL="0" indent="0">
              <a:buNone/>
              <a:defRPr sz="2133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E2C81C42-127E-5C82-4341-481730C2E1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98243" y="2829000"/>
            <a:ext cx="2603143" cy="1200000"/>
          </a:xfrm>
        </p:spPr>
        <p:txBody>
          <a:bodyPr anchor="ctr"/>
          <a:lstStyle>
            <a:lvl1pPr marL="0" indent="0">
              <a:buNone/>
              <a:defRPr sz="2133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CBC225A4-B737-CB5D-89E6-FEEF2EE1A4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98243" y="4504228"/>
            <a:ext cx="2603143" cy="1200000"/>
          </a:xfrm>
        </p:spPr>
        <p:txBody>
          <a:bodyPr anchor="ctr"/>
          <a:lstStyle>
            <a:lvl1pPr marL="0" indent="0">
              <a:buNone/>
              <a:defRPr sz="2133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06BDAF5-4D55-3502-A973-AF5E9596AAAA}"/>
              </a:ext>
            </a:extLst>
          </p:cNvPr>
          <p:cNvSpPr/>
          <p:nvPr userDrawn="1"/>
        </p:nvSpPr>
        <p:spPr>
          <a:xfrm>
            <a:off x="3697848" y="0"/>
            <a:ext cx="4086577" cy="6858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Inhaltsplatzhalter 7">
            <a:extLst>
              <a:ext uri="{FF2B5EF4-FFF2-40B4-BE49-F238E27FC236}">
                <a16:creationId xmlns:a16="http://schemas.microsoft.com/office/drawing/2014/main" id="{BEB29CB4-3968-2662-6522-35B71FCBD0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697848" y="1171406"/>
            <a:ext cx="4086577" cy="4532823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96312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D092F6B-FED1-2708-DF72-AB790F2D7D2F}"/>
              </a:ext>
            </a:extLst>
          </p:cNvPr>
          <p:cNvSpPr txBox="1"/>
          <p:nvPr userDrawn="1"/>
        </p:nvSpPr>
        <p:spPr>
          <a:xfrm>
            <a:off x="0" y="6117299"/>
            <a:ext cx="6864085" cy="7407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900" lvl="1" indent="-3429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07701" y="0"/>
            <a:ext cx="87842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3407701" cy="1157817"/>
          </a:xfrm>
          <a:noFill/>
        </p:spPr>
        <p:txBody>
          <a:bodyPr lIns="144000" tIns="108000" rIns="72000" bIns="72000"/>
          <a:lstStyle>
            <a:lvl1pPr>
              <a:defRPr sz="3200" cap="none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30AE41C-DC1E-C474-90F2-976FC001D7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1157818"/>
            <a:ext cx="3407701" cy="5700183"/>
          </a:xfrm>
        </p:spPr>
        <p:txBody>
          <a:bodyPr lIns="144000" tIns="36000" rIns="108000" bIns="180000"/>
          <a:lstStyle>
            <a:lvl1pPr marL="457189" indent="-457189">
              <a:buFont typeface="Arial" panose="020B0604020202020204" pitchFamily="34" charset="0"/>
              <a:buChar char="•"/>
              <a:defRPr sz="1867"/>
            </a:lvl1pPr>
            <a:lvl2pPr marL="990575" indent="-380990">
              <a:buFont typeface="Arial" panose="020B0604020202020204" pitchFamily="34" charset="0"/>
              <a:buChar char="•"/>
              <a:defRPr sz="1600"/>
            </a:lvl2pPr>
            <a:lvl3pPr marL="1523962" indent="-304792">
              <a:buFont typeface="Arial" panose="020B0604020202020204" pitchFamily="34" charset="0"/>
              <a:buChar char="•"/>
              <a:defRPr sz="1467"/>
            </a:lvl3pPr>
            <a:lvl4pPr marL="2133547" indent="-304792">
              <a:buFont typeface="Arial" panose="020B0604020202020204" pitchFamily="34" charset="0"/>
              <a:buChar char="•"/>
              <a:defRPr sz="1400"/>
            </a:lvl4pPr>
            <a:lvl5pPr marL="2743131" indent="-304792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0848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5292775"/>
            <a:ext cx="11036300" cy="993725"/>
          </a:xfrm>
          <a:solidFill>
            <a:schemeClr val="accent1"/>
          </a:solidFill>
        </p:spPr>
        <p:txBody>
          <a:bodyPr lIns="144000" tIns="108000" rIns="72000" bIns="72000"/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1BAB348-24ED-FCB4-BA04-075968D074E4}"/>
              </a:ext>
            </a:extLst>
          </p:cNvPr>
          <p:cNvSpPr/>
          <p:nvPr userDrawn="1"/>
        </p:nvSpPr>
        <p:spPr>
          <a:xfrm>
            <a:off x="5472000" y="2805000"/>
            <a:ext cx="1248000" cy="12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Gleichschenkliges Dreieck 3">
            <a:extLst>
              <a:ext uri="{FF2B5EF4-FFF2-40B4-BE49-F238E27FC236}">
                <a16:creationId xmlns:a16="http://schemas.microsoft.com/office/drawing/2014/main" id="{2775933C-7042-9048-25C9-825D8F1EA501}"/>
              </a:ext>
            </a:extLst>
          </p:cNvPr>
          <p:cNvSpPr/>
          <p:nvPr userDrawn="1"/>
        </p:nvSpPr>
        <p:spPr>
          <a:xfrm rot="5400000">
            <a:off x="5783966" y="3116966"/>
            <a:ext cx="768085" cy="62406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87877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5292775"/>
            <a:ext cx="11036300" cy="993725"/>
          </a:xfrm>
          <a:solidFill>
            <a:schemeClr val="accent3"/>
          </a:solidFill>
        </p:spPr>
        <p:txBody>
          <a:bodyPr lIns="144000" tIns="108000" rIns="72000" bIns="72000"/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C324E99-9087-7ECD-BB29-A993B029C6F0}"/>
              </a:ext>
            </a:extLst>
          </p:cNvPr>
          <p:cNvSpPr/>
          <p:nvPr userDrawn="1"/>
        </p:nvSpPr>
        <p:spPr>
          <a:xfrm>
            <a:off x="5472000" y="2805000"/>
            <a:ext cx="1248000" cy="124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Gleichschenkliges Dreieck 3">
            <a:extLst>
              <a:ext uri="{FF2B5EF4-FFF2-40B4-BE49-F238E27FC236}">
                <a16:creationId xmlns:a16="http://schemas.microsoft.com/office/drawing/2014/main" id="{13001149-DCD5-9F02-7DB2-F5B5672EA408}"/>
              </a:ext>
            </a:extLst>
          </p:cNvPr>
          <p:cNvSpPr/>
          <p:nvPr userDrawn="1"/>
        </p:nvSpPr>
        <p:spPr>
          <a:xfrm rot="5400000">
            <a:off x="5783966" y="3116966"/>
            <a:ext cx="768085" cy="62406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9322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5" y="643467"/>
            <a:ext cx="5520267" cy="1200000"/>
          </a:xfrm>
          <a:solidFill>
            <a:schemeClr val="accent3"/>
          </a:solidFill>
        </p:spPr>
        <p:txBody>
          <a:bodyPr lIns="144000" tIns="108000" rIns="72000" bIns="72000"/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461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5" y="643467"/>
            <a:ext cx="5520267" cy="1200000"/>
          </a:xfrm>
          <a:solidFill>
            <a:schemeClr val="accent1"/>
          </a:solidFill>
        </p:spPr>
        <p:txBody>
          <a:bodyPr lIns="144000" tIns="108000" rIns="72000" bIns="72000"/>
          <a:lstStyle>
            <a:lvl1pPr>
              <a:defRPr sz="2400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04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6FE0D48-898F-4FA9-9B9A-73A884180E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851" y="2545064"/>
            <a:ext cx="3264000" cy="4320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txBody>
          <a:bodyPr lIns="180000" tIns="180000" rIns="180000" bIns="108000">
            <a:noAutofit/>
          </a:bodyPr>
          <a:lstStyle>
            <a:lvl1pPr marL="228594" indent="-228594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67" baseline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609585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1219170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1828754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2438339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1" y="1797051"/>
            <a:ext cx="3264000" cy="748013"/>
          </a:xfrm>
          <a:solidFill>
            <a:schemeClr val="accent1"/>
          </a:solidFill>
        </p:spPr>
        <p:txBody>
          <a:bodyPr lIns="180000" tIns="36000" rIns="180000" bIns="36000" anchor="ctr"/>
          <a:lstStyle>
            <a:lvl1pPr>
              <a:defRPr sz="2133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96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6FE0D48-898F-4FA9-9B9A-73A884180E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851" y="2545064"/>
            <a:ext cx="3264000" cy="43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80000" tIns="180000" rIns="180000" bIns="108000">
            <a:noAutofit/>
          </a:bodyPr>
          <a:lstStyle>
            <a:lvl1pPr marL="228594" indent="-228594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67" baseline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609585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1219170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1828754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2438339" indent="0">
              <a:buFontTx/>
              <a:buNone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1" y="1797051"/>
            <a:ext cx="3264000" cy="748013"/>
          </a:xfrm>
          <a:solidFill>
            <a:schemeClr val="accent3"/>
          </a:solidFill>
        </p:spPr>
        <p:txBody>
          <a:bodyPr lIns="180000" tIns="36000" rIns="180000" bIns="36000" anchor="ctr"/>
          <a:lstStyle>
            <a:lvl1pPr>
              <a:defRPr sz="2133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8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6FE0D48-898F-4FA9-9B9A-73A884180E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8181" y="2545064"/>
            <a:ext cx="3264000" cy="4320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txBody>
          <a:bodyPr vert="horz" lIns="180000" tIns="180000" rIns="180000" bIns="108000" rtlCol="0">
            <a:noAutofit/>
          </a:bodyPr>
          <a:lstStyle>
            <a:lvl1pPr>
              <a:defRPr lang="en-US" sz="1867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228594" lvl="0" indent="-228594">
              <a:lnSpc>
                <a:spcPct val="105000"/>
              </a:lnSpc>
              <a:spcBef>
                <a:spcPts val="0"/>
              </a:spcBef>
            </a:pPr>
            <a:r>
              <a:rPr lang="de-DE"/>
              <a:t>Mastertextformat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181" y="1797051"/>
            <a:ext cx="3264000" cy="748013"/>
          </a:xfrm>
          <a:solidFill>
            <a:schemeClr val="accent1"/>
          </a:solidFill>
        </p:spPr>
        <p:txBody>
          <a:bodyPr vert="horz" lIns="180000" tIns="36000" rIns="180000" bIns="36000" rtlCol="0" anchor="ctr">
            <a:noAutofit/>
          </a:bodyPr>
          <a:lstStyle>
            <a:lvl1pPr>
              <a:defRPr lang="en-US" sz="2133" cap="none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0518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full size photo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5F649E70-5B7C-41AC-A493-51254D8C99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33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place photo</a:t>
            </a:r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6FE0D48-898F-4FA9-9B9A-73A884180E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8181" y="2545064"/>
            <a:ext cx="3264000" cy="43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180000" tIns="180000" rIns="180000" bIns="108000" rtlCol="0">
            <a:noAutofit/>
          </a:bodyPr>
          <a:lstStyle>
            <a:lvl1pPr>
              <a:defRPr lang="en-US" sz="1867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228594" lvl="0" indent="-228594">
              <a:lnSpc>
                <a:spcPct val="105000"/>
              </a:lnSpc>
              <a:spcBef>
                <a:spcPts val="0"/>
              </a:spcBef>
            </a:pPr>
            <a:r>
              <a:rPr lang="de-DE"/>
              <a:t>Mastertextformat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126CA0-3B14-5BDA-E43B-4C76A5585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181" y="1797051"/>
            <a:ext cx="3264000" cy="748013"/>
          </a:xfrm>
          <a:solidFill>
            <a:schemeClr val="accent3"/>
          </a:solidFill>
        </p:spPr>
        <p:txBody>
          <a:bodyPr vert="horz" lIns="180000" tIns="36000" rIns="180000" bIns="36000" rtlCol="0" anchor="ctr">
            <a:noAutofit/>
          </a:bodyPr>
          <a:lstStyle>
            <a:lvl1pPr>
              <a:defRPr lang="en-US" sz="2133" cap="none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76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5A64A76-B80E-D68D-73BD-F6F00A4E06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994D061-018F-1AF8-E1D6-70429A662BDF}"/>
              </a:ext>
            </a:extLst>
          </p:cNvPr>
          <p:cNvSpPr txBox="1">
            <a:spLocks/>
          </p:cNvSpPr>
          <p:nvPr userDrawn="1"/>
        </p:nvSpPr>
        <p:spPr>
          <a:xfrm>
            <a:off x="10645735" y="6443912"/>
            <a:ext cx="968416" cy="296032"/>
          </a:xfrm>
          <a:prstGeom prst="rect">
            <a:avLst/>
          </a:prstGeom>
        </p:spPr>
        <p:txBody>
          <a:bodyPr rIns="0"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E334C75-BFD3-457E-83A1-C940D960C4A8}" type="slidenum">
              <a:rPr lang="en-US" sz="1067" spc="-27" baseline="0" smtClean="0">
                <a:solidFill>
                  <a:schemeClr val="bg1"/>
                </a:solidFill>
              </a:rPr>
              <a:pPr algn="r"/>
              <a:t>‹#›</a:t>
            </a:fld>
            <a:endParaRPr lang="en-US" sz="1067" spc="-27" baseline="0" dirty="0">
              <a:solidFill>
                <a:schemeClr val="bg1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E8335F4-BBE7-D5C4-31C5-023737EA55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1" y="1577508"/>
            <a:ext cx="11036300" cy="1055885"/>
          </a:xfrm>
          <a:prstGeom prst="rect">
            <a:avLst/>
          </a:prstGeom>
        </p:spPr>
        <p:txBody>
          <a:bodyPr anchor="t"/>
          <a:lstStyle>
            <a:lvl1pPr>
              <a:defRPr lang="en-US" sz="8000" b="1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/>
              <a:t>Intertitle</a:t>
            </a:r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8CE555B-9109-3BCB-288F-A6DC261EC8E4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C5DE99F-857D-5544-7658-9A1B4A18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64D3FAB-D549-A936-45BC-656888318CDA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DF0D008-4D3F-A122-3CBF-0501ACCA9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C3ACE0F-5A21-46BE-FAEA-725DB02C23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233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5A64A76-B80E-D68D-73BD-F6F00A4E06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994D061-018F-1AF8-E1D6-70429A662BDF}"/>
              </a:ext>
            </a:extLst>
          </p:cNvPr>
          <p:cNvSpPr txBox="1">
            <a:spLocks/>
          </p:cNvSpPr>
          <p:nvPr userDrawn="1"/>
        </p:nvSpPr>
        <p:spPr>
          <a:xfrm>
            <a:off x="10645735" y="6443912"/>
            <a:ext cx="968416" cy="296032"/>
          </a:xfrm>
          <a:prstGeom prst="rect">
            <a:avLst/>
          </a:prstGeom>
        </p:spPr>
        <p:txBody>
          <a:bodyPr rIns="0"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E334C75-BFD3-457E-83A1-C940D960C4A8}" type="slidenum">
              <a:rPr lang="en-US" sz="1067" spc="-27" baseline="0" smtClean="0">
                <a:solidFill>
                  <a:schemeClr val="bg1"/>
                </a:solidFill>
              </a:rPr>
              <a:pPr algn="r"/>
              <a:t>‹#›</a:t>
            </a:fld>
            <a:endParaRPr lang="en-US" sz="1067" spc="-27" baseline="0" dirty="0">
              <a:solidFill>
                <a:schemeClr val="bg1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E8335F4-BBE7-D5C4-31C5-023737EA55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1" y="1577508"/>
            <a:ext cx="11036300" cy="1055885"/>
          </a:xfrm>
          <a:prstGeom prst="rect">
            <a:avLst/>
          </a:prstGeom>
        </p:spPr>
        <p:txBody>
          <a:bodyPr anchor="t"/>
          <a:lstStyle>
            <a:lvl1pPr>
              <a:defRPr lang="en-US" sz="8000" b="1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/>
              <a:t>Intertitle</a:t>
            </a:r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8CE555B-9109-3BCB-288F-A6DC261EC8E4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C5DE99F-857D-5544-7658-9A1B4A18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64D3FAB-D549-A936-45BC-656888318CDA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DF0D008-4D3F-A122-3CBF-0501ACCA9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C3ACE0F-5A21-46BE-FAEA-725DB02C23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0235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5A64A76-B80E-D68D-73BD-F6F00A4E06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994D061-018F-1AF8-E1D6-70429A662BDF}"/>
              </a:ext>
            </a:extLst>
          </p:cNvPr>
          <p:cNvSpPr txBox="1">
            <a:spLocks/>
          </p:cNvSpPr>
          <p:nvPr userDrawn="1"/>
        </p:nvSpPr>
        <p:spPr>
          <a:xfrm>
            <a:off x="10645735" y="6443912"/>
            <a:ext cx="968416" cy="296032"/>
          </a:xfrm>
          <a:prstGeom prst="rect">
            <a:avLst/>
          </a:prstGeom>
        </p:spPr>
        <p:txBody>
          <a:bodyPr rIns="0"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E334C75-BFD3-457E-83A1-C940D960C4A8}" type="slidenum">
              <a:rPr lang="en-US" sz="1067" spc="-27" baseline="0" smtClean="0">
                <a:solidFill>
                  <a:schemeClr val="bg1"/>
                </a:solidFill>
              </a:rPr>
              <a:pPr algn="r"/>
              <a:t>‹#›</a:t>
            </a:fld>
            <a:endParaRPr lang="en-US" sz="1067" spc="-27" baseline="0" dirty="0">
              <a:solidFill>
                <a:schemeClr val="bg1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E8335F4-BBE7-D5C4-31C5-023737EA55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1" y="1577508"/>
            <a:ext cx="11036300" cy="1055885"/>
          </a:xfrm>
          <a:prstGeom prst="rect">
            <a:avLst/>
          </a:prstGeom>
        </p:spPr>
        <p:txBody>
          <a:bodyPr anchor="t"/>
          <a:lstStyle>
            <a:lvl1pPr>
              <a:defRPr lang="en-US" sz="8000" b="1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/>
              <a:t>Intertitle</a:t>
            </a:r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586E5BA-245D-B9AF-2659-12087010A7AE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5515408-FBC6-80B4-5F8C-D1454B83D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788DEE47-6752-6395-AA7C-76104A54EC35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3496AD72-B93A-6E1D-96EA-D07C29407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1C6B5649-5D32-D0A7-5CAD-29FD8FB329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1997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titl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34F2D6F-F61C-8039-0C6E-76FFE4B79F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5F256642-547C-416B-84B0-0E8178790F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6690" y="1508787"/>
            <a:ext cx="11187461" cy="11521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9600"/>
              </a:lnSpc>
              <a:buFontTx/>
              <a:buNone/>
              <a:defRPr sz="8000" b="0" cap="all" baseline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/>
              <a:t>Intertitle</a:t>
            </a:r>
            <a:endParaRPr lang="en-US" dirty="0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1E5CBD3C-AF78-8320-B074-85163D6BFD98}"/>
              </a:ext>
            </a:extLst>
          </p:cNvPr>
          <p:cNvSpPr/>
          <p:nvPr userDrawn="1"/>
        </p:nvSpPr>
        <p:spPr>
          <a:xfrm>
            <a:off x="7468623" y="3115343"/>
            <a:ext cx="3847928" cy="1505164"/>
          </a:xfrm>
          <a:custGeom>
            <a:avLst/>
            <a:gdLst>
              <a:gd name="connsiteX0" fmla="*/ 0 w 2885946"/>
              <a:gd name="connsiteY0" fmla="*/ 1128874 h 1128873"/>
              <a:gd name="connsiteX1" fmla="*/ 1013604 w 2885946"/>
              <a:gd name="connsiteY1" fmla="*/ 1128874 h 1128873"/>
              <a:gd name="connsiteX2" fmla="*/ 2885947 w 2885946"/>
              <a:gd name="connsiteY2" fmla="*/ 0 h 1128873"/>
              <a:gd name="connsiteX3" fmla="*/ 1872343 w 2885946"/>
              <a:gd name="connsiteY3" fmla="*/ 0 h 1128873"/>
              <a:gd name="connsiteX4" fmla="*/ 0 w 2885946"/>
              <a:gd name="connsiteY4" fmla="*/ 1128874 h 112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5946" h="1128873">
                <a:moveTo>
                  <a:pt x="0" y="1128874"/>
                </a:moveTo>
                <a:lnTo>
                  <a:pt x="1013604" y="1128874"/>
                </a:lnTo>
                <a:lnTo>
                  <a:pt x="2885947" y="0"/>
                </a:lnTo>
                <a:lnTo>
                  <a:pt x="1872343" y="0"/>
                </a:lnTo>
                <a:lnTo>
                  <a:pt x="0" y="1128874"/>
                </a:lnTo>
                <a:close/>
              </a:path>
            </a:pathLst>
          </a:custGeom>
          <a:solidFill>
            <a:schemeClr val="accent6"/>
          </a:solidFill>
          <a:ln w="557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17C0E95C-881D-F751-4474-0AE8B061C1DC}"/>
              </a:ext>
            </a:extLst>
          </p:cNvPr>
          <p:cNvSpPr/>
          <p:nvPr userDrawn="1"/>
        </p:nvSpPr>
        <p:spPr>
          <a:xfrm>
            <a:off x="5553585" y="996158"/>
            <a:ext cx="5399675" cy="1505164"/>
          </a:xfrm>
          <a:custGeom>
            <a:avLst/>
            <a:gdLst>
              <a:gd name="connsiteX0" fmla="*/ 2357895 w 4049756"/>
              <a:gd name="connsiteY0" fmla="*/ 0 h 1128873"/>
              <a:gd name="connsiteX1" fmla="*/ 0 w 4049756"/>
              <a:gd name="connsiteY1" fmla="*/ 0 h 1128873"/>
              <a:gd name="connsiteX2" fmla="*/ 1691862 w 4049756"/>
              <a:gd name="connsiteY2" fmla="*/ 1128874 h 1128873"/>
              <a:gd name="connsiteX3" fmla="*/ 4049757 w 4049756"/>
              <a:gd name="connsiteY3" fmla="*/ 1128874 h 1128873"/>
              <a:gd name="connsiteX4" fmla="*/ 2357895 w 4049756"/>
              <a:gd name="connsiteY4" fmla="*/ 0 h 112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9756" h="1128873">
                <a:moveTo>
                  <a:pt x="2357895" y="0"/>
                </a:moveTo>
                <a:lnTo>
                  <a:pt x="0" y="0"/>
                </a:lnTo>
                <a:lnTo>
                  <a:pt x="1691862" y="1128874"/>
                </a:lnTo>
                <a:lnTo>
                  <a:pt x="4049757" y="1128874"/>
                </a:lnTo>
                <a:lnTo>
                  <a:pt x="2357895" y="0"/>
                </a:lnTo>
                <a:close/>
              </a:path>
            </a:pathLst>
          </a:custGeom>
          <a:solidFill>
            <a:schemeClr val="accent6"/>
          </a:solidFill>
          <a:ln w="557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EBBCD6-4FF0-B179-5E36-F69E599D339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91" t="1" b="1406"/>
          <a:stretch/>
        </p:blipFill>
        <p:spPr>
          <a:xfrm>
            <a:off x="1" y="3260920"/>
            <a:ext cx="5503591" cy="3597081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87124B5-C747-4EAA-5C06-660A3A5ECC05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39092C47-8AD9-3858-01F3-A74DDE80B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1E8B9AF-719D-A4E6-3344-B6C60FE959AC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05782031-D7CF-067C-14A8-D60828CD8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1298292-183D-9ACC-4C2D-9095F5FB10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9976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title dark red with ro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F4ED3D70-5BE9-9958-A0CC-501CD6B042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5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F331C1-4A5A-98B8-5CCE-FDC6225509C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91" t="1" b="1406"/>
          <a:stretch/>
        </p:blipFill>
        <p:spPr>
          <a:xfrm>
            <a:off x="1" y="3260920"/>
            <a:ext cx="5503591" cy="359708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390306-7899-B9E0-0AD5-D55266C0A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27915" y="1001903"/>
            <a:ext cx="5746995" cy="364978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5F256642-547C-416B-84B0-0E8178790F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6537" y="1508787"/>
            <a:ext cx="11187615" cy="115212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9600"/>
              </a:lnSpc>
              <a:buFontTx/>
              <a:buNone/>
              <a:defRPr lang="de-DE" sz="8000" b="0" kern="1200" cap="all" baseline="0" dirty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ts val="9600"/>
              </a:lnSpc>
              <a:spcBef>
                <a:spcPts val="1333"/>
              </a:spcBef>
              <a:buFontTx/>
              <a:buNone/>
            </a:pPr>
            <a:r>
              <a:rPr lang="en-US"/>
              <a:t>Intertitle</a:t>
            </a:r>
            <a:endParaRPr lang="en-US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EF62BD6-8570-D15D-7DFB-B5FDEC267A5A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4ED6B612-52A9-0514-9616-D82025C6A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F454C49D-F440-4E00-13E8-AAAE77E58526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A02C366B-3568-0325-96C9-5D4D17A1F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7A41EA30-E466-A694-4863-02CF986120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161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orient="horz" pos="849">
          <p15:clr>
            <a:srgbClr val="FBAE40"/>
          </p15:clr>
        </p15:guide>
        <p15:guide id="5" pos="5487">
          <p15:clr>
            <a:srgbClr val="FBAE40"/>
          </p15:clr>
        </p15:guide>
        <p15:guide id="6" orient="horz" pos="148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title Key Visu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reis, Farbigkeit, Fraktalkunst, Licht enthält.&#10;&#10;Automatisch generierte Beschreibung">
            <a:extLst>
              <a:ext uri="{FF2B5EF4-FFF2-40B4-BE49-F238E27FC236}">
                <a16:creationId xmlns:a16="http://schemas.microsoft.com/office/drawing/2014/main" id="{830ABD7E-DDE2-6F85-B475-303223B2FE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860" b="24036"/>
          <a:stretch/>
        </p:blipFill>
        <p:spPr>
          <a:xfrm>
            <a:off x="-6166" y="-6096"/>
            <a:ext cx="12234561" cy="686409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583573-6F25-C41D-D0A3-6D41C6CCE846}"/>
              </a:ext>
            </a:extLst>
          </p:cNvPr>
          <p:cNvSpPr txBox="1"/>
          <p:nvPr userDrawn="1"/>
        </p:nvSpPr>
        <p:spPr>
          <a:xfrm>
            <a:off x="1502366" y="2694663"/>
            <a:ext cx="9096357" cy="8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400" b="1" i="0" dirty="0">
                <a:solidFill>
                  <a:srgbClr val="FFFFFF"/>
                </a:solidFill>
                <a:effectLst/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rPr>
              <a:t>Our vacuum solutions create</a:t>
            </a:r>
            <a:br>
              <a:rPr lang="en-US" sz="2400" b="1" i="0" dirty="0">
                <a:solidFill>
                  <a:srgbClr val="FFFFFF"/>
                </a:solidFill>
                <a:effectLst/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rPr>
            </a:br>
            <a:r>
              <a:rPr lang="en-US" sz="2400" b="1" i="0" dirty="0">
                <a:solidFill>
                  <a:srgbClr val="FFFFFF"/>
                </a:solidFill>
                <a:effectLst/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rPr>
              <a:t> space for innovations.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2BF66C6-5510-09DA-68B4-5F788E6266F3}"/>
              </a:ext>
            </a:extLst>
          </p:cNvPr>
          <p:cNvSpPr txBox="1"/>
          <p:nvPr userDrawn="1"/>
        </p:nvSpPr>
        <p:spPr>
          <a:xfrm>
            <a:off x="1502366" y="3559901"/>
            <a:ext cx="9096357" cy="48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067" b="0" i="0" dirty="0">
                <a:solidFill>
                  <a:srgbClr val="FFFFFF"/>
                </a:solidFill>
                <a:effectLst/>
                <a:latin typeface="Noto Sans" panose="020B0502040504020204" pitchFamily="34" charset="0"/>
              </a:rPr>
              <a:t>Whatever your process, whatever your requirements, </a:t>
            </a:r>
            <a:br>
              <a:rPr lang="en-US" sz="1067" b="0" i="0" dirty="0">
                <a:solidFill>
                  <a:srgbClr val="FFFFFF"/>
                </a:solidFill>
                <a:effectLst/>
                <a:latin typeface="Noto Sans" panose="020B0502040504020204" pitchFamily="34" charset="0"/>
              </a:rPr>
            </a:br>
            <a:r>
              <a:rPr lang="en-US" sz="1067" b="0" i="0" dirty="0">
                <a:solidFill>
                  <a:srgbClr val="FFFFFF"/>
                </a:solidFill>
                <a:effectLst/>
                <a:latin typeface="Noto Sans" panose="020B0502040504020204" pitchFamily="34" charset="0"/>
              </a:rPr>
              <a:t>we have the optimal vacuum solution for you.</a:t>
            </a:r>
          </a:p>
        </p:txBody>
      </p:sp>
    </p:spTree>
    <p:extLst>
      <p:ext uri="{BB962C8B-B14F-4D97-AF65-F5344CB8AC3E}">
        <p14:creationId xmlns:p14="http://schemas.microsoft.com/office/powerpoint/2010/main" val="2891808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997592B-90FD-7557-D0C9-B724F52A22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extplatzhalter 8">
            <a:extLst>
              <a:ext uri="{FF2B5EF4-FFF2-40B4-BE49-F238E27FC236}">
                <a16:creationId xmlns:a16="http://schemas.microsoft.com/office/drawing/2014/main" id="{6CAD6255-5A4D-A329-26B0-34901ABE99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1923310"/>
            <a:ext cx="11036300" cy="1098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ts val="9600"/>
              </a:lnSpc>
              <a:spcBef>
                <a:spcPts val="0"/>
              </a:spcBef>
              <a:buFontTx/>
              <a:buNone/>
              <a:defRPr lang="de-DE" sz="8000" b="1" kern="1200" cap="none" baseline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ts val="9600"/>
              </a:lnSpc>
              <a:spcBef>
                <a:spcPts val="1333"/>
              </a:spcBef>
              <a:buFontTx/>
              <a:buNone/>
            </a:pPr>
            <a:r>
              <a:rPr lang="en-US"/>
              <a:t>Closing statement</a:t>
            </a:r>
            <a:endParaRPr lang="en-US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576F7B4-AD32-CECD-3BE4-10F54BE150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850" y="4005065"/>
            <a:ext cx="4077991" cy="21290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933"/>
              </a:lnSpc>
              <a:spcBef>
                <a:spcPts val="0"/>
              </a:spcBef>
              <a:buFontTx/>
              <a:buNone/>
              <a:defRPr sz="2133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/>
              <a:t>Contact</a:t>
            </a:r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FF623AD-303F-A470-42FA-F122A2B7AA03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E6A44C9D-3529-74F5-2F02-3939927E8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CF5B2823-B969-758A-EB5E-3E1F8B530776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68CEF359-A20F-4C10-0AE3-26063DABE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4EECE6B-280D-0812-EF8B-AB7083379D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1582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8">
            <a:extLst>
              <a:ext uri="{FF2B5EF4-FFF2-40B4-BE49-F238E27FC236}">
                <a16:creationId xmlns:a16="http://schemas.microsoft.com/office/drawing/2014/main" id="{6CAD6255-5A4D-A329-26B0-34901ABE99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1923310"/>
            <a:ext cx="11036300" cy="1098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ts val="9600"/>
              </a:lnSpc>
              <a:spcBef>
                <a:spcPts val="0"/>
              </a:spcBef>
              <a:buFontTx/>
              <a:buNone/>
              <a:defRPr lang="de-DE" sz="8000" b="1" kern="1200" cap="none" baseline="0">
                <a:solidFill>
                  <a:schemeClr val="tx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ts val="9600"/>
              </a:lnSpc>
              <a:spcBef>
                <a:spcPts val="1333"/>
              </a:spcBef>
              <a:buFontTx/>
              <a:buNone/>
            </a:pPr>
            <a:r>
              <a:rPr lang="en-US"/>
              <a:t>Closing statement</a:t>
            </a:r>
            <a:endParaRPr lang="en-US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576F7B4-AD32-CECD-3BE4-10F54BE150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850" y="4005065"/>
            <a:ext cx="4077991" cy="21290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933"/>
              </a:lnSpc>
              <a:spcBef>
                <a:spcPts val="0"/>
              </a:spcBef>
              <a:buFontTx/>
              <a:buNone/>
              <a:defRPr sz="2133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/>
              <a:t>Contact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87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997592B-90FD-7557-D0C9-B724F52A22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extplatzhalter 8">
            <a:extLst>
              <a:ext uri="{FF2B5EF4-FFF2-40B4-BE49-F238E27FC236}">
                <a16:creationId xmlns:a16="http://schemas.microsoft.com/office/drawing/2014/main" id="{6CAD6255-5A4D-A329-26B0-34901ABE99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1923310"/>
            <a:ext cx="11036300" cy="10987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ts val="9600"/>
              </a:lnSpc>
              <a:spcBef>
                <a:spcPts val="0"/>
              </a:spcBef>
              <a:buFontTx/>
              <a:buNone/>
              <a:defRPr lang="de-DE" sz="8000" b="1" kern="1200" cap="none" baseline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 algn="l" defTabSz="1219170" rtl="0" eaLnBrk="1" latinLnBrk="0" hangingPunct="1">
              <a:lnSpc>
                <a:spcPts val="9600"/>
              </a:lnSpc>
              <a:spcBef>
                <a:spcPts val="1333"/>
              </a:spcBef>
              <a:buFontTx/>
              <a:buNone/>
            </a:pPr>
            <a:r>
              <a:rPr lang="en-US"/>
              <a:t>Closing statement</a:t>
            </a:r>
            <a:endParaRPr lang="en-US" dirty="0"/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576F7B4-AD32-CECD-3BE4-10F54BE150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850" y="4005065"/>
            <a:ext cx="4077991" cy="21290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933"/>
              </a:lnSpc>
              <a:spcBef>
                <a:spcPts val="0"/>
              </a:spcBef>
              <a:buFontTx/>
              <a:buNone/>
              <a:defRPr sz="2133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/>
              <a:t>Contact</a:t>
            </a:r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3283CD6E-9AC3-391A-6ABC-D6D5AC9E92C5}"/>
              </a:ext>
            </a:extLst>
          </p:cNvPr>
          <p:cNvGrpSpPr/>
          <p:nvPr userDrawn="1"/>
        </p:nvGrpSpPr>
        <p:grpSpPr>
          <a:xfrm>
            <a:off x="580048" y="6393772"/>
            <a:ext cx="4006169" cy="330228"/>
            <a:chOff x="1195569" y="3933630"/>
            <a:chExt cx="3004627" cy="24767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2FA47D2-F949-89C5-240D-A09EB6C94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2341679" y="3933630"/>
              <a:ext cx="808498" cy="247671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14AAE4E8-97BE-E05D-F053-6553E486134F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3793499-D247-452C-BECB-D8B3E80A5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195569" y="4027520"/>
              <a:ext cx="951303" cy="88449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A467E1EF-A04F-1CCF-657A-043CE87A2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3241921" y="4031062"/>
              <a:ext cx="958275" cy="81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0372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4 item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6">
            <a:extLst>
              <a:ext uri="{FF2B5EF4-FFF2-40B4-BE49-F238E27FC236}">
                <a16:creationId xmlns:a16="http://schemas.microsoft.com/office/drawing/2014/main" id="{E7DA1FA2-CE74-47F8-8047-2BCA6039E6D0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96000" y="-3"/>
            <a:ext cx="6096001" cy="6858003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A5EC3BE-7398-46B7-8811-FA514CB157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" y="205201"/>
            <a:ext cx="1260164" cy="1439999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FF5BB184-2DB2-4A96-B2C2-98FD603397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60164" y="212399"/>
            <a:ext cx="4752000" cy="1425600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4F9E804C-DD18-4DDD-82D8-2F873FEEB3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60164" y="1712399"/>
            <a:ext cx="4752000" cy="1425600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8BFD2326-FC5A-442B-B0F5-8B29DF18DE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60164" y="3212399"/>
            <a:ext cx="4752000" cy="1425600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DEB87EB4-FECF-41BF-B58B-CB004D9998B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60164" y="4712399"/>
            <a:ext cx="4752000" cy="1425600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697DC251-332D-7735-A2B5-2DADFE3F59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" y="1705202"/>
            <a:ext cx="1260164" cy="1439999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6244E1AC-4EFB-2450-98C2-2150AA8ABD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" y="4705201"/>
            <a:ext cx="1260164" cy="1439999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757939E1-1551-3775-9375-65C1195B01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" y="3205201"/>
            <a:ext cx="1260164" cy="1439999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68176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(4 item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6">
            <a:extLst>
              <a:ext uri="{FF2B5EF4-FFF2-40B4-BE49-F238E27FC236}">
                <a16:creationId xmlns:a16="http://schemas.microsoft.com/office/drawing/2014/main" id="{E7DA1FA2-CE74-47F8-8047-2BCA6039E6D0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96000" y="-3"/>
            <a:ext cx="6096001" cy="6858003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A5EC3BE-7398-46B7-8811-FA514CB157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" y="368302"/>
            <a:ext cx="1260164" cy="1113797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FF5BB184-2DB2-4A96-B2C2-98FD603397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47463" y="388084"/>
            <a:ext cx="4752000" cy="1074232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4F9E804C-DD18-4DDD-82D8-2F873FEEB3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47463" y="1554229"/>
            <a:ext cx="4752000" cy="1074232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8BFD2326-FC5A-442B-B0F5-8B29DF18DE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47463" y="2720376"/>
            <a:ext cx="4752000" cy="1074232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DEB87EB4-FECF-41BF-B58B-CB004D9998B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47463" y="3886523"/>
            <a:ext cx="4752000" cy="1074232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697DC251-332D-7735-A2B5-2DADFE3F59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" y="1534447"/>
            <a:ext cx="1260164" cy="1113797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6244E1AC-4EFB-2450-98C2-2150AA8ABD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" y="3866740"/>
            <a:ext cx="1260164" cy="1113797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757939E1-1551-3775-9375-65C1195B01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" y="2700594"/>
            <a:ext cx="1260164" cy="1113797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03</a:t>
            </a:r>
          </a:p>
        </p:txBody>
      </p:sp>
      <p:sp>
        <p:nvSpPr>
          <p:cNvPr id="2" name="Textplatzhalter 12">
            <a:extLst>
              <a:ext uri="{FF2B5EF4-FFF2-40B4-BE49-F238E27FC236}">
                <a16:creationId xmlns:a16="http://schemas.microsoft.com/office/drawing/2014/main" id="{99FF0F19-5A8C-A1C1-09A3-7425E416CC3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" y="5032887"/>
            <a:ext cx="1260164" cy="1113797"/>
          </a:xfrm>
        </p:spPr>
        <p:txBody>
          <a:bodyPr lIns="0" anchor="ctr" anchorCtr="0"/>
          <a:lstStyle>
            <a:lvl1pPr marL="0" indent="0" algn="ctr">
              <a:buNone/>
              <a:defRPr sz="4800" b="1">
                <a:solidFill>
                  <a:schemeClr val="accen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en-US" noProof="0" dirty="0"/>
              <a:t>05</a:t>
            </a:r>
          </a:p>
        </p:txBody>
      </p:sp>
      <p:sp>
        <p:nvSpPr>
          <p:cNvPr id="4" name="Textplatzhalter 19">
            <a:extLst>
              <a:ext uri="{FF2B5EF4-FFF2-40B4-BE49-F238E27FC236}">
                <a16:creationId xmlns:a16="http://schemas.microsoft.com/office/drawing/2014/main" id="{5903304F-EF93-E184-689A-C860808F0B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47463" y="5052669"/>
            <a:ext cx="4752000" cy="1074232"/>
          </a:xfrm>
          <a:noFill/>
        </p:spPr>
        <p:txBody>
          <a:bodyPr lIns="0" tIns="36000" rIns="36000" bIns="36000" anchor="ctr" anchorCtr="0"/>
          <a:lstStyle>
            <a:lvl1pPr marL="0" indent="0">
              <a:buNone/>
              <a:defRPr sz="3200" b="1" i="0" baseline="0">
                <a:solidFill>
                  <a:schemeClr val="tx1"/>
                </a:solidFill>
              </a:defRPr>
            </a:lvl1pPr>
            <a:lvl2pPr marL="449989" indent="0">
              <a:buNone/>
              <a:defRPr/>
            </a:lvl2pPr>
          </a:lstStyle>
          <a:p>
            <a:pPr lvl="0"/>
            <a:r>
              <a:rPr lang="en-US" noProof="0" dirty="0"/>
              <a:t>Click to edit the text</a:t>
            </a:r>
          </a:p>
        </p:txBody>
      </p:sp>
    </p:spTree>
    <p:extLst>
      <p:ext uri="{BB962C8B-B14F-4D97-AF65-F5344CB8AC3E}">
        <p14:creationId xmlns:p14="http://schemas.microsoft.com/office/powerpoint/2010/main" val="269496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DFE1FB-078B-D45F-B8AA-1D00F999ECE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2935510"/>
                </a:moveTo>
                <a:cubicBezTo>
                  <a:pt x="1433027" y="2935510"/>
                  <a:pt x="1489062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2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3183617" y="2478767"/>
                </a:moveTo>
                <a:lnTo>
                  <a:pt x="2406520" y="3113132"/>
                </a:lnTo>
                <a:lnTo>
                  <a:pt x="2723702" y="3503267"/>
                </a:lnTo>
                <a:lnTo>
                  <a:pt x="2980620" y="3290754"/>
                </a:lnTo>
                <a:cubicBezTo>
                  <a:pt x="3003880" y="3271723"/>
                  <a:pt x="3026612" y="3250578"/>
                  <a:pt x="3048815" y="3227318"/>
                </a:cubicBezTo>
                <a:cubicBezTo>
                  <a:pt x="3071017" y="3204058"/>
                  <a:pt x="3095863" y="3176569"/>
                  <a:pt x="3123352" y="3144850"/>
                </a:cubicBezTo>
                <a:cubicBezTo>
                  <a:pt x="3121238" y="3197714"/>
                  <a:pt x="3119123" y="3257979"/>
                  <a:pt x="3117009" y="3325644"/>
                </a:cubicBezTo>
                <a:cubicBezTo>
                  <a:pt x="3114894" y="3393310"/>
                  <a:pt x="3113837" y="3454632"/>
                  <a:pt x="3113837" y="3509610"/>
                </a:cubicBezTo>
                <a:cubicBezTo>
                  <a:pt x="3113837" y="3564589"/>
                  <a:pt x="3113837" y="3602650"/>
                  <a:pt x="3113837" y="3623796"/>
                </a:cubicBezTo>
                <a:lnTo>
                  <a:pt x="3113837" y="4743450"/>
                </a:lnTo>
                <a:lnTo>
                  <a:pt x="3735515" y="4743450"/>
                </a:lnTo>
                <a:lnTo>
                  <a:pt x="3735515" y="2478767"/>
                </a:ln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59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4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DAE2B836-AAEF-D661-384C-CE8F1A2E266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2935510"/>
                </a:moveTo>
                <a:cubicBezTo>
                  <a:pt x="1433027" y="2935510"/>
                  <a:pt x="1489063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3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3215335" y="2447049"/>
                </a:moveTo>
                <a:cubicBezTo>
                  <a:pt x="3065202" y="2447049"/>
                  <a:pt x="2938329" y="2464494"/>
                  <a:pt x="2834716" y="2499384"/>
                </a:cubicBezTo>
                <a:cubicBezTo>
                  <a:pt x="2731103" y="2534274"/>
                  <a:pt x="2640706" y="2579208"/>
                  <a:pt x="2563525" y="2634186"/>
                </a:cubicBezTo>
                <a:cubicBezTo>
                  <a:pt x="2486344" y="2689165"/>
                  <a:pt x="2413921" y="2747315"/>
                  <a:pt x="2346255" y="2808637"/>
                </a:cubicBezTo>
                <a:lnTo>
                  <a:pt x="2682469" y="3201943"/>
                </a:lnTo>
                <a:cubicBezTo>
                  <a:pt x="2775509" y="3121590"/>
                  <a:pt x="2857976" y="3061326"/>
                  <a:pt x="2929871" y="3021149"/>
                </a:cubicBezTo>
                <a:cubicBezTo>
                  <a:pt x="3001766" y="2980973"/>
                  <a:pt x="3073660" y="2960885"/>
                  <a:pt x="3145555" y="2960885"/>
                </a:cubicBezTo>
                <a:cubicBezTo>
                  <a:pt x="3204763" y="2960885"/>
                  <a:pt x="3256040" y="2975686"/>
                  <a:pt x="3299389" y="3005290"/>
                </a:cubicBezTo>
                <a:cubicBezTo>
                  <a:pt x="3342737" y="3034894"/>
                  <a:pt x="3364411" y="3083529"/>
                  <a:pt x="3364411" y="3151194"/>
                </a:cubicBezTo>
                <a:cubicBezTo>
                  <a:pt x="3364411" y="3206172"/>
                  <a:pt x="3351724" y="3259036"/>
                  <a:pt x="3326349" y="3309785"/>
                </a:cubicBezTo>
                <a:cubicBezTo>
                  <a:pt x="3300975" y="3360534"/>
                  <a:pt x="3256040" y="3421856"/>
                  <a:pt x="3191547" y="3493751"/>
                </a:cubicBezTo>
                <a:cubicBezTo>
                  <a:pt x="3127053" y="3565646"/>
                  <a:pt x="3037713" y="3661858"/>
                  <a:pt x="2923527" y="3782387"/>
                </a:cubicBezTo>
                <a:lnTo>
                  <a:pt x="2371630" y="4340628"/>
                </a:lnTo>
                <a:lnTo>
                  <a:pt x="2371630" y="4743450"/>
                </a:lnTo>
                <a:lnTo>
                  <a:pt x="4014635" y="4743450"/>
                </a:lnTo>
                <a:lnTo>
                  <a:pt x="4014635" y="4239130"/>
                </a:lnTo>
                <a:lnTo>
                  <a:pt x="3158243" y="4239130"/>
                </a:lnTo>
                <a:lnTo>
                  <a:pt x="3158243" y="4223271"/>
                </a:lnTo>
                <a:lnTo>
                  <a:pt x="3323177" y="4074195"/>
                </a:lnTo>
                <a:cubicBezTo>
                  <a:pt x="3466967" y="3943093"/>
                  <a:pt x="3586968" y="3826264"/>
                  <a:pt x="3683179" y="3723708"/>
                </a:cubicBezTo>
                <a:cubicBezTo>
                  <a:pt x="3779392" y="3621153"/>
                  <a:pt x="3851286" y="3518597"/>
                  <a:pt x="3898864" y="3416041"/>
                </a:cubicBezTo>
                <a:cubicBezTo>
                  <a:pt x="3946441" y="3313486"/>
                  <a:pt x="3970230" y="3196657"/>
                  <a:pt x="3970230" y="3065555"/>
                </a:cubicBezTo>
                <a:cubicBezTo>
                  <a:pt x="3970230" y="2947140"/>
                  <a:pt x="3939040" y="2841412"/>
                  <a:pt x="3876661" y="2748372"/>
                </a:cubicBezTo>
                <a:cubicBezTo>
                  <a:pt x="3814282" y="2655332"/>
                  <a:pt x="3727057" y="2581851"/>
                  <a:pt x="3614985" y="2527930"/>
                </a:cubicBezTo>
                <a:cubicBezTo>
                  <a:pt x="3502914" y="2474009"/>
                  <a:pt x="3369697" y="2447049"/>
                  <a:pt x="3215335" y="2447049"/>
                </a:cubicBez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59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195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66A05E8-7169-F588-B09E-2E01CE5857B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2935510"/>
                </a:moveTo>
                <a:cubicBezTo>
                  <a:pt x="1433027" y="2935510"/>
                  <a:pt x="1489063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3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3186789" y="2447049"/>
                </a:moveTo>
                <a:cubicBezTo>
                  <a:pt x="2990136" y="2447049"/>
                  <a:pt x="2831016" y="2469252"/>
                  <a:pt x="2709429" y="2513657"/>
                </a:cubicBezTo>
                <a:cubicBezTo>
                  <a:pt x="2587843" y="2558063"/>
                  <a:pt x="2480529" y="2611984"/>
                  <a:pt x="2387489" y="2675420"/>
                </a:cubicBezTo>
                <a:lnTo>
                  <a:pt x="2641235" y="3084586"/>
                </a:lnTo>
                <a:cubicBezTo>
                  <a:pt x="2664495" y="3069784"/>
                  <a:pt x="2698328" y="3051282"/>
                  <a:pt x="2742733" y="3029079"/>
                </a:cubicBezTo>
                <a:cubicBezTo>
                  <a:pt x="2787139" y="3006876"/>
                  <a:pt x="2839474" y="2986259"/>
                  <a:pt x="2899739" y="2967228"/>
                </a:cubicBezTo>
                <a:cubicBezTo>
                  <a:pt x="2960003" y="2948197"/>
                  <a:pt x="3023968" y="2938682"/>
                  <a:pt x="3091634" y="2938682"/>
                </a:cubicBezTo>
                <a:cubicBezTo>
                  <a:pt x="3167758" y="2938682"/>
                  <a:pt x="3229080" y="2952955"/>
                  <a:pt x="3275600" y="2981501"/>
                </a:cubicBezTo>
                <a:cubicBezTo>
                  <a:pt x="3322120" y="3010048"/>
                  <a:pt x="3345380" y="3054982"/>
                  <a:pt x="3345380" y="3116304"/>
                </a:cubicBezTo>
                <a:cubicBezTo>
                  <a:pt x="3345380" y="3186084"/>
                  <a:pt x="3311019" y="3243177"/>
                  <a:pt x="3242296" y="3287583"/>
                </a:cubicBezTo>
                <a:cubicBezTo>
                  <a:pt x="3173573" y="3331988"/>
                  <a:pt x="3052515" y="3354191"/>
                  <a:pt x="2879122" y="3354191"/>
                </a:cubicBezTo>
                <a:lnTo>
                  <a:pt x="2736390" y="3354191"/>
                </a:lnTo>
                <a:lnTo>
                  <a:pt x="2736390" y="3814105"/>
                </a:lnTo>
                <a:lnTo>
                  <a:pt x="2875950" y="3814105"/>
                </a:lnTo>
                <a:cubicBezTo>
                  <a:pt x="3007052" y="3814105"/>
                  <a:pt x="3106965" y="3823621"/>
                  <a:pt x="3175687" y="3842652"/>
                </a:cubicBezTo>
                <a:cubicBezTo>
                  <a:pt x="3244411" y="3861683"/>
                  <a:pt x="3291988" y="3889700"/>
                  <a:pt x="3318420" y="3926705"/>
                </a:cubicBezTo>
                <a:cubicBezTo>
                  <a:pt x="3344851" y="3963710"/>
                  <a:pt x="3358068" y="4007587"/>
                  <a:pt x="3358068" y="4058336"/>
                </a:cubicBezTo>
                <a:cubicBezTo>
                  <a:pt x="3358068" y="4130231"/>
                  <a:pt x="3331107" y="4187323"/>
                  <a:pt x="3277186" y="4229615"/>
                </a:cubicBezTo>
                <a:cubicBezTo>
                  <a:pt x="3223265" y="4271905"/>
                  <a:pt x="3121238" y="4293051"/>
                  <a:pt x="2971105" y="4293051"/>
                </a:cubicBezTo>
                <a:cubicBezTo>
                  <a:pt x="2886523" y="4293051"/>
                  <a:pt x="2792425" y="4280892"/>
                  <a:pt x="2688812" y="4256575"/>
                </a:cubicBezTo>
                <a:cubicBezTo>
                  <a:pt x="2585199" y="4232257"/>
                  <a:pt x="2483701" y="4194724"/>
                  <a:pt x="2384317" y="4143975"/>
                </a:cubicBezTo>
                <a:lnTo>
                  <a:pt x="2384317" y="4651467"/>
                </a:lnTo>
                <a:cubicBezTo>
                  <a:pt x="2481587" y="4689529"/>
                  <a:pt x="2582028" y="4719661"/>
                  <a:pt x="2685641" y="4741864"/>
                </a:cubicBezTo>
                <a:cubicBezTo>
                  <a:pt x="2789254" y="4764067"/>
                  <a:pt x="2914012" y="4775168"/>
                  <a:pt x="3059916" y="4775168"/>
                </a:cubicBezTo>
                <a:cubicBezTo>
                  <a:pt x="3279829" y="4775168"/>
                  <a:pt x="3459037" y="4744507"/>
                  <a:pt x="3597540" y="4683185"/>
                </a:cubicBezTo>
                <a:cubicBezTo>
                  <a:pt x="3736043" y="4621863"/>
                  <a:pt x="3838599" y="4539396"/>
                  <a:pt x="3905207" y="4435783"/>
                </a:cubicBezTo>
                <a:cubicBezTo>
                  <a:pt x="3971816" y="4332170"/>
                  <a:pt x="4005120" y="4219042"/>
                  <a:pt x="4005120" y="4096398"/>
                </a:cubicBezTo>
                <a:cubicBezTo>
                  <a:pt x="4005120" y="3935692"/>
                  <a:pt x="3955956" y="3811462"/>
                  <a:pt x="3857630" y="3723708"/>
                </a:cubicBezTo>
                <a:cubicBezTo>
                  <a:pt x="3759303" y="3635955"/>
                  <a:pt x="3619214" y="3581505"/>
                  <a:pt x="3437363" y="3560360"/>
                </a:cubicBezTo>
                <a:lnTo>
                  <a:pt x="3437363" y="3550844"/>
                </a:lnTo>
                <a:cubicBezTo>
                  <a:pt x="3528289" y="3525469"/>
                  <a:pt x="3611285" y="3487936"/>
                  <a:pt x="3686351" y="3438244"/>
                </a:cubicBezTo>
                <a:cubicBezTo>
                  <a:pt x="3761418" y="3388552"/>
                  <a:pt x="3822211" y="3325116"/>
                  <a:pt x="3868731" y="3247935"/>
                </a:cubicBezTo>
                <a:cubicBezTo>
                  <a:pt x="3915251" y="3170754"/>
                  <a:pt x="3938511" y="3078242"/>
                  <a:pt x="3938511" y="2970400"/>
                </a:cubicBezTo>
                <a:cubicBezTo>
                  <a:pt x="3938511" y="2807580"/>
                  <a:pt x="3871375" y="2679649"/>
                  <a:pt x="3737101" y="2586609"/>
                </a:cubicBezTo>
                <a:cubicBezTo>
                  <a:pt x="3602827" y="2493569"/>
                  <a:pt x="3419389" y="2447049"/>
                  <a:pt x="3186789" y="2447049"/>
                </a:cubicBez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59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05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5B787B8-CCA2-6BD1-96D4-5108C81B123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3231194" y="3252692"/>
                </a:moveTo>
                <a:lnTo>
                  <a:pt x="3247054" y="3252692"/>
                </a:lnTo>
                <a:cubicBezTo>
                  <a:pt x="3247054" y="3254807"/>
                  <a:pt x="3245996" y="3277010"/>
                  <a:pt x="3243882" y="3319301"/>
                </a:cubicBezTo>
                <a:cubicBezTo>
                  <a:pt x="3241767" y="3361592"/>
                  <a:pt x="3239653" y="3408641"/>
                  <a:pt x="3237538" y="3460447"/>
                </a:cubicBezTo>
                <a:cubicBezTo>
                  <a:pt x="3235424" y="3512254"/>
                  <a:pt x="3234366" y="3554016"/>
                  <a:pt x="3234366" y="3585734"/>
                </a:cubicBezTo>
                <a:lnTo>
                  <a:pt x="3234366" y="3848995"/>
                </a:lnTo>
                <a:lnTo>
                  <a:pt x="2860091" y="3848995"/>
                </a:lnTo>
                <a:lnTo>
                  <a:pt x="3110665" y="3474720"/>
                </a:lnTo>
                <a:cubicBezTo>
                  <a:pt x="3138154" y="3432429"/>
                  <a:pt x="3159828" y="3396482"/>
                  <a:pt x="3175687" y="3366878"/>
                </a:cubicBezTo>
                <a:cubicBezTo>
                  <a:pt x="3191547" y="3337274"/>
                  <a:pt x="3210049" y="3299212"/>
                  <a:pt x="3231194" y="3252692"/>
                </a:cubicBezTo>
                <a:close/>
                <a:moveTo>
                  <a:pt x="1348445" y="2935510"/>
                </a:moveTo>
                <a:cubicBezTo>
                  <a:pt x="1433027" y="2935510"/>
                  <a:pt x="1489063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3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3272428" y="2478767"/>
                </a:moveTo>
                <a:lnTo>
                  <a:pt x="2330396" y="3855339"/>
                </a:lnTo>
                <a:lnTo>
                  <a:pt x="2330396" y="4305738"/>
                </a:lnTo>
                <a:lnTo>
                  <a:pt x="3234366" y="4305738"/>
                </a:lnTo>
                <a:lnTo>
                  <a:pt x="3234366" y="4743450"/>
                </a:lnTo>
                <a:lnTo>
                  <a:pt x="3837013" y="4743450"/>
                </a:lnTo>
                <a:lnTo>
                  <a:pt x="3837013" y="4305738"/>
                </a:lnTo>
                <a:lnTo>
                  <a:pt x="4087587" y="4305738"/>
                </a:lnTo>
                <a:lnTo>
                  <a:pt x="4087587" y="3848995"/>
                </a:lnTo>
                <a:lnTo>
                  <a:pt x="3837013" y="3848995"/>
                </a:lnTo>
                <a:lnTo>
                  <a:pt x="3837013" y="2478767"/>
                </a:ln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60" y="4409351"/>
                  <a:pt x="2089066" y="4235958"/>
                </a:cubicBezTo>
                <a:cubicBezTo>
                  <a:pt x="2140873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563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14C4C06-F34A-1193-35F1-63B2F3ACD7B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2935510"/>
                </a:moveTo>
                <a:cubicBezTo>
                  <a:pt x="1433027" y="2935510"/>
                  <a:pt x="1489062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2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2546080" y="2478767"/>
                </a:moveTo>
                <a:lnTo>
                  <a:pt x="2460441" y="3674545"/>
                </a:lnTo>
                <a:lnTo>
                  <a:pt x="2685641" y="3785559"/>
                </a:lnTo>
                <a:cubicBezTo>
                  <a:pt x="2727932" y="3772872"/>
                  <a:pt x="2776038" y="3760713"/>
                  <a:pt x="2829958" y="3749083"/>
                </a:cubicBezTo>
                <a:cubicBezTo>
                  <a:pt x="2883880" y="3737453"/>
                  <a:pt x="2939386" y="3731638"/>
                  <a:pt x="2996479" y="3731638"/>
                </a:cubicBezTo>
                <a:cubicBezTo>
                  <a:pt x="3121238" y="3731638"/>
                  <a:pt x="3214807" y="3755955"/>
                  <a:pt x="3277186" y="3804590"/>
                </a:cubicBezTo>
                <a:cubicBezTo>
                  <a:pt x="3339565" y="3853225"/>
                  <a:pt x="3370755" y="3920890"/>
                  <a:pt x="3370755" y="4007587"/>
                </a:cubicBezTo>
                <a:cubicBezTo>
                  <a:pt x="3370755" y="4100627"/>
                  <a:pt x="3340094" y="4171464"/>
                  <a:pt x="3278772" y="4220099"/>
                </a:cubicBezTo>
                <a:cubicBezTo>
                  <a:pt x="3217450" y="4268734"/>
                  <a:pt x="3130753" y="4293051"/>
                  <a:pt x="3018682" y="4293051"/>
                </a:cubicBezTo>
                <a:cubicBezTo>
                  <a:pt x="2925642" y="4293051"/>
                  <a:pt x="2823086" y="4278249"/>
                  <a:pt x="2711015" y="4248645"/>
                </a:cubicBezTo>
                <a:cubicBezTo>
                  <a:pt x="2598944" y="4219042"/>
                  <a:pt x="2502732" y="4186266"/>
                  <a:pt x="2422379" y="4150319"/>
                </a:cubicBezTo>
                <a:lnTo>
                  <a:pt x="2422379" y="4651467"/>
                </a:lnTo>
                <a:cubicBezTo>
                  <a:pt x="2591543" y="4733935"/>
                  <a:pt x="2807227" y="4775168"/>
                  <a:pt x="3069431" y="4775168"/>
                </a:cubicBezTo>
                <a:cubicBezTo>
                  <a:pt x="3378156" y="4775168"/>
                  <a:pt x="3608641" y="4707503"/>
                  <a:pt x="3760889" y="4572172"/>
                </a:cubicBezTo>
                <a:cubicBezTo>
                  <a:pt x="3913137" y="4436840"/>
                  <a:pt x="3989261" y="4242302"/>
                  <a:pt x="3989261" y="3988556"/>
                </a:cubicBezTo>
                <a:cubicBezTo>
                  <a:pt x="3989261" y="3832079"/>
                  <a:pt x="3958600" y="3699920"/>
                  <a:pt x="3897278" y="3592078"/>
                </a:cubicBezTo>
                <a:cubicBezTo>
                  <a:pt x="3835956" y="3484236"/>
                  <a:pt x="3753488" y="3401768"/>
                  <a:pt x="3649875" y="3344675"/>
                </a:cubicBezTo>
                <a:cubicBezTo>
                  <a:pt x="3546262" y="3287583"/>
                  <a:pt x="3431019" y="3259036"/>
                  <a:pt x="3304146" y="3259036"/>
                </a:cubicBezTo>
                <a:cubicBezTo>
                  <a:pt x="3230137" y="3259036"/>
                  <a:pt x="3175687" y="3262208"/>
                  <a:pt x="3140797" y="3268552"/>
                </a:cubicBezTo>
                <a:cubicBezTo>
                  <a:pt x="3105907" y="3274895"/>
                  <a:pt x="3071546" y="3281239"/>
                  <a:pt x="3037713" y="3287583"/>
                </a:cubicBezTo>
                <a:lnTo>
                  <a:pt x="3066259" y="2989431"/>
                </a:lnTo>
                <a:lnTo>
                  <a:pt x="3837013" y="2989431"/>
                </a:lnTo>
                <a:lnTo>
                  <a:pt x="3837013" y="2478767"/>
                </a:ln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59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147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BF23FEE-7A5C-CB16-DEA9-957B200506E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3231194" y="3706263"/>
                </a:moveTo>
                <a:cubicBezTo>
                  <a:pt x="3305204" y="3706263"/>
                  <a:pt x="3359125" y="3730581"/>
                  <a:pt x="3392958" y="3779215"/>
                </a:cubicBezTo>
                <a:cubicBezTo>
                  <a:pt x="3426790" y="3827850"/>
                  <a:pt x="3443707" y="3895516"/>
                  <a:pt x="3443707" y="3982212"/>
                </a:cubicBezTo>
                <a:cubicBezTo>
                  <a:pt x="3443707" y="4087940"/>
                  <a:pt x="3423618" y="4165649"/>
                  <a:pt x="3383442" y="4215341"/>
                </a:cubicBezTo>
                <a:cubicBezTo>
                  <a:pt x="3343266" y="4265033"/>
                  <a:pt x="3290402" y="4289879"/>
                  <a:pt x="3224851" y="4289879"/>
                </a:cubicBezTo>
                <a:cubicBezTo>
                  <a:pt x="3171987" y="4289879"/>
                  <a:pt x="3128110" y="4272963"/>
                  <a:pt x="3093220" y="4239130"/>
                </a:cubicBezTo>
                <a:cubicBezTo>
                  <a:pt x="3058330" y="4205297"/>
                  <a:pt x="3032955" y="4161949"/>
                  <a:pt x="3017096" y="4109085"/>
                </a:cubicBezTo>
                <a:cubicBezTo>
                  <a:pt x="3001237" y="4056221"/>
                  <a:pt x="2993308" y="4003358"/>
                  <a:pt x="2993308" y="3950494"/>
                </a:cubicBezTo>
                <a:cubicBezTo>
                  <a:pt x="2993308" y="3889172"/>
                  <a:pt x="3013924" y="3833136"/>
                  <a:pt x="3055158" y="3782387"/>
                </a:cubicBezTo>
                <a:cubicBezTo>
                  <a:pt x="3096392" y="3731638"/>
                  <a:pt x="3155071" y="3706263"/>
                  <a:pt x="3231194" y="3706263"/>
                </a:cubicBezTo>
                <a:close/>
                <a:moveTo>
                  <a:pt x="1348445" y="2935510"/>
                </a:moveTo>
                <a:cubicBezTo>
                  <a:pt x="1433027" y="2935510"/>
                  <a:pt x="1489063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3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3570580" y="2447049"/>
                </a:moveTo>
                <a:cubicBezTo>
                  <a:pt x="3369697" y="2447049"/>
                  <a:pt x="3200005" y="2472424"/>
                  <a:pt x="3061502" y="2523173"/>
                </a:cubicBezTo>
                <a:cubicBezTo>
                  <a:pt x="2922999" y="2573922"/>
                  <a:pt x="2809342" y="2643173"/>
                  <a:pt x="2720531" y="2730927"/>
                </a:cubicBezTo>
                <a:cubicBezTo>
                  <a:pt x="2631719" y="2818681"/>
                  <a:pt x="2562997" y="2919651"/>
                  <a:pt x="2514362" y="3033837"/>
                </a:cubicBezTo>
                <a:cubicBezTo>
                  <a:pt x="2465727" y="3148022"/>
                  <a:pt x="2431895" y="3269609"/>
                  <a:pt x="2412864" y="3398596"/>
                </a:cubicBezTo>
                <a:cubicBezTo>
                  <a:pt x="2393833" y="3527584"/>
                  <a:pt x="2384317" y="3656571"/>
                  <a:pt x="2384317" y="3785559"/>
                </a:cubicBezTo>
                <a:cubicBezTo>
                  <a:pt x="2384317" y="4011816"/>
                  <a:pt x="2421850" y="4197896"/>
                  <a:pt x="2496917" y="4343800"/>
                </a:cubicBezTo>
                <a:cubicBezTo>
                  <a:pt x="2571984" y="4489704"/>
                  <a:pt x="2674010" y="4598075"/>
                  <a:pt x="2802998" y="4668912"/>
                </a:cubicBezTo>
                <a:cubicBezTo>
                  <a:pt x="2931986" y="4739750"/>
                  <a:pt x="3076832" y="4775168"/>
                  <a:pt x="3237538" y="4775168"/>
                </a:cubicBezTo>
                <a:cubicBezTo>
                  <a:pt x="3484940" y="4775168"/>
                  <a:pt x="3680008" y="4704331"/>
                  <a:pt x="3822740" y="4562656"/>
                </a:cubicBezTo>
                <a:cubicBezTo>
                  <a:pt x="3965472" y="4420981"/>
                  <a:pt x="4036838" y="4223271"/>
                  <a:pt x="4036838" y="3969525"/>
                </a:cubicBezTo>
                <a:cubicBezTo>
                  <a:pt x="4036838" y="3734810"/>
                  <a:pt x="3980802" y="3553487"/>
                  <a:pt x="3868731" y="3425557"/>
                </a:cubicBezTo>
                <a:cubicBezTo>
                  <a:pt x="3756660" y="3297627"/>
                  <a:pt x="3601241" y="3233662"/>
                  <a:pt x="3402473" y="3233662"/>
                </a:cubicBezTo>
                <a:cubicBezTo>
                  <a:pt x="3281944" y="3233662"/>
                  <a:pt x="3187317" y="3259036"/>
                  <a:pt x="3118595" y="3309785"/>
                </a:cubicBezTo>
                <a:cubicBezTo>
                  <a:pt x="3049872" y="3360534"/>
                  <a:pt x="2995422" y="3422914"/>
                  <a:pt x="2955246" y="3496923"/>
                </a:cubicBezTo>
                <a:lnTo>
                  <a:pt x="2936215" y="3496923"/>
                </a:lnTo>
                <a:cubicBezTo>
                  <a:pt x="2942558" y="3376394"/>
                  <a:pt x="2965290" y="3273309"/>
                  <a:pt x="3004409" y="3187670"/>
                </a:cubicBezTo>
                <a:cubicBezTo>
                  <a:pt x="3043528" y="3102031"/>
                  <a:pt x="3107493" y="3036480"/>
                  <a:pt x="3196304" y="2991017"/>
                </a:cubicBezTo>
                <a:cubicBezTo>
                  <a:pt x="3285115" y="2945554"/>
                  <a:pt x="3405645" y="2922823"/>
                  <a:pt x="3557892" y="2922823"/>
                </a:cubicBezTo>
                <a:cubicBezTo>
                  <a:pt x="3634016" y="2922823"/>
                  <a:pt x="3698510" y="2925466"/>
                  <a:pt x="3751374" y="2930752"/>
                </a:cubicBezTo>
                <a:cubicBezTo>
                  <a:pt x="3804237" y="2936039"/>
                  <a:pt x="3851815" y="2942911"/>
                  <a:pt x="3894106" y="2951369"/>
                </a:cubicBezTo>
                <a:lnTo>
                  <a:pt x="3894106" y="2472424"/>
                </a:lnTo>
                <a:cubicBezTo>
                  <a:pt x="3851815" y="2466080"/>
                  <a:pt x="3798423" y="2460265"/>
                  <a:pt x="3733929" y="2454978"/>
                </a:cubicBezTo>
                <a:cubicBezTo>
                  <a:pt x="3669435" y="2449692"/>
                  <a:pt x="3614985" y="2447049"/>
                  <a:pt x="3570580" y="2447049"/>
                </a:cubicBez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60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67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872F6D7-5337-FCA2-5422-BB77A502A77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2935510"/>
                </a:moveTo>
                <a:cubicBezTo>
                  <a:pt x="1433027" y="2935510"/>
                  <a:pt x="1489063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3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2397004" y="2478767"/>
                </a:moveTo>
                <a:lnTo>
                  <a:pt x="2397004" y="2986259"/>
                </a:lnTo>
                <a:lnTo>
                  <a:pt x="3377098" y="2986259"/>
                </a:lnTo>
                <a:lnTo>
                  <a:pt x="2600001" y="4743450"/>
                </a:lnTo>
                <a:lnTo>
                  <a:pt x="3234366" y="4743450"/>
                </a:lnTo>
                <a:lnTo>
                  <a:pt x="4030494" y="2840355"/>
                </a:lnTo>
                <a:lnTo>
                  <a:pt x="4030494" y="2478767"/>
                </a:ln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59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18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E6F54DC-0220-69B1-58CE-4677A21BE1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3199476" y="3820449"/>
                </a:moveTo>
                <a:lnTo>
                  <a:pt x="3240710" y="3845824"/>
                </a:lnTo>
                <a:cubicBezTo>
                  <a:pt x="3268199" y="3860626"/>
                  <a:pt x="3299917" y="3881771"/>
                  <a:pt x="3335865" y="3909260"/>
                </a:cubicBezTo>
                <a:cubicBezTo>
                  <a:pt x="3371812" y="3936749"/>
                  <a:pt x="3403530" y="3969525"/>
                  <a:pt x="3431019" y="4007587"/>
                </a:cubicBezTo>
                <a:cubicBezTo>
                  <a:pt x="3458508" y="4045649"/>
                  <a:pt x="3472253" y="4087940"/>
                  <a:pt x="3472253" y="4134460"/>
                </a:cubicBezTo>
                <a:cubicBezTo>
                  <a:pt x="3472253" y="4195782"/>
                  <a:pt x="3450050" y="4244416"/>
                  <a:pt x="3405645" y="4280364"/>
                </a:cubicBezTo>
                <a:cubicBezTo>
                  <a:pt x="3361239" y="4316311"/>
                  <a:pt x="3292516" y="4334285"/>
                  <a:pt x="3199476" y="4334285"/>
                </a:cubicBezTo>
                <a:cubicBezTo>
                  <a:pt x="3119123" y="4334285"/>
                  <a:pt x="3056215" y="4314725"/>
                  <a:pt x="3010753" y="4275606"/>
                </a:cubicBezTo>
                <a:cubicBezTo>
                  <a:pt x="2965290" y="4236487"/>
                  <a:pt x="2942558" y="4185209"/>
                  <a:pt x="2942558" y="4121772"/>
                </a:cubicBezTo>
                <a:cubicBezTo>
                  <a:pt x="2942558" y="4054107"/>
                  <a:pt x="2967933" y="3995957"/>
                  <a:pt x="3018682" y="3947322"/>
                </a:cubicBezTo>
                <a:cubicBezTo>
                  <a:pt x="3069431" y="3898687"/>
                  <a:pt x="3129696" y="3856396"/>
                  <a:pt x="3199476" y="3820449"/>
                </a:cubicBezTo>
                <a:close/>
                <a:moveTo>
                  <a:pt x="1348445" y="2935510"/>
                </a:moveTo>
                <a:cubicBezTo>
                  <a:pt x="1433027" y="2935510"/>
                  <a:pt x="1489063" y="2992603"/>
                  <a:pt x="1516552" y="3106788"/>
                </a:cubicBezTo>
                <a:cubicBezTo>
                  <a:pt x="1544041" y="3220974"/>
                  <a:pt x="1557785" y="3390138"/>
                  <a:pt x="1557785" y="3614280"/>
                </a:cubicBezTo>
                <a:cubicBezTo>
                  <a:pt x="1557785" y="3838423"/>
                  <a:pt x="1544041" y="4006529"/>
                  <a:pt x="1516552" y="4118601"/>
                </a:cubicBezTo>
                <a:cubicBezTo>
                  <a:pt x="1489063" y="4230672"/>
                  <a:pt x="1433027" y="4286707"/>
                  <a:pt x="1348445" y="4286707"/>
                </a:cubicBezTo>
                <a:cubicBezTo>
                  <a:pt x="1263863" y="4286707"/>
                  <a:pt x="1207827" y="4230143"/>
                  <a:pt x="1180338" y="4117015"/>
                </a:cubicBezTo>
                <a:cubicBezTo>
                  <a:pt x="1152849" y="4003886"/>
                  <a:pt x="1139104" y="3836308"/>
                  <a:pt x="1139104" y="3614280"/>
                </a:cubicBezTo>
                <a:cubicBezTo>
                  <a:pt x="1139104" y="3390138"/>
                  <a:pt x="1152849" y="3220974"/>
                  <a:pt x="1180338" y="3106788"/>
                </a:cubicBezTo>
                <a:cubicBezTo>
                  <a:pt x="1207827" y="2992603"/>
                  <a:pt x="1263863" y="2935510"/>
                  <a:pt x="1348445" y="2935510"/>
                </a:cubicBezTo>
                <a:close/>
                <a:moveTo>
                  <a:pt x="3208992" y="2887933"/>
                </a:moveTo>
                <a:cubicBezTo>
                  <a:pt x="3257626" y="2887933"/>
                  <a:pt x="3300446" y="2902734"/>
                  <a:pt x="3337450" y="2932338"/>
                </a:cubicBezTo>
                <a:cubicBezTo>
                  <a:pt x="3374455" y="2961942"/>
                  <a:pt x="3392958" y="3002118"/>
                  <a:pt x="3392958" y="3052867"/>
                </a:cubicBezTo>
                <a:cubicBezTo>
                  <a:pt x="3392958" y="3112075"/>
                  <a:pt x="3372341" y="3159652"/>
                  <a:pt x="3331107" y="3195600"/>
                </a:cubicBezTo>
                <a:cubicBezTo>
                  <a:pt x="3289873" y="3231547"/>
                  <a:pt x="3247054" y="3262208"/>
                  <a:pt x="3202648" y="3287583"/>
                </a:cubicBezTo>
                <a:cubicBezTo>
                  <a:pt x="3151899" y="3257979"/>
                  <a:pt x="3109079" y="3223617"/>
                  <a:pt x="3074189" y="3184498"/>
                </a:cubicBezTo>
                <a:cubicBezTo>
                  <a:pt x="3039299" y="3145379"/>
                  <a:pt x="3021854" y="3101502"/>
                  <a:pt x="3021854" y="3052867"/>
                </a:cubicBezTo>
                <a:cubicBezTo>
                  <a:pt x="3021854" y="3002118"/>
                  <a:pt x="3040356" y="2961942"/>
                  <a:pt x="3077361" y="2932338"/>
                </a:cubicBezTo>
                <a:cubicBezTo>
                  <a:pt x="3114366" y="2902734"/>
                  <a:pt x="3158243" y="2887933"/>
                  <a:pt x="3208992" y="2887933"/>
                </a:cubicBezTo>
                <a:close/>
                <a:moveTo>
                  <a:pt x="3212163" y="2447049"/>
                </a:moveTo>
                <a:cubicBezTo>
                  <a:pt x="3064145" y="2447049"/>
                  <a:pt x="2932514" y="2467666"/>
                  <a:pt x="2817271" y="2508899"/>
                </a:cubicBezTo>
                <a:cubicBezTo>
                  <a:pt x="2702028" y="2550133"/>
                  <a:pt x="2611631" y="2610927"/>
                  <a:pt x="2546080" y="2691279"/>
                </a:cubicBezTo>
                <a:cubicBezTo>
                  <a:pt x="2480529" y="2771632"/>
                  <a:pt x="2447754" y="2873131"/>
                  <a:pt x="2447754" y="2995775"/>
                </a:cubicBezTo>
                <a:cubicBezTo>
                  <a:pt x="2447754" y="3126877"/>
                  <a:pt x="2481587" y="3237891"/>
                  <a:pt x="2549252" y="3328816"/>
                </a:cubicBezTo>
                <a:cubicBezTo>
                  <a:pt x="2616918" y="3419742"/>
                  <a:pt x="2698328" y="3496923"/>
                  <a:pt x="2793483" y="3560360"/>
                </a:cubicBezTo>
                <a:cubicBezTo>
                  <a:pt x="2675068" y="3619567"/>
                  <a:pt x="2576741" y="3693047"/>
                  <a:pt x="2498503" y="3780801"/>
                </a:cubicBezTo>
                <a:cubicBezTo>
                  <a:pt x="2420265" y="3868555"/>
                  <a:pt x="2381145" y="3990670"/>
                  <a:pt x="2381145" y="4147147"/>
                </a:cubicBezTo>
                <a:cubicBezTo>
                  <a:pt x="2381145" y="4333227"/>
                  <a:pt x="2446696" y="4484418"/>
                  <a:pt x="2577798" y="4600718"/>
                </a:cubicBezTo>
                <a:cubicBezTo>
                  <a:pt x="2708901" y="4717018"/>
                  <a:pt x="2918241" y="4775168"/>
                  <a:pt x="3205820" y="4775168"/>
                </a:cubicBezTo>
                <a:cubicBezTo>
                  <a:pt x="3396129" y="4775168"/>
                  <a:pt x="3552077" y="4747679"/>
                  <a:pt x="3673664" y="4692701"/>
                </a:cubicBezTo>
                <a:cubicBezTo>
                  <a:pt x="3795251" y="4637723"/>
                  <a:pt x="3885648" y="4562127"/>
                  <a:pt x="3944855" y="4465915"/>
                </a:cubicBezTo>
                <a:cubicBezTo>
                  <a:pt x="4004062" y="4369703"/>
                  <a:pt x="4033666" y="4261333"/>
                  <a:pt x="4033666" y="4140803"/>
                </a:cubicBezTo>
                <a:cubicBezTo>
                  <a:pt x="4033666" y="4041420"/>
                  <a:pt x="4010406" y="3955252"/>
                  <a:pt x="3963886" y="3882300"/>
                </a:cubicBezTo>
                <a:cubicBezTo>
                  <a:pt x="3917366" y="3809348"/>
                  <a:pt x="3859216" y="3745911"/>
                  <a:pt x="3789436" y="3691990"/>
                </a:cubicBezTo>
                <a:cubicBezTo>
                  <a:pt x="3719655" y="3638069"/>
                  <a:pt x="3648818" y="3591020"/>
                  <a:pt x="3576923" y="3550844"/>
                </a:cubicBezTo>
                <a:cubicBezTo>
                  <a:pt x="3691109" y="3495866"/>
                  <a:pt x="3784678" y="3423971"/>
                  <a:pt x="3857630" y="3335160"/>
                </a:cubicBezTo>
                <a:cubicBezTo>
                  <a:pt x="3930582" y="3246349"/>
                  <a:pt x="3967058" y="3134278"/>
                  <a:pt x="3967058" y="2998946"/>
                </a:cubicBezTo>
                <a:cubicBezTo>
                  <a:pt x="3967058" y="2812866"/>
                  <a:pt x="3897278" y="2674363"/>
                  <a:pt x="3757717" y="2583437"/>
                </a:cubicBezTo>
                <a:cubicBezTo>
                  <a:pt x="3618157" y="2492512"/>
                  <a:pt x="3436306" y="2447049"/>
                  <a:pt x="3212163" y="2447049"/>
                </a:cubicBezTo>
                <a:close/>
                <a:moveTo>
                  <a:pt x="1348445" y="2447049"/>
                </a:moveTo>
                <a:cubicBezTo>
                  <a:pt x="1147563" y="2447049"/>
                  <a:pt x="986857" y="2493569"/>
                  <a:pt x="866327" y="2586609"/>
                </a:cubicBezTo>
                <a:cubicBezTo>
                  <a:pt x="745798" y="2679649"/>
                  <a:pt x="659630" y="2812866"/>
                  <a:pt x="607824" y="2986259"/>
                </a:cubicBezTo>
                <a:cubicBezTo>
                  <a:pt x="556017" y="3159652"/>
                  <a:pt x="530114" y="3368993"/>
                  <a:pt x="530114" y="3614280"/>
                </a:cubicBezTo>
                <a:cubicBezTo>
                  <a:pt x="530114" y="3977983"/>
                  <a:pt x="595665" y="4262390"/>
                  <a:pt x="726767" y="4467501"/>
                </a:cubicBezTo>
                <a:cubicBezTo>
                  <a:pt x="857869" y="4672613"/>
                  <a:pt x="1065095" y="4775168"/>
                  <a:pt x="1348445" y="4775168"/>
                </a:cubicBezTo>
                <a:cubicBezTo>
                  <a:pt x="1551442" y="4775168"/>
                  <a:pt x="1712676" y="4728648"/>
                  <a:pt x="1832148" y="4635608"/>
                </a:cubicBezTo>
                <a:cubicBezTo>
                  <a:pt x="1951620" y="4542568"/>
                  <a:pt x="2037259" y="4409351"/>
                  <a:pt x="2089066" y="4235958"/>
                </a:cubicBezTo>
                <a:cubicBezTo>
                  <a:pt x="2140872" y="4062565"/>
                  <a:pt x="2166776" y="3855339"/>
                  <a:pt x="2166776" y="3614280"/>
                </a:cubicBezTo>
                <a:cubicBezTo>
                  <a:pt x="2166776" y="3246349"/>
                  <a:pt x="2101225" y="2959827"/>
                  <a:pt x="1970123" y="2754716"/>
                </a:cubicBezTo>
                <a:cubicBezTo>
                  <a:pt x="1839020" y="2549604"/>
                  <a:pt x="1631795" y="2447049"/>
                  <a:pt x="1348445" y="24470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457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6BC2504-802B-5A58-DBF3-219E9303CC86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-1" y="1"/>
            <a:ext cx="6096000" cy="6858001"/>
          </a:xfrm>
          <a:custGeom>
            <a:avLst/>
            <a:gdLst/>
            <a:ahLst/>
            <a:cxnLst/>
            <a:rect l="l" t="t" r="r" b="b"/>
            <a:pathLst>
              <a:path w="4572000" h="5143501">
                <a:moveTo>
                  <a:pt x="3192388" y="2942045"/>
                </a:moveTo>
                <a:cubicBezTo>
                  <a:pt x="3245251" y="2942045"/>
                  <a:pt x="3288071" y="2958961"/>
                  <a:pt x="3320847" y="2992794"/>
                </a:cubicBezTo>
                <a:cubicBezTo>
                  <a:pt x="3353622" y="3026627"/>
                  <a:pt x="3377939" y="3068918"/>
                  <a:pt x="3393799" y="3119667"/>
                </a:cubicBezTo>
                <a:cubicBezTo>
                  <a:pt x="3409657" y="3170416"/>
                  <a:pt x="3417587" y="3223280"/>
                  <a:pt x="3417587" y="3278258"/>
                </a:cubicBezTo>
                <a:cubicBezTo>
                  <a:pt x="3417587" y="3337466"/>
                  <a:pt x="3395913" y="3393501"/>
                  <a:pt x="3352565" y="3446365"/>
                </a:cubicBezTo>
                <a:cubicBezTo>
                  <a:pt x="3309217" y="3499229"/>
                  <a:pt x="3253709" y="3525661"/>
                  <a:pt x="3186044" y="3525661"/>
                </a:cubicBezTo>
                <a:cubicBezTo>
                  <a:pt x="3114149" y="3525661"/>
                  <a:pt x="3059699" y="3500815"/>
                  <a:pt x="3022695" y="3451123"/>
                </a:cubicBezTo>
                <a:cubicBezTo>
                  <a:pt x="2985690" y="3401431"/>
                  <a:pt x="2967188" y="3334294"/>
                  <a:pt x="2967188" y="3249712"/>
                </a:cubicBezTo>
                <a:cubicBezTo>
                  <a:pt x="2967188" y="3141870"/>
                  <a:pt x="2986748" y="3063631"/>
                  <a:pt x="3025867" y="3014997"/>
                </a:cubicBezTo>
                <a:cubicBezTo>
                  <a:pt x="3064986" y="2966362"/>
                  <a:pt x="3120493" y="2942045"/>
                  <a:pt x="3192388" y="2942045"/>
                </a:cubicBezTo>
                <a:close/>
                <a:moveTo>
                  <a:pt x="1347700" y="2942045"/>
                </a:moveTo>
                <a:cubicBezTo>
                  <a:pt x="1432282" y="2942045"/>
                  <a:pt x="1488317" y="2999138"/>
                  <a:pt x="1515807" y="3113323"/>
                </a:cubicBezTo>
                <a:cubicBezTo>
                  <a:pt x="1543296" y="3227509"/>
                  <a:pt x="1557040" y="3396673"/>
                  <a:pt x="1557040" y="3620815"/>
                </a:cubicBezTo>
                <a:cubicBezTo>
                  <a:pt x="1557040" y="3844958"/>
                  <a:pt x="1543296" y="4013065"/>
                  <a:pt x="1515807" y="4125136"/>
                </a:cubicBezTo>
                <a:cubicBezTo>
                  <a:pt x="1488317" y="4237207"/>
                  <a:pt x="1432282" y="4293242"/>
                  <a:pt x="1347700" y="4293242"/>
                </a:cubicBezTo>
                <a:cubicBezTo>
                  <a:pt x="1263118" y="4293242"/>
                  <a:pt x="1207082" y="4236678"/>
                  <a:pt x="1179593" y="4123550"/>
                </a:cubicBezTo>
                <a:cubicBezTo>
                  <a:pt x="1152104" y="4010421"/>
                  <a:pt x="1138359" y="3842843"/>
                  <a:pt x="1138359" y="3620815"/>
                </a:cubicBezTo>
                <a:cubicBezTo>
                  <a:pt x="1138359" y="3396673"/>
                  <a:pt x="1152104" y="3227509"/>
                  <a:pt x="1179593" y="3113323"/>
                </a:cubicBezTo>
                <a:cubicBezTo>
                  <a:pt x="1207082" y="2999138"/>
                  <a:pt x="1263118" y="2942045"/>
                  <a:pt x="1347700" y="2942045"/>
                </a:cubicBezTo>
                <a:close/>
                <a:moveTo>
                  <a:pt x="3176528" y="2453584"/>
                </a:moveTo>
                <a:cubicBezTo>
                  <a:pt x="2927012" y="2453584"/>
                  <a:pt x="2730887" y="2524421"/>
                  <a:pt x="2588155" y="2666096"/>
                </a:cubicBezTo>
                <a:cubicBezTo>
                  <a:pt x="2445423" y="2807771"/>
                  <a:pt x="2374057" y="3004424"/>
                  <a:pt x="2374057" y="3256056"/>
                </a:cubicBezTo>
                <a:cubicBezTo>
                  <a:pt x="2374057" y="3492885"/>
                  <a:pt x="2430621" y="3675265"/>
                  <a:pt x="2543749" y="3803195"/>
                </a:cubicBezTo>
                <a:cubicBezTo>
                  <a:pt x="2656878" y="3931126"/>
                  <a:pt x="2808597" y="3995091"/>
                  <a:pt x="2998906" y="3995091"/>
                </a:cubicBezTo>
                <a:cubicBezTo>
                  <a:pt x="3127894" y="3995091"/>
                  <a:pt x="3226220" y="3970245"/>
                  <a:pt x="3293886" y="3920553"/>
                </a:cubicBezTo>
                <a:cubicBezTo>
                  <a:pt x="3361552" y="3870861"/>
                  <a:pt x="3415473" y="3807953"/>
                  <a:pt x="3455649" y="3731829"/>
                </a:cubicBezTo>
                <a:lnTo>
                  <a:pt x="3474680" y="3731829"/>
                </a:lnTo>
                <a:cubicBezTo>
                  <a:pt x="3468336" y="3843900"/>
                  <a:pt x="3446133" y="3943284"/>
                  <a:pt x="3408072" y="4029981"/>
                </a:cubicBezTo>
                <a:cubicBezTo>
                  <a:pt x="3370010" y="4116677"/>
                  <a:pt x="3304459" y="4184343"/>
                  <a:pt x="3211418" y="4232978"/>
                </a:cubicBezTo>
                <a:cubicBezTo>
                  <a:pt x="3118378" y="4281612"/>
                  <a:pt x="2986219" y="4305930"/>
                  <a:pt x="2814940" y="4305930"/>
                </a:cubicBezTo>
                <a:cubicBezTo>
                  <a:pt x="2755733" y="4305930"/>
                  <a:pt x="2703927" y="4303815"/>
                  <a:pt x="2659521" y="4299586"/>
                </a:cubicBezTo>
                <a:cubicBezTo>
                  <a:pt x="2615115" y="4295357"/>
                  <a:pt x="2570710" y="4289013"/>
                  <a:pt x="2526304" y="4280555"/>
                </a:cubicBezTo>
                <a:lnTo>
                  <a:pt x="2526304" y="4765844"/>
                </a:lnTo>
                <a:cubicBezTo>
                  <a:pt x="2568595" y="4772188"/>
                  <a:pt x="2620402" y="4776417"/>
                  <a:pt x="2681724" y="4778532"/>
                </a:cubicBezTo>
                <a:cubicBezTo>
                  <a:pt x="2743046" y="4780646"/>
                  <a:pt x="2796967" y="4781703"/>
                  <a:pt x="2843487" y="4781703"/>
                </a:cubicBezTo>
                <a:cubicBezTo>
                  <a:pt x="3124722" y="4781703"/>
                  <a:pt x="3352036" y="4729368"/>
                  <a:pt x="3525429" y="4624698"/>
                </a:cubicBezTo>
                <a:cubicBezTo>
                  <a:pt x="3698822" y="4520028"/>
                  <a:pt x="3825695" y="4369895"/>
                  <a:pt x="3906048" y="4174299"/>
                </a:cubicBezTo>
                <a:cubicBezTo>
                  <a:pt x="3986401" y="3978703"/>
                  <a:pt x="4026577" y="3746631"/>
                  <a:pt x="4026577" y="3478083"/>
                </a:cubicBezTo>
                <a:cubicBezTo>
                  <a:pt x="4026577" y="3239139"/>
                  <a:pt x="3988516" y="3044601"/>
                  <a:pt x="3912392" y="2894468"/>
                </a:cubicBezTo>
                <a:cubicBezTo>
                  <a:pt x="3836268" y="2744335"/>
                  <a:pt x="3734241" y="2633321"/>
                  <a:pt x="3606311" y="2561426"/>
                </a:cubicBezTo>
                <a:cubicBezTo>
                  <a:pt x="3478380" y="2489531"/>
                  <a:pt x="3335120" y="2453584"/>
                  <a:pt x="3176528" y="2453584"/>
                </a:cubicBezTo>
                <a:close/>
                <a:moveTo>
                  <a:pt x="1347700" y="2453584"/>
                </a:moveTo>
                <a:cubicBezTo>
                  <a:pt x="1146818" y="2453584"/>
                  <a:pt x="986112" y="2500104"/>
                  <a:pt x="865582" y="2593144"/>
                </a:cubicBezTo>
                <a:cubicBezTo>
                  <a:pt x="745053" y="2686184"/>
                  <a:pt x="658885" y="2819401"/>
                  <a:pt x="607079" y="2992794"/>
                </a:cubicBezTo>
                <a:cubicBezTo>
                  <a:pt x="555272" y="3166187"/>
                  <a:pt x="529369" y="3375528"/>
                  <a:pt x="529369" y="3620815"/>
                </a:cubicBezTo>
                <a:cubicBezTo>
                  <a:pt x="529369" y="3984518"/>
                  <a:pt x="594920" y="4268925"/>
                  <a:pt x="726022" y="4474036"/>
                </a:cubicBezTo>
                <a:cubicBezTo>
                  <a:pt x="857124" y="4679148"/>
                  <a:pt x="1064350" y="4781703"/>
                  <a:pt x="1347700" y="4781703"/>
                </a:cubicBezTo>
                <a:cubicBezTo>
                  <a:pt x="1550697" y="4781703"/>
                  <a:pt x="1711931" y="4735183"/>
                  <a:pt x="1831403" y="4642143"/>
                </a:cubicBezTo>
                <a:cubicBezTo>
                  <a:pt x="1950875" y="4549103"/>
                  <a:pt x="2036514" y="4415886"/>
                  <a:pt x="2088321" y="4242493"/>
                </a:cubicBezTo>
                <a:cubicBezTo>
                  <a:pt x="2140127" y="4069100"/>
                  <a:pt x="2166031" y="3861874"/>
                  <a:pt x="2166031" y="3620815"/>
                </a:cubicBezTo>
                <a:cubicBezTo>
                  <a:pt x="2166031" y="3252884"/>
                  <a:pt x="2100480" y="2966362"/>
                  <a:pt x="1969378" y="2761251"/>
                </a:cubicBezTo>
                <a:cubicBezTo>
                  <a:pt x="1838276" y="2556139"/>
                  <a:pt x="1631050" y="2453584"/>
                  <a:pt x="1347700" y="2453584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753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DBBA7542-ECF8-CC35-000B-D56C664E6C70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-1" y="1"/>
            <a:ext cx="6096000" cy="6858001"/>
          </a:xfrm>
          <a:custGeom>
            <a:avLst/>
            <a:gdLst/>
            <a:ahLst/>
            <a:cxnLst/>
            <a:rect l="l" t="t" r="r" b="b"/>
            <a:pathLst>
              <a:path w="4572000" h="5143501">
                <a:moveTo>
                  <a:pt x="3205075" y="2942045"/>
                </a:moveTo>
                <a:cubicBezTo>
                  <a:pt x="3289657" y="2942045"/>
                  <a:pt x="3345692" y="2999138"/>
                  <a:pt x="3373182" y="3113323"/>
                </a:cubicBezTo>
                <a:cubicBezTo>
                  <a:pt x="3400671" y="3227509"/>
                  <a:pt x="3414415" y="3396673"/>
                  <a:pt x="3414415" y="3620815"/>
                </a:cubicBezTo>
                <a:cubicBezTo>
                  <a:pt x="3414415" y="3844958"/>
                  <a:pt x="3400671" y="4013065"/>
                  <a:pt x="3373182" y="4125136"/>
                </a:cubicBezTo>
                <a:cubicBezTo>
                  <a:pt x="3345692" y="4237207"/>
                  <a:pt x="3289657" y="4293242"/>
                  <a:pt x="3205075" y="4293242"/>
                </a:cubicBezTo>
                <a:cubicBezTo>
                  <a:pt x="3120493" y="4293242"/>
                  <a:pt x="3064457" y="4236678"/>
                  <a:pt x="3036968" y="4123550"/>
                </a:cubicBezTo>
                <a:cubicBezTo>
                  <a:pt x="3009479" y="4010421"/>
                  <a:pt x="2995734" y="3842843"/>
                  <a:pt x="2995734" y="3620815"/>
                </a:cubicBezTo>
                <a:cubicBezTo>
                  <a:pt x="2995734" y="3396673"/>
                  <a:pt x="3009479" y="3227509"/>
                  <a:pt x="3036968" y="3113323"/>
                </a:cubicBezTo>
                <a:cubicBezTo>
                  <a:pt x="3064457" y="2999138"/>
                  <a:pt x="3120493" y="2942045"/>
                  <a:pt x="3205075" y="2942045"/>
                </a:cubicBezTo>
                <a:close/>
                <a:moveTo>
                  <a:pt x="1325497" y="2485302"/>
                </a:moveTo>
                <a:lnTo>
                  <a:pt x="548400" y="3119667"/>
                </a:lnTo>
                <a:lnTo>
                  <a:pt x="865582" y="3509802"/>
                </a:lnTo>
                <a:lnTo>
                  <a:pt x="1122500" y="3297289"/>
                </a:lnTo>
                <a:cubicBezTo>
                  <a:pt x="1145760" y="3278258"/>
                  <a:pt x="1168492" y="3257113"/>
                  <a:pt x="1190694" y="3233853"/>
                </a:cubicBezTo>
                <a:cubicBezTo>
                  <a:pt x="1212897" y="3210593"/>
                  <a:pt x="1237743" y="3183104"/>
                  <a:pt x="1265232" y="3151385"/>
                </a:cubicBezTo>
                <a:cubicBezTo>
                  <a:pt x="1263118" y="3204249"/>
                  <a:pt x="1261003" y="3264514"/>
                  <a:pt x="1258889" y="3332179"/>
                </a:cubicBezTo>
                <a:cubicBezTo>
                  <a:pt x="1256774" y="3399845"/>
                  <a:pt x="1255717" y="3461167"/>
                  <a:pt x="1255717" y="3516145"/>
                </a:cubicBezTo>
                <a:cubicBezTo>
                  <a:pt x="1255717" y="3571124"/>
                  <a:pt x="1255717" y="3609185"/>
                  <a:pt x="1255717" y="3630331"/>
                </a:cubicBezTo>
                <a:lnTo>
                  <a:pt x="1255717" y="4749985"/>
                </a:lnTo>
                <a:lnTo>
                  <a:pt x="1877395" y="4749985"/>
                </a:lnTo>
                <a:lnTo>
                  <a:pt x="1877395" y="2485302"/>
                </a:lnTo>
                <a:close/>
                <a:moveTo>
                  <a:pt x="3205075" y="2453584"/>
                </a:moveTo>
                <a:cubicBezTo>
                  <a:pt x="3004193" y="2453584"/>
                  <a:pt x="2843487" y="2500104"/>
                  <a:pt x="2722957" y="2593144"/>
                </a:cubicBezTo>
                <a:cubicBezTo>
                  <a:pt x="2602428" y="2686184"/>
                  <a:pt x="2516260" y="2819401"/>
                  <a:pt x="2464454" y="2992794"/>
                </a:cubicBezTo>
                <a:cubicBezTo>
                  <a:pt x="2412647" y="3166187"/>
                  <a:pt x="2386744" y="3375528"/>
                  <a:pt x="2386744" y="3620815"/>
                </a:cubicBezTo>
                <a:cubicBezTo>
                  <a:pt x="2386744" y="3984518"/>
                  <a:pt x="2452295" y="4268925"/>
                  <a:pt x="2583397" y="4474036"/>
                </a:cubicBezTo>
                <a:cubicBezTo>
                  <a:pt x="2714499" y="4679148"/>
                  <a:pt x="2921725" y="4781703"/>
                  <a:pt x="3205075" y="4781703"/>
                </a:cubicBezTo>
                <a:cubicBezTo>
                  <a:pt x="3408072" y="4781703"/>
                  <a:pt x="3569306" y="4735183"/>
                  <a:pt x="3688778" y="4642143"/>
                </a:cubicBezTo>
                <a:cubicBezTo>
                  <a:pt x="3808250" y="4549103"/>
                  <a:pt x="3893889" y="4415886"/>
                  <a:pt x="3945696" y="4242493"/>
                </a:cubicBezTo>
                <a:cubicBezTo>
                  <a:pt x="3997503" y="4069100"/>
                  <a:pt x="4023406" y="3861874"/>
                  <a:pt x="4023406" y="3620815"/>
                </a:cubicBezTo>
                <a:cubicBezTo>
                  <a:pt x="4023406" y="3252884"/>
                  <a:pt x="3957855" y="2966362"/>
                  <a:pt x="3826753" y="2761251"/>
                </a:cubicBezTo>
                <a:cubicBezTo>
                  <a:pt x="3695650" y="2556139"/>
                  <a:pt x="3488424" y="2453584"/>
                  <a:pt x="3205075" y="2453584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3251200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30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97701" y="1962000"/>
            <a:ext cx="4116247" cy="2934000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7FE29FEF-222F-1C63-4402-05E90F8A58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51619" y="1849660"/>
                </a:moveTo>
                <a:cubicBezTo>
                  <a:pt x="1436201" y="1849660"/>
                  <a:pt x="1492237" y="1906753"/>
                  <a:pt x="1519726" y="2020938"/>
                </a:cubicBezTo>
                <a:cubicBezTo>
                  <a:pt x="1547215" y="2135124"/>
                  <a:pt x="1560960" y="2304288"/>
                  <a:pt x="1560960" y="2528430"/>
                </a:cubicBezTo>
                <a:cubicBezTo>
                  <a:pt x="1560960" y="2752573"/>
                  <a:pt x="1547215" y="2920679"/>
                  <a:pt x="1519726" y="3032751"/>
                </a:cubicBezTo>
                <a:cubicBezTo>
                  <a:pt x="1492237" y="3144822"/>
                  <a:pt x="1436201" y="3200857"/>
                  <a:pt x="1351619" y="3200857"/>
                </a:cubicBezTo>
                <a:cubicBezTo>
                  <a:pt x="1267037" y="3200857"/>
                  <a:pt x="1211002" y="3144293"/>
                  <a:pt x="1183513" y="3031165"/>
                </a:cubicBezTo>
                <a:cubicBezTo>
                  <a:pt x="1156023" y="2918036"/>
                  <a:pt x="1142279" y="2750458"/>
                  <a:pt x="1142279" y="2528430"/>
                </a:cubicBezTo>
                <a:cubicBezTo>
                  <a:pt x="1142279" y="2304288"/>
                  <a:pt x="1156023" y="2135124"/>
                  <a:pt x="1183513" y="2020938"/>
                </a:cubicBezTo>
                <a:cubicBezTo>
                  <a:pt x="1211002" y="1906753"/>
                  <a:pt x="1267037" y="1849660"/>
                  <a:pt x="1351619" y="1849660"/>
                </a:cubicBezTo>
                <a:close/>
                <a:moveTo>
                  <a:pt x="3186792" y="1392917"/>
                </a:moveTo>
                <a:lnTo>
                  <a:pt x="2409695" y="2027282"/>
                </a:lnTo>
                <a:lnTo>
                  <a:pt x="2726877" y="2417417"/>
                </a:lnTo>
                <a:lnTo>
                  <a:pt x="2983795" y="2204904"/>
                </a:lnTo>
                <a:cubicBezTo>
                  <a:pt x="3007055" y="2185873"/>
                  <a:pt x="3029786" y="2164728"/>
                  <a:pt x="3051989" y="2141468"/>
                </a:cubicBezTo>
                <a:cubicBezTo>
                  <a:pt x="3074192" y="2118208"/>
                  <a:pt x="3099038" y="2090719"/>
                  <a:pt x="3126527" y="2059000"/>
                </a:cubicBezTo>
                <a:cubicBezTo>
                  <a:pt x="3124412" y="2111864"/>
                  <a:pt x="3122298" y="2172129"/>
                  <a:pt x="3120183" y="2239794"/>
                </a:cubicBezTo>
                <a:cubicBezTo>
                  <a:pt x="3118069" y="2307460"/>
                  <a:pt x="3117011" y="2368782"/>
                  <a:pt x="3117011" y="2423760"/>
                </a:cubicBezTo>
                <a:cubicBezTo>
                  <a:pt x="3117011" y="2478739"/>
                  <a:pt x="3117011" y="2516800"/>
                  <a:pt x="3117011" y="2537946"/>
                </a:cubicBezTo>
                <a:lnTo>
                  <a:pt x="3117011" y="3657600"/>
                </a:lnTo>
                <a:lnTo>
                  <a:pt x="3738689" y="3657600"/>
                </a:lnTo>
                <a:lnTo>
                  <a:pt x="3738689" y="1392917"/>
                </a:lnTo>
                <a:close/>
                <a:moveTo>
                  <a:pt x="1351619" y="1361199"/>
                </a:moveTo>
                <a:cubicBezTo>
                  <a:pt x="1150737" y="1361199"/>
                  <a:pt x="990031" y="1407719"/>
                  <a:pt x="869502" y="1500759"/>
                </a:cubicBezTo>
                <a:cubicBezTo>
                  <a:pt x="748973" y="1593799"/>
                  <a:pt x="662805" y="1727016"/>
                  <a:pt x="610998" y="1900409"/>
                </a:cubicBezTo>
                <a:cubicBezTo>
                  <a:pt x="559192" y="2073802"/>
                  <a:pt x="533289" y="2283143"/>
                  <a:pt x="533289" y="2528430"/>
                </a:cubicBezTo>
                <a:cubicBezTo>
                  <a:pt x="533289" y="2892133"/>
                  <a:pt x="598840" y="3176540"/>
                  <a:pt x="729942" y="3381651"/>
                </a:cubicBezTo>
                <a:cubicBezTo>
                  <a:pt x="861044" y="3586763"/>
                  <a:pt x="1068270" y="3689318"/>
                  <a:pt x="1351619" y="3689318"/>
                </a:cubicBezTo>
                <a:cubicBezTo>
                  <a:pt x="1554616" y="3689318"/>
                  <a:pt x="1715851" y="3642798"/>
                  <a:pt x="1835323" y="3549758"/>
                </a:cubicBezTo>
                <a:cubicBezTo>
                  <a:pt x="1954795" y="3456718"/>
                  <a:pt x="2040434" y="3323501"/>
                  <a:pt x="2092241" y="3150108"/>
                </a:cubicBezTo>
                <a:cubicBezTo>
                  <a:pt x="2144047" y="2976715"/>
                  <a:pt x="2169950" y="2769489"/>
                  <a:pt x="2169950" y="2528430"/>
                </a:cubicBezTo>
                <a:cubicBezTo>
                  <a:pt x="2169950" y="2160499"/>
                  <a:pt x="2104399" y="1873977"/>
                  <a:pt x="1973297" y="1668866"/>
                </a:cubicBezTo>
                <a:cubicBezTo>
                  <a:pt x="1842195" y="1463754"/>
                  <a:pt x="1634969" y="1361199"/>
                  <a:pt x="1351619" y="136119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C1DA654-5CA6-87AA-062C-E9C6985CFC1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1856010"/>
                </a:moveTo>
                <a:cubicBezTo>
                  <a:pt x="1433027" y="1856010"/>
                  <a:pt x="1489063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3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3215335" y="1367549"/>
                </a:moveTo>
                <a:cubicBezTo>
                  <a:pt x="3065202" y="1367549"/>
                  <a:pt x="2938329" y="1384994"/>
                  <a:pt x="2834716" y="1419884"/>
                </a:cubicBezTo>
                <a:cubicBezTo>
                  <a:pt x="2731103" y="1454774"/>
                  <a:pt x="2640706" y="1499708"/>
                  <a:pt x="2563525" y="1554686"/>
                </a:cubicBezTo>
                <a:cubicBezTo>
                  <a:pt x="2486344" y="1609665"/>
                  <a:pt x="2413921" y="1667815"/>
                  <a:pt x="2346255" y="1729137"/>
                </a:cubicBezTo>
                <a:lnTo>
                  <a:pt x="2682469" y="2122443"/>
                </a:lnTo>
                <a:cubicBezTo>
                  <a:pt x="2775509" y="2042090"/>
                  <a:pt x="2857976" y="1981826"/>
                  <a:pt x="2929871" y="1941649"/>
                </a:cubicBezTo>
                <a:cubicBezTo>
                  <a:pt x="3001766" y="1901473"/>
                  <a:pt x="3073660" y="1881384"/>
                  <a:pt x="3145555" y="1881384"/>
                </a:cubicBezTo>
                <a:cubicBezTo>
                  <a:pt x="3204763" y="1881384"/>
                  <a:pt x="3256040" y="1896186"/>
                  <a:pt x="3299389" y="1925790"/>
                </a:cubicBezTo>
                <a:cubicBezTo>
                  <a:pt x="3342737" y="1955394"/>
                  <a:pt x="3364411" y="2004028"/>
                  <a:pt x="3364411" y="2071694"/>
                </a:cubicBezTo>
                <a:cubicBezTo>
                  <a:pt x="3364411" y="2126672"/>
                  <a:pt x="3351724" y="2179536"/>
                  <a:pt x="3326349" y="2230285"/>
                </a:cubicBezTo>
                <a:cubicBezTo>
                  <a:pt x="3300975" y="2281034"/>
                  <a:pt x="3256040" y="2342356"/>
                  <a:pt x="3191547" y="2414251"/>
                </a:cubicBezTo>
                <a:cubicBezTo>
                  <a:pt x="3127053" y="2486146"/>
                  <a:pt x="3037713" y="2582358"/>
                  <a:pt x="2923527" y="2702887"/>
                </a:cubicBezTo>
                <a:lnTo>
                  <a:pt x="2371630" y="3261128"/>
                </a:lnTo>
                <a:lnTo>
                  <a:pt x="2371630" y="3663950"/>
                </a:lnTo>
                <a:lnTo>
                  <a:pt x="4014635" y="3663950"/>
                </a:lnTo>
                <a:lnTo>
                  <a:pt x="4014635" y="3159630"/>
                </a:lnTo>
                <a:lnTo>
                  <a:pt x="3158243" y="3159630"/>
                </a:lnTo>
                <a:lnTo>
                  <a:pt x="3158243" y="3143771"/>
                </a:lnTo>
                <a:lnTo>
                  <a:pt x="3323177" y="2994695"/>
                </a:lnTo>
                <a:cubicBezTo>
                  <a:pt x="3466967" y="2863593"/>
                  <a:pt x="3586968" y="2746764"/>
                  <a:pt x="3683179" y="2644208"/>
                </a:cubicBezTo>
                <a:cubicBezTo>
                  <a:pt x="3779392" y="2541653"/>
                  <a:pt x="3851286" y="2439097"/>
                  <a:pt x="3898864" y="2336541"/>
                </a:cubicBezTo>
                <a:cubicBezTo>
                  <a:pt x="3946441" y="2233986"/>
                  <a:pt x="3970230" y="2117157"/>
                  <a:pt x="3970230" y="1986055"/>
                </a:cubicBezTo>
                <a:cubicBezTo>
                  <a:pt x="3970230" y="1867640"/>
                  <a:pt x="3939040" y="1761912"/>
                  <a:pt x="3876661" y="1668872"/>
                </a:cubicBezTo>
                <a:cubicBezTo>
                  <a:pt x="3814282" y="1575832"/>
                  <a:pt x="3727057" y="1502351"/>
                  <a:pt x="3614985" y="1448430"/>
                </a:cubicBezTo>
                <a:cubicBezTo>
                  <a:pt x="3502914" y="1394509"/>
                  <a:pt x="3369697" y="1367549"/>
                  <a:pt x="3215335" y="1367549"/>
                </a:cubicBez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59" y="3329851"/>
                  <a:pt x="2089066" y="3156458"/>
                </a:cubicBezTo>
                <a:cubicBezTo>
                  <a:pt x="2140872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51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CACE7B3-BBC8-473D-1858-3B6CB55C837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1856010"/>
                </a:moveTo>
                <a:cubicBezTo>
                  <a:pt x="1433027" y="1856010"/>
                  <a:pt x="1489063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3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3186789" y="1367549"/>
                </a:moveTo>
                <a:cubicBezTo>
                  <a:pt x="2990136" y="1367549"/>
                  <a:pt x="2831016" y="1389752"/>
                  <a:pt x="2709429" y="1434157"/>
                </a:cubicBezTo>
                <a:cubicBezTo>
                  <a:pt x="2587843" y="1478563"/>
                  <a:pt x="2480529" y="1532484"/>
                  <a:pt x="2387489" y="1595920"/>
                </a:cubicBezTo>
                <a:lnTo>
                  <a:pt x="2641235" y="2005086"/>
                </a:lnTo>
                <a:cubicBezTo>
                  <a:pt x="2664495" y="1990284"/>
                  <a:pt x="2698328" y="1971781"/>
                  <a:pt x="2742733" y="1949579"/>
                </a:cubicBezTo>
                <a:cubicBezTo>
                  <a:pt x="2787139" y="1927376"/>
                  <a:pt x="2839474" y="1906759"/>
                  <a:pt x="2899739" y="1887728"/>
                </a:cubicBezTo>
                <a:cubicBezTo>
                  <a:pt x="2960003" y="1868697"/>
                  <a:pt x="3023968" y="1859182"/>
                  <a:pt x="3091634" y="1859182"/>
                </a:cubicBezTo>
                <a:cubicBezTo>
                  <a:pt x="3167758" y="1859182"/>
                  <a:pt x="3229080" y="1873455"/>
                  <a:pt x="3275600" y="1902001"/>
                </a:cubicBezTo>
                <a:cubicBezTo>
                  <a:pt x="3322120" y="1930548"/>
                  <a:pt x="3345380" y="1975482"/>
                  <a:pt x="3345380" y="2036804"/>
                </a:cubicBezTo>
                <a:cubicBezTo>
                  <a:pt x="3345380" y="2106584"/>
                  <a:pt x="3311019" y="2163677"/>
                  <a:pt x="3242296" y="2208083"/>
                </a:cubicBezTo>
                <a:cubicBezTo>
                  <a:pt x="3173573" y="2252488"/>
                  <a:pt x="3052515" y="2274691"/>
                  <a:pt x="2879122" y="2274691"/>
                </a:cubicBezTo>
                <a:lnTo>
                  <a:pt x="2736390" y="2274691"/>
                </a:lnTo>
                <a:lnTo>
                  <a:pt x="2736390" y="2734605"/>
                </a:lnTo>
                <a:lnTo>
                  <a:pt x="2875950" y="2734605"/>
                </a:lnTo>
                <a:cubicBezTo>
                  <a:pt x="3007052" y="2734605"/>
                  <a:pt x="3106965" y="2744121"/>
                  <a:pt x="3175687" y="2763152"/>
                </a:cubicBezTo>
                <a:cubicBezTo>
                  <a:pt x="3244411" y="2782183"/>
                  <a:pt x="3291988" y="2810200"/>
                  <a:pt x="3318420" y="2847205"/>
                </a:cubicBezTo>
                <a:cubicBezTo>
                  <a:pt x="3344851" y="2884210"/>
                  <a:pt x="3358068" y="2928087"/>
                  <a:pt x="3358068" y="2978836"/>
                </a:cubicBezTo>
                <a:cubicBezTo>
                  <a:pt x="3358068" y="3050731"/>
                  <a:pt x="3331107" y="3107823"/>
                  <a:pt x="3277186" y="3150115"/>
                </a:cubicBezTo>
                <a:cubicBezTo>
                  <a:pt x="3223265" y="3192405"/>
                  <a:pt x="3121238" y="3213551"/>
                  <a:pt x="2971105" y="3213551"/>
                </a:cubicBezTo>
                <a:cubicBezTo>
                  <a:pt x="2886523" y="3213551"/>
                  <a:pt x="2792425" y="3201392"/>
                  <a:pt x="2688812" y="3177075"/>
                </a:cubicBezTo>
                <a:cubicBezTo>
                  <a:pt x="2585199" y="3152757"/>
                  <a:pt x="2483701" y="3115224"/>
                  <a:pt x="2384317" y="3064475"/>
                </a:cubicBezTo>
                <a:lnTo>
                  <a:pt x="2384317" y="3571967"/>
                </a:lnTo>
                <a:cubicBezTo>
                  <a:pt x="2481587" y="3610029"/>
                  <a:pt x="2582028" y="3640161"/>
                  <a:pt x="2685641" y="3662364"/>
                </a:cubicBezTo>
                <a:cubicBezTo>
                  <a:pt x="2789254" y="3684567"/>
                  <a:pt x="2914012" y="3695668"/>
                  <a:pt x="3059916" y="3695668"/>
                </a:cubicBezTo>
                <a:cubicBezTo>
                  <a:pt x="3279829" y="3695668"/>
                  <a:pt x="3459037" y="3665007"/>
                  <a:pt x="3597540" y="3603685"/>
                </a:cubicBezTo>
                <a:cubicBezTo>
                  <a:pt x="3736043" y="3542363"/>
                  <a:pt x="3838599" y="3459896"/>
                  <a:pt x="3905207" y="3356283"/>
                </a:cubicBezTo>
                <a:cubicBezTo>
                  <a:pt x="3971816" y="3252670"/>
                  <a:pt x="4005120" y="3139542"/>
                  <a:pt x="4005120" y="3016898"/>
                </a:cubicBezTo>
                <a:cubicBezTo>
                  <a:pt x="4005120" y="2856192"/>
                  <a:pt x="3955956" y="2731962"/>
                  <a:pt x="3857630" y="2644208"/>
                </a:cubicBezTo>
                <a:cubicBezTo>
                  <a:pt x="3759303" y="2556455"/>
                  <a:pt x="3619214" y="2502005"/>
                  <a:pt x="3437363" y="2480860"/>
                </a:cubicBezTo>
                <a:lnTo>
                  <a:pt x="3437363" y="2471344"/>
                </a:lnTo>
                <a:cubicBezTo>
                  <a:pt x="3528289" y="2445969"/>
                  <a:pt x="3611285" y="2408436"/>
                  <a:pt x="3686351" y="2358744"/>
                </a:cubicBezTo>
                <a:cubicBezTo>
                  <a:pt x="3761418" y="2309052"/>
                  <a:pt x="3822211" y="2245616"/>
                  <a:pt x="3868731" y="2168435"/>
                </a:cubicBezTo>
                <a:cubicBezTo>
                  <a:pt x="3915251" y="2091253"/>
                  <a:pt x="3938511" y="1998742"/>
                  <a:pt x="3938511" y="1890900"/>
                </a:cubicBezTo>
                <a:cubicBezTo>
                  <a:pt x="3938511" y="1728080"/>
                  <a:pt x="3871375" y="1600149"/>
                  <a:pt x="3737101" y="1507109"/>
                </a:cubicBezTo>
                <a:cubicBezTo>
                  <a:pt x="3602827" y="1414069"/>
                  <a:pt x="3419389" y="1367549"/>
                  <a:pt x="3186789" y="1367549"/>
                </a:cubicBez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59" y="3329851"/>
                  <a:pt x="2089066" y="3156458"/>
                </a:cubicBezTo>
                <a:cubicBezTo>
                  <a:pt x="2140872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684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2C850EE-B1A0-391D-7BE7-7FBDD93BA39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3231194" y="2173192"/>
                </a:moveTo>
                <a:lnTo>
                  <a:pt x="3247054" y="2173192"/>
                </a:lnTo>
                <a:cubicBezTo>
                  <a:pt x="3247054" y="2175307"/>
                  <a:pt x="3245996" y="2197510"/>
                  <a:pt x="3243882" y="2239801"/>
                </a:cubicBezTo>
                <a:cubicBezTo>
                  <a:pt x="3241767" y="2282092"/>
                  <a:pt x="3239653" y="2329141"/>
                  <a:pt x="3237538" y="2380947"/>
                </a:cubicBezTo>
                <a:cubicBezTo>
                  <a:pt x="3235424" y="2432754"/>
                  <a:pt x="3234366" y="2474516"/>
                  <a:pt x="3234366" y="2506234"/>
                </a:cubicBezTo>
                <a:lnTo>
                  <a:pt x="3234366" y="2769495"/>
                </a:lnTo>
                <a:lnTo>
                  <a:pt x="2860091" y="2769495"/>
                </a:lnTo>
                <a:lnTo>
                  <a:pt x="3110665" y="2395220"/>
                </a:lnTo>
                <a:cubicBezTo>
                  <a:pt x="3138154" y="2352929"/>
                  <a:pt x="3159828" y="2316982"/>
                  <a:pt x="3175687" y="2287378"/>
                </a:cubicBezTo>
                <a:cubicBezTo>
                  <a:pt x="3191547" y="2257774"/>
                  <a:pt x="3210049" y="2219712"/>
                  <a:pt x="3231194" y="2173192"/>
                </a:cubicBezTo>
                <a:close/>
                <a:moveTo>
                  <a:pt x="1348445" y="1856010"/>
                </a:moveTo>
                <a:cubicBezTo>
                  <a:pt x="1433027" y="1856010"/>
                  <a:pt x="1489063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3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3272428" y="1399267"/>
                </a:moveTo>
                <a:lnTo>
                  <a:pt x="2330396" y="2775839"/>
                </a:lnTo>
                <a:lnTo>
                  <a:pt x="2330396" y="3226238"/>
                </a:lnTo>
                <a:lnTo>
                  <a:pt x="3234366" y="3226238"/>
                </a:lnTo>
                <a:lnTo>
                  <a:pt x="3234366" y="3663950"/>
                </a:lnTo>
                <a:lnTo>
                  <a:pt x="3837013" y="3663950"/>
                </a:lnTo>
                <a:lnTo>
                  <a:pt x="3837013" y="3226238"/>
                </a:lnTo>
                <a:lnTo>
                  <a:pt x="4087587" y="3226238"/>
                </a:lnTo>
                <a:lnTo>
                  <a:pt x="4087587" y="2769495"/>
                </a:lnTo>
                <a:lnTo>
                  <a:pt x="3837013" y="2769495"/>
                </a:lnTo>
                <a:lnTo>
                  <a:pt x="3837013" y="1399267"/>
                </a:ln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60" y="3329851"/>
                  <a:pt x="2089066" y="3156458"/>
                </a:cubicBezTo>
                <a:cubicBezTo>
                  <a:pt x="2140873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978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A412C2A-CD22-2496-E1A5-7F5C72AE5B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1856010"/>
                </a:moveTo>
                <a:cubicBezTo>
                  <a:pt x="1433027" y="1856010"/>
                  <a:pt x="1489062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2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2546080" y="1399267"/>
                </a:moveTo>
                <a:lnTo>
                  <a:pt x="2460441" y="2595045"/>
                </a:lnTo>
                <a:lnTo>
                  <a:pt x="2685641" y="2706059"/>
                </a:lnTo>
                <a:cubicBezTo>
                  <a:pt x="2727932" y="2693372"/>
                  <a:pt x="2776038" y="2681213"/>
                  <a:pt x="2829958" y="2669583"/>
                </a:cubicBezTo>
                <a:cubicBezTo>
                  <a:pt x="2883880" y="2657953"/>
                  <a:pt x="2939386" y="2652138"/>
                  <a:pt x="2996479" y="2652138"/>
                </a:cubicBezTo>
                <a:cubicBezTo>
                  <a:pt x="3121238" y="2652138"/>
                  <a:pt x="3214807" y="2676455"/>
                  <a:pt x="3277186" y="2725090"/>
                </a:cubicBezTo>
                <a:cubicBezTo>
                  <a:pt x="3339565" y="2773725"/>
                  <a:pt x="3370755" y="2841390"/>
                  <a:pt x="3370755" y="2928087"/>
                </a:cubicBezTo>
                <a:cubicBezTo>
                  <a:pt x="3370755" y="3021127"/>
                  <a:pt x="3340094" y="3091964"/>
                  <a:pt x="3278772" y="3140599"/>
                </a:cubicBezTo>
                <a:cubicBezTo>
                  <a:pt x="3217450" y="3189234"/>
                  <a:pt x="3130753" y="3213551"/>
                  <a:pt x="3018682" y="3213551"/>
                </a:cubicBezTo>
                <a:cubicBezTo>
                  <a:pt x="2925642" y="3213551"/>
                  <a:pt x="2823086" y="3198749"/>
                  <a:pt x="2711015" y="3169145"/>
                </a:cubicBezTo>
                <a:cubicBezTo>
                  <a:pt x="2598944" y="3139542"/>
                  <a:pt x="2502732" y="3106766"/>
                  <a:pt x="2422379" y="3070819"/>
                </a:cubicBezTo>
                <a:lnTo>
                  <a:pt x="2422379" y="3571967"/>
                </a:lnTo>
                <a:cubicBezTo>
                  <a:pt x="2591543" y="3654435"/>
                  <a:pt x="2807227" y="3695668"/>
                  <a:pt x="3069431" y="3695668"/>
                </a:cubicBezTo>
                <a:cubicBezTo>
                  <a:pt x="3378156" y="3695668"/>
                  <a:pt x="3608641" y="3628003"/>
                  <a:pt x="3760889" y="3492672"/>
                </a:cubicBezTo>
                <a:cubicBezTo>
                  <a:pt x="3913137" y="3357340"/>
                  <a:pt x="3989261" y="3162802"/>
                  <a:pt x="3989261" y="2909056"/>
                </a:cubicBezTo>
                <a:cubicBezTo>
                  <a:pt x="3989261" y="2752579"/>
                  <a:pt x="3958600" y="2620420"/>
                  <a:pt x="3897278" y="2512578"/>
                </a:cubicBezTo>
                <a:cubicBezTo>
                  <a:pt x="3835956" y="2404736"/>
                  <a:pt x="3753488" y="2322268"/>
                  <a:pt x="3649875" y="2265175"/>
                </a:cubicBezTo>
                <a:cubicBezTo>
                  <a:pt x="3546262" y="2208083"/>
                  <a:pt x="3431019" y="2179536"/>
                  <a:pt x="3304146" y="2179536"/>
                </a:cubicBezTo>
                <a:cubicBezTo>
                  <a:pt x="3230137" y="2179536"/>
                  <a:pt x="3175687" y="2182708"/>
                  <a:pt x="3140797" y="2189052"/>
                </a:cubicBezTo>
                <a:cubicBezTo>
                  <a:pt x="3105907" y="2195395"/>
                  <a:pt x="3071546" y="2201739"/>
                  <a:pt x="3037713" y="2208083"/>
                </a:cubicBezTo>
                <a:lnTo>
                  <a:pt x="3066259" y="1909931"/>
                </a:lnTo>
                <a:lnTo>
                  <a:pt x="3837013" y="1909931"/>
                </a:lnTo>
                <a:lnTo>
                  <a:pt x="3837013" y="1399267"/>
                </a:ln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59" y="3329851"/>
                  <a:pt x="2089066" y="3156458"/>
                </a:cubicBezTo>
                <a:cubicBezTo>
                  <a:pt x="2140872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47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6F32519-4EDB-718A-3082-AFBE438183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3231194" y="2626763"/>
                </a:moveTo>
                <a:cubicBezTo>
                  <a:pt x="3305204" y="2626763"/>
                  <a:pt x="3359125" y="2651081"/>
                  <a:pt x="3392958" y="2699715"/>
                </a:cubicBezTo>
                <a:cubicBezTo>
                  <a:pt x="3426790" y="2748350"/>
                  <a:pt x="3443707" y="2816016"/>
                  <a:pt x="3443707" y="2902712"/>
                </a:cubicBezTo>
                <a:cubicBezTo>
                  <a:pt x="3443707" y="3008440"/>
                  <a:pt x="3423618" y="3086149"/>
                  <a:pt x="3383442" y="3135841"/>
                </a:cubicBezTo>
                <a:cubicBezTo>
                  <a:pt x="3343266" y="3185533"/>
                  <a:pt x="3290402" y="3210379"/>
                  <a:pt x="3224851" y="3210379"/>
                </a:cubicBezTo>
                <a:cubicBezTo>
                  <a:pt x="3171987" y="3210379"/>
                  <a:pt x="3128110" y="3193463"/>
                  <a:pt x="3093220" y="3159630"/>
                </a:cubicBezTo>
                <a:cubicBezTo>
                  <a:pt x="3058330" y="3125797"/>
                  <a:pt x="3032955" y="3082449"/>
                  <a:pt x="3017096" y="3029585"/>
                </a:cubicBezTo>
                <a:cubicBezTo>
                  <a:pt x="3001237" y="2976721"/>
                  <a:pt x="2993308" y="2923858"/>
                  <a:pt x="2993308" y="2870994"/>
                </a:cubicBezTo>
                <a:cubicBezTo>
                  <a:pt x="2993308" y="2809672"/>
                  <a:pt x="3013924" y="2753636"/>
                  <a:pt x="3055158" y="2702887"/>
                </a:cubicBezTo>
                <a:cubicBezTo>
                  <a:pt x="3096392" y="2652138"/>
                  <a:pt x="3155071" y="2626763"/>
                  <a:pt x="3231194" y="2626763"/>
                </a:cubicBezTo>
                <a:close/>
                <a:moveTo>
                  <a:pt x="1348445" y="1856010"/>
                </a:moveTo>
                <a:cubicBezTo>
                  <a:pt x="1433027" y="1856010"/>
                  <a:pt x="1489063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3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3570580" y="1367549"/>
                </a:moveTo>
                <a:cubicBezTo>
                  <a:pt x="3369697" y="1367549"/>
                  <a:pt x="3200005" y="1392924"/>
                  <a:pt x="3061502" y="1443673"/>
                </a:cubicBezTo>
                <a:cubicBezTo>
                  <a:pt x="2922999" y="1494422"/>
                  <a:pt x="2809342" y="1563673"/>
                  <a:pt x="2720531" y="1651427"/>
                </a:cubicBezTo>
                <a:cubicBezTo>
                  <a:pt x="2631719" y="1739181"/>
                  <a:pt x="2562997" y="1840151"/>
                  <a:pt x="2514362" y="1954337"/>
                </a:cubicBezTo>
                <a:cubicBezTo>
                  <a:pt x="2465727" y="2068522"/>
                  <a:pt x="2431895" y="2190109"/>
                  <a:pt x="2412864" y="2319096"/>
                </a:cubicBezTo>
                <a:cubicBezTo>
                  <a:pt x="2393833" y="2448084"/>
                  <a:pt x="2384317" y="2577071"/>
                  <a:pt x="2384317" y="2706059"/>
                </a:cubicBezTo>
                <a:cubicBezTo>
                  <a:pt x="2384317" y="2932316"/>
                  <a:pt x="2421850" y="3118396"/>
                  <a:pt x="2496917" y="3264300"/>
                </a:cubicBezTo>
                <a:cubicBezTo>
                  <a:pt x="2571984" y="3410204"/>
                  <a:pt x="2674010" y="3518575"/>
                  <a:pt x="2802998" y="3589412"/>
                </a:cubicBezTo>
                <a:cubicBezTo>
                  <a:pt x="2931986" y="3660250"/>
                  <a:pt x="3076832" y="3695668"/>
                  <a:pt x="3237538" y="3695668"/>
                </a:cubicBezTo>
                <a:cubicBezTo>
                  <a:pt x="3484940" y="3695668"/>
                  <a:pt x="3680008" y="3624831"/>
                  <a:pt x="3822740" y="3483156"/>
                </a:cubicBezTo>
                <a:cubicBezTo>
                  <a:pt x="3965472" y="3341481"/>
                  <a:pt x="4036838" y="3143771"/>
                  <a:pt x="4036838" y="2890025"/>
                </a:cubicBezTo>
                <a:cubicBezTo>
                  <a:pt x="4036838" y="2655310"/>
                  <a:pt x="3980802" y="2473987"/>
                  <a:pt x="3868731" y="2346057"/>
                </a:cubicBezTo>
                <a:cubicBezTo>
                  <a:pt x="3756660" y="2218127"/>
                  <a:pt x="3601241" y="2154162"/>
                  <a:pt x="3402473" y="2154162"/>
                </a:cubicBezTo>
                <a:cubicBezTo>
                  <a:pt x="3281944" y="2154162"/>
                  <a:pt x="3187317" y="2179536"/>
                  <a:pt x="3118595" y="2230285"/>
                </a:cubicBezTo>
                <a:cubicBezTo>
                  <a:pt x="3049872" y="2281034"/>
                  <a:pt x="2995422" y="2343414"/>
                  <a:pt x="2955246" y="2417423"/>
                </a:cubicBezTo>
                <a:lnTo>
                  <a:pt x="2936215" y="2417423"/>
                </a:lnTo>
                <a:cubicBezTo>
                  <a:pt x="2942558" y="2296894"/>
                  <a:pt x="2965290" y="2193809"/>
                  <a:pt x="3004409" y="2108170"/>
                </a:cubicBezTo>
                <a:cubicBezTo>
                  <a:pt x="3043528" y="2022531"/>
                  <a:pt x="3107493" y="1956980"/>
                  <a:pt x="3196304" y="1911517"/>
                </a:cubicBezTo>
                <a:cubicBezTo>
                  <a:pt x="3285115" y="1866054"/>
                  <a:pt x="3405645" y="1843323"/>
                  <a:pt x="3557892" y="1843323"/>
                </a:cubicBezTo>
                <a:cubicBezTo>
                  <a:pt x="3634016" y="1843323"/>
                  <a:pt x="3698510" y="1845966"/>
                  <a:pt x="3751374" y="1851252"/>
                </a:cubicBezTo>
                <a:cubicBezTo>
                  <a:pt x="3804237" y="1856539"/>
                  <a:pt x="3851815" y="1863411"/>
                  <a:pt x="3894106" y="1871869"/>
                </a:cubicBezTo>
                <a:lnTo>
                  <a:pt x="3894106" y="1392924"/>
                </a:lnTo>
                <a:cubicBezTo>
                  <a:pt x="3851815" y="1386580"/>
                  <a:pt x="3798423" y="1380765"/>
                  <a:pt x="3733929" y="1375478"/>
                </a:cubicBezTo>
                <a:cubicBezTo>
                  <a:pt x="3669435" y="1370192"/>
                  <a:pt x="3614985" y="1367549"/>
                  <a:pt x="3570580" y="1367549"/>
                </a:cubicBez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60" y="3329851"/>
                  <a:pt x="2089066" y="3156458"/>
                </a:cubicBezTo>
                <a:cubicBezTo>
                  <a:pt x="2140872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11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381953-199D-ABE1-ED8D-395A15788C7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1348445" y="1856010"/>
                </a:moveTo>
                <a:cubicBezTo>
                  <a:pt x="1433027" y="1856010"/>
                  <a:pt x="1489063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3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2397004" y="1399267"/>
                </a:moveTo>
                <a:lnTo>
                  <a:pt x="2397004" y="1906759"/>
                </a:lnTo>
                <a:lnTo>
                  <a:pt x="3377098" y="1906759"/>
                </a:lnTo>
                <a:lnTo>
                  <a:pt x="2600001" y="3663950"/>
                </a:lnTo>
                <a:lnTo>
                  <a:pt x="3234366" y="3663950"/>
                </a:lnTo>
                <a:lnTo>
                  <a:pt x="4030494" y="1760855"/>
                </a:lnTo>
                <a:lnTo>
                  <a:pt x="4030494" y="1399267"/>
                </a:ln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59" y="3329851"/>
                  <a:pt x="2089066" y="3156458"/>
                </a:cubicBezTo>
                <a:cubicBezTo>
                  <a:pt x="2140872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921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B4ADEC-6BCF-EBA0-DECF-3C7B053F379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gray"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3199476" y="2740949"/>
                </a:moveTo>
                <a:lnTo>
                  <a:pt x="3240710" y="2766324"/>
                </a:lnTo>
                <a:cubicBezTo>
                  <a:pt x="3268199" y="2781126"/>
                  <a:pt x="3299917" y="2802271"/>
                  <a:pt x="3335865" y="2829760"/>
                </a:cubicBezTo>
                <a:cubicBezTo>
                  <a:pt x="3371812" y="2857249"/>
                  <a:pt x="3403530" y="2890025"/>
                  <a:pt x="3431019" y="2928087"/>
                </a:cubicBezTo>
                <a:cubicBezTo>
                  <a:pt x="3458508" y="2966149"/>
                  <a:pt x="3472253" y="3008440"/>
                  <a:pt x="3472253" y="3054960"/>
                </a:cubicBezTo>
                <a:cubicBezTo>
                  <a:pt x="3472253" y="3116282"/>
                  <a:pt x="3450050" y="3164916"/>
                  <a:pt x="3405645" y="3200864"/>
                </a:cubicBezTo>
                <a:cubicBezTo>
                  <a:pt x="3361239" y="3236811"/>
                  <a:pt x="3292516" y="3254785"/>
                  <a:pt x="3199476" y="3254785"/>
                </a:cubicBezTo>
                <a:cubicBezTo>
                  <a:pt x="3119123" y="3254785"/>
                  <a:pt x="3056215" y="3235225"/>
                  <a:pt x="3010753" y="3196106"/>
                </a:cubicBezTo>
                <a:cubicBezTo>
                  <a:pt x="2965290" y="3156987"/>
                  <a:pt x="2942558" y="3105709"/>
                  <a:pt x="2942558" y="3042272"/>
                </a:cubicBezTo>
                <a:cubicBezTo>
                  <a:pt x="2942558" y="2974607"/>
                  <a:pt x="2967933" y="2916457"/>
                  <a:pt x="3018682" y="2867822"/>
                </a:cubicBezTo>
                <a:cubicBezTo>
                  <a:pt x="3069431" y="2819187"/>
                  <a:pt x="3129696" y="2776896"/>
                  <a:pt x="3199476" y="2740949"/>
                </a:cubicBezTo>
                <a:close/>
                <a:moveTo>
                  <a:pt x="1348445" y="1856010"/>
                </a:moveTo>
                <a:cubicBezTo>
                  <a:pt x="1433027" y="1856010"/>
                  <a:pt x="1489063" y="1913103"/>
                  <a:pt x="1516552" y="2027288"/>
                </a:cubicBezTo>
                <a:cubicBezTo>
                  <a:pt x="1544041" y="2141474"/>
                  <a:pt x="1557785" y="2310638"/>
                  <a:pt x="1557785" y="2534780"/>
                </a:cubicBezTo>
                <a:cubicBezTo>
                  <a:pt x="1557785" y="2758923"/>
                  <a:pt x="1544041" y="2927029"/>
                  <a:pt x="1516552" y="3039101"/>
                </a:cubicBezTo>
                <a:cubicBezTo>
                  <a:pt x="1489063" y="3151172"/>
                  <a:pt x="1433027" y="3207207"/>
                  <a:pt x="1348445" y="3207207"/>
                </a:cubicBezTo>
                <a:cubicBezTo>
                  <a:pt x="1263863" y="3207207"/>
                  <a:pt x="1207827" y="3150643"/>
                  <a:pt x="1180338" y="3037515"/>
                </a:cubicBezTo>
                <a:cubicBezTo>
                  <a:pt x="1152849" y="2924386"/>
                  <a:pt x="1139104" y="2756808"/>
                  <a:pt x="1139104" y="2534780"/>
                </a:cubicBezTo>
                <a:cubicBezTo>
                  <a:pt x="1139104" y="2310638"/>
                  <a:pt x="1152849" y="2141474"/>
                  <a:pt x="1180338" y="2027288"/>
                </a:cubicBezTo>
                <a:cubicBezTo>
                  <a:pt x="1207827" y="1913103"/>
                  <a:pt x="1263863" y="1856010"/>
                  <a:pt x="1348445" y="1856010"/>
                </a:cubicBezTo>
                <a:close/>
                <a:moveTo>
                  <a:pt x="3208992" y="1808433"/>
                </a:moveTo>
                <a:cubicBezTo>
                  <a:pt x="3257626" y="1808433"/>
                  <a:pt x="3300446" y="1823234"/>
                  <a:pt x="3337450" y="1852838"/>
                </a:cubicBezTo>
                <a:cubicBezTo>
                  <a:pt x="3374455" y="1882442"/>
                  <a:pt x="3392958" y="1922618"/>
                  <a:pt x="3392958" y="1973367"/>
                </a:cubicBezTo>
                <a:cubicBezTo>
                  <a:pt x="3392958" y="2032575"/>
                  <a:pt x="3372341" y="2080152"/>
                  <a:pt x="3331107" y="2116100"/>
                </a:cubicBezTo>
                <a:cubicBezTo>
                  <a:pt x="3289873" y="2152047"/>
                  <a:pt x="3247054" y="2182708"/>
                  <a:pt x="3202648" y="2208083"/>
                </a:cubicBezTo>
                <a:cubicBezTo>
                  <a:pt x="3151899" y="2178479"/>
                  <a:pt x="3109079" y="2144117"/>
                  <a:pt x="3074189" y="2104998"/>
                </a:cubicBezTo>
                <a:cubicBezTo>
                  <a:pt x="3039299" y="2065879"/>
                  <a:pt x="3021854" y="2022002"/>
                  <a:pt x="3021854" y="1973367"/>
                </a:cubicBezTo>
                <a:cubicBezTo>
                  <a:pt x="3021854" y="1922618"/>
                  <a:pt x="3040356" y="1882442"/>
                  <a:pt x="3077361" y="1852838"/>
                </a:cubicBezTo>
                <a:cubicBezTo>
                  <a:pt x="3114366" y="1823234"/>
                  <a:pt x="3158243" y="1808433"/>
                  <a:pt x="3208992" y="1808433"/>
                </a:cubicBezTo>
                <a:close/>
                <a:moveTo>
                  <a:pt x="3212163" y="1367549"/>
                </a:moveTo>
                <a:cubicBezTo>
                  <a:pt x="3064145" y="1367549"/>
                  <a:pt x="2932514" y="1388166"/>
                  <a:pt x="2817271" y="1429399"/>
                </a:cubicBezTo>
                <a:cubicBezTo>
                  <a:pt x="2702028" y="1470633"/>
                  <a:pt x="2611631" y="1531427"/>
                  <a:pt x="2546080" y="1611779"/>
                </a:cubicBezTo>
                <a:cubicBezTo>
                  <a:pt x="2480529" y="1692132"/>
                  <a:pt x="2447754" y="1793631"/>
                  <a:pt x="2447754" y="1916275"/>
                </a:cubicBezTo>
                <a:cubicBezTo>
                  <a:pt x="2447754" y="2047377"/>
                  <a:pt x="2481587" y="2158391"/>
                  <a:pt x="2549252" y="2249316"/>
                </a:cubicBezTo>
                <a:cubicBezTo>
                  <a:pt x="2616918" y="2340242"/>
                  <a:pt x="2698328" y="2417423"/>
                  <a:pt x="2793483" y="2480860"/>
                </a:cubicBezTo>
                <a:cubicBezTo>
                  <a:pt x="2675068" y="2540067"/>
                  <a:pt x="2576741" y="2613547"/>
                  <a:pt x="2498503" y="2701301"/>
                </a:cubicBezTo>
                <a:cubicBezTo>
                  <a:pt x="2420265" y="2789055"/>
                  <a:pt x="2381145" y="2911170"/>
                  <a:pt x="2381145" y="3067647"/>
                </a:cubicBezTo>
                <a:cubicBezTo>
                  <a:pt x="2381145" y="3253727"/>
                  <a:pt x="2446696" y="3404918"/>
                  <a:pt x="2577798" y="3521218"/>
                </a:cubicBezTo>
                <a:cubicBezTo>
                  <a:pt x="2708901" y="3637518"/>
                  <a:pt x="2918241" y="3695668"/>
                  <a:pt x="3205820" y="3695668"/>
                </a:cubicBezTo>
                <a:cubicBezTo>
                  <a:pt x="3396129" y="3695668"/>
                  <a:pt x="3552077" y="3668179"/>
                  <a:pt x="3673664" y="3613201"/>
                </a:cubicBezTo>
                <a:cubicBezTo>
                  <a:pt x="3795251" y="3558223"/>
                  <a:pt x="3885648" y="3482627"/>
                  <a:pt x="3944855" y="3386415"/>
                </a:cubicBezTo>
                <a:cubicBezTo>
                  <a:pt x="4004062" y="3290203"/>
                  <a:pt x="4033666" y="3181833"/>
                  <a:pt x="4033666" y="3061303"/>
                </a:cubicBezTo>
                <a:cubicBezTo>
                  <a:pt x="4033666" y="2961920"/>
                  <a:pt x="4010406" y="2875752"/>
                  <a:pt x="3963886" y="2802800"/>
                </a:cubicBezTo>
                <a:cubicBezTo>
                  <a:pt x="3917366" y="2729848"/>
                  <a:pt x="3859216" y="2666411"/>
                  <a:pt x="3789436" y="2612490"/>
                </a:cubicBezTo>
                <a:cubicBezTo>
                  <a:pt x="3719655" y="2558569"/>
                  <a:pt x="3648818" y="2511520"/>
                  <a:pt x="3576923" y="2471344"/>
                </a:cubicBezTo>
                <a:cubicBezTo>
                  <a:pt x="3691109" y="2416366"/>
                  <a:pt x="3784678" y="2344471"/>
                  <a:pt x="3857630" y="2255660"/>
                </a:cubicBezTo>
                <a:cubicBezTo>
                  <a:pt x="3930582" y="2166849"/>
                  <a:pt x="3967058" y="2054777"/>
                  <a:pt x="3967058" y="1919446"/>
                </a:cubicBezTo>
                <a:cubicBezTo>
                  <a:pt x="3967058" y="1733366"/>
                  <a:pt x="3897278" y="1594863"/>
                  <a:pt x="3757717" y="1503937"/>
                </a:cubicBezTo>
                <a:cubicBezTo>
                  <a:pt x="3618157" y="1413012"/>
                  <a:pt x="3436306" y="1367549"/>
                  <a:pt x="3212163" y="1367549"/>
                </a:cubicBezTo>
                <a:close/>
                <a:moveTo>
                  <a:pt x="1348445" y="1367549"/>
                </a:moveTo>
                <a:cubicBezTo>
                  <a:pt x="1147563" y="1367549"/>
                  <a:pt x="986857" y="1414069"/>
                  <a:pt x="866327" y="1507109"/>
                </a:cubicBezTo>
                <a:cubicBezTo>
                  <a:pt x="745798" y="1600149"/>
                  <a:pt x="659630" y="1733366"/>
                  <a:pt x="607824" y="1906759"/>
                </a:cubicBezTo>
                <a:cubicBezTo>
                  <a:pt x="556017" y="2080152"/>
                  <a:pt x="530114" y="2289493"/>
                  <a:pt x="530114" y="2534780"/>
                </a:cubicBezTo>
                <a:cubicBezTo>
                  <a:pt x="530114" y="2898483"/>
                  <a:pt x="595665" y="3182890"/>
                  <a:pt x="726767" y="3388001"/>
                </a:cubicBezTo>
                <a:cubicBezTo>
                  <a:pt x="857869" y="3593113"/>
                  <a:pt x="1065095" y="3695668"/>
                  <a:pt x="1348445" y="3695668"/>
                </a:cubicBezTo>
                <a:cubicBezTo>
                  <a:pt x="1551442" y="3695668"/>
                  <a:pt x="1712676" y="3649148"/>
                  <a:pt x="1832148" y="3556108"/>
                </a:cubicBezTo>
                <a:cubicBezTo>
                  <a:pt x="1951620" y="3463068"/>
                  <a:pt x="2037259" y="3329851"/>
                  <a:pt x="2089066" y="3156458"/>
                </a:cubicBezTo>
                <a:cubicBezTo>
                  <a:pt x="2140872" y="2983065"/>
                  <a:pt x="2166776" y="2775839"/>
                  <a:pt x="2166776" y="2534780"/>
                </a:cubicBezTo>
                <a:cubicBezTo>
                  <a:pt x="2166776" y="2166849"/>
                  <a:pt x="2101225" y="1880327"/>
                  <a:pt x="1970123" y="1675216"/>
                </a:cubicBezTo>
                <a:cubicBezTo>
                  <a:pt x="1839020" y="1470104"/>
                  <a:pt x="1631795" y="1367549"/>
                  <a:pt x="1348445" y="136754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165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1724F4F-34BB-DA31-A287-C483556A13E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-1"/>
            <a:ext cx="6096000" cy="6858001"/>
          </a:xfrm>
          <a:custGeom>
            <a:avLst/>
            <a:gdLst/>
            <a:ahLst/>
            <a:cxnLst/>
            <a:rect l="l" t="t" r="r" b="b"/>
            <a:pathLst>
              <a:path w="4572000" h="5143501">
                <a:moveTo>
                  <a:pt x="3195774" y="1851540"/>
                </a:moveTo>
                <a:cubicBezTo>
                  <a:pt x="3248637" y="1851540"/>
                  <a:pt x="3291457" y="1868456"/>
                  <a:pt x="3324233" y="1902289"/>
                </a:cubicBezTo>
                <a:cubicBezTo>
                  <a:pt x="3357008" y="1936122"/>
                  <a:pt x="3381325" y="1978413"/>
                  <a:pt x="3397185" y="2029162"/>
                </a:cubicBezTo>
                <a:cubicBezTo>
                  <a:pt x="3413043" y="2079911"/>
                  <a:pt x="3420973" y="2132775"/>
                  <a:pt x="3420973" y="2187753"/>
                </a:cubicBezTo>
                <a:cubicBezTo>
                  <a:pt x="3420973" y="2246961"/>
                  <a:pt x="3399299" y="2302996"/>
                  <a:pt x="3355951" y="2355860"/>
                </a:cubicBezTo>
                <a:cubicBezTo>
                  <a:pt x="3312603" y="2408724"/>
                  <a:pt x="3257095" y="2435156"/>
                  <a:pt x="3189430" y="2435156"/>
                </a:cubicBezTo>
                <a:cubicBezTo>
                  <a:pt x="3117535" y="2435156"/>
                  <a:pt x="3063085" y="2410310"/>
                  <a:pt x="3026081" y="2360618"/>
                </a:cubicBezTo>
                <a:cubicBezTo>
                  <a:pt x="2989076" y="2310926"/>
                  <a:pt x="2970574" y="2243789"/>
                  <a:pt x="2970574" y="2159207"/>
                </a:cubicBezTo>
                <a:cubicBezTo>
                  <a:pt x="2970574" y="2051365"/>
                  <a:pt x="2990134" y="1973126"/>
                  <a:pt x="3029253" y="1924492"/>
                </a:cubicBezTo>
                <a:cubicBezTo>
                  <a:pt x="3068372" y="1875857"/>
                  <a:pt x="3123879" y="1851540"/>
                  <a:pt x="3195774" y="1851540"/>
                </a:cubicBezTo>
                <a:close/>
                <a:moveTo>
                  <a:pt x="1351086" y="1851540"/>
                </a:moveTo>
                <a:cubicBezTo>
                  <a:pt x="1435668" y="1851540"/>
                  <a:pt x="1491703" y="1908633"/>
                  <a:pt x="1519193" y="2022818"/>
                </a:cubicBezTo>
                <a:cubicBezTo>
                  <a:pt x="1546682" y="2137004"/>
                  <a:pt x="1560426" y="2306168"/>
                  <a:pt x="1560426" y="2530310"/>
                </a:cubicBezTo>
                <a:cubicBezTo>
                  <a:pt x="1560426" y="2754453"/>
                  <a:pt x="1546682" y="2922560"/>
                  <a:pt x="1519193" y="3034631"/>
                </a:cubicBezTo>
                <a:cubicBezTo>
                  <a:pt x="1491703" y="3146702"/>
                  <a:pt x="1435668" y="3202737"/>
                  <a:pt x="1351086" y="3202737"/>
                </a:cubicBezTo>
                <a:cubicBezTo>
                  <a:pt x="1266504" y="3202737"/>
                  <a:pt x="1210468" y="3146173"/>
                  <a:pt x="1182979" y="3033045"/>
                </a:cubicBezTo>
                <a:cubicBezTo>
                  <a:pt x="1155490" y="2919916"/>
                  <a:pt x="1141745" y="2752338"/>
                  <a:pt x="1141745" y="2530310"/>
                </a:cubicBezTo>
                <a:cubicBezTo>
                  <a:pt x="1141745" y="2306168"/>
                  <a:pt x="1155490" y="2137004"/>
                  <a:pt x="1182979" y="2022818"/>
                </a:cubicBezTo>
                <a:cubicBezTo>
                  <a:pt x="1210468" y="1908633"/>
                  <a:pt x="1266504" y="1851540"/>
                  <a:pt x="1351086" y="1851540"/>
                </a:cubicBezTo>
                <a:close/>
                <a:moveTo>
                  <a:pt x="3179914" y="1363079"/>
                </a:moveTo>
                <a:cubicBezTo>
                  <a:pt x="2930398" y="1363079"/>
                  <a:pt x="2734273" y="1433916"/>
                  <a:pt x="2591541" y="1575591"/>
                </a:cubicBezTo>
                <a:cubicBezTo>
                  <a:pt x="2448809" y="1717266"/>
                  <a:pt x="2377443" y="1913919"/>
                  <a:pt x="2377443" y="2165551"/>
                </a:cubicBezTo>
                <a:cubicBezTo>
                  <a:pt x="2377443" y="2402380"/>
                  <a:pt x="2434007" y="2584760"/>
                  <a:pt x="2547135" y="2712690"/>
                </a:cubicBezTo>
                <a:cubicBezTo>
                  <a:pt x="2660264" y="2840621"/>
                  <a:pt x="2811983" y="2904586"/>
                  <a:pt x="3002292" y="2904586"/>
                </a:cubicBezTo>
                <a:cubicBezTo>
                  <a:pt x="3131280" y="2904586"/>
                  <a:pt x="3229606" y="2879740"/>
                  <a:pt x="3297272" y="2830048"/>
                </a:cubicBezTo>
                <a:cubicBezTo>
                  <a:pt x="3364938" y="2780356"/>
                  <a:pt x="3418859" y="2717448"/>
                  <a:pt x="3459035" y="2641324"/>
                </a:cubicBezTo>
                <a:lnTo>
                  <a:pt x="3478066" y="2641324"/>
                </a:lnTo>
                <a:cubicBezTo>
                  <a:pt x="3471722" y="2753395"/>
                  <a:pt x="3449519" y="2852779"/>
                  <a:pt x="3411458" y="2939476"/>
                </a:cubicBezTo>
                <a:cubicBezTo>
                  <a:pt x="3373396" y="3026172"/>
                  <a:pt x="3307845" y="3093838"/>
                  <a:pt x="3214804" y="3142473"/>
                </a:cubicBezTo>
                <a:cubicBezTo>
                  <a:pt x="3121764" y="3191107"/>
                  <a:pt x="2989605" y="3215425"/>
                  <a:pt x="2818326" y="3215425"/>
                </a:cubicBezTo>
                <a:cubicBezTo>
                  <a:pt x="2759119" y="3215425"/>
                  <a:pt x="2707313" y="3213310"/>
                  <a:pt x="2662907" y="3209081"/>
                </a:cubicBezTo>
                <a:cubicBezTo>
                  <a:pt x="2618501" y="3204852"/>
                  <a:pt x="2574096" y="3198508"/>
                  <a:pt x="2529690" y="3190050"/>
                </a:cubicBezTo>
                <a:lnTo>
                  <a:pt x="2529690" y="3675339"/>
                </a:lnTo>
                <a:cubicBezTo>
                  <a:pt x="2571981" y="3681683"/>
                  <a:pt x="2623788" y="3685912"/>
                  <a:pt x="2685110" y="3688027"/>
                </a:cubicBezTo>
                <a:cubicBezTo>
                  <a:pt x="2746432" y="3690141"/>
                  <a:pt x="2800353" y="3691198"/>
                  <a:pt x="2846873" y="3691198"/>
                </a:cubicBezTo>
                <a:cubicBezTo>
                  <a:pt x="3128108" y="3691198"/>
                  <a:pt x="3355422" y="3638863"/>
                  <a:pt x="3528815" y="3534193"/>
                </a:cubicBezTo>
                <a:cubicBezTo>
                  <a:pt x="3702208" y="3429523"/>
                  <a:pt x="3829081" y="3279390"/>
                  <a:pt x="3909434" y="3083794"/>
                </a:cubicBezTo>
                <a:cubicBezTo>
                  <a:pt x="3989787" y="2888198"/>
                  <a:pt x="4029963" y="2656126"/>
                  <a:pt x="4029963" y="2387578"/>
                </a:cubicBezTo>
                <a:cubicBezTo>
                  <a:pt x="4029963" y="2148634"/>
                  <a:pt x="3991902" y="1954096"/>
                  <a:pt x="3915778" y="1803963"/>
                </a:cubicBezTo>
                <a:cubicBezTo>
                  <a:pt x="3839654" y="1653830"/>
                  <a:pt x="3737627" y="1542816"/>
                  <a:pt x="3609697" y="1470921"/>
                </a:cubicBezTo>
                <a:cubicBezTo>
                  <a:pt x="3481766" y="1399026"/>
                  <a:pt x="3338506" y="1363079"/>
                  <a:pt x="3179914" y="1363079"/>
                </a:cubicBezTo>
                <a:close/>
                <a:moveTo>
                  <a:pt x="1351086" y="1363079"/>
                </a:moveTo>
                <a:cubicBezTo>
                  <a:pt x="1150204" y="1363079"/>
                  <a:pt x="989498" y="1409599"/>
                  <a:pt x="868968" y="1502639"/>
                </a:cubicBezTo>
                <a:cubicBezTo>
                  <a:pt x="748439" y="1595679"/>
                  <a:pt x="662271" y="1728896"/>
                  <a:pt x="610465" y="1902289"/>
                </a:cubicBezTo>
                <a:cubicBezTo>
                  <a:pt x="558658" y="2075682"/>
                  <a:pt x="532755" y="2285023"/>
                  <a:pt x="532755" y="2530310"/>
                </a:cubicBezTo>
                <a:cubicBezTo>
                  <a:pt x="532755" y="2894013"/>
                  <a:pt x="598306" y="3178420"/>
                  <a:pt x="729408" y="3383531"/>
                </a:cubicBezTo>
                <a:cubicBezTo>
                  <a:pt x="860510" y="3588643"/>
                  <a:pt x="1067736" y="3691198"/>
                  <a:pt x="1351086" y="3691198"/>
                </a:cubicBezTo>
                <a:cubicBezTo>
                  <a:pt x="1554083" y="3691198"/>
                  <a:pt x="1715317" y="3644678"/>
                  <a:pt x="1834789" y="3551638"/>
                </a:cubicBezTo>
                <a:cubicBezTo>
                  <a:pt x="1954261" y="3458598"/>
                  <a:pt x="2039900" y="3325381"/>
                  <a:pt x="2091707" y="3151988"/>
                </a:cubicBezTo>
                <a:cubicBezTo>
                  <a:pt x="2143513" y="2978595"/>
                  <a:pt x="2169417" y="2771369"/>
                  <a:pt x="2169417" y="2530310"/>
                </a:cubicBezTo>
                <a:cubicBezTo>
                  <a:pt x="2169417" y="2162379"/>
                  <a:pt x="2103866" y="1875857"/>
                  <a:pt x="1972764" y="1670746"/>
                </a:cubicBezTo>
                <a:cubicBezTo>
                  <a:pt x="1841662" y="1465634"/>
                  <a:pt x="1634436" y="1363079"/>
                  <a:pt x="1351086" y="136307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804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hapter Slide (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87062EE-35EA-0449-D2F4-A4C4C3B8679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-1"/>
            <a:ext cx="6096000" cy="6858001"/>
          </a:xfrm>
          <a:custGeom>
            <a:avLst/>
            <a:gdLst/>
            <a:ahLst/>
            <a:cxnLst/>
            <a:rect l="l" t="t" r="r" b="b"/>
            <a:pathLst>
              <a:path w="4572000" h="5143501">
                <a:moveTo>
                  <a:pt x="3208461" y="1851540"/>
                </a:moveTo>
                <a:cubicBezTo>
                  <a:pt x="3293043" y="1851540"/>
                  <a:pt x="3349078" y="1908633"/>
                  <a:pt x="3376568" y="2022818"/>
                </a:cubicBezTo>
                <a:cubicBezTo>
                  <a:pt x="3404057" y="2137004"/>
                  <a:pt x="3417801" y="2306168"/>
                  <a:pt x="3417801" y="2530310"/>
                </a:cubicBezTo>
                <a:cubicBezTo>
                  <a:pt x="3417801" y="2754453"/>
                  <a:pt x="3404057" y="2922560"/>
                  <a:pt x="3376568" y="3034631"/>
                </a:cubicBezTo>
                <a:cubicBezTo>
                  <a:pt x="3349078" y="3146702"/>
                  <a:pt x="3293043" y="3202737"/>
                  <a:pt x="3208461" y="3202737"/>
                </a:cubicBezTo>
                <a:cubicBezTo>
                  <a:pt x="3123879" y="3202737"/>
                  <a:pt x="3067843" y="3146173"/>
                  <a:pt x="3040354" y="3033045"/>
                </a:cubicBezTo>
                <a:cubicBezTo>
                  <a:pt x="3012865" y="2919916"/>
                  <a:pt x="2999120" y="2752338"/>
                  <a:pt x="2999120" y="2530310"/>
                </a:cubicBezTo>
                <a:cubicBezTo>
                  <a:pt x="2999120" y="2306168"/>
                  <a:pt x="3012865" y="2137004"/>
                  <a:pt x="3040354" y="2022818"/>
                </a:cubicBezTo>
                <a:cubicBezTo>
                  <a:pt x="3067843" y="1908633"/>
                  <a:pt x="3123879" y="1851540"/>
                  <a:pt x="3208461" y="1851540"/>
                </a:cubicBezTo>
                <a:close/>
                <a:moveTo>
                  <a:pt x="1328883" y="1394797"/>
                </a:moveTo>
                <a:lnTo>
                  <a:pt x="551786" y="2029162"/>
                </a:lnTo>
                <a:lnTo>
                  <a:pt x="868968" y="2419297"/>
                </a:lnTo>
                <a:lnTo>
                  <a:pt x="1125886" y="2206784"/>
                </a:lnTo>
                <a:cubicBezTo>
                  <a:pt x="1149146" y="2187753"/>
                  <a:pt x="1171878" y="2166608"/>
                  <a:pt x="1194081" y="2143348"/>
                </a:cubicBezTo>
                <a:cubicBezTo>
                  <a:pt x="1216283" y="2120088"/>
                  <a:pt x="1241129" y="2092599"/>
                  <a:pt x="1268618" y="2060880"/>
                </a:cubicBezTo>
                <a:cubicBezTo>
                  <a:pt x="1266504" y="2113744"/>
                  <a:pt x="1264389" y="2174009"/>
                  <a:pt x="1262275" y="2241674"/>
                </a:cubicBezTo>
                <a:cubicBezTo>
                  <a:pt x="1260160" y="2309340"/>
                  <a:pt x="1259103" y="2370662"/>
                  <a:pt x="1259103" y="2425640"/>
                </a:cubicBezTo>
                <a:cubicBezTo>
                  <a:pt x="1259103" y="2480619"/>
                  <a:pt x="1259103" y="2518680"/>
                  <a:pt x="1259103" y="2539826"/>
                </a:cubicBezTo>
                <a:lnTo>
                  <a:pt x="1259103" y="3659480"/>
                </a:lnTo>
                <a:lnTo>
                  <a:pt x="1880781" y="3659480"/>
                </a:lnTo>
                <a:lnTo>
                  <a:pt x="1880781" y="1394797"/>
                </a:lnTo>
                <a:close/>
                <a:moveTo>
                  <a:pt x="3208461" y="1363079"/>
                </a:moveTo>
                <a:cubicBezTo>
                  <a:pt x="3007579" y="1363079"/>
                  <a:pt x="2846873" y="1409599"/>
                  <a:pt x="2726344" y="1502639"/>
                </a:cubicBezTo>
                <a:cubicBezTo>
                  <a:pt x="2605814" y="1595679"/>
                  <a:pt x="2519646" y="1728896"/>
                  <a:pt x="2467840" y="1902289"/>
                </a:cubicBezTo>
                <a:cubicBezTo>
                  <a:pt x="2416033" y="2075682"/>
                  <a:pt x="2390130" y="2285023"/>
                  <a:pt x="2390130" y="2530310"/>
                </a:cubicBezTo>
                <a:cubicBezTo>
                  <a:pt x="2390130" y="2894013"/>
                  <a:pt x="2455681" y="3178420"/>
                  <a:pt x="2586783" y="3383531"/>
                </a:cubicBezTo>
                <a:cubicBezTo>
                  <a:pt x="2717885" y="3588643"/>
                  <a:pt x="2925111" y="3691198"/>
                  <a:pt x="3208461" y="3691198"/>
                </a:cubicBezTo>
                <a:cubicBezTo>
                  <a:pt x="3411458" y="3691198"/>
                  <a:pt x="3572692" y="3644678"/>
                  <a:pt x="3692164" y="3551638"/>
                </a:cubicBezTo>
                <a:cubicBezTo>
                  <a:pt x="3811636" y="3458598"/>
                  <a:pt x="3897276" y="3325381"/>
                  <a:pt x="3949082" y="3151988"/>
                </a:cubicBezTo>
                <a:cubicBezTo>
                  <a:pt x="4000888" y="2978595"/>
                  <a:pt x="4026792" y="2771369"/>
                  <a:pt x="4026792" y="2530310"/>
                </a:cubicBezTo>
                <a:cubicBezTo>
                  <a:pt x="4026792" y="2162379"/>
                  <a:pt x="3961241" y="1875857"/>
                  <a:pt x="3830139" y="1670746"/>
                </a:cubicBezTo>
                <a:cubicBezTo>
                  <a:pt x="3699036" y="1465634"/>
                  <a:pt x="3491810" y="1363079"/>
                  <a:pt x="3208461" y="1363079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82AF6533-8D2B-30AB-03E9-E7A4365CBB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9401" y="1899708"/>
            <a:ext cx="5048251" cy="3058584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4000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marL="0" lvl="0" indent="0"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FF7489E-3248-9656-FF7D-F1C8DA41694C}"/>
              </a:ext>
            </a:extLst>
          </p:cNvPr>
          <p:cNvSpPr txBox="1"/>
          <p:nvPr userDrawn="1"/>
        </p:nvSpPr>
        <p:spPr>
          <a:xfrm>
            <a:off x="239349" y="6213309"/>
            <a:ext cx="5856651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900" lvl="1" indent="-3429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5C9B7A8-4627-B7E1-F0A2-C766C14BBF19}"/>
              </a:ext>
            </a:extLst>
          </p:cNvPr>
          <p:cNvSpPr txBox="1"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000" lvl="1" indent="-3420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2" name="Titel 2">
            <a:extLst>
              <a:ext uri="{FF2B5EF4-FFF2-40B4-BE49-F238E27FC236}">
                <a16:creationId xmlns:a16="http://schemas.microsoft.com/office/drawing/2014/main" id="{01E2AED0-9041-2CDE-98B8-438F73607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0348" y="260649"/>
            <a:ext cx="5226801" cy="8971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4" name="Untertitel">
            <a:extLst>
              <a:ext uri="{FF2B5EF4-FFF2-40B4-BE49-F238E27FC236}">
                <a16:creationId xmlns:a16="http://schemas.microsoft.com/office/drawing/2014/main" id="{1BE561BA-D800-2DE5-8979-02CD3BB78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4033" y="740701"/>
            <a:ext cx="5230119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C90CE8D-DBBD-F6ED-F468-5FC274873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033" y="1509184"/>
            <a:ext cx="5230119" cy="4777317"/>
          </a:xfrm>
        </p:spPr>
        <p:txBody>
          <a:bodyPr/>
          <a:lstStyle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FEF13FE-4CC9-8E24-466C-D0CD0BF341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096000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92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lin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FF7489E-3248-9656-FF7D-F1C8DA41694C}"/>
              </a:ext>
            </a:extLst>
          </p:cNvPr>
          <p:cNvSpPr txBox="1"/>
          <p:nvPr userDrawn="1"/>
        </p:nvSpPr>
        <p:spPr>
          <a:xfrm>
            <a:off x="239349" y="6213309"/>
            <a:ext cx="5856651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900" lvl="1" indent="-3429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5C9B7A8-4627-B7E1-F0A2-C766C14BBF19}"/>
              </a:ext>
            </a:extLst>
          </p:cNvPr>
          <p:cNvSpPr txBox="1"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000" lvl="1" indent="-3420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2" name="Titel 2">
            <a:extLst>
              <a:ext uri="{FF2B5EF4-FFF2-40B4-BE49-F238E27FC236}">
                <a16:creationId xmlns:a16="http://schemas.microsoft.com/office/drawing/2014/main" id="{83A8547E-2FFF-B7F8-3AB8-A202B4455D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0348" y="260649"/>
            <a:ext cx="5226801" cy="8971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US" dirty="0"/>
          </a:p>
        </p:txBody>
      </p:sp>
      <p:sp>
        <p:nvSpPr>
          <p:cNvPr id="4" name="Untertitel">
            <a:extLst>
              <a:ext uri="{FF2B5EF4-FFF2-40B4-BE49-F238E27FC236}">
                <a16:creationId xmlns:a16="http://schemas.microsoft.com/office/drawing/2014/main" id="{0DA13328-5737-4880-35A8-B7ED8466C2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4033" y="740701"/>
            <a:ext cx="5230119" cy="417116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8CA9135D-489F-EC7D-ACC0-62AEFECBF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033" y="1509184"/>
            <a:ext cx="5230119" cy="4777317"/>
          </a:xfrm>
        </p:spPr>
        <p:txBody>
          <a:bodyPr/>
          <a:lstStyle>
            <a:lvl2pPr marL="990575" indent="-380990">
              <a:buFont typeface="Arial" panose="020B0604020202020204" pitchFamily="34" charset="0"/>
              <a:buChar char="•"/>
              <a:defRPr/>
            </a:lvl2pPr>
            <a:lvl3pPr marL="1523962" indent="-304792">
              <a:buFont typeface="Arial" panose="020B0604020202020204" pitchFamily="34" charset="0"/>
              <a:buChar char="•"/>
              <a:defRPr/>
            </a:lvl3pPr>
            <a:lvl4pPr marL="2133547" indent="-304792">
              <a:buFont typeface="Arial" panose="020B0604020202020204" pitchFamily="34" charset="0"/>
              <a:buChar char="•"/>
              <a:defRPr/>
            </a:lvl4pPr>
            <a:lvl5pPr marL="2743131" indent="-30479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AF3DF31-E5D1-31D2-E153-314474BABC8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32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Headlin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FF7489E-3248-9656-FF7D-F1C8DA41694C}"/>
              </a:ext>
            </a:extLst>
          </p:cNvPr>
          <p:cNvSpPr txBox="1"/>
          <p:nvPr userDrawn="1"/>
        </p:nvSpPr>
        <p:spPr>
          <a:xfrm>
            <a:off x="239349" y="6213309"/>
            <a:ext cx="5856651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900" lvl="1" indent="-3429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5C9B7A8-4627-B7E1-F0A2-C766C14BBF19}"/>
              </a:ext>
            </a:extLst>
          </p:cNvPr>
          <p:cNvSpPr txBox="1"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000" lvl="1" indent="-3420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96" y="2980416"/>
            <a:ext cx="3890203" cy="897169"/>
          </a:xfrm>
        </p:spPr>
        <p:txBody>
          <a:bodyPr/>
          <a:lstStyle>
            <a:lvl1pPr>
              <a:defRPr sz="4267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09FDA853-5074-31F5-57DE-6999D4EC6A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90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eadlin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FF7489E-3248-9656-FF7D-F1C8DA41694C}"/>
              </a:ext>
            </a:extLst>
          </p:cNvPr>
          <p:cNvSpPr txBox="1"/>
          <p:nvPr userDrawn="1"/>
        </p:nvSpPr>
        <p:spPr>
          <a:xfrm>
            <a:off x="239349" y="6213309"/>
            <a:ext cx="5856651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900" lvl="1" indent="-3429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5C9B7A8-4627-B7E1-F0A2-C766C14BBF19}"/>
              </a:ext>
            </a:extLst>
          </p:cNvPr>
          <p:cNvSpPr txBox="1"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lvl="0" indent="-457200" algn="ctr">
              <a:spcBef>
                <a:spcPct val="20000"/>
              </a:spcBef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342000" lvl="1" indent="-3420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2pPr>
            <a:lvl3pPr marL="742950" lvl="2" indent="-2857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3pPr>
            <a:lvl4pPr marL="1143000" lvl="3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4pPr>
            <a:lvl5pPr marL="1600200" lvl="4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5pPr>
            <a:lvl6pPr marL="2057400" lvl="5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 err="1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96" y="2980416"/>
            <a:ext cx="3890203" cy="897169"/>
          </a:xfrm>
        </p:spPr>
        <p:txBody>
          <a:bodyPr/>
          <a:lstStyle>
            <a:lvl1pPr>
              <a:defRPr sz="4267" b="0" cap="all" baseline="0"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F65BD97-B75F-02B3-B0E9-45DD00118C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95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04047877-2E5F-207D-1941-836F1A51AD49}"/>
              </a:ext>
            </a:extLst>
          </p:cNvPr>
          <p:cNvSpPr/>
          <p:nvPr userDrawn="1"/>
        </p:nvSpPr>
        <p:spPr>
          <a:xfrm>
            <a:off x="426185" y="6045693"/>
            <a:ext cx="11400412" cy="812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110000"/>
              </a:lnSpc>
              <a:spcAft>
                <a:spcPts val="1000"/>
              </a:spcAft>
            </a:pPr>
            <a:endParaRPr lang="en-US" sz="18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3DEA3F6-323A-EFE7-178A-47C32F73612B}"/>
              </a:ext>
            </a:extLst>
          </p:cNvPr>
          <p:cNvSpPr txBox="1"/>
          <p:nvPr userDrawn="1"/>
        </p:nvSpPr>
        <p:spPr bwMode="gray">
          <a:xfrm>
            <a:off x="2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>
            <a:defPPr>
              <a:defRPr lang="en-US"/>
            </a:defPPr>
            <a:lvl1pPr algn="ctr">
              <a:lnSpc>
                <a:spcPct val="110000"/>
              </a:lnSpc>
              <a:spcAft>
                <a:spcPts val="1000"/>
              </a:spcAft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sz="18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947C8B0-0F80-D4B4-EDD8-C1E1055DC1B9}"/>
              </a:ext>
            </a:extLst>
          </p:cNvPr>
          <p:cNvSpPr txBox="1"/>
          <p:nvPr userDrawn="1"/>
        </p:nvSpPr>
        <p:spPr bwMode="gray">
          <a:xfrm>
            <a:off x="58746" y="424045"/>
            <a:ext cx="2414876" cy="482461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TOPIC/ CUSTOMER NEED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C82C7C6-AA33-BAB8-DF45-004597405A9C}"/>
              </a:ext>
            </a:extLst>
          </p:cNvPr>
          <p:cNvSpPr txBox="1"/>
          <p:nvPr userDrawn="1"/>
        </p:nvSpPr>
        <p:spPr bwMode="gray">
          <a:xfrm>
            <a:off x="9731662" y="424045"/>
            <a:ext cx="2414876" cy="482461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>
                <a:solidFill>
                  <a:schemeClr val="tx1"/>
                </a:solidFill>
              </a:rPr>
              <a:t>TARGET GROUP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88F666C-47B4-5150-37DC-D85051AE9985}"/>
              </a:ext>
            </a:extLst>
          </p:cNvPr>
          <p:cNvSpPr txBox="1"/>
          <p:nvPr userDrawn="1"/>
        </p:nvSpPr>
        <p:spPr bwMode="gray">
          <a:xfrm>
            <a:off x="58746" y="5248657"/>
            <a:ext cx="4033693" cy="155063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179996" lvl="1" indent="-179996" algn="l">
              <a:buNone/>
            </a:pPr>
            <a:r>
              <a:rPr lang="en-US" sz="1400" b="1">
                <a:solidFill>
                  <a:schemeClr val="tx1"/>
                </a:solidFill>
              </a:rPr>
              <a:t>GOALS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CA023E6-8193-7112-7B52-D521A4C0F61D}"/>
              </a:ext>
            </a:extLst>
          </p:cNvPr>
          <p:cNvSpPr txBox="1"/>
          <p:nvPr userDrawn="1"/>
        </p:nvSpPr>
        <p:spPr bwMode="gray">
          <a:xfrm>
            <a:off x="7303378" y="2831820"/>
            <a:ext cx="2414876" cy="241683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>
                <a:solidFill>
                  <a:schemeClr val="tx1"/>
                </a:solidFill>
              </a:rPr>
              <a:t>ACTIVITIES/ ASSETS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FACF9EB-F99E-0682-AAF0-69E5F3402DF6}"/>
              </a:ext>
            </a:extLst>
          </p:cNvPr>
          <p:cNvSpPr txBox="1"/>
          <p:nvPr userDrawn="1"/>
        </p:nvSpPr>
        <p:spPr bwMode="gray">
          <a:xfrm>
            <a:off x="4888574" y="424046"/>
            <a:ext cx="4829701" cy="2407775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>
                <a:solidFill>
                  <a:schemeClr val="tx1"/>
                </a:solidFill>
              </a:rPr>
              <a:t>VALUE PROPOSITION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FA3B7CF-97C6-BC75-842B-AF2B11EF1447}"/>
              </a:ext>
            </a:extLst>
          </p:cNvPr>
          <p:cNvSpPr txBox="1"/>
          <p:nvPr userDrawn="1"/>
        </p:nvSpPr>
        <p:spPr bwMode="gray">
          <a:xfrm>
            <a:off x="2473623" y="424045"/>
            <a:ext cx="2414876" cy="482461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>
                <a:solidFill>
                  <a:schemeClr val="tx1"/>
                </a:solidFill>
              </a:rPr>
              <a:t>OUR OFFER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0D872ED-705D-DFEA-9183-C58F1D31A4CE}"/>
              </a:ext>
            </a:extLst>
          </p:cNvPr>
          <p:cNvSpPr txBox="1"/>
          <p:nvPr userDrawn="1"/>
        </p:nvSpPr>
        <p:spPr bwMode="gray">
          <a:xfrm>
            <a:off x="4888501" y="2831820"/>
            <a:ext cx="2414876" cy="241683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>
                <a:solidFill>
                  <a:schemeClr val="tx1"/>
                </a:solidFill>
              </a:rPr>
              <a:t>CORE MESSAGE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101CE4E-1020-CEA5-0FEC-1536011894C5}"/>
              </a:ext>
            </a:extLst>
          </p:cNvPr>
          <p:cNvSpPr txBox="1"/>
          <p:nvPr userDrawn="1"/>
        </p:nvSpPr>
        <p:spPr bwMode="gray">
          <a:xfrm>
            <a:off x="79834" y="58715"/>
            <a:ext cx="2870932" cy="33478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1000" b="0"/>
            </a:lvl1pPr>
          </a:lstStyle>
          <a:p>
            <a:r>
              <a:rPr lang="en-US" sz="2000" b="1" dirty="0">
                <a:solidFill>
                  <a:schemeClr val="bg1"/>
                </a:solidFill>
                <a:latin typeface="+mj-lt"/>
              </a:rPr>
              <a:t>CAMPAIGN CANVAS</a:t>
            </a:r>
          </a:p>
        </p:txBody>
      </p: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20004EEC-26F0-80E5-8DBB-F18C858F0C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185097" y="86599"/>
            <a:ext cx="314408" cy="266728"/>
            <a:chOff x="4071884" y="5164427"/>
            <a:chExt cx="721214" cy="611922"/>
          </a:xfrm>
        </p:grpSpPr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9CC003F2-A6F6-1DD5-D7DB-BECB99FDE052}"/>
                </a:ext>
              </a:extLst>
            </p:cNvPr>
            <p:cNvSpPr>
              <a:spLocks/>
            </p:cNvSpPr>
            <p:nvPr/>
          </p:nvSpPr>
          <p:spPr bwMode="gray">
            <a:xfrm>
              <a:off x="4071884" y="5354716"/>
              <a:ext cx="721214" cy="421633"/>
            </a:xfrm>
            <a:custGeom>
              <a:avLst/>
              <a:gdLst>
                <a:gd name="connsiteX0" fmla="*/ 1046212 w 1058836"/>
                <a:gd name="connsiteY0" fmla="*/ 18326 h 619011"/>
                <a:gd name="connsiteX1" fmla="*/ 1046212 w 1058836"/>
                <a:gd name="connsiteY1" fmla="*/ 550187 h 619011"/>
                <a:gd name="connsiteX2" fmla="*/ 995713 w 1058836"/>
                <a:gd name="connsiteY2" fmla="*/ 600686 h 619011"/>
                <a:gd name="connsiteX3" fmla="*/ 68824 w 1058836"/>
                <a:gd name="connsiteY3" fmla="*/ 600686 h 619011"/>
                <a:gd name="connsiteX4" fmla="*/ 18326 w 1058836"/>
                <a:gd name="connsiteY4" fmla="*/ 550187 h 619011"/>
                <a:gd name="connsiteX5" fmla="*/ 18326 w 1058836"/>
                <a:gd name="connsiteY5" fmla="*/ 18326 h 61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8836" h="619011">
                  <a:moveTo>
                    <a:pt x="1046212" y="18326"/>
                  </a:moveTo>
                  <a:lnTo>
                    <a:pt x="1046212" y="550187"/>
                  </a:lnTo>
                  <a:cubicBezTo>
                    <a:pt x="1046212" y="577880"/>
                    <a:pt x="1023406" y="600686"/>
                    <a:pt x="995713" y="600686"/>
                  </a:cubicBezTo>
                  <a:lnTo>
                    <a:pt x="68824" y="600686"/>
                  </a:lnTo>
                  <a:cubicBezTo>
                    <a:pt x="41132" y="600686"/>
                    <a:pt x="18326" y="577880"/>
                    <a:pt x="18326" y="550187"/>
                  </a:cubicBezTo>
                  <a:lnTo>
                    <a:pt x="18326" y="18326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A0F114ED-F891-074E-0BBF-BE0ECA47FBF6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8943" y="5228781"/>
              <a:ext cx="88765" cy="66574"/>
            </a:xfrm>
            <a:custGeom>
              <a:avLst/>
              <a:gdLst>
                <a:gd name="connsiteX0" fmla="*/ 22398 w 130318"/>
                <a:gd name="connsiteY0" fmla="*/ 18326 h 97738"/>
                <a:gd name="connsiteX1" fmla="*/ 18326 w 130318"/>
                <a:gd name="connsiteY1" fmla="*/ 36245 h 97738"/>
                <a:gd name="connsiteX2" fmla="*/ 65566 w 130318"/>
                <a:gd name="connsiteY2" fmla="*/ 83485 h 97738"/>
                <a:gd name="connsiteX3" fmla="*/ 112807 w 130318"/>
                <a:gd name="connsiteY3" fmla="*/ 36245 h 97738"/>
                <a:gd name="connsiteX4" fmla="*/ 108734 w 130318"/>
                <a:gd name="connsiteY4" fmla="*/ 18326 h 9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318" h="97738">
                  <a:moveTo>
                    <a:pt x="22398" y="18326"/>
                  </a:moveTo>
                  <a:cubicBezTo>
                    <a:pt x="19955" y="24028"/>
                    <a:pt x="18326" y="29729"/>
                    <a:pt x="18326" y="36245"/>
                  </a:cubicBezTo>
                  <a:cubicBezTo>
                    <a:pt x="18326" y="62309"/>
                    <a:pt x="39503" y="83485"/>
                    <a:pt x="65566" y="83485"/>
                  </a:cubicBezTo>
                  <a:cubicBezTo>
                    <a:pt x="91630" y="83485"/>
                    <a:pt x="112807" y="62309"/>
                    <a:pt x="112807" y="36245"/>
                  </a:cubicBezTo>
                  <a:cubicBezTo>
                    <a:pt x="112807" y="29729"/>
                    <a:pt x="111178" y="23213"/>
                    <a:pt x="108734" y="18326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1FCD9E71-6AD9-8569-C497-30E158A7AC1B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1675" y="5164427"/>
              <a:ext cx="22192" cy="99860"/>
            </a:xfrm>
            <a:custGeom>
              <a:avLst/>
              <a:gdLst>
                <a:gd name="connsiteX0" fmla="*/ 18326 w 32579"/>
                <a:gd name="connsiteY0" fmla="*/ 129911 h 146608"/>
                <a:gd name="connsiteX1" fmla="*/ 18326 w 32579"/>
                <a:gd name="connsiteY1" fmla="*/ 18326 h 1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79" h="146608">
                  <a:moveTo>
                    <a:pt x="18326" y="129911"/>
                  </a:moveTo>
                  <a:lnTo>
                    <a:pt x="18326" y="18326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33F78124-C325-3229-C116-F966A0186EA7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0604" y="5228781"/>
              <a:ext cx="88765" cy="66574"/>
            </a:xfrm>
            <a:custGeom>
              <a:avLst/>
              <a:gdLst>
                <a:gd name="connsiteX0" fmla="*/ 108734 w 130318"/>
                <a:gd name="connsiteY0" fmla="*/ 18326 h 97738"/>
                <a:gd name="connsiteX1" fmla="*/ 112807 w 130318"/>
                <a:gd name="connsiteY1" fmla="*/ 36245 h 97738"/>
                <a:gd name="connsiteX2" fmla="*/ 65566 w 130318"/>
                <a:gd name="connsiteY2" fmla="*/ 83485 h 97738"/>
                <a:gd name="connsiteX3" fmla="*/ 18326 w 130318"/>
                <a:gd name="connsiteY3" fmla="*/ 36245 h 97738"/>
                <a:gd name="connsiteX4" fmla="*/ 22398 w 130318"/>
                <a:gd name="connsiteY4" fmla="*/ 18326 h 9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318" h="97738">
                  <a:moveTo>
                    <a:pt x="108734" y="18326"/>
                  </a:moveTo>
                  <a:cubicBezTo>
                    <a:pt x="111178" y="24028"/>
                    <a:pt x="112807" y="29729"/>
                    <a:pt x="112807" y="36245"/>
                  </a:cubicBezTo>
                  <a:cubicBezTo>
                    <a:pt x="112807" y="62309"/>
                    <a:pt x="91630" y="83485"/>
                    <a:pt x="65566" y="83485"/>
                  </a:cubicBezTo>
                  <a:cubicBezTo>
                    <a:pt x="39503" y="83485"/>
                    <a:pt x="18326" y="62309"/>
                    <a:pt x="18326" y="36245"/>
                  </a:cubicBezTo>
                  <a:cubicBezTo>
                    <a:pt x="18326" y="29729"/>
                    <a:pt x="19955" y="23213"/>
                    <a:pt x="22398" y="18326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C35FDF1D-9C5C-C79A-08EE-617EFB9FC319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226" y="5164427"/>
              <a:ext cx="22192" cy="99860"/>
            </a:xfrm>
            <a:custGeom>
              <a:avLst/>
              <a:gdLst>
                <a:gd name="connsiteX0" fmla="*/ 18326 w 32579"/>
                <a:gd name="connsiteY0" fmla="*/ 129911 h 146608"/>
                <a:gd name="connsiteX1" fmla="*/ 18326 w 32579"/>
                <a:gd name="connsiteY1" fmla="*/ 18326 h 1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79" h="146608">
                  <a:moveTo>
                    <a:pt x="18326" y="129911"/>
                  </a:moveTo>
                  <a:lnTo>
                    <a:pt x="18326" y="18326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F619E99E-DCC2-FE2B-F9B9-F7673BEEB2D8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7736" y="5185509"/>
              <a:ext cx="349512" cy="22192"/>
            </a:xfrm>
            <a:custGeom>
              <a:avLst/>
              <a:gdLst>
                <a:gd name="connsiteX0" fmla="*/ 501318 w 513128"/>
                <a:gd name="connsiteY0" fmla="*/ 18326 h 32579"/>
                <a:gd name="connsiteX1" fmla="*/ 18326 w 513128"/>
                <a:gd name="connsiteY1" fmla="*/ 18326 h 3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128" h="32579">
                  <a:moveTo>
                    <a:pt x="501318" y="18326"/>
                  </a:moveTo>
                  <a:lnTo>
                    <a:pt x="18326" y="18326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B37DC5C4-6FC6-1467-F3C5-B4D05290F1AD}"/>
                </a:ext>
              </a:extLst>
            </p:cNvPr>
            <p:cNvSpPr>
              <a:spLocks/>
            </p:cNvSpPr>
            <p:nvPr/>
          </p:nvSpPr>
          <p:spPr bwMode="gray">
            <a:xfrm>
              <a:off x="4071884" y="5185509"/>
              <a:ext cx="721214" cy="194172"/>
            </a:xfrm>
            <a:custGeom>
              <a:avLst/>
              <a:gdLst>
                <a:gd name="connsiteX0" fmla="*/ 186111 w 1058836"/>
                <a:gd name="connsiteY0" fmla="*/ 18326 h 285071"/>
                <a:gd name="connsiteX1" fmla="*/ 68824 w 1058836"/>
                <a:gd name="connsiteY1" fmla="*/ 18326 h 285071"/>
                <a:gd name="connsiteX2" fmla="*/ 18326 w 1058836"/>
                <a:gd name="connsiteY2" fmla="*/ 68824 h 285071"/>
                <a:gd name="connsiteX3" fmla="*/ 18326 w 1058836"/>
                <a:gd name="connsiteY3" fmla="*/ 266745 h 285071"/>
                <a:gd name="connsiteX4" fmla="*/ 1046212 w 1058836"/>
                <a:gd name="connsiteY4" fmla="*/ 266745 h 285071"/>
                <a:gd name="connsiteX5" fmla="*/ 1046212 w 1058836"/>
                <a:gd name="connsiteY5" fmla="*/ 68824 h 285071"/>
                <a:gd name="connsiteX6" fmla="*/ 995713 w 1058836"/>
                <a:gd name="connsiteY6" fmla="*/ 18326 h 285071"/>
                <a:gd name="connsiteX7" fmla="*/ 878427 w 1058836"/>
                <a:gd name="connsiteY7" fmla="*/ 18326 h 28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8836" h="285071">
                  <a:moveTo>
                    <a:pt x="186111" y="18326"/>
                  </a:moveTo>
                  <a:lnTo>
                    <a:pt x="68824" y="18326"/>
                  </a:lnTo>
                  <a:cubicBezTo>
                    <a:pt x="41132" y="18326"/>
                    <a:pt x="18326" y="41132"/>
                    <a:pt x="18326" y="68824"/>
                  </a:cubicBezTo>
                  <a:lnTo>
                    <a:pt x="18326" y="266745"/>
                  </a:lnTo>
                  <a:lnTo>
                    <a:pt x="1046212" y="266745"/>
                  </a:lnTo>
                  <a:lnTo>
                    <a:pt x="1046212" y="68824"/>
                  </a:lnTo>
                  <a:cubicBezTo>
                    <a:pt x="1046212" y="41132"/>
                    <a:pt x="1023406" y="18326"/>
                    <a:pt x="995713" y="18326"/>
                  </a:cubicBezTo>
                  <a:lnTo>
                    <a:pt x="878427" y="18326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grpSp>
          <p:nvGrpSpPr>
            <p:cNvPr id="113" name="Gruppieren 112">
              <a:extLst>
                <a:ext uri="{FF2B5EF4-FFF2-40B4-BE49-F238E27FC236}">
                  <a16:creationId xmlns:a16="http://schemas.microsoft.com/office/drawing/2014/main" id="{376D63A0-B8B4-A478-EA41-D4B90FBCAC8C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4083770" y="5447865"/>
              <a:ext cx="696798" cy="237080"/>
              <a:chOff x="4056373" y="5570587"/>
              <a:chExt cx="696798" cy="246120"/>
            </a:xfrm>
          </p:grpSpPr>
          <p:cxnSp>
            <p:nvCxnSpPr>
              <p:cNvPr id="119" name="Gerader Verbinder 118">
                <a:extLst>
                  <a:ext uri="{FF2B5EF4-FFF2-40B4-BE49-F238E27FC236}">
                    <a16:creationId xmlns:a16="http://schemas.microsoft.com/office/drawing/2014/main" id="{D785548F-A598-F8A2-DC35-27653D9A291B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57058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  <p:cxnSp>
            <p:nvCxnSpPr>
              <p:cNvPr id="120" name="Gerader Verbinder 119">
                <a:extLst>
                  <a:ext uri="{FF2B5EF4-FFF2-40B4-BE49-F238E27FC236}">
                    <a16:creationId xmlns:a16="http://schemas.microsoft.com/office/drawing/2014/main" id="{17AA2A4D-919B-CB39-1F61-E513873FBEDE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65262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  <p:cxnSp>
            <p:nvCxnSpPr>
              <p:cNvPr id="121" name="Gerader Verbinder 120">
                <a:extLst>
                  <a:ext uri="{FF2B5EF4-FFF2-40B4-BE49-F238E27FC236}">
                    <a16:creationId xmlns:a16="http://schemas.microsoft.com/office/drawing/2014/main" id="{35D19526-04D8-4E63-EF91-62B963C85D95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73466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  <p:cxnSp>
            <p:nvCxnSpPr>
              <p:cNvPr id="122" name="Gerader Verbinder 121">
                <a:extLst>
                  <a:ext uri="{FF2B5EF4-FFF2-40B4-BE49-F238E27FC236}">
                    <a16:creationId xmlns:a16="http://schemas.microsoft.com/office/drawing/2014/main" id="{AE31C871-2546-3FF0-3FFC-B946163D86BD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81670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</p:grpSp>
        <p:grpSp>
          <p:nvGrpSpPr>
            <p:cNvPr id="114" name="Gruppieren 113">
              <a:extLst>
                <a:ext uri="{FF2B5EF4-FFF2-40B4-BE49-F238E27FC236}">
                  <a16:creationId xmlns:a16="http://schemas.microsoft.com/office/drawing/2014/main" id="{44151E22-AE64-160F-D4D0-D227B6F251C3}"/>
                </a:ext>
              </a:extLst>
            </p:cNvPr>
            <p:cNvGrpSpPr>
              <a:grpSpLocks/>
            </p:cNvGrpSpPr>
            <p:nvPr/>
          </p:nvGrpSpPr>
          <p:grpSpPr bwMode="gray">
            <a:xfrm rot="16200000">
              <a:off x="4248472" y="5355055"/>
              <a:ext cx="375989" cy="422743"/>
              <a:chOff x="4056373" y="5570587"/>
              <a:chExt cx="696798" cy="246120"/>
            </a:xfrm>
          </p:grpSpPr>
          <p:cxnSp>
            <p:nvCxnSpPr>
              <p:cNvPr id="115" name="Gerader Verbinder 114">
                <a:extLst>
                  <a:ext uri="{FF2B5EF4-FFF2-40B4-BE49-F238E27FC236}">
                    <a16:creationId xmlns:a16="http://schemas.microsoft.com/office/drawing/2014/main" id="{FD7D28EC-1D1B-36D3-8E2B-F241C4AD8126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57058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  <p:cxnSp>
            <p:nvCxnSpPr>
              <p:cNvPr id="116" name="Gerader Verbinder 115">
                <a:extLst>
                  <a:ext uri="{FF2B5EF4-FFF2-40B4-BE49-F238E27FC236}">
                    <a16:creationId xmlns:a16="http://schemas.microsoft.com/office/drawing/2014/main" id="{E0A3E2B0-0E01-B1E6-C888-AAD02186EBA2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65262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  <p:cxnSp>
            <p:nvCxnSpPr>
              <p:cNvPr id="117" name="Gerader Verbinder 116">
                <a:extLst>
                  <a:ext uri="{FF2B5EF4-FFF2-40B4-BE49-F238E27FC236}">
                    <a16:creationId xmlns:a16="http://schemas.microsoft.com/office/drawing/2014/main" id="{54ADEAD5-320E-C834-F8DA-AE470E9FAF55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73466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  <p:cxnSp>
            <p:nvCxnSpPr>
              <p:cNvPr id="118" name="Gerader Verbinder 117">
                <a:extLst>
                  <a:ext uri="{FF2B5EF4-FFF2-40B4-BE49-F238E27FC236}">
                    <a16:creationId xmlns:a16="http://schemas.microsoft.com/office/drawing/2014/main" id="{9ADA89FE-2174-9E25-4FB1-72CD48ABD9A8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4056373" y="5816707"/>
                <a:ext cx="696798" cy="0"/>
              </a:xfrm>
              <a:prstGeom prst="line">
                <a:avLst/>
              </a:prstGeom>
              <a:noFill/>
              <a:ln w="19050" cap="rnd">
                <a:solidFill>
                  <a:schemeClr val="bg1"/>
                </a:solidFill>
                <a:prstDash val="solid"/>
                <a:miter/>
              </a:ln>
            </p:spPr>
          </p:cxnSp>
        </p:grpSp>
      </p:grpSp>
      <p:grpSp>
        <p:nvGrpSpPr>
          <p:cNvPr id="196" name="Group 534">
            <a:extLst>
              <a:ext uri="{FF2B5EF4-FFF2-40B4-BE49-F238E27FC236}">
                <a16:creationId xmlns:a16="http://schemas.microsoft.com/office/drawing/2014/main" id="{ABC7282A-C7C4-72B2-6C59-494E4F72963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71510" y="86599"/>
            <a:ext cx="360047" cy="266728"/>
            <a:chOff x="4051859" y="4108933"/>
            <a:chExt cx="727877" cy="539291"/>
          </a:xfrm>
        </p:grpSpPr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7AB3703B-0324-CAF1-B8B1-3FFF087032DD}"/>
                </a:ext>
              </a:extLst>
            </p:cNvPr>
            <p:cNvSpPr/>
            <p:nvPr/>
          </p:nvSpPr>
          <p:spPr bwMode="gray">
            <a:xfrm>
              <a:off x="4051859" y="4195506"/>
              <a:ext cx="727877" cy="452166"/>
            </a:xfrm>
            <a:custGeom>
              <a:avLst/>
              <a:gdLst>
                <a:gd name="connsiteX0" fmla="*/ 18326 w 1075125"/>
                <a:gd name="connsiteY0" fmla="*/ 18326 h 667881"/>
                <a:gd name="connsiteX1" fmla="*/ 18326 w 1075125"/>
                <a:gd name="connsiteY1" fmla="*/ 616976 h 667881"/>
                <a:gd name="connsiteX2" fmla="*/ 57422 w 1075125"/>
                <a:gd name="connsiteY2" fmla="*/ 656071 h 667881"/>
                <a:gd name="connsiteX3" fmla="*/ 1023406 w 1075125"/>
                <a:gd name="connsiteY3" fmla="*/ 656071 h 667881"/>
                <a:gd name="connsiteX4" fmla="*/ 1062501 w 1075125"/>
                <a:gd name="connsiteY4" fmla="*/ 616976 h 667881"/>
                <a:gd name="connsiteX5" fmla="*/ 1062501 w 1075125"/>
                <a:gd name="connsiteY5" fmla="*/ 57421 h 667881"/>
                <a:gd name="connsiteX6" fmla="*/ 1023406 w 1075125"/>
                <a:gd name="connsiteY6" fmla="*/ 18326 h 667881"/>
                <a:gd name="connsiteX7" fmla="*/ 390548 w 1075125"/>
                <a:gd name="connsiteY7" fmla="*/ 18326 h 66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5125" h="667881">
                  <a:moveTo>
                    <a:pt x="18326" y="18326"/>
                  </a:moveTo>
                  <a:lnTo>
                    <a:pt x="18326" y="616976"/>
                  </a:lnTo>
                  <a:cubicBezTo>
                    <a:pt x="18326" y="638152"/>
                    <a:pt x="35430" y="656071"/>
                    <a:pt x="57422" y="656071"/>
                  </a:cubicBezTo>
                  <a:lnTo>
                    <a:pt x="1023406" y="656071"/>
                  </a:lnTo>
                  <a:cubicBezTo>
                    <a:pt x="1044582" y="656071"/>
                    <a:pt x="1062501" y="638967"/>
                    <a:pt x="1062501" y="616976"/>
                  </a:cubicBezTo>
                  <a:lnTo>
                    <a:pt x="1062501" y="57421"/>
                  </a:lnTo>
                  <a:cubicBezTo>
                    <a:pt x="1062501" y="36245"/>
                    <a:pt x="1045397" y="18326"/>
                    <a:pt x="1023406" y="18326"/>
                  </a:cubicBezTo>
                  <a:lnTo>
                    <a:pt x="390548" y="18326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98" name="Freihandform: Form 197">
              <a:extLst>
                <a:ext uri="{FF2B5EF4-FFF2-40B4-BE49-F238E27FC236}">
                  <a16:creationId xmlns:a16="http://schemas.microsoft.com/office/drawing/2014/main" id="{4965024F-149E-D54A-D865-3F7C57BF9755}"/>
                </a:ext>
              </a:extLst>
            </p:cNvPr>
            <p:cNvSpPr/>
            <p:nvPr/>
          </p:nvSpPr>
          <p:spPr bwMode="gray">
            <a:xfrm>
              <a:off x="4051859" y="4108933"/>
              <a:ext cx="275711" cy="110284"/>
            </a:xfrm>
            <a:custGeom>
              <a:avLst/>
              <a:gdLst>
                <a:gd name="connsiteX0" fmla="*/ 389733 w 407244"/>
                <a:gd name="connsiteY0" fmla="*/ 146201 h 162897"/>
                <a:gd name="connsiteX1" fmla="*/ 18326 w 407244"/>
                <a:gd name="connsiteY1" fmla="*/ 146201 h 162897"/>
                <a:gd name="connsiteX2" fmla="*/ 18326 w 407244"/>
                <a:gd name="connsiteY2" fmla="*/ 18326 h 162897"/>
                <a:gd name="connsiteX3" fmla="*/ 296881 w 407244"/>
                <a:gd name="connsiteY3" fmla="*/ 18326 h 162897"/>
                <a:gd name="connsiteX4" fmla="*/ 366113 w 407244"/>
                <a:gd name="connsiteY4" fmla="*/ 69639 h 162897"/>
                <a:gd name="connsiteX5" fmla="*/ 389733 w 407244"/>
                <a:gd name="connsiteY5" fmla="*/ 146201 h 16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244" h="162897">
                  <a:moveTo>
                    <a:pt x="389733" y="146201"/>
                  </a:moveTo>
                  <a:lnTo>
                    <a:pt x="18326" y="146201"/>
                  </a:lnTo>
                  <a:lnTo>
                    <a:pt x="18326" y="18326"/>
                  </a:lnTo>
                  <a:lnTo>
                    <a:pt x="296881" y="18326"/>
                  </a:lnTo>
                  <a:cubicBezTo>
                    <a:pt x="328646" y="18326"/>
                    <a:pt x="356339" y="38688"/>
                    <a:pt x="366113" y="69639"/>
                  </a:cubicBezTo>
                  <a:lnTo>
                    <a:pt x="389733" y="146201"/>
                  </a:ln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99" name="Freihandform: Form 198">
              <a:extLst>
                <a:ext uri="{FF2B5EF4-FFF2-40B4-BE49-F238E27FC236}">
                  <a16:creationId xmlns:a16="http://schemas.microsoft.com/office/drawing/2014/main" id="{A9CC495F-6527-3BF4-8BE3-E45C0675D18E}"/>
                </a:ext>
              </a:extLst>
            </p:cNvPr>
            <p:cNvSpPr/>
            <p:nvPr/>
          </p:nvSpPr>
          <p:spPr bwMode="gray">
            <a:xfrm>
              <a:off x="4237137" y="4449712"/>
              <a:ext cx="358424" cy="198512"/>
            </a:xfrm>
            <a:custGeom>
              <a:avLst/>
              <a:gdLst>
                <a:gd name="connsiteX0" fmla="*/ 513536 w 529418"/>
                <a:gd name="connsiteY0" fmla="*/ 279777 h 293216"/>
                <a:gd name="connsiteX1" fmla="*/ 513536 w 529418"/>
                <a:gd name="connsiteY1" fmla="*/ 94073 h 293216"/>
                <a:gd name="connsiteX2" fmla="*/ 437788 w 529418"/>
                <a:gd name="connsiteY2" fmla="*/ 18326 h 293216"/>
                <a:gd name="connsiteX3" fmla="*/ 94074 w 529418"/>
                <a:gd name="connsiteY3" fmla="*/ 18326 h 293216"/>
                <a:gd name="connsiteX4" fmla="*/ 18326 w 529418"/>
                <a:gd name="connsiteY4" fmla="*/ 94073 h 293216"/>
                <a:gd name="connsiteX5" fmla="*/ 18326 w 529418"/>
                <a:gd name="connsiteY5" fmla="*/ 279777 h 29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418" h="293216">
                  <a:moveTo>
                    <a:pt x="513536" y="279777"/>
                  </a:moveTo>
                  <a:lnTo>
                    <a:pt x="513536" y="94073"/>
                  </a:lnTo>
                  <a:cubicBezTo>
                    <a:pt x="513536" y="52534"/>
                    <a:pt x="479327" y="18326"/>
                    <a:pt x="437788" y="18326"/>
                  </a:cubicBezTo>
                  <a:lnTo>
                    <a:pt x="94074" y="18326"/>
                  </a:lnTo>
                  <a:cubicBezTo>
                    <a:pt x="52535" y="18326"/>
                    <a:pt x="18326" y="52534"/>
                    <a:pt x="18326" y="94073"/>
                  </a:cubicBezTo>
                  <a:lnTo>
                    <a:pt x="18326" y="27977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200" name="Freihandform: Form 199">
              <a:extLst>
                <a:ext uri="{FF2B5EF4-FFF2-40B4-BE49-F238E27FC236}">
                  <a16:creationId xmlns:a16="http://schemas.microsoft.com/office/drawing/2014/main" id="{08C5AB02-5007-30C9-18E9-A8AEB859C15C}"/>
                </a:ext>
              </a:extLst>
            </p:cNvPr>
            <p:cNvSpPr/>
            <p:nvPr/>
          </p:nvSpPr>
          <p:spPr bwMode="gray">
            <a:xfrm>
              <a:off x="4495754" y="4241274"/>
              <a:ext cx="237111" cy="71685"/>
            </a:xfrm>
            <a:custGeom>
              <a:avLst/>
              <a:gdLst>
                <a:gd name="connsiteX0" fmla="*/ 18326 w 350230"/>
                <a:gd name="connsiteY0" fmla="*/ 18326 h 105883"/>
                <a:gd name="connsiteX1" fmla="*/ 339235 w 350230"/>
                <a:gd name="connsiteY1" fmla="*/ 18326 h 105883"/>
                <a:gd name="connsiteX2" fmla="*/ 339235 w 350230"/>
                <a:gd name="connsiteY2" fmla="*/ 87558 h 1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0230" h="105883">
                  <a:moveTo>
                    <a:pt x="18326" y="18326"/>
                  </a:moveTo>
                  <a:lnTo>
                    <a:pt x="339235" y="18326"/>
                  </a:lnTo>
                  <a:lnTo>
                    <a:pt x="339235" y="87558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774BB0FB-EF2C-16E0-2154-E23739B49360}"/>
              </a:ext>
            </a:extLst>
          </p:cNvPr>
          <p:cNvSpPr txBox="1"/>
          <p:nvPr userDrawn="1"/>
        </p:nvSpPr>
        <p:spPr bwMode="gray">
          <a:xfrm>
            <a:off x="4079154" y="5248657"/>
            <a:ext cx="4033693" cy="155063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 algn="l">
              <a:buNone/>
            </a:pPr>
            <a:r>
              <a:rPr lang="en-US" sz="1400" b="1">
                <a:solidFill>
                  <a:schemeClr val="tx1"/>
                </a:solidFill>
              </a:rPr>
              <a:t>COMPETITION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CD8AD52-1B91-B155-B0FC-7C7794CD28EE}"/>
              </a:ext>
            </a:extLst>
          </p:cNvPr>
          <p:cNvSpPr txBox="1"/>
          <p:nvPr userDrawn="1"/>
        </p:nvSpPr>
        <p:spPr bwMode="gray">
          <a:xfrm>
            <a:off x="8112846" y="5248657"/>
            <a:ext cx="4033693" cy="155063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>
            <a:defPPr>
              <a:defRPr lang="en-US"/>
            </a:defPPr>
            <a:lvl1pPr indent="-457200" algn="ctr">
              <a:lnSpc>
                <a:spcPct val="110000"/>
              </a:lnSpc>
              <a:spcAft>
                <a:spcPts val="1000"/>
              </a:spcAft>
              <a:buSzPct val="100000"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marL="270000" lvl="1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lt1">
                    <a:lumMod val="100000"/>
                  </a:schemeClr>
                </a:solidFill>
              </a:defRPr>
            </a:lvl2pPr>
            <a:lvl3pPr marL="720000" lvl="2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3pPr>
            <a:lvl4pPr marL="1080000" lvl="3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4pPr>
            <a:lvl5pPr marL="1440000" lvl="4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5pPr>
            <a:lvl6pPr marL="1800000" lvl="5" indent="-270000" algn="ctr">
              <a:lnSpc>
                <a:spcPct val="110000"/>
              </a:lnSpc>
              <a:spcAft>
                <a:spcPts val="1000"/>
              </a:spcAft>
              <a:buClr>
                <a:schemeClr val="accent1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>
                <a:solidFill>
                  <a:schemeClr val="lt1">
                    <a:lumMod val="100000"/>
                  </a:schemeClr>
                </a:solidFill>
              </a:defRPr>
            </a:lvl6pPr>
            <a:lvl7pPr marL="2514600" lvl="6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7pPr>
            <a:lvl8pPr marL="2971800" lvl="7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8pPr>
            <a:lvl9pPr marL="3429000" lvl="8" indent="-22860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179996" lvl="1" indent="-179996" algn="l">
              <a:buNone/>
            </a:pPr>
            <a:r>
              <a:rPr lang="en-US" sz="1400" b="1">
                <a:solidFill>
                  <a:schemeClr val="tx1"/>
                </a:solidFill>
              </a:rPr>
              <a:t>EXISTING CONTENT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6EDE284-E397-DD64-B00D-A9F35ABC99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746" y="656571"/>
            <a:ext cx="2414876" cy="4592087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is the main need or problem of the customer that our campaign aims to address, and what is the central topic of this campaign?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31E6BCE6-36BD-4740-9E5E-DB1E977097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3623" y="4074031"/>
            <a:ext cx="2414876" cy="1174627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specific products or services are we offering and what promotional ideas do we plan to use?</a:t>
            </a:r>
          </a:p>
        </p:txBody>
      </p:sp>
      <p:sp>
        <p:nvSpPr>
          <p:cNvPr id="21" name="Textplatzhalter 10">
            <a:extLst>
              <a:ext uri="{FF2B5EF4-FFF2-40B4-BE49-F238E27FC236}">
                <a16:creationId xmlns:a16="http://schemas.microsoft.com/office/drawing/2014/main" id="{AF75654E-C5CB-19CA-09F6-E5C619DCA8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88574" y="686709"/>
            <a:ext cx="4829701" cy="2123931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are at least three key advantages of our offer, and can you provide supporting arguments or reasons to believe for each?</a:t>
            </a:r>
          </a:p>
        </p:txBody>
      </p:sp>
      <p:sp>
        <p:nvSpPr>
          <p:cNvPr id="22" name="Textplatzhalter 10">
            <a:extLst>
              <a:ext uri="{FF2B5EF4-FFF2-40B4-BE49-F238E27FC236}">
                <a16:creationId xmlns:a16="http://schemas.microsoft.com/office/drawing/2014/main" id="{4E172819-7978-4506-5DCF-67E1D0498D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31662" y="656571"/>
            <a:ext cx="2414876" cy="4592087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Who is our target audience? Please fill in the persona worksheet or provide key details about: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relevant markets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applications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department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role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current topics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knowledge level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preferred channels</a:t>
            </a:r>
          </a:p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regional focus</a:t>
            </a:r>
          </a:p>
        </p:txBody>
      </p:sp>
      <p:sp>
        <p:nvSpPr>
          <p:cNvPr id="31" name="Textplatzhalter 10">
            <a:extLst>
              <a:ext uri="{FF2B5EF4-FFF2-40B4-BE49-F238E27FC236}">
                <a16:creationId xmlns:a16="http://schemas.microsoft.com/office/drawing/2014/main" id="{21AFC61E-00B6-88EC-72DB-A49B5E7B1B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746" y="5494222"/>
            <a:ext cx="4033693" cy="130506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are our key quantitative and qualitative goals for this campaign, and how do we plan to measure their success?</a:t>
            </a:r>
          </a:p>
        </p:txBody>
      </p:sp>
      <p:sp>
        <p:nvSpPr>
          <p:cNvPr id="233" name="Textplatzhalter 10">
            <a:extLst>
              <a:ext uri="{FF2B5EF4-FFF2-40B4-BE49-F238E27FC236}">
                <a16:creationId xmlns:a16="http://schemas.microsoft.com/office/drawing/2014/main" id="{BAE0A742-CAE1-D7AB-2DF0-4F42DF6AA6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9154" y="5494222"/>
            <a:ext cx="4033693" cy="130506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Who are our main competitors? Please provide the company name, product name, and their market positioning, including a link to their website for further details.</a:t>
            </a:r>
          </a:p>
        </p:txBody>
      </p:sp>
      <p:sp>
        <p:nvSpPr>
          <p:cNvPr id="235" name="Textplatzhalter 10">
            <a:extLst>
              <a:ext uri="{FF2B5EF4-FFF2-40B4-BE49-F238E27FC236}">
                <a16:creationId xmlns:a16="http://schemas.microsoft.com/office/drawing/2014/main" id="{5CF4CC34-A707-5549-4DA9-E41B973CC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12846" y="5494222"/>
            <a:ext cx="4033693" cy="130506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Please provide links to existing content that supports this campaign, including our website, brochures, articles, webinars, and whitepapers?</a:t>
            </a:r>
          </a:p>
        </p:txBody>
      </p:sp>
      <p:sp>
        <p:nvSpPr>
          <p:cNvPr id="236" name="Textplatzhalter 10">
            <a:extLst>
              <a:ext uri="{FF2B5EF4-FFF2-40B4-BE49-F238E27FC236}">
                <a16:creationId xmlns:a16="http://schemas.microsoft.com/office/drawing/2014/main" id="{A813E158-A46D-911B-A78A-5E27C5FE26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88501" y="3084864"/>
            <a:ext cx="2414876" cy="2149107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is the single most important message we want to convey to our audience through this campaign?</a:t>
            </a:r>
          </a:p>
        </p:txBody>
      </p:sp>
      <p:sp>
        <p:nvSpPr>
          <p:cNvPr id="237" name="Textplatzhalter 10">
            <a:extLst>
              <a:ext uri="{FF2B5EF4-FFF2-40B4-BE49-F238E27FC236}">
                <a16:creationId xmlns:a16="http://schemas.microsoft.com/office/drawing/2014/main" id="{8076977B-51D3-A0F8-37B1-C1396C69E5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3378" y="3084864"/>
            <a:ext cx="2414876" cy="2149107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Are there any specific activities that we need to implement to more effectively reach our target persona or to communicate the core topic more clearly?</a:t>
            </a:r>
          </a:p>
        </p:txBody>
      </p:sp>
      <p:sp>
        <p:nvSpPr>
          <p:cNvPr id="239" name="Textplatzhalter 238">
            <a:extLst>
              <a:ext uri="{FF2B5EF4-FFF2-40B4-BE49-F238E27FC236}">
                <a16:creationId xmlns:a16="http://schemas.microsoft.com/office/drawing/2014/main" id="{57D059C2-11FD-2D0D-6575-5FAD2B5584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22383" y="88200"/>
            <a:ext cx="3172368" cy="263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269993" lvl="0" indent="-269993"/>
            <a:r>
              <a:rPr lang="en-US" dirty="0"/>
              <a:t>Campaign Name</a:t>
            </a:r>
          </a:p>
        </p:txBody>
      </p:sp>
      <p:sp>
        <p:nvSpPr>
          <p:cNvPr id="240" name="Textplatzhalter 238">
            <a:extLst>
              <a:ext uri="{FF2B5EF4-FFF2-40B4-BE49-F238E27FC236}">
                <a16:creationId xmlns:a16="http://schemas.microsoft.com/office/drawing/2014/main" id="{445218B7-EAC7-D548-C616-BA42C4D072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88472" y="88200"/>
            <a:ext cx="3172368" cy="263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buNone/>
              <a:defRPr lang="en-US" sz="1400" b="1" dirty="0">
                <a:solidFill>
                  <a:schemeClr val="bg1"/>
                </a:solidFill>
              </a:defRPr>
            </a:lvl1pPr>
          </a:lstStyle>
          <a:p>
            <a:pPr marL="269993" lvl="0" indent="-269993"/>
            <a:r>
              <a:rPr lang="en-US" dirty="0"/>
              <a:t>Start &amp; End Date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5D102722-8B83-7BFC-B922-6862F73B79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73623" y="2517340"/>
            <a:ext cx="2414876" cy="1277641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specific products or services are we offering and what promotional ideas do we plan to use?</a:t>
            </a:r>
          </a:p>
        </p:txBody>
      </p:sp>
      <p:sp>
        <p:nvSpPr>
          <p:cNvPr id="18" name="Textplatzhalter 10">
            <a:extLst>
              <a:ext uri="{FF2B5EF4-FFF2-40B4-BE49-F238E27FC236}">
                <a16:creationId xmlns:a16="http://schemas.microsoft.com/office/drawing/2014/main" id="{5FD98EB0-FFCE-545F-28DB-3F309C7AC3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73623" y="958597"/>
            <a:ext cx="2414876" cy="1285753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 marL="317492" indent="-228594" defTabSz="479988">
              <a:spcBef>
                <a:spcPts val="0"/>
              </a:spcBef>
              <a:buClrTx/>
              <a:buFont typeface="Noto Sans" panose="020B0502040504020204" pitchFamily="34" charset="0"/>
              <a:buChar char="•"/>
              <a:defRPr lang="en-US" sz="1200" dirty="0">
                <a:solidFill>
                  <a:schemeClr val="tx1"/>
                </a:solidFill>
              </a:defRPr>
            </a:lvl1pPr>
            <a:lvl2pPr>
              <a:defRPr lang="de-DE" sz="1200" dirty="0" smtClean="0"/>
            </a:lvl2pPr>
            <a:lvl3pPr>
              <a:defRPr lang="de-DE" sz="1200" dirty="0" smtClean="0"/>
            </a:lvl3pPr>
            <a:lvl4pPr>
              <a:defRPr lang="de-DE" dirty="0" smtClean="0"/>
            </a:lvl4pPr>
            <a:lvl5pPr>
              <a:defRPr lang="en-US" sz="1200" dirty="0" smtClean="0"/>
            </a:lvl5pPr>
          </a:lstStyle>
          <a:p>
            <a:pPr marL="269868" lvl="0" indent="-180970">
              <a:spcAft>
                <a:spcPts val="0"/>
              </a:spcAft>
              <a:buClr>
                <a:schemeClr val="accent2"/>
              </a:buClr>
            </a:pPr>
            <a:r>
              <a:rPr lang="en-US" dirty="0"/>
              <a:t>What specific products or services are we offering and what promotional ideas do we plan to use?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A2FB2CD-7B6F-D6A8-9CEE-DEBA00BB461D}"/>
              </a:ext>
            </a:extLst>
          </p:cNvPr>
          <p:cNvSpPr txBox="1"/>
          <p:nvPr userDrawn="1"/>
        </p:nvSpPr>
        <p:spPr bwMode="gray">
          <a:xfrm>
            <a:off x="2473623" y="681599"/>
            <a:ext cx="2414876" cy="276999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marL="0" lvl="1" indent="0" algn="l">
              <a:buNone/>
            </a:pPr>
            <a:r>
              <a:rPr lang="en-US" sz="1200" b="1">
                <a:solidFill>
                  <a:schemeClr val="bg1"/>
                </a:solidFill>
              </a:rPr>
              <a:t>PV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06F77AB-D8E2-38B6-8238-55FCA943EE5A}"/>
              </a:ext>
            </a:extLst>
          </p:cNvPr>
          <p:cNvSpPr txBox="1"/>
          <p:nvPr userDrawn="1"/>
        </p:nvSpPr>
        <p:spPr bwMode="gray">
          <a:xfrm>
            <a:off x="2473623" y="2238289"/>
            <a:ext cx="2414876" cy="276999"/>
          </a:xfrm>
          <a:prstGeom prst="rect">
            <a:avLst/>
          </a:prstGeom>
          <a:solidFill>
            <a:schemeClr val="accent1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lvl="1" indent="0" algn="l">
              <a:buNone/>
            </a:pPr>
            <a:r>
              <a:rPr lang="en-US" sz="1200" b="1">
                <a:solidFill>
                  <a:schemeClr val="bg1"/>
                </a:solidFill>
              </a:rPr>
              <a:t>Busch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40C0326-2EA5-E8FB-0112-7372FABC1F2F}"/>
              </a:ext>
            </a:extLst>
          </p:cNvPr>
          <p:cNvSpPr txBox="1"/>
          <p:nvPr userDrawn="1"/>
        </p:nvSpPr>
        <p:spPr bwMode="gray">
          <a:xfrm>
            <a:off x="2473623" y="3794981"/>
            <a:ext cx="2414876" cy="276999"/>
          </a:xfrm>
          <a:prstGeom prst="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lvl="1" indent="0" algn="l">
              <a:buNone/>
            </a:pPr>
            <a:r>
              <a:rPr lang="en-US" sz="1200" b="1">
                <a:solidFill>
                  <a:schemeClr val="bg1"/>
                </a:solidFill>
              </a:rPr>
              <a:t>Service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94952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" y="0"/>
            <a:ext cx="12191999" cy="6079067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07D8D411-5693-4A3F-8B29-388F3A6202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418" y="571501"/>
            <a:ext cx="8802245" cy="2247900"/>
          </a:xfr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216000" rIns="216000" bIns="216000" rtlCol="0" anchor="ctr"/>
          <a:lstStyle>
            <a:lvl1pPr marL="0" indent="0">
              <a:buNone/>
              <a:defRPr lang="de-DE" sz="3600" b="1" cap="all" baseline="0" dirty="0" smtClean="0">
                <a:solidFill>
                  <a:schemeClr val="lt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  <a:lvl2pPr>
              <a:defRPr lang="de-DE" sz="1800" dirty="0" smtClean="0">
                <a:solidFill>
                  <a:schemeClr val="lt1"/>
                </a:solidFill>
              </a:defRPr>
            </a:lvl2pPr>
            <a:lvl3pPr>
              <a:defRPr lang="de-DE" sz="1800" dirty="0" smtClean="0">
                <a:solidFill>
                  <a:schemeClr val="lt1"/>
                </a:solidFill>
              </a:defRPr>
            </a:lvl3pPr>
            <a:lvl4pPr>
              <a:defRPr lang="de-DE" sz="1800" dirty="0" smtClean="0">
                <a:solidFill>
                  <a:schemeClr val="lt1"/>
                </a:solidFill>
              </a:defRPr>
            </a:lvl4pPr>
            <a:lvl5pPr>
              <a:defRPr lang="de-DE" sz="1800" dirty="0">
                <a:solidFill>
                  <a:schemeClr val="lt1"/>
                </a:solidFill>
              </a:defRPr>
            </a:lvl5pPr>
          </a:lstStyle>
          <a:p>
            <a:pPr marL="0" lvl="0">
              <a:lnSpc>
                <a:spcPct val="110000"/>
              </a:lnSpc>
              <a:spcAft>
                <a:spcPts val="800"/>
              </a:spcAft>
            </a:pPr>
            <a:r>
              <a:rPr lang="en-US" noProof="0" dirty="0"/>
              <a:t>CLICK TO EDIT MASTER TEXT STYLES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F30169-5912-E328-361C-C7949BEBD535}"/>
              </a:ext>
            </a:extLst>
          </p:cNvPr>
          <p:cNvSpPr txBox="1"/>
          <p:nvPr userDrawn="1"/>
        </p:nvSpPr>
        <p:spPr>
          <a:xfrm>
            <a:off x="0" y="6079067"/>
            <a:ext cx="12192000" cy="778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tIns="48000" rIns="48000" bIns="48000" rtlCol="0" anchor="ctr"/>
          <a:lstStyle>
            <a:defPPr>
              <a:defRPr lang="en-US"/>
            </a:defPPr>
            <a:lvl1pPr lvl="0" indent="-342900" algn="ctr">
              <a:lnSpc>
                <a:spcPct val="110000"/>
              </a:lnSpc>
              <a:spcAft>
                <a:spcPts val="750"/>
              </a:spcAft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lt1">
                    <a:lumMod val="100000"/>
                  </a:schemeClr>
                </a:solidFill>
              </a:defRPr>
            </a:lvl1pPr>
            <a:lvl2pPr lvl="1" indent="-342900" algn="ctr">
              <a:spcAft>
                <a:spcPts val="75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 marL="680400" lvl="2" indent="-342900" algn="ctr">
              <a:spcAft>
                <a:spcPts val="75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950400" lvl="3" indent="-342900" algn="ctr">
              <a:spcAft>
                <a:spcPts val="75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1220400" lvl="4" indent="-342900" algn="ctr">
              <a:spcAft>
                <a:spcPts val="75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1376100" lvl="5" indent="-228600" algn="ctr">
              <a:spcAft>
                <a:spcPts val="75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  <a:ea typeface="Noto Sans" panose="020B0502040504020204" pitchFamily="34" charset="0"/>
                <a:cs typeface="Noto Sans" panose="020B0502040504020204" pitchFamily="34" charset="0"/>
              </a:defRPr>
            </a:lvl6pPr>
            <a:lvl7pPr marL="1885950" lvl="6" indent="-1714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7pPr>
            <a:lvl8pPr marL="2228850" lvl="7" indent="-1714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8pPr>
            <a:lvl9pPr marL="2571750" lvl="8" indent="-171450" algn="ctr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cap="none">
                <a:solidFill>
                  <a:schemeClr val="lt1">
                    <a:lumMod val="100000"/>
                  </a:schemeClr>
                </a:solidFill>
              </a:defRPr>
            </a:lvl9pPr>
          </a:lstStyle>
          <a:p>
            <a:pPr marL="0" lvl="1" indent="0"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33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9">
            <a:extLst>
              <a:ext uri="{FF2B5EF4-FFF2-40B4-BE49-F238E27FC236}">
                <a16:creationId xmlns:a16="http://schemas.microsoft.com/office/drawing/2014/main" id="{6B9B216C-D0AD-8678-091E-9085AE4DA6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6035C62C-1C56-6A09-B4C1-E3371E324F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6096000" cy="6858000"/>
          </a:xfrm>
          <a:solidFill>
            <a:schemeClr val="accent1"/>
          </a:solidFill>
        </p:spPr>
        <p:txBody>
          <a:bodyPr lIns="360000" tIns="360000" rIns="180000" bIns="360000" anchor="ctr" anchorCtr="0"/>
          <a:lstStyle>
            <a:lvl1pPr marL="0" indent="0">
              <a:buNone/>
              <a:defRPr sz="3733" b="1" cap="all" baseline="0">
                <a:solidFill>
                  <a:schemeClr val="bg1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D62BB1E5-5A4C-3E43-248F-5889C5708BD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0681" y="746692"/>
            <a:ext cx="4976900" cy="641843"/>
            <a:chOff x="637941" y="1686299"/>
            <a:chExt cx="5489897" cy="708001"/>
          </a:xfrm>
        </p:grpSpPr>
        <p:pic>
          <p:nvPicPr>
            <p:cNvPr id="6" name="Grafik 5" descr="Ein Bild, das Schrift, Text, Grafiken, Symbol enthält.&#10;&#10;Automatisch generierte Beschreibung">
              <a:extLst>
                <a:ext uri="{FF2B5EF4-FFF2-40B4-BE49-F238E27FC236}">
                  <a16:creationId xmlns:a16="http://schemas.microsoft.com/office/drawing/2014/main" id="{0A52D386-EF30-0F57-2C37-8F07AA57D9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37941" y="1686299"/>
              <a:ext cx="2311200" cy="708001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E2A93A8-8245-7FA3-EFAC-70B9DD13A8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334148" y="1965847"/>
              <a:ext cx="2793690" cy="2337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79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022695" y="1495596"/>
            <a:ext cx="2880000" cy="28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ko-KR" altLang="en-US" sz="1600">
                <a:latin typeface="+mn-lt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Your </a:t>
            </a:r>
            <a:r>
              <a:rPr lang="en-US" altLang="ko-KR"/>
              <a:t>Picture Here</a:t>
            </a:r>
            <a:endParaRPr lang="en-US" altLang="ko-KR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7271524" y="1495596"/>
            <a:ext cx="2880000" cy="28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ko-KR" altLang="en-US" sz="1600">
                <a:latin typeface="+mn-lt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Your </a:t>
            </a:r>
            <a:r>
              <a:rPr lang="en-US" altLang="ko-KR"/>
              <a:t>Picture Here</a:t>
            </a:r>
            <a:endParaRPr lang="en-US" altLang="ko-KR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A68D2E5-0A4C-48C8-8A79-56C5E884BD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43064" y="5231934"/>
            <a:ext cx="3856915" cy="606425"/>
          </a:xfrm>
          <a:noFill/>
        </p:spPr>
        <p:txBody>
          <a:bodyPr vert="horz" lIns="0" tIns="0" rIns="0" bIns="0" rtlCol="0" anchor="ctr">
            <a:noAutofit/>
          </a:bodyPr>
          <a:lstStyle>
            <a:lvl1pPr>
              <a:defRPr lang="de-DE" sz="1600"/>
            </a:lvl1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Position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Department/Expert</a:t>
            </a:r>
            <a:endParaRPr lang="en-US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7B900F17-5AA5-4FB5-8EC0-B8A50FC084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2564" y="5231934"/>
            <a:ext cx="3856915" cy="606425"/>
          </a:xfrm>
          <a:noFill/>
        </p:spPr>
        <p:txBody>
          <a:bodyPr vert="horz" lIns="0" tIns="0" rIns="0" bIns="0" rtlCol="0" anchor="ctr">
            <a:noAutofit/>
          </a:bodyPr>
          <a:lstStyle>
            <a:lvl1pPr>
              <a:defRPr lang="de-DE" sz="1600"/>
            </a:lvl1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Position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Department/Expert</a:t>
            </a:r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7EFBE9F9-AB24-4A55-9C21-48A78D1EA0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3064" y="4456119"/>
            <a:ext cx="3856915" cy="739775"/>
          </a:xfrm>
          <a:noFill/>
        </p:spPr>
        <p:txBody>
          <a:bodyPr vert="horz" lIns="0" tIns="0" rIns="0" bIns="0" rtlCol="0" anchor="b">
            <a:noAutofit/>
          </a:bodyPr>
          <a:lstStyle>
            <a:lvl1pPr>
              <a:defRPr lang="de-DE" b="1"/>
            </a:lvl1pPr>
          </a:lstStyle>
          <a:p>
            <a:pPr marL="0" lvl="0" indent="0" algn="ctr">
              <a:buNone/>
            </a:pPr>
            <a:r>
              <a:rPr lang="en-US"/>
              <a:t>Name</a:t>
            </a:r>
            <a:endParaRPr lang="en-US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4EF92B6C-216A-455E-9F31-FD7ACB6635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91352" y="4456119"/>
            <a:ext cx="3856915" cy="739775"/>
          </a:xfrm>
          <a:noFill/>
        </p:spPr>
        <p:txBody>
          <a:bodyPr vert="horz" lIns="0" tIns="0" rIns="0" bIns="0" rtlCol="0" anchor="b">
            <a:noAutofit/>
          </a:bodyPr>
          <a:lstStyle>
            <a:lvl1pPr>
              <a:defRPr lang="de-DE" b="1"/>
            </a:lvl1pPr>
          </a:lstStyle>
          <a:p>
            <a:pPr marL="0" lvl="0" indent="0" algn="ctr">
              <a:buNone/>
            </a:pPr>
            <a:r>
              <a:rPr lang="en-US"/>
              <a:t>Name</a:t>
            </a:r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34208AA3-F9D8-ABA8-1D99-DCF0FA67F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74" y="368301"/>
            <a:ext cx="11161453" cy="107929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11480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038140" y="1678580"/>
            <a:ext cx="2640000" cy="264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+mn-lt"/>
                <a:cs typeface="Arial" pitchFamily="34" charset="0"/>
              </a:defRPr>
            </a:lvl1pPr>
            <a:lvl2pPr marL="608979" indent="0">
              <a:buNone/>
              <a:defRPr sz="3700"/>
            </a:lvl2pPr>
            <a:lvl3pPr marL="1217954" indent="0">
              <a:buNone/>
              <a:defRPr sz="3200"/>
            </a:lvl3pPr>
            <a:lvl4pPr marL="1826930" indent="0">
              <a:buNone/>
              <a:defRPr sz="2700"/>
            </a:lvl4pPr>
            <a:lvl5pPr marL="2435906" indent="0">
              <a:buNone/>
              <a:defRPr sz="2700"/>
            </a:lvl5pPr>
            <a:lvl6pPr marL="3044883" indent="0">
              <a:buNone/>
              <a:defRPr sz="2700"/>
            </a:lvl6pPr>
            <a:lvl7pPr marL="3653851" indent="0">
              <a:buNone/>
              <a:defRPr sz="2700"/>
            </a:lvl7pPr>
            <a:lvl8pPr marL="4262828" indent="0">
              <a:buNone/>
              <a:defRPr sz="2700"/>
            </a:lvl8pPr>
            <a:lvl9pPr marL="4871805" indent="0">
              <a:buNone/>
              <a:defRPr sz="2700"/>
            </a:lvl9pPr>
          </a:lstStyle>
          <a:p>
            <a:r>
              <a:rPr lang="en-US" altLang="ko-KR" dirty="0"/>
              <a:t>Your </a:t>
            </a:r>
            <a:r>
              <a:rPr lang="en-US" altLang="ko-KR"/>
              <a:t>Picture Here</a:t>
            </a:r>
            <a:endParaRPr lang="en-US" altLang="ko-K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776199" y="1678580"/>
            <a:ext cx="2640000" cy="264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1"/>
            </a:solidFill>
          </a:ln>
          <a:effectLst/>
        </p:spPr>
        <p:txBody>
          <a:bodyPr vert="horz" wrap="square" lIns="121812" tIns="60907" rIns="121812" bIns="60907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10000"/>
              </a:spcBef>
              <a:spcAft>
                <a:spcPct val="40000"/>
              </a:spcAft>
              <a:buClr>
                <a:srgbClr val="585858"/>
              </a:buClr>
              <a:buFont typeface="Wingdings" pitchFamily="2" charset="2"/>
              <a:buNone/>
              <a:defRPr lang="ko-KR" altLang="en-US" sz="16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608979" indent="0">
              <a:buNone/>
              <a:defRPr sz="3700"/>
            </a:lvl2pPr>
            <a:lvl3pPr marL="1217954" indent="0">
              <a:buNone/>
              <a:defRPr sz="3200"/>
            </a:lvl3pPr>
            <a:lvl4pPr marL="1826930" indent="0">
              <a:buNone/>
              <a:defRPr sz="2700"/>
            </a:lvl4pPr>
            <a:lvl5pPr marL="2435906" indent="0">
              <a:buNone/>
              <a:defRPr sz="2700"/>
            </a:lvl5pPr>
            <a:lvl6pPr marL="3044883" indent="0">
              <a:buNone/>
              <a:defRPr sz="2700"/>
            </a:lvl6pPr>
            <a:lvl7pPr marL="3653851" indent="0">
              <a:buNone/>
              <a:defRPr sz="2700"/>
            </a:lvl7pPr>
            <a:lvl8pPr marL="4262828" indent="0">
              <a:buNone/>
              <a:defRPr sz="2700"/>
            </a:lvl8pPr>
            <a:lvl9pPr marL="4871805" indent="0">
              <a:buNone/>
              <a:defRPr sz="2700"/>
            </a:lvl9pPr>
          </a:lstStyle>
          <a:p>
            <a:r>
              <a:rPr lang="en-US" altLang="ko-KR" dirty="0"/>
              <a:t>Your </a:t>
            </a:r>
            <a:r>
              <a:rPr lang="en-US" altLang="ko-KR"/>
              <a:t>Picture Here</a:t>
            </a:r>
            <a:endParaRPr lang="en-US" altLang="ko-KR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8515071" y="1678580"/>
            <a:ext cx="2640000" cy="264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600">
                <a:latin typeface="+mn-lt"/>
                <a:cs typeface="Arial" pitchFamily="34" charset="0"/>
              </a:defRPr>
            </a:lvl1pPr>
            <a:lvl2pPr marL="608979" indent="0">
              <a:buNone/>
              <a:defRPr sz="3700"/>
            </a:lvl2pPr>
            <a:lvl3pPr marL="1217954" indent="0">
              <a:buNone/>
              <a:defRPr sz="3200"/>
            </a:lvl3pPr>
            <a:lvl4pPr marL="1826930" indent="0">
              <a:buNone/>
              <a:defRPr sz="2700"/>
            </a:lvl4pPr>
            <a:lvl5pPr marL="2435906" indent="0">
              <a:buNone/>
              <a:defRPr sz="2700"/>
            </a:lvl5pPr>
            <a:lvl6pPr marL="3044883" indent="0">
              <a:buNone/>
              <a:defRPr sz="2700"/>
            </a:lvl6pPr>
            <a:lvl7pPr marL="3653851" indent="0">
              <a:buNone/>
              <a:defRPr sz="2700"/>
            </a:lvl7pPr>
            <a:lvl8pPr marL="4262828" indent="0">
              <a:buNone/>
              <a:defRPr sz="2700"/>
            </a:lvl8pPr>
            <a:lvl9pPr marL="4871805" indent="0">
              <a:buNone/>
              <a:defRPr sz="2700"/>
            </a:lvl9pPr>
          </a:lstStyle>
          <a:p>
            <a:r>
              <a:rPr lang="en-US" altLang="ko-KR" dirty="0"/>
              <a:t>Your </a:t>
            </a:r>
            <a:r>
              <a:rPr lang="en-US" altLang="ko-KR"/>
              <a:t>Picture Here</a:t>
            </a:r>
            <a:endParaRPr lang="en-US" altLang="ko-KR" dirty="0"/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Your hosts</a:t>
            </a:r>
            <a:endParaRPr lang="en-US" dirty="0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EB99FA38-3185-4090-AD20-727BAF7507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6603" y="5248124"/>
            <a:ext cx="3283075" cy="606425"/>
          </a:xfrm>
          <a:noFill/>
        </p:spPr>
        <p:txBody>
          <a:bodyPr vert="horz" lIns="0" tIns="0" rIns="0" bIns="0" rtlCol="0" anchor="ctr">
            <a:noAutofit/>
          </a:bodyPr>
          <a:lstStyle>
            <a:lvl1pPr>
              <a:defRPr lang="de-DE" sz="1600"/>
            </a:lvl1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Position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Department/Expert</a:t>
            </a:r>
            <a:endParaRPr lang="en-US" dirty="0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E02AEF1-363C-4694-9D71-AB7A234A67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03" y="4472315"/>
            <a:ext cx="3283075" cy="739775"/>
          </a:xfrm>
          <a:noFill/>
        </p:spPr>
        <p:txBody>
          <a:bodyPr vert="horz" lIns="0" tIns="0" rIns="0" bIns="0" rtlCol="0" anchor="b">
            <a:noAutofit/>
          </a:bodyPr>
          <a:lstStyle>
            <a:lvl1pPr>
              <a:defRPr lang="de-DE" b="1"/>
            </a:lvl1pPr>
          </a:lstStyle>
          <a:p>
            <a:pPr marL="0" lvl="0" indent="0" algn="ctr">
              <a:buNone/>
            </a:pPr>
            <a:r>
              <a:rPr lang="en-US"/>
              <a:t>Name</a:t>
            </a:r>
            <a:endParaRPr lang="en-US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27C0537E-59C9-464B-B1B7-A7C0A230E4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54661" y="5248124"/>
            <a:ext cx="3283075" cy="606425"/>
          </a:xfrm>
          <a:noFill/>
        </p:spPr>
        <p:txBody>
          <a:bodyPr vert="horz" lIns="0" tIns="0" rIns="0" bIns="0" rtlCol="0" anchor="ctr">
            <a:noAutofit/>
          </a:bodyPr>
          <a:lstStyle>
            <a:lvl1pPr>
              <a:defRPr lang="de-DE" sz="1600"/>
            </a:lvl1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Position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Department/Expert</a:t>
            </a:r>
            <a:endParaRPr lang="en-US" dirty="0"/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B5A4AD14-2C1F-412C-AB2F-57688E3884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54661" y="4472315"/>
            <a:ext cx="3283075" cy="739775"/>
          </a:xfrm>
          <a:noFill/>
        </p:spPr>
        <p:txBody>
          <a:bodyPr vert="horz" lIns="0" tIns="0" rIns="0" bIns="0" rtlCol="0" anchor="b">
            <a:noAutofit/>
          </a:bodyPr>
          <a:lstStyle>
            <a:lvl1pPr>
              <a:defRPr lang="de-DE" b="1"/>
            </a:lvl1pPr>
          </a:lstStyle>
          <a:p>
            <a:pPr marL="0" lvl="0" indent="0" algn="ctr">
              <a:buNone/>
            </a:pPr>
            <a:r>
              <a:rPr lang="en-US"/>
              <a:t>Name</a:t>
            </a:r>
            <a:endParaRPr lang="en-US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B4842FC5-6F4B-4545-9202-C5F8B9E0FA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3533" y="5248124"/>
            <a:ext cx="3283075" cy="606425"/>
          </a:xfrm>
          <a:noFill/>
        </p:spPr>
        <p:txBody>
          <a:bodyPr vert="horz" lIns="0" tIns="0" rIns="0" bIns="0" rtlCol="0" anchor="ctr">
            <a:noAutofit/>
          </a:bodyPr>
          <a:lstStyle>
            <a:lvl1pPr>
              <a:defRPr lang="de-DE" sz="1600"/>
            </a:lvl1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Position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en-US"/>
              <a:t>Department/Expert</a:t>
            </a:r>
            <a:endParaRPr lang="en-US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A7C338C5-E362-4B33-89BB-83E3F3ABA5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93533" y="4472315"/>
            <a:ext cx="3283075" cy="739775"/>
          </a:xfrm>
          <a:noFill/>
        </p:spPr>
        <p:txBody>
          <a:bodyPr vert="horz" lIns="0" tIns="0" rIns="0" bIns="0" rtlCol="0" anchor="b">
            <a:noAutofit/>
          </a:bodyPr>
          <a:lstStyle>
            <a:lvl1pPr>
              <a:defRPr lang="de-DE" b="1"/>
            </a:lvl1pPr>
          </a:lstStyle>
          <a:p>
            <a:pPr marL="0" lvl="0" indent="0" algn="ctr">
              <a:buNone/>
            </a:pPr>
            <a:r>
              <a:rPr lang="en-US"/>
              <a:t>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13096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red Text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35" y="0"/>
            <a:ext cx="12191997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9663" y="571501"/>
            <a:ext cx="3581867" cy="874571"/>
          </a:xfrm>
          <a:solidFill>
            <a:schemeClr val="accent1"/>
          </a:solidFill>
        </p:spPr>
        <p:txBody>
          <a:bodyPr vert="horz" lIns="432000" tIns="108000" rIns="216000" bIns="108000" rtlCol="0" anchor="t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13222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with red Text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35" y="0"/>
            <a:ext cx="12191997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9663" y="571501"/>
            <a:ext cx="3581867" cy="874571"/>
          </a:xfrm>
          <a:solidFill>
            <a:schemeClr val="accent3"/>
          </a:solidFill>
        </p:spPr>
        <p:txBody>
          <a:bodyPr vert="horz" lIns="432000" tIns="108000" rIns="216000" bIns="108000" rtlCol="0" anchor="t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131160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with red Text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35" y="0"/>
            <a:ext cx="12191997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9663" y="5404311"/>
            <a:ext cx="3581867" cy="874571"/>
          </a:xfrm>
          <a:solidFill>
            <a:schemeClr val="accent1"/>
          </a:solidFill>
        </p:spPr>
        <p:txBody>
          <a:bodyPr vert="horz" lIns="432000" tIns="108000" rIns="216000" bIns="108000" rtlCol="0" anchor="b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153561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mage with red Text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35" y="0"/>
            <a:ext cx="12191997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9663" y="5404311"/>
            <a:ext cx="3581867" cy="874571"/>
          </a:xfrm>
          <a:solidFill>
            <a:schemeClr val="accent3"/>
          </a:solidFill>
          <a:ln>
            <a:noFill/>
          </a:ln>
        </p:spPr>
        <p:txBody>
          <a:bodyPr vert="horz" lIns="432000" tIns="108000" rIns="216000" bIns="108000" rtlCol="0" anchor="b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183007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red Textbox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" y="-1"/>
            <a:ext cx="12191999" cy="685800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1" y="571500"/>
            <a:ext cx="3582467" cy="874571"/>
          </a:xfrm>
          <a:solidFill>
            <a:schemeClr val="accent1"/>
          </a:solidFill>
        </p:spPr>
        <p:txBody>
          <a:bodyPr vert="horz" lIns="432000" tIns="108000" rIns="216000" bIns="108000" rtlCol="0" anchor="t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2481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mage with red Textbox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" y="-1"/>
            <a:ext cx="12191999" cy="685800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1" y="571500"/>
            <a:ext cx="3582467" cy="874571"/>
          </a:xfrm>
          <a:solidFill>
            <a:schemeClr val="accent3"/>
          </a:solidFill>
        </p:spPr>
        <p:txBody>
          <a:bodyPr vert="horz" lIns="432000" tIns="108000" rIns="216000" bIns="108000" rtlCol="0" anchor="t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10033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with red Textbox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" y="-1"/>
            <a:ext cx="12191999" cy="685800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3" y="5442412"/>
            <a:ext cx="3582467" cy="874571"/>
          </a:xfrm>
          <a:solidFill>
            <a:schemeClr val="accent1"/>
          </a:solidFill>
        </p:spPr>
        <p:txBody>
          <a:bodyPr vert="horz" lIns="432000" tIns="108000" rIns="216000" bIns="108000" rtlCol="0" anchor="b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183670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 with red Textbox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>
            <a:extLst>
              <a:ext uri="{FF2B5EF4-FFF2-40B4-BE49-F238E27FC236}">
                <a16:creationId xmlns:a16="http://schemas.microsoft.com/office/drawing/2014/main" id="{BF5AE033-AAD8-4CE6-88B8-9089618C495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" y="-1"/>
            <a:ext cx="12191999" cy="685800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1E17B4-8100-4DF4-BECD-3EB7E92F91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3" y="5442412"/>
            <a:ext cx="3582467" cy="874571"/>
          </a:xfrm>
          <a:solidFill>
            <a:schemeClr val="accent3"/>
          </a:solidFill>
        </p:spPr>
        <p:txBody>
          <a:bodyPr vert="horz" lIns="432000" tIns="108000" rIns="216000" bIns="108000" rtlCol="0" anchor="b" anchorCtr="0">
            <a:spAutoFit/>
          </a:bodyPr>
          <a:lstStyle>
            <a:lvl1pPr marL="0" indent="0">
              <a:buClr>
                <a:srgbClr val="DD1541"/>
              </a:buClr>
              <a:buNone/>
              <a:defRPr lang="de-DE" sz="2133" b="0" dirty="0" smtClean="0">
                <a:solidFill>
                  <a:schemeClr val="bg2"/>
                </a:solidFill>
              </a:defRPr>
            </a:lvl1pPr>
            <a:lvl2pPr marL="449989" indent="0">
              <a:buNone/>
              <a:defRPr lang="de-DE" sz="1600" dirty="0" smtClean="0">
                <a:solidFill>
                  <a:schemeClr val="bg1"/>
                </a:solidFill>
              </a:defRPr>
            </a:lvl2pPr>
            <a:lvl3pPr>
              <a:defRPr lang="de-DE" sz="1400" dirty="0" smtClean="0">
                <a:solidFill>
                  <a:schemeClr val="bg1"/>
                </a:solidFill>
              </a:defRPr>
            </a:lvl3pPr>
            <a:lvl4pPr>
              <a:defRPr lang="de-DE" sz="1200" dirty="0" smtClean="0">
                <a:solidFill>
                  <a:schemeClr val="bg1"/>
                </a:solidFill>
              </a:defRPr>
            </a:lvl4pPr>
            <a:lvl5pPr>
              <a:defRPr lang="de-DE" sz="1000" dirty="0">
                <a:solidFill>
                  <a:schemeClr val="bg1"/>
                </a:solidFill>
              </a:defRPr>
            </a:lvl5pPr>
          </a:lstStyle>
          <a:p>
            <a:pPr marL="0" lvl="0" indent="0">
              <a:buClr>
                <a:srgbClr val="DD1541"/>
              </a:buClr>
              <a:buNone/>
            </a:pPr>
            <a:r>
              <a:rPr lang="en-US" dirty="0"/>
              <a:t>This is a </a:t>
            </a:r>
            <a:br>
              <a:rPr lang="en-US" dirty="0"/>
            </a:br>
            <a:r>
              <a:rPr lang="en-US" dirty="0"/>
              <a:t>placeholder text </a:t>
            </a:r>
          </a:p>
        </p:txBody>
      </p:sp>
    </p:spTree>
    <p:extLst>
      <p:ext uri="{BB962C8B-B14F-4D97-AF65-F5344CB8AC3E}">
        <p14:creationId xmlns:p14="http://schemas.microsoft.com/office/powerpoint/2010/main" val="386309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on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F40DEDB3-1F67-4935-9596-9B98A4F28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31" t="28002" r="20651" b="127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Bildplatzhalter 6">
            <a:extLst>
              <a:ext uri="{FF2B5EF4-FFF2-40B4-BE49-F238E27FC236}">
                <a16:creationId xmlns:a16="http://schemas.microsoft.com/office/drawing/2014/main" id="{EC89FA8B-4553-4494-8F9A-913A7DFA329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338692" y="608013"/>
            <a:ext cx="7625755" cy="4754563"/>
          </a:xfrm>
          <a:solidFill>
            <a:schemeClr val="bg1">
              <a:lumMod val="85000"/>
            </a:schemeClr>
          </a:solidFill>
          <a:effectLst>
            <a:innerShdw blurRad="25400">
              <a:prstClr val="black">
                <a:alpha val="50000"/>
              </a:prstClr>
            </a:innerShdw>
          </a:effectLst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en-US" noProof="0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5700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Fu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40259B1-A458-4E24-8263-DB5F6896E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4769" y="790123"/>
            <a:ext cx="5507824" cy="549849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36488" y="2161829"/>
            <a:ext cx="5650745" cy="2544223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tackle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the challenges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of the future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intelligent </a:t>
            </a:r>
            <a:b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vacuum solutions.</a:t>
            </a:r>
            <a:endParaRPr lang="de-DE" sz="2400" b="0" kern="1200" dirty="0">
              <a:solidFill>
                <a:schemeClr val="tx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34ADB17-68D7-08D3-7B53-268190DC67F2}"/>
              </a:ext>
            </a:extLst>
          </p:cNvPr>
          <p:cNvSpPr/>
          <p:nvPr userDrawn="1"/>
        </p:nvSpPr>
        <p:spPr>
          <a:xfrm>
            <a:off x="335360" y="6288621"/>
            <a:ext cx="4608512" cy="5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2148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Inno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39055" y="2711499"/>
            <a:ext cx="5656533" cy="1441357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733" b="1" kern="1200" cap="all" baseline="0" dirty="0" err="1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</a:t>
            </a:r>
            <a:r>
              <a:rPr lang="de-DE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de-DE" sz="3733" b="1" kern="1200" cap="all" baseline="0" dirty="0" err="1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are</a:t>
            </a:r>
            <a:r>
              <a:rPr lang="de-DE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innovative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and </a:t>
            </a:r>
            <a:r>
              <a:rPr lang="de-DE" sz="2400" b="0" kern="1200" dirty="0" err="1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constantly</a:t>
            </a:r>
            <a:r>
              <a:rPr lang="de-DE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de-DE" sz="2400" b="0" kern="1200" dirty="0" err="1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working</a:t>
            </a:r>
            <a:r>
              <a:rPr lang="de-DE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on </a:t>
            </a:r>
            <a:r>
              <a:rPr lang="de-DE" sz="2400" b="0" kern="1200" dirty="0" err="1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optimization</a:t>
            </a:r>
            <a:r>
              <a:rPr lang="de-DE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.</a:t>
            </a:r>
          </a:p>
        </p:txBody>
      </p:sp>
      <p:pic>
        <p:nvPicPr>
          <p:cNvPr id="5" name="Grafik 4" descr="Ein Bild, das Raum, Hemd, Schild enthält.&#10;&#10;Automatisch generierte Beschreibung">
            <a:extLst>
              <a:ext uri="{FF2B5EF4-FFF2-40B4-BE49-F238E27FC236}">
                <a16:creationId xmlns:a16="http://schemas.microsoft.com/office/drawing/2014/main" id="{7BBDC686-9FA9-4C5B-90A9-B5BD62B6E0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78693" y="164637"/>
            <a:ext cx="6858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26B13F4E-A126-E854-D099-75C22E606EDA}"/>
              </a:ext>
            </a:extLst>
          </p:cNvPr>
          <p:cNvSpPr/>
          <p:nvPr userDrawn="1"/>
        </p:nvSpPr>
        <p:spPr>
          <a:xfrm>
            <a:off x="335360" y="6288621"/>
            <a:ext cx="4608512" cy="5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41805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Custom M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37359" y="2080991"/>
            <a:ext cx="5466620" cy="2685287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provide individual and tailor-made vacuum solutions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to our customers.</a:t>
            </a:r>
            <a:endParaRPr lang="de-DE" sz="2400" b="0" kern="1200" dirty="0">
              <a:solidFill>
                <a:schemeClr val="tx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EF003E-1912-4169-B685-FA69FE9574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551" t="1644" r="8151" b="8393"/>
          <a:stretch/>
        </p:blipFill>
        <p:spPr>
          <a:xfrm>
            <a:off x="5971593" y="146876"/>
            <a:ext cx="5847183" cy="6314957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A521AFCC-FFE7-34D1-BE0C-08DFEABB32E1}"/>
              </a:ext>
            </a:extLst>
          </p:cNvPr>
          <p:cNvSpPr/>
          <p:nvPr userDrawn="1"/>
        </p:nvSpPr>
        <p:spPr>
          <a:xfrm>
            <a:off x="335360" y="6288621"/>
            <a:ext cx="4608512" cy="5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58341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Responsi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40259B1-A458-4E24-8263-DB5F6896E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9434" y="790123"/>
            <a:ext cx="5498497" cy="549849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36488" y="2238504"/>
            <a:ext cx="5659513" cy="2403158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take responsibility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for our customer’s vacuum supply, </a:t>
            </a:r>
            <a:b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our employees, the environment, </a:t>
            </a:r>
            <a:b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the community.</a:t>
            </a:r>
            <a:endParaRPr lang="de-DE" sz="2400" b="0" kern="1200" dirty="0">
              <a:solidFill>
                <a:schemeClr val="tx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E14CA36-032D-B384-8D22-AA15AC7707B3}"/>
              </a:ext>
            </a:extLst>
          </p:cNvPr>
          <p:cNvSpPr/>
          <p:nvPr userDrawn="1"/>
        </p:nvSpPr>
        <p:spPr>
          <a:xfrm>
            <a:off x="335360" y="6288621"/>
            <a:ext cx="4608512" cy="5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917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llustration Responsi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36488" y="2637472"/>
            <a:ext cx="5659513" cy="1582421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save energy and the environment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efficient vacuum solutions.</a:t>
            </a:r>
            <a:endParaRPr lang="de-DE" sz="2400" b="0" kern="1200" dirty="0">
              <a:solidFill>
                <a:schemeClr val="tx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69F0262-03AC-66E3-0C12-70B127D7EA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70277" y="774461"/>
            <a:ext cx="5577225" cy="5519728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6EC074F1-433B-E532-B049-6851E20E7C0F}"/>
              </a:ext>
            </a:extLst>
          </p:cNvPr>
          <p:cNvSpPr/>
          <p:nvPr userDrawn="1"/>
        </p:nvSpPr>
        <p:spPr>
          <a:xfrm>
            <a:off x="335360" y="6288621"/>
            <a:ext cx="4608512" cy="5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61155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llustration Responsi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36487" y="2086358"/>
            <a:ext cx="5755524" cy="2685287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support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green energy generation and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</a:t>
            </a:r>
            <a:r>
              <a:rPr lang="en-US" sz="3733" b="1" kern="1200" cap="all" baseline="-250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</a:t>
            </a:r>
            <a:r>
              <a:rPr lang="en-US" sz="3733" b="1" kern="1200" cap="all" baseline="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reduction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vacuum solutions.</a:t>
            </a:r>
            <a:endParaRPr lang="de-DE" sz="2400" b="0" kern="1200" dirty="0">
              <a:solidFill>
                <a:schemeClr val="tx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BD85C58-0D5E-AF11-4A4F-2CC68C7730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83151" y="767180"/>
            <a:ext cx="5530999" cy="5519321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BD2B366-C17C-015F-F8DE-2AE4A55981A3}"/>
              </a:ext>
            </a:extLst>
          </p:cNvPr>
          <p:cNvSpPr/>
          <p:nvPr userDrawn="1"/>
        </p:nvSpPr>
        <p:spPr>
          <a:xfrm>
            <a:off x="335360" y="6288621"/>
            <a:ext cx="4608512" cy="5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3944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4670FA8-B14B-5475-0218-23909B01E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4AD032A-9374-485B-8D2E-21BEBE7AD7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44233" y="709209"/>
            <a:ext cx="5567977" cy="557740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24889" y="2361919"/>
            <a:ext cx="5661217" cy="2133854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keep food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fresh and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reduce waste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efficient vacuum solutions.</a:t>
            </a:r>
            <a:endParaRPr lang="de-DE" sz="3733" b="0" kern="1200" spc="-53" baseline="0" dirty="0">
              <a:solidFill>
                <a:schemeClr val="bg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11F40C0D-3137-B650-7A65-7429F4D41943}"/>
              </a:ext>
            </a:extLst>
          </p:cNvPr>
          <p:cNvSpPr txBox="1">
            <a:spLocks/>
          </p:cNvSpPr>
          <p:nvPr userDrawn="1"/>
        </p:nvSpPr>
        <p:spPr>
          <a:xfrm>
            <a:off x="460312" y="6443912"/>
            <a:ext cx="968416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solidFill>
                  <a:schemeClr val="bg1"/>
                </a:solidFill>
              </a:rPr>
              <a:pPr algn="l"/>
              <a:t>‹#›</a:t>
            </a:fld>
            <a:endParaRPr lang="de-DE" sz="1067" spc="-27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284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0344CA72-7FC6-20E2-2E90-21AB189245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FECE30E-DF08-475D-8C69-B3254D318B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12273" y="796812"/>
            <a:ext cx="5499699" cy="549038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27333" y="1610125"/>
            <a:ext cx="5744128" cy="3647089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make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health industry and hospitals reliable and safe for patients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tailor-made vacuum </a:t>
            </a:r>
            <a:b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and air supply solutions.</a:t>
            </a:r>
            <a:endParaRPr lang="de-DE" sz="2400" b="0" kern="1200" dirty="0">
              <a:solidFill>
                <a:schemeClr val="bg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2298F36A-AF2B-96E5-61F3-01D49105F597}"/>
              </a:ext>
            </a:extLst>
          </p:cNvPr>
          <p:cNvSpPr txBox="1">
            <a:spLocks/>
          </p:cNvSpPr>
          <p:nvPr userDrawn="1"/>
        </p:nvSpPr>
        <p:spPr>
          <a:xfrm>
            <a:off x="460312" y="6443912"/>
            <a:ext cx="968416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solidFill>
                  <a:schemeClr val="bg1"/>
                </a:solidFill>
              </a:rPr>
              <a:pPr algn="l"/>
              <a:t>‹#›</a:t>
            </a:fld>
            <a:endParaRPr lang="de-DE" sz="1067" spc="-27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39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llustration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91903320-A24D-5A3C-CFF0-22BFC7F5A8A2}"/>
              </a:ext>
            </a:extLst>
          </p:cNvPr>
          <p:cNvSpPr/>
          <p:nvPr userDrawn="1"/>
        </p:nvSpPr>
        <p:spPr>
          <a:xfrm>
            <a:off x="0" y="13725"/>
            <a:ext cx="12192000" cy="6858000"/>
          </a:xfrm>
          <a:prstGeom prst="rect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3A115C3-FA59-44E7-8B9E-2536BBBA7450}"/>
              </a:ext>
            </a:extLst>
          </p:cNvPr>
          <p:cNvSpPr txBox="1"/>
          <p:nvPr userDrawn="1"/>
        </p:nvSpPr>
        <p:spPr>
          <a:xfrm>
            <a:off x="427333" y="1870476"/>
            <a:ext cx="5284624" cy="3118803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No matter whether product </a:t>
            </a:r>
            <a:b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or promise –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reliability is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at the core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of everything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do.</a:t>
            </a:r>
            <a:endParaRPr lang="de-DE" sz="3733" b="1" kern="1200" cap="all" baseline="0" dirty="0">
              <a:solidFill>
                <a:schemeClr val="bg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2EDAE8-19E7-FC59-B9C9-4DF1ED2CBE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5999" y="773563"/>
            <a:ext cx="5518151" cy="5514264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435F60-2AE6-386D-6870-A3DAB41E8083}"/>
              </a:ext>
            </a:extLst>
          </p:cNvPr>
          <p:cNvSpPr txBox="1">
            <a:spLocks/>
          </p:cNvSpPr>
          <p:nvPr userDrawn="1"/>
        </p:nvSpPr>
        <p:spPr>
          <a:xfrm>
            <a:off x="460312" y="6457637"/>
            <a:ext cx="968416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solidFill>
                  <a:schemeClr val="bg1"/>
                </a:solidFill>
              </a:rPr>
              <a:pPr algn="l"/>
              <a:t>‹#›</a:t>
            </a:fld>
            <a:endParaRPr lang="de-DE" sz="1067" spc="-27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54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135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Efficienc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A724069-C791-D673-60A4-923982FF87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55539E-0245-468C-A537-DFA8FBDCC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4836" y="752803"/>
            <a:ext cx="5520373" cy="553439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417774B-53A6-40CB-8AD3-532648655643}"/>
              </a:ext>
            </a:extLst>
          </p:cNvPr>
          <p:cNvSpPr txBox="1"/>
          <p:nvPr userDrawn="1"/>
        </p:nvSpPr>
        <p:spPr>
          <a:xfrm>
            <a:off x="427333" y="2088571"/>
            <a:ext cx="5744128" cy="2685287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make </a:t>
            </a:r>
          </a:p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production processes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highly efficient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leading vacuum solutions.</a:t>
            </a:r>
            <a:endParaRPr lang="de-DE" sz="2400" b="0" kern="1200" dirty="0">
              <a:solidFill>
                <a:schemeClr val="bg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8DB9E02-B79D-336D-DEB6-96BBA72E5071}"/>
              </a:ext>
            </a:extLst>
          </p:cNvPr>
          <p:cNvSpPr txBox="1">
            <a:spLocks/>
          </p:cNvSpPr>
          <p:nvPr userDrawn="1"/>
        </p:nvSpPr>
        <p:spPr>
          <a:xfrm>
            <a:off x="460311" y="6443912"/>
            <a:ext cx="980559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solidFill>
                  <a:schemeClr val="bg1"/>
                </a:solidFill>
              </a:rPr>
              <a:pPr algn="l"/>
              <a:t>‹#›</a:t>
            </a:fld>
            <a:endParaRPr lang="de-DE" sz="1067" spc="-27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6" pos="5487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llustration Efficienc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A1CD35E-4979-119E-5FF7-FAA4C987AE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417774B-53A6-40CB-8AD3-532648655643}"/>
              </a:ext>
            </a:extLst>
          </p:cNvPr>
          <p:cNvSpPr txBox="1"/>
          <p:nvPr userDrawn="1"/>
        </p:nvSpPr>
        <p:spPr>
          <a:xfrm>
            <a:off x="427333" y="2159755"/>
            <a:ext cx="5744128" cy="2544223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Serving our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quality of life </a:t>
            </a:r>
            <a:b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worldwide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intelligent </a:t>
            </a:r>
            <a:b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vacuum solutions.</a:t>
            </a:r>
            <a:endParaRPr lang="de-DE" sz="2400" b="0" kern="1200" dirty="0">
              <a:solidFill>
                <a:schemeClr val="bg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49257C4-EE5B-7318-4BEA-2B89471DDD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6613" y="625643"/>
            <a:ext cx="6001303" cy="6001303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8C67C7F6-19B7-5F18-BEC0-E44449CEEB64}"/>
              </a:ext>
            </a:extLst>
          </p:cNvPr>
          <p:cNvSpPr txBox="1">
            <a:spLocks/>
          </p:cNvSpPr>
          <p:nvPr userDrawn="1"/>
        </p:nvSpPr>
        <p:spPr>
          <a:xfrm>
            <a:off x="460311" y="6443912"/>
            <a:ext cx="980559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solidFill>
                  <a:schemeClr val="bg1"/>
                </a:solidFill>
              </a:rPr>
              <a:pPr algn="l"/>
              <a:t>‹#›</a:t>
            </a:fld>
            <a:endParaRPr lang="de-DE" sz="1067" spc="-27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39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6" pos="5487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llustration Efficienc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65ECA58-5F59-FFA9-8BCF-6D32FB0478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417774B-53A6-40CB-8AD3-532648655643}"/>
              </a:ext>
            </a:extLst>
          </p:cNvPr>
          <p:cNvSpPr txBox="1"/>
          <p:nvPr userDrawn="1"/>
        </p:nvSpPr>
        <p:spPr>
          <a:xfrm>
            <a:off x="427333" y="2642044"/>
            <a:ext cx="5744128" cy="1582421"/>
          </a:xfrm>
          <a:prstGeom prst="rect">
            <a:avLst/>
          </a:prstGeom>
        </p:spPr>
        <p:txBody>
          <a:bodyPr wrap="square" numCol="1" rtlCol="0" anchor="ctr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kern="1200" cap="all" baseline="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We optimize your vacuum supply – </a:t>
            </a:r>
          </a:p>
          <a:p>
            <a:pPr marL="0" marR="0" lvl="0" indent="0" algn="l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kern="1200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with our intelligent digital solutions.</a:t>
            </a:r>
            <a:endParaRPr lang="de-DE" sz="2400" b="0" kern="1200" dirty="0">
              <a:solidFill>
                <a:schemeClr val="bg1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6DB5F7B-387D-AAF1-51BD-A28A1B4022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03150" y="769399"/>
            <a:ext cx="5528757" cy="5517101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13C198-CCF9-E5AF-791F-50AE6DC1EAC7}"/>
              </a:ext>
            </a:extLst>
          </p:cNvPr>
          <p:cNvSpPr txBox="1">
            <a:spLocks/>
          </p:cNvSpPr>
          <p:nvPr userDrawn="1"/>
        </p:nvSpPr>
        <p:spPr>
          <a:xfrm>
            <a:off x="460311" y="6443912"/>
            <a:ext cx="980559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solidFill>
                  <a:schemeClr val="bg1"/>
                </a:solidFill>
              </a:rPr>
              <a:pPr algn="l"/>
              <a:t>‹#›</a:t>
            </a:fld>
            <a:endParaRPr lang="de-DE" sz="1067" spc="-27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65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6" pos="5487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en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93B92717-D1AA-4C3D-84C9-5430BD3B6C0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 bwMode="gray">
          <a:xfrm>
            <a:off x="2" y="0"/>
            <a:ext cx="12191999" cy="58102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AE068A-2585-4B23-8BAD-17234D811B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gray">
          <a:xfrm>
            <a:off x="6132005" y="2296751"/>
            <a:ext cx="6059995" cy="1721212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728000" tIns="216000" rIns="540000" bIns="216000" anchor="ctr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5"/>
          </p:nvPr>
        </p:nvSpPr>
        <p:spPr>
          <a:xfrm>
            <a:off x="6132006" y="2296751"/>
            <a:ext cx="1386180" cy="1771651"/>
          </a:xfrm>
        </p:spPr>
        <p:txBody>
          <a:bodyPr anchor="ctr"/>
          <a:lstStyle>
            <a:lvl1pPr marL="0" indent="0" algn="ctr">
              <a:buFontTx/>
              <a:buNone/>
              <a:defRPr sz="5400" b="1">
                <a:solidFill>
                  <a:srgbClr val="C00000"/>
                </a:solidFill>
                <a:latin typeface="Arial Narrow" panose="020B0606020202030204" pitchFamily="34" charset="0"/>
              </a:defRPr>
            </a:lvl1pPr>
            <a:lvl2pPr marL="449989" indent="0">
              <a:buFontTx/>
              <a:buNone/>
              <a:defRPr sz="5400" b="1">
                <a:solidFill>
                  <a:srgbClr val="C00000"/>
                </a:solidFill>
                <a:latin typeface="Arial Narrow" panose="020B0606020202030204" pitchFamily="34" charset="0"/>
              </a:defRPr>
            </a:lvl2pPr>
            <a:lvl3pPr marL="809980" indent="0">
              <a:buFontTx/>
              <a:buNone/>
              <a:defRPr sz="5400" b="1">
                <a:solidFill>
                  <a:srgbClr val="C00000"/>
                </a:solidFill>
                <a:latin typeface="Arial Narrow" panose="020B0606020202030204" pitchFamily="34" charset="0"/>
              </a:defRPr>
            </a:lvl3pPr>
            <a:lvl4pPr marL="1169971" indent="0">
              <a:buFontTx/>
              <a:buNone/>
              <a:defRPr sz="5400" b="1">
                <a:solidFill>
                  <a:srgbClr val="C00000"/>
                </a:solidFill>
                <a:latin typeface="Arial Narrow" panose="020B0606020202030204" pitchFamily="34" charset="0"/>
              </a:defRPr>
            </a:lvl4pPr>
            <a:lvl5pPr marL="1529962" indent="0">
              <a:buFontTx/>
              <a:buNone/>
              <a:defRPr sz="5400" b="1">
                <a:solidFill>
                  <a:srgbClr val="C00000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8" name="Gerader Verbinder 28">
            <a:extLst>
              <a:ext uri="{FF2B5EF4-FFF2-40B4-BE49-F238E27FC236}">
                <a16:creationId xmlns:a16="http://schemas.microsoft.com/office/drawing/2014/main" id="{51AD63A0-05C3-4011-9AE9-12DE4D61210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7518185" y="2438617"/>
            <a:ext cx="0" cy="1437480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70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9C038-C83E-46B9-A1FA-9F3CFEDA4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7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Untertitel">
            <a:extLst>
              <a:ext uri="{FF2B5EF4-FFF2-40B4-BE49-F238E27FC236}">
                <a16:creationId xmlns:a16="http://schemas.microsoft.com/office/drawing/2014/main" id="{4317D7A9-D0E1-44EB-B23A-386CF860CB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71" y="1080000"/>
            <a:ext cx="11111047" cy="432000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/>
              <a:t>Geben Sie Ihren Untertitel ein</a:t>
            </a:r>
          </a:p>
        </p:txBody>
      </p:sp>
    </p:spTree>
    <p:extLst>
      <p:ext uri="{BB962C8B-B14F-4D97-AF65-F5344CB8AC3E}">
        <p14:creationId xmlns:p14="http://schemas.microsoft.com/office/powerpoint/2010/main" val="325630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&amp;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93B92717-D1AA-4C3D-84C9-5430BD3B6C0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41409" y="2296751"/>
            <a:ext cx="5518588" cy="35135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5" name="Bildplatzhalter 6">
            <a:extLst>
              <a:ext uri="{FF2B5EF4-FFF2-40B4-BE49-F238E27FC236}">
                <a16:creationId xmlns:a16="http://schemas.microsoft.com/office/drawing/2014/main" id="{99EFDA99-6404-4407-A3C2-30A9A3DF0D9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41409" y="504001"/>
            <a:ext cx="2723551" cy="17207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6" name="Bildplatzhalter 6">
            <a:extLst>
              <a:ext uri="{FF2B5EF4-FFF2-40B4-BE49-F238E27FC236}">
                <a16:creationId xmlns:a16="http://schemas.microsoft.com/office/drawing/2014/main" id="{0010B106-E5F4-4566-A905-8B0422E0E7EB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132005" y="504001"/>
            <a:ext cx="5515412" cy="17207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0" name="Bildplatzhalter 6">
            <a:extLst>
              <a:ext uri="{FF2B5EF4-FFF2-40B4-BE49-F238E27FC236}">
                <a16:creationId xmlns:a16="http://schemas.microsoft.com/office/drawing/2014/main" id="{277CD6E6-1757-4E30-8211-7ECEC2FBDA6C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132005" y="4089501"/>
            <a:ext cx="2723551" cy="17207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1" name="Bildplatzhalter 6">
            <a:extLst>
              <a:ext uri="{FF2B5EF4-FFF2-40B4-BE49-F238E27FC236}">
                <a16:creationId xmlns:a16="http://schemas.microsoft.com/office/drawing/2014/main" id="{E6C90150-3226-4266-A65E-3C1B2876812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8927565" y="4089501"/>
            <a:ext cx="2723551" cy="17207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7" name="Bildplatzhalter 6">
            <a:extLst>
              <a:ext uri="{FF2B5EF4-FFF2-40B4-BE49-F238E27FC236}">
                <a16:creationId xmlns:a16="http://schemas.microsoft.com/office/drawing/2014/main" id="{D4DC4D98-F24C-4D31-A006-D5A57FA50C30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336706" y="504001"/>
            <a:ext cx="2723551" cy="17207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AE068A-2585-4B23-8BAD-17234D811B43}"/>
              </a:ext>
            </a:extLst>
          </p:cNvPr>
          <p:cNvSpPr>
            <a:spLocks noGrp="1" noChangeAspect="1"/>
          </p:cNvSpPr>
          <p:nvPr>
            <p:ph type="body" sz="quarter" idx="24"/>
          </p:nvPr>
        </p:nvSpPr>
        <p:spPr>
          <a:xfrm>
            <a:off x="6132006" y="2296751"/>
            <a:ext cx="5515412" cy="1721212"/>
          </a:xfrm>
          <a:solidFill>
            <a:schemeClr val="accent1"/>
          </a:solidFill>
        </p:spPr>
        <p:txBody>
          <a:bodyPr lIns="540000" tIns="216000" rIns="216000" bIns="21600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3369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 &amp; Tex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0071" y="432000"/>
            <a:ext cx="3416845" cy="1080000"/>
          </a:xfrm>
        </p:spPr>
        <p:txBody>
          <a:bodyPr/>
          <a:lstStyle/>
          <a:p>
            <a:r>
              <a:rPr lang="de-DE" noProof="0"/>
              <a:t>Titelmasterformat</a:t>
            </a:r>
          </a:p>
        </p:txBody>
      </p:sp>
      <p:sp>
        <p:nvSpPr>
          <p:cNvPr id="8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71" y="1080000"/>
            <a:ext cx="3416845" cy="432000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/>
              <a:t>Geben Sie Ihren Untertitel ein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9C589E-D39D-484A-8016-F226BFF4C2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0071" y="1512000"/>
            <a:ext cx="3416845" cy="4298400"/>
          </a:xfrm>
        </p:spPr>
        <p:txBody>
          <a:bodyPr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BD413AE1-9A57-49B0-8F63-EA53EA10B093}"/>
              </a:ext>
            </a:extLst>
          </p:cNvPr>
          <p:cNvSpPr>
            <a:spLocks noGrp="1" noChangeAspect="1"/>
          </p:cNvSpPr>
          <p:nvPr>
            <p:ph sz="quarter" idx="27"/>
          </p:nvPr>
        </p:nvSpPr>
        <p:spPr>
          <a:xfrm>
            <a:off x="4387170" y="525136"/>
            <a:ext cx="7272948" cy="5285264"/>
          </a:xfrm>
          <a:solidFill>
            <a:schemeClr val="accent2">
              <a:lumMod val="20000"/>
              <a:lumOff val="80000"/>
              <a:alpha val="50000"/>
            </a:schemeClr>
          </a:solidFill>
        </p:spPr>
        <p:txBody>
          <a:bodyPr vert="horz" lIns="216000" tIns="216000" rIns="216000" bIns="216000" rtlCol="0" anchor="b" anchorCtr="0">
            <a:noAutofit/>
          </a:bodyPr>
          <a:lstStyle>
            <a:lvl1pPr>
              <a:defRPr lang="de-DE" sz="1200" smtClean="0">
                <a:solidFill>
                  <a:schemeClr val="accent2"/>
                </a:solidFill>
              </a:defRPr>
            </a:lvl1pPr>
            <a:lvl2pPr>
              <a:defRPr lang="de-DE" sz="1200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7657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&amp; Tex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6">
            <a:extLst>
              <a:ext uri="{FF2B5EF4-FFF2-40B4-BE49-F238E27FC236}">
                <a16:creationId xmlns:a16="http://schemas.microsoft.com/office/drawing/2014/main" id="{2272B65C-FC48-48ED-B366-E28993F48971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234932" y="-1"/>
            <a:ext cx="4388971" cy="685800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A403C767-612B-439E-BFC8-A5BC1BE7E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71" y="2416275"/>
            <a:ext cx="2340304" cy="1080000"/>
          </a:xfrm>
        </p:spPr>
        <p:txBody>
          <a:bodyPr bIns="72000" anchor="b" anchorCtr="0"/>
          <a:lstStyle/>
          <a:p>
            <a:r>
              <a:rPr lang="de-DE"/>
              <a:t>Dies ist ein </a:t>
            </a:r>
            <a:br>
              <a:rPr lang="de-DE"/>
            </a:br>
            <a:r>
              <a:rPr lang="de-DE"/>
              <a:t>Platzhalter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53F4BB6-0CE6-408B-9EDE-9040DDBBB7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71" y="3496275"/>
            <a:ext cx="2340304" cy="2313975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C786660-6848-4C1E-9F65-C8671B0F50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4272" y="1512000"/>
            <a:ext cx="3416845" cy="429825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12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8295BE-A7CF-475E-92F5-AAADB5874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7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584815C-0EEE-402A-9E46-AD251970D38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0071" y="1512000"/>
            <a:ext cx="5339495" cy="4298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170580F-3B1C-4844-845E-7936592730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11622" y="1511999"/>
            <a:ext cx="5339495" cy="4298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Untertitel">
            <a:extLst>
              <a:ext uri="{FF2B5EF4-FFF2-40B4-BE49-F238E27FC236}">
                <a16:creationId xmlns:a16="http://schemas.microsoft.com/office/drawing/2014/main" id="{6CC1614A-F6C6-4299-B9BD-66C472523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0071" y="1080000"/>
            <a:ext cx="11111047" cy="432000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/>
              <a:t>Geben Sie Ihren Untertitel ein</a:t>
            </a:r>
          </a:p>
        </p:txBody>
      </p:sp>
    </p:spTree>
    <p:extLst>
      <p:ext uri="{BB962C8B-B14F-4D97-AF65-F5344CB8AC3E}">
        <p14:creationId xmlns:p14="http://schemas.microsoft.com/office/powerpoint/2010/main" val="346826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5995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9C038-C83E-46B9-A1FA-9F3CFEDA4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7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Untertitel">
            <a:extLst>
              <a:ext uri="{FF2B5EF4-FFF2-40B4-BE49-F238E27FC236}">
                <a16:creationId xmlns:a16="http://schemas.microsoft.com/office/drawing/2014/main" id="{4317D7A9-D0E1-44EB-B23A-386CF860CB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71" y="1080000"/>
            <a:ext cx="11111047" cy="432000"/>
          </a:xfrm>
        </p:spPr>
        <p:txBody>
          <a:bodyPr/>
          <a:lstStyle>
            <a:lvl1pPr marL="0" indent="0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 noProof="0"/>
              <a:t>Geben Sie Ihren Untertitel ein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2CF4E2-FC88-4B74-AB01-F81DABD2DD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071" y="1512000"/>
            <a:ext cx="11111047" cy="429825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6794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A63671-9D30-8C4E-F267-6EDBEE99D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Title</a:t>
            </a:r>
            <a:endParaRPr lang="en-US"/>
          </a:p>
        </p:txBody>
      </p:sp>
      <p:sp>
        <p:nvSpPr>
          <p:cNvPr id="22" name="Textplatzhalter 6">
            <a:extLst>
              <a:ext uri="{FF2B5EF4-FFF2-40B4-BE49-F238E27FC236}">
                <a16:creationId xmlns:a16="http://schemas.microsoft.com/office/drawing/2014/main" id="{89046A8D-6E98-BE77-EA44-C441B4123E64}"/>
              </a:ext>
            </a:extLst>
          </p:cNvPr>
          <p:cNvSpPr txBox="1">
            <a:spLocks/>
          </p:cNvSpPr>
          <p:nvPr userDrawn="1"/>
        </p:nvSpPr>
        <p:spPr>
          <a:xfrm>
            <a:off x="584853" y="838823"/>
            <a:ext cx="11036300" cy="41698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de-DE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de-DE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de-DE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de-DE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2"/>
          </a:p>
        </p:txBody>
      </p:sp>
      <p:sp>
        <p:nvSpPr>
          <p:cNvPr id="8" name="Untertitel">
            <a:extLst>
              <a:ext uri="{FF2B5EF4-FFF2-40B4-BE49-F238E27FC236}">
                <a16:creationId xmlns:a16="http://schemas.microsoft.com/office/drawing/2014/main" id="{24E83363-A438-0110-C6A8-2CB3BBB679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3" y="740703"/>
            <a:ext cx="11036300" cy="417116"/>
          </a:xfrm>
        </p:spPr>
        <p:txBody>
          <a:bodyPr>
            <a:noAutofit/>
          </a:bodyPr>
          <a:lstStyle>
            <a:lvl1pPr marL="0" indent="0">
              <a:buNone/>
              <a:defRPr sz="1012"/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52762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120">
          <p15:clr>
            <a:srgbClr val="FBAE40"/>
          </p15:clr>
        </p15:guide>
        <p15:guide id="2" orient="horz" pos="5573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n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93B92717-D1AA-4C3D-84C9-5430BD3B6C0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2" y="0"/>
            <a:ext cx="12191999" cy="5810251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 lang="de-DE" dirty="0"/>
            </a:lvl1pPr>
          </a:lstStyle>
          <a:p>
            <a:r>
              <a:rPr lang="de-DE"/>
              <a:t>Bild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AE068A-2585-4B23-8BAD-17234D811B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32005" y="2296751"/>
            <a:ext cx="6059995" cy="1721212"/>
          </a:xfrm>
          <a:solidFill>
            <a:schemeClr val="accent1"/>
          </a:solidFill>
        </p:spPr>
        <p:txBody>
          <a:bodyPr lIns="540000" tIns="216000" rIns="216000" bIns="21600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487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48.xml"/><Relationship Id="rId42" Type="http://schemas.openxmlformats.org/officeDocument/2006/relationships/slideLayout" Target="../slideLayouts/slideLayout69.xml"/><Relationship Id="rId47" Type="http://schemas.openxmlformats.org/officeDocument/2006/relationships/slideLayout" Target="../slideLayouts/slideLayout74.xml"/><Relationship Id="rId63" Type="http://schemas.openxmlformats.org/officeDocument/2006/relationships/slideLayout" Target="../slideLayouts/slideLayout90.xml"/><Relationship Id="rId68" Type="http://schemas.openxmlformats.org/officeDocument/2006/relationships/slideLayout" Target="../slideLayouts/slideLayout95.xml"/><Relationship Id="rId84" Type="http://schemas.openxmlformats.org/officeDocument/2006/relationships/slideLayout" Target="../slideLayouts/slideLayout111.xml"/><Relationship Id="rId89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59.xml"/><Relationship Id="rId37" Type="http://schemas.openxmlformats.org/officeDocument/2006/relationships/slideLayout" Target="../slideLayouts/slideLayout64.xml"/><Relationship Id="rId53" Type="http://schemas.openxmlformats.org/officeDocument/2006/relationships/slideLayout" Target="../slideLayouts/slideLayout80.xml"/><Relationship Id="rId58" Type="http://schemas.openxmlformats.org/officeDocument/2006/relationships/slideLayout" Target="../slideLayouts/slideLayout85.xml"/><Relationship Id="rId74" Type="http://schemas.openxmlformats.org/officeDocument/2006/relationships/slideLayout" Target="../slideLayouts/slideLayout101.xml"/><Relationship Id="rId79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32.xml"/><Relationship Id="rId90" Type="http://schemas.openxmlformats.org/officeDocument/2006/relationships/slideLayout" Target="../slideLayouts/slideLayout117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43" Type="http://schemas.openxmlformats.org/officeDocument/2006/relationships/slideLayout" Target="../slideLayouts/slideLayout70.xml"/><Relationship Id="rId48" Type="http://schemas.openxmlformats.org/officeDocument/2006/relationships/slideLayout" Target="../slideLayouts/slideLayout75.xml"/><Relationship Id="rId64" Type="http://schemas.openxmlformats.org/officeDocument/2006/relationships/slideLayout" Target="../slideLayouts/slideLayout91.xml"/><Relationship Id="rId69" Type="http://schemas.openxmlformats.org/officeDocument/2006/relationships/slideLayout" Target="../slideLayouts/slideLayout96.xml"/><Relationship Id="rId8" Type="http://schemas.openxmlformats.org/officeDocument/2006/relationships/slideLayout" Target="../slideLayouts/slideLayout35.xml"/><Relationship Id="rId51" Type="http://schemas.openxmlformats.org/officeDocument/2006/relationships/slideLayout" Target="../slideLayouts/slideLayout78.xml"/><Relationship Id="rId72" Type="http://schemas.openxmlformats.org/officeDocument/2006/relationships/slideLayout" Target="../slideLayouts/slideLayout99.xml"/><Relationship Id="rId80" Type="http://schemas.openxmlformats.org/officeDocument/2006/relationships/slideLayout" Target="../slideLayouts/slideLayout107.xml"/><Relationship Id="rId85" Type="http://schemas.openxmlformats.org/officeDocument/2006/relationships/slideLayout" Target="../slideLayouts/slideLayout112.xml"/><Relationship Id="rId93" Type="http://schemas.openxmlformats.org/officeDocument/2006/relationships/image" Target="../media/image6.png"/><Relationship Id="rId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33" Type="http://schemas.openxmlformats.org/officeDocument/2006/relationships/slideLayout" Target="../slideLayouts/slideLayout60.xml"/><Relationship Id="rId38" Type="http://schemas.openxmlformats.org/officeDocument/2006/relationships/slideLayout" Target="../slideLayouts/slideLayout65.xml"/><Relationship Id="rId46" Type="http://schemas.openxmlformats.org/officeDocument/2006/relationships/slideLayout" Target="../slideLayouts/slideLayout73.xml"/><Relationship Id="rId59" Type="http://schemas.openxmlformats.org/officeDocument/2006/relationships/slideLayout" Target="../slideLayouts/slideLayout86.xml"/><Relationship Id="rId67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47.xml"/><Relationship Id="rId41" Type="http://schemas.openxmlformats.org/officeDocument/2006/relationships/slideLayout" Target="../slideLayouts/slideLayout68.xml"/><Relationship Id="rId54" Type="http://schemas.openxmlformats.org/officeDocument/2006/relationships/slideLayout" Target="../slideLayouts/slideLayout81.xml"/><Relationship Id="rId62" Type="http://schemas.openxmlformats.org/officeDocument/2006/relationships/slideLayout" Target="../slideLayouts/slideLayout89.xml"/><Relationship Id="rId70" Type="http://schemas.openxmlformats.org/officeDocument/2006/relationships/slideLayout" Target="../slideLayouts/slideLayout97.xml"/><Relationship Id="rId75" Type="http://schemas.openxmlformats.org/officeDocument/2006/relationships/slideLayout" Target="../slideLayouts/slideLayout102.xml"/><Relationship Id="rId83" Type="http://schemas.openxmlformats.org/officeDocument/2006/relationships/slideLayout" Target="../slideLayouts/slideLayout110.xml"/><Relationship Id="rId88" Type="http://schemas.openxmlformats.org/officeDocument/2006/relationships/slideLayout" Target="../slideLayouts/slideLayout115.xml"/><Relationship Id="rId91" Type="http://schemas.openxmlformats.org/officeDocument/2006/relationships/theme" Target="../theme/theme5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63.xml"/><Relationship Id="rId49" Type="http://schemas.openxmlformats.org/officeDocument/2006/relationships/slideLayout" Target="../slideLayouts/slideLayout76.xml"/><Relationship Id="rId57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37.xml"/><Relationship Id="rId31" Type="http://schemas.openxmlformats.org/officeDocument/2006/relationships/slideLayout" Target="../slideLayouts/slideLayout58.xml"/><Relationship Id="rId44" Type="http://schemas.openxmlformats.org/officeDocument/2006/relationships/slideLayout" Target="../slideLayouts/slideLayout71.xml"/><Relationship Id="rId52" Type="http://schemas.openxmlformats.org/officeDocument/2006/relationships/slideLayout" Target="../slideLayouts/slideLayout79.xml"/><Relationship Id="rId60" Type="http://schemas.openxmlformats.org/officeDocument/2006/relationships/slideLayout" Target="../slideLayouts/slideLayout87.xml"/><Relationship Id="rId65" Type="http://schemas.openxmlformats.org/officeDocument/2006/relationships/slideLayout" Target="../slideLayouts/slideLayout92.xml"/><Relationship Id="rId73" Type="http://schemas.openxmlformats.org/officeDocument/2006/relationships/slideLayout" Target="../slideLayouts/slideLayout100.xml"/><Relationship Id="rId78" Type="http://schemas.openxmlformats.org/officeDocument/2006/relationships/slideLayout" Target="../slideLayouts/slideLayout105.xml"/><Relationship Id="rId81" Type="http://schemas.openxmlformats.org/officeDocument/2006/relationships/slideLayout" Target="../slideLayouts/slideLayout108.xml"/><Relationship Id="rId86" Type="http://schemas.openxmlformats.org/officeDocument/2006/relationships/slideLayout" Target="../slideLayouts/slideLayout113.xml"/><Relationship Id="rId94" Type="http://schemas.openxmlformats.org/officeDocument/2006/relationships/image" Target="../media/image7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9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61.xml"/><Relationship Id="rId50" Type="http://schemas.openxmlformats.org/officeDocument/2006/relationships/slideLayout" Target="../slideLayouts/slideLayout77.xml"/><Relationship Id="rId55" Type="http://schemas.openxmlformats.org/officeDocument/2006/relationships/slideLayout" Target="../slideLayouts/slideLayout82.xml"/><Relationship Id="rId7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34.xml"/><Relationship Id="rId71" Type="http://schemas.openxmlformats.org/officeDocument/2006/relationships/slideLayout" Target="../slideLayouts/slideLayout98.xml"/><Relationship Id="rId92" Type="http://schemas.openxmlformats.org/officeDocument/2006/relationships/image" Target="../media/image5.png"/><Relationship Id="rId2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51.xml"/><Relationship Id="rId40" Type="http://schemas.openxmlformats.org/officeDocument/2006/relationships/slideLayout" Target="../slideLayouts/slideLayout67.xml"/><Relationship Id="rId45" Type="http://schemas.openxmlformats.org/officeDocument/2006/relationships/slideLayout" Target="../slideLayouts/slideLayout72.xml"/><Relationship Id="rId66" Type="http://schemas.openxmlformats.org/officeDocument/2006/relationships/slideLayout" Target="../slideLayouts/slideLayout93.xml"/><Relationship Id="rId87" Type="http://schemas.openxmlformats.org/officeDocument/2006/relationships/slideLayout" Target="../slideLayouts/slideLayout114.xml"/><Relationship Id="rId61" Type="http://schemas.openxmlformats.org/officeDocument/2006/relationships/slideLayout" Target="../slideLayouts/slideLayout88.xml"/><Relationship Id="rId82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57.xml"/><Relationship Id="rId35" Type="http://schemas.openxmlformats.org/officeDocument/2006/relationships/slideLayout" Target="../slideLayouts/slideLayout62.xml"/><Relationship Id="rId56" Type="http://schemas.openxmlformats.org/officeDocument/2006/relationships/slideLayout" Target="../slideLayouts/slideLayout83.xml"/><Relationship Id="rId77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70026F-7782-B940-FE09-ECEE2BE2A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6A820-0A90-BF9E-F23D-83A993160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E0351-D8A6-8046-1D80-CE29C99CB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CBC53-A3AE-4EC5-8E1C-7B7B2C5455A8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AC0A4-7501-0F26-82FB-042D46135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30B8D-6EF5-8E0E-4C28-1F440F0F7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5F491E-9BB6-4B77-B871-B8F70BF57C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84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D462CEEC-68FF-CB47-F828-A1B58ADF40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1770CB1-017B-B66D-EF46-A6D33357C16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16" t="13394" r="8616" b="1330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6BC3657-F2A3-94EB-C1B6-C0F4FB4B02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58086" y="1082392"/>
            <a:ext cx="4458193" cy="1042765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0634EF4E-DEC2-E837-2DFA-B659201B6FD7}"/>
              </a:ext>
            </a:extLst>
          </p:cNvPr>
          <p:cNvSpPr/>
          <p:nvPr userDrawn="1"/>
        </p:nvSpPr>
        <p:spPr>
          <a:xfrm>
            <a:off x="10379376" y="-1"/>
            <a:ext cx="1230541" cy="108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pic>
        <p:nvPicPr>
          <p:cNvPr id="13" name="Grafik 12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864C0B67-2489-9B0D-C611-CAB141617F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33072" y="418329"/>
            <a:ext cx="911659" cy="57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3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">
          <p15:clr>
            <a:srgbClr val="FFFFFF"/>
          </p15:clr>
        </p15:guide>
        <p15:guide id="2" orient="horz" pos="2969">
          <p15:clr>
            <a:srgbClr val="FFFFFF"/>
          </p15:clr>
        </p15:guide>
        <p15:guide id="3" pos="407">
          <p15:clr>
            <a:srgbClr val="FFFFFF"/>
          </p15:clr>
        </p15:guide>
        <p15:guide id="4" pos="5485">
          <p15:clr>
            <a:srgbClr val="FFFFFF"/>
          </p15:clr>
        </p15:guide>
        <p15:guide id="5" orient="horz" pos="51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77FB3C5D-8FD2-4ACF-8411-56D62C45E856}"/>
              </a:ext>
            </a:extLst>
          </p:cNvPr>
          <p:cNvSpPr/>
          <p:nvPr userDrawn="1"/>
        </p:nvSpPr>
        <p:spPr>
          <a:xfrm>
            <a:off x="713" y="1840244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latin typeface="Noto Sans" panose="020B0502040504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066AD94-5928-4E84-AECC-E903FDC74976}"/>
              </a:ext>
            </a:extLst>
          </p:cNvPr>
          <p:cNvSpPr/>
          <p:nvPr userDrawn="1"/>
        </p:nvSpPr>
        <p:spPr>
          <a:xfrm>
            <a:off x="576651" y="1840244"/>
            <a:ext cx="288131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latin typeface="Noto Sans" panose="020B0502040504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653E0C3-E0FB-4B95-890C-DEBF6DBE9C7F}"/>
              </a:ext>
            </a:extLst>
          </p:cNvPr>
          <p:cNvSpPr/>
          <p:nvPr userDrawn="1"/>
        </p:nvSpPr>
        <p:spPr>
          <a:xfrm>
            <a:off x="1572339" y="-1256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latin typeface="Noto Sans" panose="020B0502040504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E8B3AEF-694C-4C4D-94A6-93F9DE91426C}"/>
              </a:ext>
            </a:extLst>
          </p:cNvPr>
          <p:cNvSpPr/>
          <p:nvPr userDrawn="1"/>
        </p:nvSpPr>
        <p:spPr>
          <a:xfrm>
            <a:off x="11617325" y="2219721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latin typeface="Noto Sans" panose="020B0502040504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D28C21F-1FE4-4EAB-88BB-BE60A1B4B221}"/>
              </a:ext>
            </a:extLst>
          </p:cNvPr>
          <p:cNvSpPr/>
          <p:nvPr userDrawn="1"/>
        </p:nvSpPr>
        <p:spPr>
          <a:xfrm>
            <a:off x="9936427" y="6282064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latin typeface="Noto Sans" panose="020B0502040504020204" pitchFamily="34" charset="0"/>
            </a:endParaRP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2C64B1E3-9666-421B-BE70-E7DA84EBC98B}"/>
              </a:ext>
            </a:extLst>
          </p:cNvPr>
          <p:cNvSpPr txBox="1">
            <a:spLocks/>
          </p:cNvSpPr>
          <p:nvPr userDrawn="1"/>
        </p:nvSpPr>
        <p:spPr>
          <a:xfrm>
            <a:off x="460312" y="6443912"/>
            <a:ext cx="968416" cy="29603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E334C75-BFD3-457E-83A1-C940D960C4A8}" type="slidenum">
              <a:rPr lang="de-DE" sz="1067" spc="-27" baseline="0" smtClean="0">
                <a:latin typeface="Noto Sans" panose="020B0502040504020204" pitchFamily="34" charset="0"/>
              </a:rPr>
              <a:pPr algn="l"/>
              <a:t>‹#›</a:t>
            </a:fld>
            <a:endParaRPr lang="de-DE" sz="1067" spc="-27" baseline="0" dirty="0">
              <a:latin typeface="Noto Sans" panose="020B0502040504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82FCFCA-F487-4193-9F3F-3FAE5224251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10798597" y="6525563"/>
            <a:ext cx="815009" cy="1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1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hf hd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3">
          <p15:clr>
            <a:srgbClr val="000000"/>
          </p15:clr>
        </p15:guide>
        <p15:guide id="4" orient="horz" pos="305">
          <p15:clr>
            <a:srgbClr val="000000"/>
          </p15:clr>
        </p15:guide>
        <p15:guide id="5" orient="horz" pos="2970">
          <p15:clr>
            <a:srgbClr val="000000"/>
          </p15:clr>
        </p15:guide>
        <p15:guide id="6" pos="5487">
          <p15:clr>
            <a:srgbClr val="000000"/>
          </p15:clr>
        </p15:guide>
        <p15:guide id="7" orient="horz" pos="547">
          <p15:clr>
            <a:srgbClr val="000000"/>
          </p15:clr>
        </p15:guide>
        <p15:guide id="8" orient="horz" pos="849">
          <p15:clr>
            <a:srgbClr val="000000"/>
          </p15:clr>
        </p15:guide>
        <p15:guide id="9" orient="horz" pos="3133">
          <p15:clr>
            <a:srgbClr val="00000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273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3">
          <p15:clr>
            <a:srgbClr val="FDE53C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653E0C3-E0FB-4B95-890C-DEBF6DBE9C7F}"/>
              </a:ext>
            </a:extLst>
          </p:cNvPr>
          <p:cNvSpPr/>
          <p:nvPr userDrawn="1"/>
        </p:nvSpPr>
        <p:spPr>
          <a:xfrm>
            <a:off x="1572339" y="-1256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E8B3AEF-694C-4C4D-94A6-93F9DE91426C}"/>
              </a:ext>
            </a:extLst>
          </p:cNvPr>
          <p:cNvSpPr/>
          <p:nvPr userDrawn="1"/>
        </p:nvSpPr>
        <p:spPr>
          <a:xfrm>
            <a:off x="11617325" y="2219721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D28C21F-1FE4-4EAB-88BB-BE60A1B4B221}"/>
              </a:ext>
            </a:extLst>
          </p:cNvPr>
          <p:cNvSpPr/>
          <p:nvPr userDrawn="1"/>
        </p:nvSpPr>
        <p:spPr>
          <a:xfrm>
            <a:off x="9936427" y="6282064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F8AC967-C79D-9D19-5AE6-D7E5A7B749FE}"/>
              </a:ext>
            </a:extLst>
          </p:cNvPr>
          <p:cNvSpPr/>
          <p:nvPr userDrawn="1"/>
        </p:nvSpPr>
        <p:spPr>
          <a:xfrm>
            <a:off x="1572339" y="-1256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22EFB5E-B930-ADCB-A723-C0430EC467F4}"/>
              </a:ext>
            </a:extLst>
          </p:cNvPr>
          <p:cNvSpPr/>
          <p:nvPr userDrawn="1"/>
        </p:nvSpPr>
        <p:spPr>
          <a:xfrm>
            <a:off x="11617325" y="2219721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0BBBAB8-2BE1-9123-4362-7E99B9E6C036}"/>
              </a:ext>
            </a:extLst>
          </p:cNvPr>
          <p:cNvSpPr/>
          <p:nvPr userDrawn="1"/>
        </p:nvSpPr>
        <p:spPr>
          <a:xfrm>
            <a:off x="9936427" y="6282064"/>
            <a:ext cx="575936" cy="57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465C8581-8063-768F-F6FB-5F35B2137972}"/>
              </a:ext>
            </a:extLst>
          </p:cNvPr>
          <p:cNvSpPr txBox="1">
            <a:spLocks/>
          </p:cNvSpPr>
          <p:nvPr userDrawn="1"/>
        </p:nvSpPr>
        <p:spPr>
          <a:xfrm>
            <a:off x="10645735" y="6443912"/>
            <a:ext cx="968416" cy="296032"/>
          </a:xfrm>
          <a:prstGeom prst="rect">
            <a:avLst/>
          </a:prstGeom>
        </p:spPr>
        <p:txBody>
          <a:bodyPr rIns="0"/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800" b="0" kern="1200">
                <a:solidFill>
                  <a:schemeClr val="tx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E334C75-BFD3-457E-83A1-C940D960C4A8}" type="slidenum">
              <a:rPr lang="en-US" sz="1067" spc="-27" baseline="0" smtClean="0"/>
              <a:pPr algn="r"/>
              <a:t>‹#›</a:t>
            </a:fld>
            <a:endParaRPr lang="en-US" sz="1067" spc="-27" baseline="0" dirty="0"/>
          </a:p>
        </p:txBody>
      </p:sp>
      <p:sp>
        <p:nvSpPr>
          <p:cNvPr id="8" name="Titelplatzhalter 7">
            <a:extLst>
              <a:ext uri="{FF2B5EF4-FFF2-40B4-BE49-F238E27FC236}">
                <a16:creationId xmlns:a16="http://schemas.microsoft.com/office/drawing/2014/main" id="{B5D7F1D0-3219-AF8D-D190-12E5D01F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1" y="260649"/>
            <a:ext cx="11029299" cy="8971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0" lvl="0" indent="0" algn="l">
              <a:lnSpc>
                <a:spcPts val="4000"/>
              </a:lnSpc>
              <a:spcBef>
                <a:spcPts val="800"/>
              </a:spcBef>
              <a:buFontTx/>
            </a:pPr>
            <a:r>
              <a:rPr lang="en-US"/>
              <a:t>Title</a:t>
            </a:r>
            <a:endParaRPr lang="en-US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10FEC0F-44EF-AC40-D2E4-351F28B9B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9184"/>
            <a:ext cx="11036300" cy="47773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455989" lvl="0" indent="-455989"/>
            <a:r>
              <a:rPr lang="en-US"/>
              <a:t>Mastertextformat bearbeiten</a:t>
            </a:r>
          </a:p>
          <a:p>
            <a:pPr lvl="1">
              <a:buChar char="•"/>
            </a:pPr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>
              <a:buChar char="•"/>
            </a:pPr>
            <a:r>
              <a:rPr lang="en-US"/>
              <a:t>Vierte Ebene</a:t>
            </a:r>
          </a:p>
          <a:p>
            <a:pPr lvl="4">
              <a:buChar char="•"/>
            </a:pPr>
            <a:r>
              <a:rPr lang="en-US"/>
              <a:t>Fünfte Ebene</a:t>
            </a:r>
            <a:endParaRPr lang="en-US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3CB79F7-DF28-A506-4816-33F04D8467D7}"/>
              </a:ext>
            </a:extLst>
          </p:cNvPr>
          <p:cNvGrpSpPr/>
          <p:nvPr userDrawn="1"/>
        </p:nvGrpSpPr>
        <p:grpSpPr>
          <a:xfrm>
            <a:off x="578664" y="6393772"/>
            <a:ext cx="4007553" cy="330228"/>
            <a:chOff x="1194531" y="3933630"/>
            <a:chExt cx="3005665" cy="247671"/>
          </a:xfrm>
        </p:grpSpPr>
        <p:pic>
          <p:nvPicPr>
            <p:cNvPr id="3" name="Grafik 2" descr="Ein Bild, das Schrift, Grafiken, Text, Logo enthält.&#10;&#10;Automatisch generierte Beschreibung">
              <a:extLst>
                <a:ext uri="{FF2B5EF4-FFF2-40B4-BE49-F238E27FC236}">
                  <a16:creationId xmlns:a16="http://schemas.microsoft.com/office/drawing/2014/main" id="{EA0F0282-1433-74C4-42D4-6C2195373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2341532" y="3933630"/>
              <a:ext cx="808793" cy="247671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9564B87D-2D41-235C-9E24-0F013F174C8E}"/>
                </a:ext>
              </a:extLst>
            </p:cNvPr>
            <p:cNvSpPr txBox="1"/>
            <p:nvPr/>
          </p:nvSpPr>
          <p:spPr>
            <a:xfrm>
              <a:off x="2213723" y="3952481"/>
              <a:ext cx="173626" cy="176924"/>
            </a:xfrm>
            <a:prstGeom prst="rect">
              <a:avLst/>
            </a:prstGeom>
            <a:noFill/>
          </p:spPr>
          <p:txBody>
            <a:bodyPr wrap="square" lIns="0" bIns="0" anchor="b" anchorCtr="0">
              <a:spAutoFit/>
            </a:bodyPr>
            <a:lstStyle/>
            <a:p>
              <a:r>
                <a:rPr lang="de-DE" sz="1233" baseline="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|</a:t>
              </a:r>
            </a:p>
          </p:txBody>
        </p:sp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51A4C29-8347-DDC6-B86F-4E34FFFA0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3"/>
            <a:stretch>
              <a:fillRect/>
            </a:stretch>
          </p:blipFill>
          <p:spPr>
            <a:xfrm>
              <a:off x="1194531" y="4027520"/>
              <a:ext cx="953380" cy="88449"/>
            </a:xfrm>
            <a:prstGeom prst="rect">
              <a:avLst/>
            </a:prstGeom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44383360-B5E1-D395-149B-5D90A7ECF5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4"/>
            <a:srcRect/>
            <a:stretch/>
          </p:blipFill>
          <p:spPr>
            <a:xfrm>
              <a:off x="3241921" y="4031062"/>
              <a:ext cx="958275" cy="813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551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  <p:sldLayoutId id="2147483720" r:id="rId41"/>
    <p:sldLayoutId id="2147483721" r:id="rId42"/>
    <p:sldLayoutId id="2147483722" r:id="rId43"/>
    <p:sldLayoutId id="2147483723" r:id="rId44"/>
    <p:sldLayoutId id="2147483724" r:id="rId45"/>
    <p:sldLayoutId id="2147483725" r:id="rId46"/>
    <p:sldLayoutId id="2147483726" r:id="rId47"/>
    <p:sldLayoutId id="2147483727" r:id="rId48"/>
    <p:sldLayoutId id="2147483728" r:id="rId49"/>
    <p:sldLayoutId id="2147483729" r:id="rId50"/>
    <p:sldLayoutId id="2147483730" r:id="rId51"/>
    <p:sldLayoutId id="2147483731" r:id="rId52"/>
    <p:sldLayoutId id="2147483732" r:id="rId53"/>
    <p:sldLayoutId id="2147483733" r:id="rId54"/>
    <p:sldLayoutId id="2147483734" r:id="rId55"/>
    <p:sldLayoutId id="2147483735" r:id="rId56"/>
    <p:sldLayoutId id="2147483736" r:id="rId57"/>
    <p:sldLayoutId id="2147483737" r:id="rId58"/>
    <p:sldLayoutId id="2147483738" r:id="rId59"/>
    <p:sldLayoutId id="2147483739" r:id="rId60"/>
    <p:sldLayoutId id="2147483740" r:id="rId61"/>
    <p:sldLayoutId id="2147483741" r:id="rId62"/>
    <p:sldLayoutId id="2147483742" r:id="rId63"/>
    <p:sldLayoutId id="2147483743" r:id="rId64"/>
    <p:sldLayoutId id="2147483744" r:id="rId65"/>
    <p:sldLayoutId id="2147483745" r:id="rId66"/>
    <p:sldLayoutId id="2147483746" r:id="rId67"/>
    <p:sldLayoutId id="2147483747" r:id="rId68"/>
    <p:sldLayoutId id="2147483748" r:id="rId69"/>
    <p:sldLayoutId id="2147483749" r:id="rId70"/>
    <p:sldLayoutId id="2147483750" r:id="rId71"/>
    <p:sldLayoutId id="2147483751" r:id="rId72"/>
    <p:sldLayoutId id="2147483752" r:id="rId73"/>
    <p:sldLayoutId id="2147483753" r:id="rId74"/>
    <p:sldLayoutId id="2147483754" r:id="rId75"/>
    <p:sldLayoutId id="2147483755" r:id="rId76"/>
    <p:sldLayoutId id="2147483756" r:id="rId77"/>
    <p:sldLayoutId id="2147483757" r:id="rId78"/>
    <p:sldLayoutId id="2147483758" r:id="rId79"/>
    <p:sldLayoutId id="2147483759" r:id="rId80"/>
    <p:sldLayoutId id="2147483760" r:id="rId81"/>
    <p:sldLayoutId id="2147483761" r:id="rId82"/>
    <p:sldLayoutId id="2147483762" r:id="rId83"/>
    <p:sldLayoutId id="2147483763" r:id="rId84"/>
    <p:sldLayoutId id="2147483764" r:id="rId85"/>
    <p:sldLayoutId id="2147483765" r:id="rId86"/>
    <p:sldLayoutId id="2147483766" r:id="rId87"/>
    <p:sldLayoutId id="2147483767" r:id="rId88"/>
    <p:sldLayoutId id="2147483768" r:id="rId89"/>
    <p:sldLayoutId id="2147483769" r:id="rId90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lang="en-US" sz="3200" b="1" kern="1200" smtClean="0">
          <a:solidFill>
            <a:schemeClr val="tx1"/>
          </a:solidFill>
          <a:latin typeface="+mj-lt"/>
          <a:ea typeface="Noto Sans" panose="020B0502040504020204" pitchFamily="34"/>
          <a:cs typeface="Noto Sans" panose="020B0502040504020204" pitchFamily="34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de-DE" sz="24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de-DE" sz="2133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de-DE" sz="1867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de-DE" sz="16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273">
          <p15:clr>
            <a:srgbClr val="5ACBF0"/>
          </p15:clr>
        </p15:guide>
        <p15:guide id="4" orient="horz" pos="305">
          <p15:clr>
            <a:srgbClr val="F26B43"/>
          </p15:clr>
        </p15:guide>
        <p15:guide id="5" orient="horz" pos="2970">
          <p15:clr>
            <a:srgbClr val="F26B43"/>
          </p15:clr>
        </p15:guide>
        <p15:guide id="6" pos="5487">
          <p15:clr>
            <a:srgbClr val="F26B43"/>
          </p15:clr>
        </p15:guide>
        <p15:guide id="7" orient="horz" pos="547">
          <p15:clr>
            <a:srgbClr val="F26B43"/>
          </p15:clr>
        </p15:guide>
        <p15:guide id="8" orient="horz" pos="713">
          <p15:clr>
            <a:srgbClr val="F26B43"/>
          </p15:clr>
        </p15:guide>
        <p15:guide id="9" orient="horz" pos="3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sv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15.png"/><Relationship Id="rId9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jpe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28.xml"/><Relationship Id="rId21" Type="http://schemas.openxmlformats.org/officeDocument/2006/relationships/tags" Target="../tags/tag23.xml"/><Relationship Id="rId42" Type="http://schemas.openxmlformats.org/officeDocument/2006/relationships/tags" Target="../tags/tag44.xml"/><Relationship Id="rId47" Type="http://schemas.openxmlformats.org/officeDocument/2006/relationships/tags" Target="../tags/tag49.xml"/><Relationship Id="rId63" Type="http://schemas.openxmlformats.org/officeDocument/2006/relationships/tags" Target="../tags/tag65.xml"/><Relationship Id="rId68" Type="http://schemas.openxmlformats.org/officeDocument/2006/relationships/tags" Target="../tags/tag70.xml"/><Relationship Id="rId84" Type="http://schemas.openxmlformats.org/officeDocument/2006/relationships/tags" Target="../tags/tag86.xml"/><Relationship Id="rId89" Type="http://schemas.openxmlformats.org/officeDocument/2006/relationships/tags" Target="../tags/tag91.xml"/><Relationship Id="rId16" Type="http://schemas.openxmlformats.org/officeDocument/2006/relationships/tags" Target="../tags/tag18.xml"/><Relationship Id="rId107" Type="http://schemas.openxmlformats.org/officeDocument/2006/relationships/image" Target="../media/image58.svg"/><Relationship Id="rId11" Type="http://schemas.openxmlformats.org/officeDocument/2006/relationships/tags" Target="../tags/tag13.xml"/><Relationship Id="rId32" Type="http://schemas.openxmlformats.org/officeDocument/2006/relationships/tags" Target="../tags/tag34.xml"/><Relationship Id="rId37" Type="http://schemas.openxmlformats.org/officeDocument/2006/relationships/tags" Target="../tags/tag39.xml"/><Relationship Id="rId53" Type="http://schemas.openxmlformats.org/officeDocument/2006/relationships/tags" Target="../tags/tag55.xml"/><Relationship Id="rId58" Type="http://schemas.openxmlformats.org/officeDocument/2006/relationships/tags" Target="../tags/tag60.xml"/><Relationship Id="rId74" Type="http://schemas.openxmlformats.org/officeDocument/2006/relationships/tags" Target="../tags/tag76.xml"/><Relationship Id="rId79" Type="http://schemas.openxmlformats.org/officeDocument/2006/relationships/tags" Target="../tags/tag81.xml"/><Relationship Id="rId102" Type="http://schemas.openxmlformats.org/officeDocument/2006/relationships/image" Target="../media/image53.svg"/><Relationship Id="rId5" Type="http://schemas.openxmlformats.org/officeDocument/2006/relationships/tags" Target="../tags/tag7.xml"/><Relationship Id="rId90" Type="http://schemas.openxmlformats.org/officeDocument/2006/relationships/tags" Target="../tags/tag92.xml"/><Relationship Id="rId95" Type="http://schemas.openxmlformats.org/officeDocument/2006/relationships/notesSlide" Target="../notesSlides/notesSlide4.xml"/><Relationship Id="rId22" Type="http://schemas.openxmlformats.org/officeDocument/2006/relationships/tags" Target="../tags/tag24.xml"/><Relationship Id="rId27" Type="http://schemas.openxmlformats.org/officeDocument/2006/relationships/tags" Target="../tags/tag29.xml"/><Relationship Id="rId43" Type="http://schemas.openxmlformats.org/officeDocument/2006/relationships/tags" Target="../tags/tag45.xml"/><Relationship Id="rId48" Type="http://schemas.openxmlformats.org/officeDocument/2006/relationships/tags" Target="../tags/tag50.xml"/><Relationship Id="rId64" Type="http://schemas.openxmlformats.org/officeDocument/2006/relationships/tags" Target="../tags/tag66.xml"/><Relationship Id="rId69" Type="http://schemas.openxmlformats.org/officeDocument/2006/relationships/tags" Target="../tags/tag71.xml"/><Relationship Id="rId80" Type="http://schemas.openxmlformats.org/officeDocument/2006/relationships/tags" Target="../tags/tag82.xml"/><Relationship Id="rId85" Type="http://schemas.openxmlformats.org/officeDocument/2006/relationships/tags" Target="../tags/tag87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33" Type="http://schemas.openxmlformats.org/officeDocument/2006/relationships/tags" Target="../tags/tag35.xml"/><Relationship Id="rId38" Type="http://schemas.openxmlformats.org/officeDocument/2006/relationships/tags" Target="../tags/tag40.xml"/><Relationship Id="rId59" Type="http://schemas.openxmlformats.org/officeDocument/2006/relationships/tags" Target="../tags/tag61.xml"/><Relationship Id="rId103" Type="http://schemas.openxmlformats.org/officeDocument/2006/relationships/image" Target="../media/image54.svg"/><Relationship Id="rId108" Type="http://schemas.openxmlformats.org/officeDocument/2006/relationships/image" Target="../media/image59.svg"/><Relationship Id="rId54" Type="http://schemas.openxmlformats.org/officeDocument/2006/relationships/tags" Target="../tags/tag56.xml"/><Relationship Id="rId70" Type="http://schemas.openxmlformats.org/officeDocument/2006/relationships/tags" Target="../tags/tag72.xml"/><Relationship Id="rId75" Type="http://schemas.openxmlformats.org/officeDocument/2006/relationships/tags" Target="../tags/tag77.xml"/><Relationship Id="rId91" Type="http://schemas.openxmlformats.org/officeDocument/2006/relationships/tags" Target="../tags/tag93.xml"/><Relationship Id="rId96" Type="http://schemas.openxmlformats.org/officeDocument/2006/relationships/image" Target="../media/image48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tags" Target="../tags/tag30.xml"/><Relationship Id="rId36" Type="http://schemas.openxmlformats.org/officeDocument/2006/relationships/tags" Target="../tags/tag38.xml"/><Relationship Id="rId49" Type="http://schemas.openxmlformats.org/officeDocument/2006/relationships/tags" Target="../tags/tag51.xml"/><Relationship Id="rId57" Type="http://schemas.openxmlformats.org/officeDocument/2006/relationships/tags" Target="../tags/tag59.xml"/><Relationship Id="rId106" Type="http://schemas.openxmlformats.org/officeDocument/2006/relationships/image" Target="../media/image57.svg"/><Relationship Id="rId10" Type="http://schemas.openxmlformats.org/officeDocument/2006/relationships/tags" Target="../tags/tag12.xml"/><Relationship Id="rId31" Type="http://schemas.openxmlformats.org/officeDocument/2006/relationships/tags" Target="../tags/tag33.xml"/><Relationship Id="rId44" Type="http://schemas.openxmlformats.org/officeDocument/2006/relationships/tags" Target="../tags/tag46.xml"/><Relationship Id="rId52" Type="http://schemas.openxmlformats.org/officeDocument/2006/relationships/tags" Target="../tags/tag54.xml"/><Relationship Id="rId60" Type="http://schemas.openxmlformats.org/officeDocument/2006/relationships/tags" Target="../tags/tag62.xml"/><Relationship Id="rId65" Type="http://schemas.openxmlformats.org/officeDocument/2006/relationships/tags" Target="../tags/tag67.xml"/><Relationship Id="rId73" Type="http://schemas.openxmlformats.org/officeDocument/2006/relationships/tags" Target="../tags/tag75.xml"/><Relationship Id="rId78" Type="http://schemas.openxmlformats.org/officeDocument/2006/relationships/tags" Target="../tags/tag80.xml"/><Relationship Id="rId81" Type="http://schemas.openxmlformats.org/officeDocument/2006/relationships/tags" Target="../tags/tag83.xml"/><Relationship Id="rId86" Type="http://schemas.openxmlformats.org/officeDocument/2006/relationships/tags" Target="../tags/tag88.xml"/><Relationship Id="rId94" Type="http://schemas.openxmlformats.org/officeDocument/2006/relationships/slideLayout" Target="../slideLayouts/slideLayout37.xml"/><Relationship Id="rId99" Type="http://schemas.openxmlformats.org/officeDocument/2006/relationships/image" Target="../media/image50.svg"/><Relationship Id="rId101" Type="http://schemas.openxmlformats.org/officeDocument/2006/relationships/image" Target="../media/image52.sv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39" Type="http://schemas.openxmlformats.org/officeDocument/2006/relationships/tags" Target="../tags/tag41.xml"/><Relationship Id="rId109" Type="http://schemas.openxmlformats.org/officeDocument/2006/relationships/image" Target="../media/image60.svg"/><Relationship Id="rId34" Type="http://schemas.openxmlformats.org/officeDocument/2006/relationships/tags" Target="../tags/tag36.xml"/><Relationship Id="rId50" Type="http://schemas.openxmlformats.org/officeDocument/2006/relationships/tags" Target="../tags/tag52.xml"/><Relationship Id="rId55" Type="http://schemas.openxmlformats.org/officeDocument/2006/relationships/tags" Target="../tags/tag57.xml"/><Relationship Id="rId76" Type="http://schemas.openxmlformats.org/officeDocument/2006/relationships/tags" Target="../tags/tag78.xml"/><Relationship Id="rId97" Type="http://schemas.microsoft.com/office/2007/relationships/hdphoto" Target="../media/hdphoto1.wdp"/><Relationship Id="rId104" Type="http://schemas.openxmlformats.org/officeDocument/2006/relationships/image" Target="../media/image55.svg"/><Relationship Id="rId7" Type="http://schemas.openxmlformats.org/officeDocument/2006/relationships/tags" Target="../tags/tag9.xml"/><Relationship Id="rId71" Type="http://schemas.openxmlformats.org/officeDocument/2006/relationships/tags" Target="../tags/tag73.xml"/><Relationship Id="rId92" Type="http://schemas.openxmlformats.org/officeDocument/2006/relationships/tags" Target="../tags/tag94.xml"/><Relationship Id="rId2" Type="http://schemas.openxmlformats.org/officeDocument/2006/relationships/tags" Target="../tags/tag4.xml"/><Relationship Id="rId29" Type="http://schemas.openxmlformats.org/officeDocument/2006/relationships/tags" Target="../tags/tag31.xml"/><Relationship Id="rId24" Type="http://schemas.openxmlformats.org/officeDocument/2006/relationships/tags" Target="../tags/tag26.xml"/><Relationship Id="rId40" Type="http://schemas.openxmlformats.org/officeDocument/2006/relationships/tags" Target="../tags/tag42.xml"/><Relationship Id="rId45" Type="http://schemas.openxmlformats.org/officeDocument/2006/relationships/tags" Target="../tags/tag47.xml"/><Relationship Id="rId66" Type="http://schemas.openxmlformats.org/officeDocument/2006/relationships/tags" Target="../tags/tag68.xml"/><Relationship Id="rId87" Type="http://schemas.openxmlformats.org/officeDocument/2006/relationships/tags" Target="../tags/tag89.xml"/><Relationship Id="rId61" Type="http://schemas.openxmlformats.org/officeDocument/2006/relationships/tags" Target="../tags/tag63.xml"/><Relationship Id="rId82" Type="http://schemas.openxmlformats.org/officeDocument/2006/relationships/tags" Target="../tags/tag84.xml"/><Relationship Id="rId19" Type="http://schemas.openxmlformats.org/officeDocument/2006/relationships/tags" Target="../tags/tag21.xml"/><Relationship Id="rId14" Type="http://schemas.openxmlformats.org/officeDocument/2006/relationships/tags" Target="../tags/tag16.xml"/><Relationship Id="rId30" Type="http://schemas.openxmlformats.org/officeDocument/2006/relationships/tags" Target="../tags/tag32.xml"/><Relationship Id="rId35" Type="http://schemas.openxmlformats.org/officeDocument/2006/relationships/tags" Target="../tags/tag37.xml"/><Relationship Id="rId56" Type="http://schemas.openxmlformats.org/officeDocument/2006/relationships/tags" Target="../tags/tag58.xml"/><Relationship Id="rId77" Type="http://schemas.openxmlformats.org/officeDocument/2006/relationships/tags" Target="../tags/tag79.xml"/><Relationship Id="rId100" Type="http://schemas.openxmlformats.org/officeDocument/2006/relationships/image" Target="../media/image51.svg"/><Relationship Id="rId105" Type="http://schemas.openxmlformats.org/officeDocument/2006/relationships/image" Target="../media/image56.svg"/><Relationship Id="rId8" Type="http://schemas.openxmlformats.org/officeDocument/2006/relationships/tags" Target="../tags/tag10.xml"/><Relationship Id="rId51" Type="http://schemas.openxmlformats.org/officeDocument/2006/relationships/tags" Target="../tags/tag53.xml"/><Relationship Id="rId72" Type="http://schemas.openxmlformats.org/officeDocument/2006/relationships/tags" Target="../tags/tag74.xml"/><Relationship Id="rId93" Type="http://schemas.openxmlformats.org/officeDocument/2006/relationships/tags" Target="../tags/tag95.xml"/><Relationship Id="rId98" Type="http://schemas.openxmlformats.org/officeDocument/2006/relationships/image" Target="../media/image49.svg"/><Relationship Id="rId3" Type="http://schemas.openxmlformats.org/officeDocument/2006/relationships/tags" Target="../tags/tag5.xml"/><Relationship Id="rId25" Type="http://schemas.openxmlformats.org/officeDocument/2006/relationships/tags" Target="../tags/tag27.xml"/><Relationship Id="rId46" Type="http://schemas.openxmlformats.org/officeDocument/2006/relationships/tags" Target="../tags/tag48.xml"/><Relationship Id="rId67" Type="http://schemas.openxmlformats.org/officeDocument/2006/relationships/tags" Target="../tags/tag69.xml"/><Relationship Id="rId20" Type="http://schemas.openxmlformats.org/officeDocument/2006/relationships/tags" Target="../tags/tag22.xml"/><Relationship Id="rId41" Type="http://schemas.openxmlformats.org/officeDocument/2006/relationships/tags" Target="../tags/tag43.xml"/><Relationship Id="rId62" Type="http://schemas.openxmlformats.org/officeDocument/2006/relationships/tags" Target="../tags/tag64.xml"/><Relationship Id="rId83" Type="http://schemas.openxmlformats.org/officeDocument/2006/relationships/tags" Target="../tags/tag85.xml"/><Relationship Id="rId88" Type="http://schemas.openxmlformats.org/officeDocument/2006/relationships/tags" Target="../tags/tag9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svg"/><Relationship Id="rId5" Type="http://schemas.openxmlformats.org/officeDocument/2006/relationships/image" Target="../media/image63.svg"/><Relationship Id="rId4" Type="http://schemas.openxmlformats.org/officeDocument/2006/relationships/image" Target="../media/image6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F938A9B-FA68-AEDD-193E-653C727089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3030" y="4993832"/>
            <a:ext cx="11832770" cy="649401"/>
          </a:xfrm>
        </p:spPr>
        <p:txBody>
          <a:bodyPr/>
          <a:lstStyle/>
          <a:p>
            <a:r>
              <a:rPr lang="en-CA" b="1" dirty="0"/>
              <a:t>Pfeiffer Vacuum: Your vacuum partner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F38198-318D-26D1-2F11-C96A94035E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Cole Frantz- September 21st, 2026</a:t>
            </a:r>
          </a:p>
        </p:txBody>
      </p:sp>
    </p:spTree>
    <p:extLst>
      <p:ext uri="{BB962C8B-B14F-4D97-AF65-F5344CB8AC3E}">
        <p14:creationId xmlns:p14="http://schemas.microsoft.com/office/powerpoint/2010/main" val="1252753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CCFBC33F-A7DA-6D79-6D99-6102B3DF67CC}"/>
              </a:ext>
            </a:extLst>
          </p:cNvPr>
          <p:cNvSpPr/>
          <p:nvPr/>
        </p:nvSpPr>
        <p:spPr>
          <a:xfrm>
            <a:off x="4943873" y="2283639"/>
            <a:ext cx="7262439" cy="960107"/>
          </a:xfrm>
          <a:prstGeom prst="rect">
            <a:avLst/>
          </a:prstGeom>
          <a:solidFill>
            <a:srgbClr val="FF58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de-DE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532CB81-1E8C-BC6D-5955-D5B3EEBFCE7D}"/>
              </a:ext>
            </a:extLst>
          </p:cNvPr>
          <p:cNvSpPr/>
          <p:nvPr/>
        </p:nvSpPr>
        <p:spPr>
          <a:xfrm>
            <a:off x="4847861" y="3621021"/>
            <a:ext cx="7358451" cy="960107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de-DE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0A9CB30-C86A-9CA7-07B7-E93BC16AC26D}"/>
              </a:ext>
            </a:extLst>
          </p:cNvPr>
          <p:cNvSpPr txBox="1"/>
          <p:nvPr/>
        </p:nvSpPr>
        <p:spPr>
          <a:xfrm>
            <a:off x="8066086" y="2379814"/>
            <a:ext cx="3937364" cy="700705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defTabSz="1219170">
              <a:lnSpc>
                <a:spcPts val="1600"/>
              </a:lnSpc>
              <a:defRPr/>
            </a:pPr>
            <a:r>
              <a:rPr lang="en-US" sz="1333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standard in rough and medium vacuum technology for a wide range of industries, like food packaging, chemical, plastics. Since 1963.</a:t>
            </a:r>
            <a:endParaRPr lang="de-DE" sz="1333" dirty="0">
              <a:solidFill>
                <a:prstClr val="whit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175998A-7640-98BE-3CBD-BE090D2BB32B}"/>
              </a:ext>
            </a:extLst>
          </p:cNvPr>
          <p:cNvSpPr txBox="1"/>
          <p:nvPr/>
        </p:nvSpPr>
        <p:spPr>
          <a:xfrm>
            <a:off x="8051800" y="3719250"/>
            <a:ext cx="4140200" cy="700705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defTabSz="1219170">
              <a:lnSpc>
                <a:spcPts val="1600"/>
              </a:lnSpc>
              <a:defRPr/>
            </a:pPr>
            <a:r>
              <a:rPr lang="en-US" sz="1333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More than 130 years of experience for best-in-class high vacuum, leak detection, and gas abatement. For </a:t>
            </a:r>
            <a:r>
              <a:rPr lang="en-US" sz="1333" dirty="0" err="1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semicon</a:t>
            </a:r>
            <a:r>
              <a:rPr lang="en-US" sz="1333" dirty="0">
                <a:solidFill>
                  <a:prstClr val="whit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analytics, research, etc.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88FF0C5F-8D6E-D95E-0E61-44620B8D6B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1393" y="2483371"/>
            <a:ext cx="1741675" cy="531551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A391851-E36C-5BEC-A77D-9607035CE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038" y="3998297"/>
            <a:ext cx="2126679" cy="180568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C0246C01-EF97-25DD-927C-14CA6AD475B9}"/>
              </a:ext>
            </a:extLst>
          </p:cNvPr>
          <p:cNvSpPr/>
          <p:nvPr/>
        </p:nvSpPr>
        <p:spPr>
          <a:xfrm>
            <a:off x="-2929003" y="-699459"/>
            <a:ext cx="8064896" cy="8064896"/>
          </a:xfrm>
          <a:prstGeom prst="ellipse">
            <a:avLst/>
          </a:prstGeom>
          <a:solidFill>
            <a:srgbClr val="FF5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de-DE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4" name="Grafik 23" descr="Ein Bild, das Schrift, Text, Grafiken, Grafikdesign enthält.&#10;&#10;Automatisch generierte Beschreibung">
            <a:extLst>
              <a:ext uri="{FF2B5EF4-FFF2-40B4-BE49-F238E27FC236}">
                <a16:creationId xmlns:a16="http://schemas.microsoft.com/office/drawing/2014/main" id="{8B36DA42-5011-D8D5-D776-F40A608F0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96" y="2595322"/>
            <a:ext cx="4320355" cy="166534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02B25B14-4133-827A-4C8B-FC7E59E5753F}"/>
              </a:ext>
            </a:extLst>
          </p:cNvPr>
          <p:cNvSpPr txBox="1"/>
          <p:nvPr/>
        </p:nvSpPr>
        <p:spPr>
          <a:xfrm>
            <a:off x="239350" y="4619699"/>
            <a:ext cx="5124677" cy="806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ts val="1867"/>
              </a:lnSpc>
              <a:defRPr/>
            </a:pPr>
            <a:r>
              <a:rPr lang="en-US" sz="1333" cap="all" dirty="0">
                <a:solidFill>
                  <a:prstClr val="white"/>
                </a:solidFill>
                <a:latin typeface="Noto Sans Bold" panose="020B0802040504020204" pitchFamily="34" charset="0"/>
                <a:ea typeface="Noto Sans Bold" panose="020B0802040504020204" pitchFamily="34" charset="0"/>
                <a:cs typeface="Noto Sans Bold" panose="020B0802040504020204" pitchFamily="34" charset="0"/>
              </a:rPr>
              <a:t>Your reliable partner for all vacuum needs. </a:t>
            </a:r>
          </a:p>
          <a:p>
            <a:pPr defTabSz="1219170">
              <a:lnSpc>
                <a:spcPts val="1867"/>
              </a:lnSpc>
              <a:defRPr/>
            </a:pPr>
            <a:r>
              <a:rPr lang="en-US" sz="1333" cap="all" dirty="0">
                <a:solidFill>
                  <a:prstClr val="white"/>
                </a:solidFill>
                <a:latin typeface="Noto Sans Bold" panose="020B0802040504020204" pitchFamily="34" charset="0"/>
                <a:ea typeface="Noto Sans Bold" panose="020B0802040504020204" pitchFamily="34" charset="0"/>
                <a:cs typeface="Noto Sans Bold" panose="020B0802040504020204" pitchFamily="34" charset="0"/>
              </a:rPr>
              <a:t>Fast, flexible and always near you.</a:t>
            </a:r>
          </a:p>
          <a:p>
            <a:pPr defTabSz="1219170">
              <a:lnSpc>
                <a:spcPts val="1867"/>
              </a:lnSpc>
              <a:defRPr/>
            </a:pPr>
            <a:endParaRPr lang="en-US" sz="1333" b="1" cap="all" dirty="0">
              <a:solidFill>
                <a:prstClr val="white"/>
              </a:solidFill>
              <a:latin typeface="Noto Sans Black" panose="020B0A02040504020204" pitchFamily="34" charset="0"/>
              <a:ea typeface="Noto Sans Black" panose="020B0A02040504020204" pitchFamily="34" charset="0"/>
              <a:cs typeface="Noto Sans Black" panose="020B0A0204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2C909A-0504-A5C0-A73C-836AACE10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2688" y="4719001"/>
            <a:ext cx="1518621" cy="1984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A5005C-4E02-90E8-819F-B1F1219890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2054" y="555664"/>
            <a:ext cx="2732552" cy="15393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43BBB9-547D-EB3A-1A60-E4A7128D26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3068" y="555664"/>
            <a:ext cx="2742497" cy="15393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1AD5FE-79FF-7E68-3573-850A782914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0941" y="582791"/>
            <a:ext cx="2651375" cy="14850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4CF172-2531-0CE9-6A6C-C37094D33B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321" y="4679357"/>
            <a:ext cx="2877989" cy="22113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ABD053-D1D7-937F-1B7E-C4A1B16052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21900" y="4634067"/>
            <a:ext cx="1595875" cy="21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7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Lachs_edit_LOOP">
            <a:hlinkClick r:id="" action="ppaction://media"/>
            <a:extLst>
              <a:ext uri="{FF2B5EF4-FFF2-40B4-BE49-F238E27FC236}">
                <a16:creationId xmlns:a16="http://schemas.microsoft.com/office/drawing/2014/main" id="{9B2FE402-CD80-B45D-B1FD-4B8290FB59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39508C6-0F22-5FFD-F189-F085E2B731CC}"/>
              </a:ext>
            </a:extLst>
          </p:cNvPr>
          <p:cNvGrpSpPr/>
          <p:nvPr/>
        </p:nvGrpSpPr>
        <p:grpSpPr>
          <a:xfrm>
            <a:off x="577853" y="1220755"/>
            <a:ext cx="3552000" cy="5637245"/>
            <a:chOff x="6516216" y="915566"/>
            <a:chExt cx="2664000" cy="4227934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9825499-019D-1273-5209-19B631682989}"/>
                </a:ext>
              </a:extLst>
            </p:cNvPr>
            <p:cNvSpPr/>
            <p:nvPr/>
          </p:nvSpPr>
          <p:spPr>
            <a:xfrm>
              <a:off x="6516216" y="915566"/>
              <a:ext cx="2664000" cy="4227934"/>
            </a:xfrm>
            <a:prstGeom prst="rect">
              <a:avLst/>
            </a:prstGeom>
            <a:solidFill>
              <a:srgbClr val="FF5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 dirty="0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8CBEB05-EDAB-68CD-67B0-AB23EF5E3DC9}"/>
                </a:ext>
              </a:extLst>
            </p:cNvPr>
            <p:cNvSpPr txBox="1"/>
            <p:nvPr/>
          </p:nvSpPr>
          <p:spPr>
            <a:xfrm>
              <a:off x="6573231" y="1491630"/>
              <a:ext cx="2497421" cy="188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467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Feeding the world is one of the biggest challenges of our time. </a:t>
              </a:r>
            </a:p>
            <a:p>
              <a:pPr>
                <a:lnSpc>
                  <a:spcPts val="1867"/>
                </a:lnSpc>
              </a:pPr>
              <a:endParaRPr lang="en-US" sz="1467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  <a:p>
              <a:pPr>
                <a:lnSpc>
                  <a:spcPts val="1867"/>
                </a:lnSpc>
              </a:pPr>
              <a:r>
                <a:rPr lang="en-US" sz="1467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With vacuum, food can be preserved longer and stays fresh and nutritious. </a:t>
              </a:r>
              <a:br>
                <a:rPr lang="en-US" sz="1467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</a:br>
              <a:r>
                <a:rPr lang="en-US" sz="1467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We contribute to providing healthier food to more people, fighting malnutrition and hunger in the world.</a:t>
              </a: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9ADC4680-F8B4-84B8-5D80-BD984AE10BC0}"/>
                </a:ext>
              </a:extLst>
            </p:cNvPr>
            <p:cNvSpPr/>
            <p:nvPr/>
          </p:nvSpPr>
          <p:spPr>
            <a:xfrm>
              <a:off x="6569422" y="1166021"/>
              <a:ext cx="2143856" cy="252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867" b="1" cap="all" dirty="0">
                  <a:solidFill>
                    <a:schemeClr val="bg1"/>
                  </a:solidFill>
                  <a:latin typeface="Noto Sans Black" panose="020B0A02040504020204" pitchFamily="34" charset="0"/>
                  <a:ea typeface="Noto Sans Black" panose="020B0A02040504020204" pitchFamily="34" charset="0"/>
                  <a:cs typeface="Noto Sans Black" panose="020B0A02040504020204" pitchFamily="34" charset="0"/>
                </a:rPr>
                <a:t>Vacuum keeps fresh</a:t>
              </a:r>
            </a:p>
          </p:txBody>
        </p:sp>
      </p:grpSp>
      <p:pic>
        <p:nvPicPr>
          <p:cNvPr id="13" name="Grafik 12">
            <a:extLst>
              <a:ext uri="{FF2B5EF4-FFF2-40B4-BE49-F238E27FC236}">
                <a16:creationId xmlns:a16="http://schemas.microsoft.com/office/drawing/2014/main" id="{01C8F3B0-DA49-A321-6E60-F4E9F77E53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5414" y="4869160"/>
            <a:ext cx="2860956" cy="190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3653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_Platine_LOOP_V4">
            <a:hlinkClick r:id="" action="ppaction://media"/>
            <a:extLst>
              <a:ext uri="{FF2B5EF4-FFF2-40B4-BE49-F238E27FC236}">
                <a16:creationId xmlns:a16="http://schemas.microsoft.com/office/drawing/2014/main" id="{EC26B718-70F5-7264-647F-554F6CBBE3A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" y="0"/>
            <a:ext cx="12192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8905263F-148D-FEE7-2689-798E107B278A}"/>
              </a:ext>
            </a:extLst>
          </p:cNvPr>
          <p:cNvSpPr/>
          <p:nvPr/>
        </p:nvSpPr>
        <p:spPr>
          <a:xfrm>
            <a:off x="577851" y="1220755"/>
            <a:ext cx="3552000" cy="563724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 dirty="0">
              <a:solidFill>
                <a:prstClr val="white"/>
              </a:solidFill>
              <a:latin typeface="Noto San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2F46DB-BA20-E205-4429-600C5E9A66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695947" y="4773150"/>
            <a:ext cx="1332919" cy="195672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3E54F24-7C7A-5FF6-944B-6AE98CFB5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1" y="1555530"/>
            <a:ext cx="3626287" cy="810300"/>
          </a:xfrm>
        </p:spPr>
        <p:txBody>
          <a:bodyPr vert="horz" lIns="192000" tIns="0" rIns="192000" bIns="0" rtlCol="0" anchor="t">
            <a:noAutofit/>
          </a:bodyPr>
          <a:lstStyle/>
          <a:p>
            <a:r>
              <a:rPr lang="en-US" sz="1867">
                <a:solidFill>
                  <a:schemeClr val="bg1"/>
                </a:solidFill>
              </a:rPr>
              <a:t>VACUUM DRIVES PROGRESS</a:t>
            </a:r>
            <a:endParaRPr lang="en-US" sz="1867" dirty="0">
              <a:solidFill>
                <a:schemeClr val="bg1"/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2D2318-06FD-B84B-878C-669051E6AC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0463" y="2061034"/>
            <a:ext cx="3539389" cy="2481943"/>
          </a:xfrm>
        </p:spPr>
        <p:txBody>
          <a:bodyPr vert="horz" lIns="192000" tIns="0" rIns="192000" bIns="0" rtlCol="0">
            <a:noAutofit/>
          </a:bodyPr>
          <a:lstStyle/>
          <a:p>
            <a:pPr>
              <a:lnSpc>
                <a:spcPts val="1867"/>
              </a:lnSpc>
            </a:pPr>
            <a:r>
              <a:rPr lang="en-US" sz="1400" b="1" spc="-27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Digitalization shapes the develop-</a:t>
            </a:r>
            <a:r>
              <a:rPr lang="en-US" sz="1400" b="1" spc="-27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ment</a:t>
            </a:r>
            <a:r>
              <a:rPr lang="en-US" sz="1400" b="1" spc="-27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of our globalized world.</a:t>
            </a:r>
          </a:p>
          <a:p>
            <a:pPr>
              <a:lnSpc>
                <a:spcPts val="1867"/>
              </a:lnSpc>
            </a:pPr>
            <a:endParaRPr lang="en-US" sz="1400" spc="-27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ts val="1867"/>
              </a:lnSpc>
            </a:pPr>
            <a:r>
              <a:rPr lang="en-US" sz="1400" spc="-27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semiconductor industry provides the components with which our modern electronic devices work. </a:t>
            </a:r>
            <a:br>
              <a:rPr lang="en-US" sz="1400" spc="-27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400" spc="-27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Their production requires vacuum, which is generated with the aid of turbomolecular vacuum pumps - invented by Pfeiffer Vacuum.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54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94943" y="122915"/>
            <a:ext cx="3645809" cy="897169"/>
          </a:xfrm>
        </p:spPr>
        <p:txBody>
          <a:bodyPr/>
          <a:lstStyle/>
          <a:p>
            <a:r>
              <a:rPr lang="en-US" sz="2667" dirty="0"/>
              <a:t>Accelerator Vacuum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130" noProof="0" dirty="0"/>
              <a:t>Diversified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130" noProof="0" dirty="0"/>
              <a:t>Project driven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130" dirty="0"/>
              <a:t>Customized design </a:t>
            </a:r>
            <a:endParaRPr lang="en-US" sz="2130" noProof="0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130" noProof="0" dirty="0"/>
              <a:t>Radiation resistance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130" noProof="0" dirty="0"/>
              <a:t>New technologies</a:t>
            </a:r>
          </a:p>
          <a:p>
            <a:endParaRPr lang="en-US" noProof="0" dirty="0"/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D98E7C-2439-D43D-67F0-C3C8BC8617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92278" y="1555381"/>
            <a:ext cx="2603143" cy="4064000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b="0" dirty="0"/>
              <a:t>Turbopumps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b="0" dirty="0"/>
              <a:t>Roughing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b="0" dirty="0"/>
              <a:t>Gauging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b="0" dirty="0"/>
              <a:t>Hardware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b="0" dirty="0"/>
              <a:t>Controllers</a:t>
            </a:r>
          </a:p>
          <a:p>
            <a:br>
              <a:rPr lang="en-US" b="0" dirty="0"/>
            </a:br>
            <a:endParaRPr lang="en-US" b="0" dirty="0"/>
          </a:p>
        </p:txBody>
      </p:sp>
      <p:pic>
        <p:nvPicPr>
          <p:cNvPr id="6" name="Bildplatzhalter 3">
            <a:extLst>
              <a:ext uri="{FF2B5EF4-FFF2-40B4-BE49-F238E27FC236}">
                <a16:creationId xmlns:a16="http://schemas.microsoft.com/office/drawing/2014/main" id="{2365415E-EF49-184B-80BC-BCF7F108075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3290" y="0"/>
            <a:ext cx="4390828" cy="6858000"/>
          </a:xfrm>
        </p:spPr>
      </p:pic>
      <p:pic>
        <p:nvPicPr>
          <p:cNvPr id="4" name="Grafik 11">
            <a:extLst>
              <a:ext uri="{FF2B5EF4-FFF2-40B4-BE49-F238E27FC236}">
                <a16:creationId xmlns:a16="http://schemas.microsoft.com/office/drawing/2014/main" id="{1B799869-51B8-3195-3BBA-0D8529763D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48808" y="734668"/>
            <a:ext cx="845041" cy="1240521"/>
          </a:xfrm>
          <a:prstGeom prst="rect">
            <a:avLst/>
          </a:prstGeom>
        </p:spPr>
      </p:pic>
      <p:pic>
        <p:nvPicPr>
          <p:cNvPr id="7" name="Grafik 5" descr="Ein Bild, das rot enthält.&#10;&#10;KI-generierte Inhalte können fehlerhaft sein.">
            <a:extLst>
              <a:ext uri="{FF2B5EF4-FFF2-40B4-BE49-F238E27FC236}">
                <a16:creationId xmlns:a16="http://schemas.microsoft.com/office/drawing/2014/main" id="{F7073F24-CE33-791E-15EF-D90B81C8A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375" y="508328"/>
            <a:ext cx="2572455" cy="1714172"/>
          </a:xfrm>
          <a:prstGeom prst="rect">
            <a:avLst/>
          </a:prstGeom>
        </p:spPr>
      </p:pic>
      <p:pic>
        <p:nvPicPr>
          <p:cNvPr id="9" name="Grafik 3">
            <a:extLst>
              <a:ext uri="{FF2B5EF4-FFF2-40B4-BE49-F238E27FC236}">
                <a16:creationId xmlns:a16="http://schemas.microsoft.com/office/drawing/2014/main" id="{DCA1025F-778E-4CDF-38A7-D6C79D7CA4D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788982" y="4441644"/>
            <a:ext cx="1364691" cy="1177737"/>
          </a:xfrm>
          <a:prstGeom prst="rect">
            <a:avLst/>
          </a:prstGeom>
        </p:spPr>
      </p:pic>
      <p:pic>
        <p:nvPicPr>
          <p:cNvPr id="13" name="Grafik 8">
            <a:extLst>
              <a:ext uri="{FF2B5EF4-FFF2-40B4-BE49-F238E27FC236}">
                <a16:creationId xmlns:a16="http://schemas.microsoft.com/office/drawing/2014/main" id="{825C3299-E8E2-6C93-9F29-00351CA0A4E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559115" y="4261218"/>
            <a:ext cx="1272612" cy="15385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457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Bildplatzhalter 7">
            <a:extLst>
              <a:ext uri="{FF2B5EF4-FFF2-40B4-BE49-F238E27FC236}">
                <a16:creationId xmlns:a16="http://schemas.microsoft.com/office/drawing/2014/main" id="{BEDA76C4-4E45-8154-2C19-65DCA3346A5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96">
            <a:extLst>
              <a:ext uri="{BEBA8EAE-BF5A-486C-A8C5-ECC9F3942E4B}">
                <a14:imgProps xmlns:a14="http://schemas.microsoft.com/office/drawing/2010/main">
                  <a14:imgLayer r:embed="rId97">
                    <a14:imgEffect>
                      <a14:backgroundRemoval t="10000" b="90000" l="10059" r="89941">
                        <a14:foregroundMark x1="37441" y1="56200" x2="37441" y2="56200"/>
                        <a14:foregroundMark x1="33697" y1="49950" x2="33697" y2="49950"/>
                        <a14:foregroundMark x1="31435" y1="49250" x2="31435" y2="49250"/>
                        <a14:foregroundMark x1="30967" y1="51100" x2="30967" y2="51100"/>
                        <a14:foregroundMark x1="30967" y1="50250" x2="30967" y2="50250"/>
                        <a14:foregroundMark x1="30811" y1="50650" x2="33697" y2="47800"/>
                        <a14:foregroundMark x1="31201" y1="49100" x2="31201" y2="49100"/>
                        <a14:foregroundMark x1="32371" y1="48100" x2="32371" y2="48100"/>
                        <a14:foregroundMark x1="37676" y1="46950" x2="37676" y2="46950"/>
                        <a14:foregroundMark x1="38066" y1="49100" x2="38066" y2="49100"/>
                        <a14:foregroundMark x1="66303" y1="55200" x2="66303" y2="55200"/>
                        <a14:foregroundMark x1="74493" y1="57350" x2="74493" y2="57350"/>
                        <a14:foregroundMark x1="83775" y1="57750" x2="83775" y2="57750"/>
                        <a14:foregroundMark x1="22777" y1="64150" x2="22777" y2="64150"/>
                        <a14:foregroundMark x1="25429" y1="64450" x2="25429" y2="64450"/>
                        <a14:foregroundMark x1="25039" y1="64300" x2="25039" y2="64300"/>
                        <a14:foregroundMark x1="63651" y1="69550" x2="63651" y2="69550"/>
                        <a14:foregroundMark x1="62090" y1="67700" x2="62090" y2="67700"/>
                        <a14:foregroundMark x1="65835" y1="69000" x2="65835" y2="69000"/>
                        <a14:foregroundMark x1="61856" y1="69400" x2="61856" y2="69400"/>
                        <a14:foregroundMark x1="55850" y1="67700" x2="55850" y2="67700"/>
                        <a14:foregroundMark x1="52496" y1="66700" x2="52496" y2="66700"/>
                        <a14:foregroundMark x1="50780" y1="64750" x2="50780" y2="64750"/>
                        <a14:foregroundMark x1="52340" y1="67450" x2="52340" y2="67450"/>
                        <a14:foregroundMark x1="42746" y1="67150" x2="42746" y2="67150"/>
                        <a14:foregroundMark x1="40094" y1="69300" x2="40094" y2="69300"/>
                        <a14:foregroundMark x1="38534" y1="70700" x2="38534" y2="70700"/>
                        <a14:foregroundMark x1="39470" y1="66000" x2="39470" y2="66000"/>
                        <a14:foregroundMark x1="38534" y1="66150" x2="38534" y2="66150"/>
                        <a14:foregroundMark x1="38300" y1="65850" x2="41420" y2="67700"/>
                        <a14:foregroundMark x1="52340" y1="67150" x2="52340" y2="67150"/>
                        <a14:foregroundMark x1="23479" y1="61050" x2="26365" y2="61200"/>
                        <a14:foregroundMark x1="23011" y1="61750" x2="25897" y2="61450"/>
                        <a14:foregroundMark x1="37910" y1="66600" x2="41888" y2="67600"/>
                        <a14:foregroundMark x1="38066" y1="68550" x2="36739" y2="69300"/>
                        <a14:foregroundMark x1="38534" y1="67150" x2="34321" y2="70300"/>
                        <a14:foregroundMark x1="36115" y1="69550" x2="37207" y2="70850"/>
                        <a14:foregroundMark x1="36349" y1="70300" x2="41186" y2="71250"/>
                        <a14:foregroundMark x1="40562" y1="71550" x2="42512" y2="68850"/>
                        <a14:foregroundMark x1="41420" y1="68850" x2="42356" y2="66850"/>
                        <a14:foregroundMark x1="41654" y1="69550" x2="42356" y2="67000"/>
                        <a14:foregroundMark x1="41654" y1="67600" x2="42746" y2="69150"/>
                        <a14:foregroundMark x1="39860" y1="68550" x2="40328" y2="70000"/>
                        <a14:foregroundMark x1="79173" y1="62900" x2="79173" y2="62900"/>
                        <a14:foregroundMark x1="82917" y1="65750" x2="82917" y2="65750"/>
                        <a14:foregroundMark x1="68721" y1="55750" x2="68721" y2="55750"/>
                        <a14:foregroundMark x1="71139" y1="57600" x2="71139" y2="57600"/>
                        <a14:foregroundMark x1="85335" y1="58450" x2="77691" y2="70300"/>
                        <a14:foregroundMark x1="77691" y1="70300" x2="74727" y2="70400"/>
                        <a14:backgroundMark x1="26755" y1="44400" x2="26755" y2="44400"/>
                        <a14:backgroundMark x1="31201" y1="55350" x2="31201" y2="55350"/>
                        <a14:backgroundMark x1="30343" y1="66450" x2="30343" y2="66450"/>
                        <a14:backgroundMark x1="52730" y1="71550" x2="52730" y2="71550"/>
                        <a14:backgroundMark x1="51404" y1="70700" x2="51404" y2="70700"/>
                        <a14:backgroundMark x1="43140" y1="67644" x2="47036" y2="65950"/>
                        <a14:backgroundMark x1="33463" y1="71850" x2="34719" y2="71304"/>
                        <a14:backgroundMark x1="52409" y1="67450" x2="74259" y2="73550"/>
                        <a14:backgroundMark x1="47036" y1="65950" x2="52409" y2="67450"/>
                        <a14:backgroundMark x1="32995" y1="74400" x2="44072" y2="72700"/>
                      </a14:backgroundRemoval>
                    </a14:imgEffect>
                  </a14:imgLayer>
                </a14:imgProps>
              </a:ext>
            </a:extLst>
          </a:blip>
          <a:srcRect l="74" r="74"/>
          <a:stretch/>
        </p:blipFill>
        <p:spPr bwMode="gray">
          <a:xfrm>
            <a:off x="3198211" y="148985"/>
            <a:ext cx="4570855" cy="7141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79489E88-0FF9-46D8-B70E-D7551C915463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03677" y="1173224"/>
            <a:ext cx="3449866" cy="897169"/>
          </a:xfrm>
        </p:spPr>
        <p:txBody>
          <a:bodyPr/>
          <a:lstStyle/>
          <a:p>
            <a:r>
              <a:rPr lang="en-US" dirty="0"/>
              <a:t>Pfeiffer Canada</a:t>
            </a:r>
            <a:endParaRPr lang="en-US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C00559F-603B-4C0A-B4E8-CC43D6F155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r>
              <a:rPr lang="en-US" noProof="0" dirty="0"/>
              <a:t>The Future of High-Performance Vacuum Systems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19BB7EC0-0CD0-453F-845E-578BB0550F40}"/>
              </a:ext>
            </a:extLst>
          </p:cNvPr>
          <p:cNvSpPr/>
          <p:nvPr/>
        </p:nvSpPr>
        <p:spPr bwMode="gray">
          <a:xfrm>
            <a:off x="9144000" y="1152798"/>
            <a:ext cx="2521601" cy="93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Noto Sans"/>
              </a:rPr>
              <a:t>Expertise</a:t>
            </a:r>
          </a:p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Noto Sans"/>
              </a:rPr>
              <a:t>Canadian organization with 80+ employees dedicated to vacuum technical support and service</a:t>
            </a:r>
          </a:p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Noto Sans"/>
            </a:endParaRPr>
          </a:p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Noto Sans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110945F-DD3C-442E-821D-BF2010A43E6C}"/>
              </a:ext>
            </a:extLst>
          </p:cNvPr>
          <p:cNvSpPr/>
          <p:nvPr/>
        </p:nvSpPr>
        <p:spPr bwMode="gray">
          <a:xfrm>
            <a:off x="9092552" y="4951270"/>
            <a:ext cx="2521600" cy="93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Noto Sans"/>
              </a:rPr>
              <a:t>Dedication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Academic packages for turbo, scroll, and pumping stations with CFI in-kind available</a:t>
            </a:r>
          </a:p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prstClr val="black"/>
              </a:solidFill>
              <a:latin typeface="Noto Sans"/>
            </a:endParaRPr>
          </a:p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Custom</a:t>
            </a:r>
            <a:r>
              <a:rPr lang="en-US" sz="1600" dirty="0" err="1">
                <a:solidFill>
                  <a:prstClr val="black"/>
                </a:solidFill>
                <a:latin typeface="Noto Sans"/>
              </a:rPr>
              <a:t>ized</a:t>
            </a:r>
            <a:r>
              <a:rPr lang="en-US" sz="1600" dirty="0">
                <a:solidFill>
                  <a:prstClr val="black"/>
                </a:solidFill>
                <a:latin typeface="Noto Sans"/>
              </a:rPr>
              <a:t> OEM support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F3B3565-193A-4697-8719-710BD9D7E502}"/>
              </a:ext>
            </a:extLst>
          </p:cNvPr>
          <p:cNvSpPr/>
          <p:nvPr/>
        </p:nvSpPr>
        <p:spPr bwMode="gray">
          <a:xfrm>
            <a:off x="9125092" y="2898087"/>
            <a:ext cx="2520000" cy="9845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Noto Sans"/>
              </a:rPr>
              <a:t>Training</a:t>
            </a:r>
          </a:p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Noto Sans"/>
              </a:rPr>
              <a:t>Vacuum training provided to graduate students and technicians across Canada at no cost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F06FC1D2-8732-4853-B634-5D46BF9A63F7}"/>
              </a:ext>
            </a:extLst>
          </p:cNvPr>
          <p:cNvGrpSpPr/>
          <p:nvPr/>
        </p:nvGrpSpPr>
        <p:grpSpPr bwMode="gray">
          <a:xfrm>
            <a:off x="8256806" y="2456482"/>
            <a:ext cx="3402152" cy="1782747"/>
            <a:chOff x="8324636" y="2603913"/>
            <a:chExt cx="3325777" cy="1510212"/>
          </a:xfrm>
        </p:grpSpPr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0FC41114-8E05-44FB-9A0D-B026BBC9C3DB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8324636" y="2603913"/>
              <a:ext cx="3325777" cy="0"/>
            </a:xfrm>
            <a:prstGeom prst="line">
              <a:avLst/>
            </a:prstGeom>
            <a:ln w="6350">
              <a:solidFill>
                <a:schemeClr val="accent2">
                  <a:lumMod val="20000"/>
                  <a:lumOff val="8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BC539CB0-8455-4734-A9EF-994A424ED572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8324636" y="4114125"/>
              <a:ext cx="3325777" cy="0"/>
            </a:xfrm>
            <a:prstGeom prst="line">
              <a:avLst/>
            </a:prstGeom>
            <a:ln w="6350">
              <a:solidFill>
                <a:schemeClr val="accent2">
                  <a:lumMod val="20000"/>
                  <a:lumOff val="8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5EF6D7A8-0132-069C-8454-7D544EDBCA9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123440" y="905949"/>
            <a:ext cx="751709" cy="892185"/>
            <a:chOff x="4268682" y="2211750"/>
            <a:chExt cx="606635" cy="720000"/>
          </a:xfrm>
        </p:grpSpPr>
        <p:pic>
          <p:nvPicPr>
            <p:cNvPr id="15" name="Grafik 14" hidden="1">
              <a:extLst>
                <a:ext uri="{FF2B5EF4-FFF2-40B4-BE49-F238E27FC236}">
                  <a16:creationId xmlns:a16="http://schemas.microsoft.com/office/drawing/2014/main" id="{A2551043-CE3F-5918-DDD8-D3B047346F40}"/>
                </a:ext>
              </a:extLst>
            </p:cNvPr>
            <p:cNvPicPr>
              <a:picLocks noChangeAspect="1"/>
            </p:cNvPicPr>
            <p:nvPr>
              <p:custDataLst>
                <p:tags r:id="rId88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98"/>
                </a:ext>
              </a:extLst>
            </a:blip>
            <a:stretch>
              <a:fillRect/>
            </a:stretch>
          </p:blipFill>
          <p:spPr>
            <a:xfrm>
              <a:off x="4268682" y="2211750"/>
              <a:ext cx="606635" cy="720000"/>
            </a:xfrm>
            <a:prstGeom prst="rect">
              <a:avLst/>
            </a:prstGeom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A9F06C0A-0ADA-25E2-44A6-A881D2F817D6}"/>
                </a:ext>
              </a:extLst>
            </p:cNvPr>
            <p:cNvPicPr>
              <a:picLocks noChangeAspect="1"/>
            </p:cNvPicPr>
            <p:nvPr>
              <p:custDataLst>
                <p:tags r:id="rId89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99"/>
                </a:ext>
              </a:extLst>
            </a:blip>
            <a:stretch>
              <a:fillRect/>
            </a:stretch>
          </p:blipFill>
          <p:spPr>
            <a:xfrm>
              <a:off x="4268682" y="2211750"/>
              <a:ext cx="606635" cy="720000"/>
            </a:xfrm>
            <a:prstGeom prst="rect">
              <a:avLst/>
            </a:prstGeom>
          </p:spPr>
        </p:pic>
        <p:pic>
          <p:nvPicPr>
            <p:cNvPr id="19" name="Grafik 18" hidden="1">
              <a:extLst>
                <a:ext uri="{FF2B5EF4-FFF2-40B4-BE49-F238E27FC236}">
                  <a16:creationId xmlns:a16="http://schemas.microsoft.com/office/drawing/2014/main" id="{F0884655-4F49-A767-0103-FCB4F96C3BAF}"/>
                </a:ext>
              </a:extLst>
            </p:cNvPr>
            <p:cNvPicPr>
              <a:picLocks noChangeAspect="1"/>
            </p:cNvPicPr>
            <p:nvPr>
              <p:custDataLst>
                <p:tags r:id="rId90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0"/>
                </a:ext>
              </a:extLst>
            </a:blip>
            <a:stretch>
              <a:fillRect/>
            </a:stretch>
          </p:blipFill>
          <p:spPr>
            <a:xfrm>
              <a:off x="4268682" y="2211750"/>
              <a:ext cx="606635" cy="720000"/>
            </a:xfrm>
            <a:prstGeom prst="rect">
              <a:avLst/>
            </a:prstGeom>
          </p:spPr>
        </p:pic>
        <p:pic>
          <p:nvPicPr>
            <p:cNvPr id="20" name="Grafik 19" hidden="1">
              <a:extLst>
                <a:ext uri="{FF2B5EF4-FFF2-40B4-BE49-F238E27FC236}">
                  <a16:creationId xmlns:a16="http://schemas.microsoft.com/office/drawing/2014/main" id="{69CD06EA-6764-A346-770C-8E851DBAF36E}"/>
                </a:ext>
              </a:extLst>
            </p:cNvPr>
            <p:cNvPicPr>
              <a:picLocks noChangeAspect="1"/>
            </p:cNvPicPr>
            <p:nvPr>
              <p:custDataLst>
                <p:tags r:id="rId91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1"/>
                </a:ext>
              </a:extLst>
            </a:blip>
            <a:stretch>
              <a:fillRect/>
            </a:stretch>
          </p:blipFill>
          <p:spPr>
            <a:xfrm>
              <a:off x="4270214" y="2211750"/>
              <a:ext cx="603571" cy="720000"/>
            </a:xfrm>
            <a:prstGeom prst="rect">
              <a:avLst/>
            </a:prstGeom>
          </p:spPr>
        </p:pic>
        <p:pic>
          <p:nvPicPr>
            <p:cNvPr id="21" name="Grafik 20" hidden="1">
              <a:extLst>
                <a:ext uri="{FF2B5EF4-FFF2-40B4-BE49-F238E27FC236}">
                  <a16:creationId xmlns:a16="http://schemas.microsoft.com/office/drawing/2014/main" id="{213F5DD1-7305-F5C5-5667-146D6CE9E1C5}"/>
                </a:ext>
              </a:extLst>
            </p:cNvPr>
            <p:cNvPicPr>
              <a:picLocks noChangeAspect="1"/>
            </p:cNvPicPr>
            <p:nvPr>
              <p:custDataLst>
                <p:tags r:id="rId92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2"/>
                </a:ext>
              </a:extLst>
            </a:blip>
            <a:stretch>
              <a:fillRect/>
            </a:stretch>
          </p:blipFill>
          <p:spPr>
            <a:xfrm>
              <a:off x="4268682" y="2213282"/>
              <a:ext cx="606635" cy="716936"/>
            </a:xfrm>
            <a:prstGeom prst="rect">
              <a:avLst/>
            </a:prstGeom>
          </p:spPr>
        </p:pic>
        <p:pic>
          <p:nvPicPr>
            <p:cNvPr id="22" name="Grafik 21" hidden="1">
              <a:extLst>
                <a:ext uri="{FF2B5EF4-FFF2-40B4-BE49-F238E27FC236}">
                  <a16:creationId xmlns:a16="http://schemas.microsoft.com/office/drawing/2014/main" id="{C1E4775A-DFAA-127D-469B-CCD5740449CF}"/>
                </a:ext>
              </a:extLst>
            </p:cNvPr>
            <p:cNvPicPr>
              <a:picLocks noChangeAspect="1"/>
            </p:cNvPicPr>
            <p:nvPr>
              <p:custDataLst>
                <p:tags r:id="rId93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3"/>
                </a:ext>
              </a:extLst>
            </a:blip>
            <a:stretch>
              <a:fillRect/>
            </a:stretch>
          </p:blipFill>
          <p:spPr>
            <a:xfrm>
              <a:off x="4268682" y="2211750"/>
              <a:ext cx="606635" cy="720000"/>
            </a:xfrm>
            <a:prstGeom prst="rect">
              <a:avLst/>
            </a:prstGeom>
          </p:spPr>
        </p:pic>
      </p:grpSp>
      <p:grpSp>
        <p:nvGrpSpPr>
          <p:cNvPr id="152" name="Gruppieren 151">
            <a:extLst>
              <a:ext uri="{FF2B5EF4-FFF2-40B4-BE49-F238E27FC236}">
                <a16:creationId xmlns:a16="http://schemas.microsoft.com/office/drawing/2014/main" id="{395D492A-F659-DF87-C188-A5232D293D56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175358" y="3001884"/>
            <a:ext cx="625441" cy="714272"/>
            <a:chOff x="4246935" y="2200515"/>
            <a:chExt cx="650131" cy="742469"/>
          </a:xfrm>
        </p:grpSpPr>
        <p:grpSp>
          <p:nvGrpSpPr>
            <p:cNvPr id="26" name="Gruppieren 25" hidden="1">
              <a:extLst>
                <a:ext uri="{FF2B5EF4-FFF2-40B4-BE49-F238E27FC236}">
                  <a16:creationId xmlns:a16="http://schemas.microsoft.com/office/drawing/2014/main" id="{044A990B-5ADB-DF23-DC20-FD735DBA2BD7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>
            <a:xfrm>
              <a:off x="4246935" y="2200515"/>
              <a:ext cx="650131" cy="742469"/>
              <a:chOff x="5179170" y="1245586"/>
              <a:chExt cx="3025062" cy="3454706"/>
            </a:xfrm>
          </p:grpSpPr>
          <p:sp>
            <p:nvSpPr>
              <p:cNvPr id="138" name="Textfeld 137" hidden="1">
                <a:extLst>
                  <a:ext uri="{FF2B5EF4-FFF2-40B4-BE49-F238E27FC236}">
                    <a16:creationId xmlns:a16="http://schemas.microsoft.com/office/drawing/2014/main" id="{7E3D73E4-7798-02D6-74A3-BA745890DD7A}"/>
                  </a:ext>
                </a:extLst>
              </p:cNvPr>
              <p:cNvSpPr txBox="1"/>
              <p:nvPr>
                <p:custDataLst>
                  <p:tags r:id="rId76"/>
                </p:custDataLst>
              </p:nvPr>
            </p:nvSpPr>
            <p:spPr>
              <a:xfrm rot="5400000">
                <a:off x="6430956" y="1398586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39" name="Textfeld 138" hidden="1">
                <a:extLst>
                  <a:ext uri="{FF2B5EF4-FFF2-40B4-BE49-F238E27FC236}">
                    <a16:creationId xmlns:a16="http://schemas.microsoft.com/office/drawing/2014/main" id="{BE6367CB-A2E1-24BA-3F21-A254B68762C1}"/>
                  </a:ext>
                </a:extLst>
              </p:cNvPr>
              <p:cNvSpPr txBox="1"/>
              <p:nvPr>
                <p:custDataLst>
                  <p:tags r:id="rId77"/>
                </p:custDataLst>
              </p:nvPr>
            </p:nvSpPr>
            <p:spPr>
              <a:xfrm rot="2700000">
                <a:off x="5591383" y="1756715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40" name="Textfeld 139" hidden="1">
                <a:extLst>
                  <a:ext uri="{FF2B5EF4-FFF2-40B4-BE49-F238E27FC236}">
                    <a16:creationId xmlns:a16="http://schemas.microsoft.com/office/drawing/2014/main" id="{FE23FF21-B640-A194-D1B9-CDE8566725CD}"/>
                  </a:ext>
                </a:extLst>
              </p:cNvPr>
              <p:cNvSpPr txBox="1"/>
              <p:nvPr>
                <p:custDataLst>
                  <p:tags r:id="rId78"/>
                </p:custDataLst>
              </p:nvPr>
            </p:nvSpPr>
            <p:spPr>
              <a:xfrm rot="18900000" flipH="1">
                <a:off x="7334582" y="1756715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41" name="Textfeld 140" hidden="1">
                <a:extLst>
                  <a:ext uri="{FF2B5EF4-FFF2-40B4-BE49-F238E27FC236}">
                    <a16:creationId xmlns:a16="http://schemas.microsoft.com/office/drawing/2014/main" id="{4ED592BB-B433-AFD3-A34D-9AF1024F11F9}"/>
                  </a:ext>
                </a:extLst>
              </p:cNvPr>
              <p:cNvSpPr txBox="1"/>
              <p:nvPr>
                <p:custDataLst>
                  <p:tags r:id="rId79"/>
                </p:custDataLst>
              </p:nvPr>
            </p:nvSpPr>
            <p:spPr>
              <a:xfrm rot="18900000" flipV="1">
                <a:off x="5451375" y="3536207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42" name="Textfeld 141" hidden="1">
                <a:extLst>
                  <a:ext uri="{FF2B5EF4-FFF2-40B4-BE49-F238E27FC236}">
                    <a16:creationId xmlns:a16="http://schemas.microsoft.com/office/drawing/2014/main" id="{42AF11CA-E9C1-95DD-BCB4-BBBC32762E62}"/>
                  </a:ext>
                </a:extLst>
              </p:cNvPr>
              <p:cNvSpPr txBox="1"/>
              <p:nvPr>
                <p:custDataLst>
                  <p:tags r:id="rId80"/>
                </p:custDataLst>
              </p:nvPr>
            </p:nvSpPr>
            <p:spPr>
              <a:xfrm rot="2700000" flipH="1" flipV="1">
                <a:off x="7473552" y="3536207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43" name="Textfeld 142" hidden="1">
                <a:extLst>
                  <a:ext uri="{FF2B5EF4-FFF2-40B4-BE49-F238E27FC236}">
                    <a16:creationId xmlns:a16="http://schemas.microsoft.com/office/drawing/2014/main" id="{F686A3E3-C82D-1537-9CA5-9568DA627E54}"/>
                  </a:ext>
                </a:extLst>
              </p:cNvPr>
              <p:cNvSpPr txBox="1"/>
              <p:nvPr>
                <p:custDataLst>
                  <p:tags r:id="rId81"/>
                </p:custDataLst>
              </p:nvPr>
            </p:nvSpPr>
            <p:spPr>
              <a:xfrm>
                <a:off x="7736232" y="2680280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44" name="Textfeld 143" hidden="1">
                <a:extLst>
                  <a:ext uri="{FF2B5EF4-FFF2-40B4-BE49-F238E27FC236}">
                    <a16:creationId xmlns:a16="http://schemas.microsoft.com/office/drawing/2014/main" id="{AAAF8BB2-BF56-E862-900E-8B177E4EB8F8}"/>
                  </a:ext>
                </a:extLst>
              </p:cNvPr>
              <p:cNvSpPr txBox="1"/>
              <p:nvPr>
                <p:custDataLst>
                  <p:tags r:id="rId82"/>
                </p:custDataLst>
              </p:nvPr>
            </p:nvSpPr>
            <p:spPr>
              <a:xfrm>
                <a:off x="5179170" y="2680280"/>
                <a:ext cx="468000" cy="162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grpSp>
            <p:nvGrpSpPr>
              <p:cNvPr id="145" name="Gruppieren 144" hidden="1">
                <a:extLst>
                  <a:ext uri="{FF2B5EF4-FFF2-40B4-BE49-F238E27FC236}">
                    <a16:creationId xmlns:a16="http://schemas.microsoft.com/office/drawing/2014/main" id="{87C0E137-DD41-B76D-4C8C-BDB918A9A9B5}"/>
                  </a:ext>
                </a:extLst>
              </p:cNvPr>
              <p:cNvGrpSpPr/>
              <p:nvPr/>
            </p:nvGrpSpPr>
            <p:grpSpPr>
              <a:xfrm>
                <a:off x="6206329" y="4018608"/>
                <a:ext cx="973617" cy="681684"/>
                <a:chOff x="7481368" y="4141601"/>
                <a:chExt cx="216000" cy="151235"/>
              </a:xfrm>
              <a:solidFill>
                <a:schemeClr val="tx2"/>
              </a:solidFill>
            </p:grpSpPr>
            <p:sp>
              <p:nvSpPr>
                <p:cNvPr id="147" name="Freihandform: Form 146" hidden="1">
                  <a:extLst>
                    <a:ext uri="{FF2B5EF4-FFF2-40B4-BE49-F238E27FC236}">
                      <a16:creationId xmlns:a16="http://schemas.microsoft.com/office/drawing/2014/main" id="{F4C57CB2-D216-F057-BB05-528A89C797E0}"/>
                    </a:ext>
                  </a:extLst>
                </p:cNvPr>
                <p:cNvSpPr/>
                <p:nvPr>
                  <p:custDataLst>
                    <p:tags r:id="rId84"/>
                  </p:custDataLst>
                </p:nvPr>
              </p:nvSpPr>
              <p:spPr bwMode="gray">
                <a:xfrm>
                  <a:off x="7542905" y="4229975"/>
                  <a:ext cx="92926" cy="62861"/>
                </a:xfrm>
                <a:custGeom>
                  <a:avLst/>
                  <a:gdLst>
                    <a:gd name="connsiteX0" fmla="*/ 10235 w 70960"/>
                    <a:gd name="connsiteY0" fmla="*/ 10235 h 54585"/>
                    <a:gd name="connsiteX1" fmla="*/ 10235 w 70960"/>
                    <a:gd name="connsiteY1" fmla="*/ 20060 h 54585"/>
                    <a:gd name="connsiteX2" fmla="*/ 38073 w 70960"/>
                    <a:gd name="connsiteY2" fmla="*/ 47898 h 54585"/>
                    <a:gd name="connsiteX3" fmla="*/ 38073 w 70960"/>
                    <a:gd name="connsiteY3" fmla="*/ 47898 h 54585"/>
                    <a:gd name="connsiteX4" fmla="*/ 65911 w 70960"/>
                    <a:gd name="connsiteY4" fmla="*/ 20060 h 54585"/>
                    <a:gd name="connsiteX5" fmla="*/ 65911 w 70960"/>
                    <a:gd name="connsiteY5" fmla="*/ 10235 h 54585"/>
                    <a:gd name="connsiteX0" fmla="*/ 0 w 55676"/>
                    <a:gd name="connsiteY0" fmla="*/ 0 h 37663"/>
                    <a:gd name="connsiteX1" fmla="*/ 0 w 55676"/>
                    <a:gd name="connsiteY1" fmla="*/ 9825 h 37663"/>
                    <a:gd name="connsiteX2" fmla="*/ 27838 w 55676"/>
                    <a:gd name="connsiteY2" fmla="*/ 37663 h 37663"/>
                    <a:gd name="connsiteX3" fmla="*/ 27838 w 55676"/>
                    <a:gd name="connsiteY3" fmla="*/ 37663 h 37663"/>
                    <a:gd name="connsiteX4" fmla="*/ 55676 w 55676"/>
                    <a:gd name="connsiteY4" fmla="*/ 9825 h 37663"/>
                    <a:gd name="connsiteX5" fmla="*/ 55676 w 55676"/>
                    <a:gd name="connsiteY5" fmla="*/ 0 h 37663"/>
                    <a:gd name="connsiteX6" fmla="*/ 0 w 55676"/>
                    <a:gd name="connsiteY6" fmla="*/ 0 h 3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76" h="37663">
                      <a:moveTo>
                        <a:pt x="0" y="0"/>
                      </a:moveTo>
                      <a:lnTo>
                        <a:pt x="0" y="9825"/>
                      </a:lnTo>
                      <a:cubicBezTo>
                        <a:pt x="0" y="25109"/>
                        <a:pt x="12554" y="37663"/>
                        <a:pt x="27838" y="37663"/>
                      </a:cubicBezTo>
                      <a:lnTo>
                        <a:pt x="27838" y="37663"/>
                      </a:lnTo>
                      <a:cubicBezTo>
                        <a:pt x="43122" y="37663"/>
                        <a:pt x="55676" y="25109"/>
                        <a:pt x="55676" y="9825"/>
                      </a:cubicBezTo>
                      <a:lnTo>
                        <a:pt x="5567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8100" cap="rnd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Textfeld 147" hidden="1">
                  <a:extLst>
                    <a:ext uri="{FF2B5EF4-FFF2-40B4-BE49-F238E27FC236}">
                      <a16:creationId xmlns:a16="http://schemas.microsoft.com/office/drawing/2014/main" id="{016D4B26-9518-102A-9BCE-CC4D491400D8}"/>
                    </a:ext>
                  </a:extLst>
                </p:cNvPr>
                <p:cNvSpPr txBox="1"/>
                <p:nvPr>
                  <p:custDataLst>
                    <p:tags r:id="rId85"/>
                  </p:custDataLst>
                </p:nvPr>
              </p:nvSpPr>
              <p:spPr>
                <a:xfrm>
                  <a:off x="7481368" y="4141601"/>
                  <a:ext cx="216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Textfeld 148" hidden="1">
                  <a:extLst>
                    <a:ext uri="{FF2B5EF4-FFF2-40B4-BE49-F238E27FC236}">
                      <a16:creationId xmlns:a16="http://schemas.microsoft.com/office/drawing/2014/main" id="{42E42DC0-8AF1-5D35-A899-8E45AEB9843F}"/>
                    </a:ext>
                  </a:extLst>
                </p:cNvPr>
                <p:cNvSpPr txBox="1"/>
                <p:nvPr>
                  <p:custDataLst>
                    <p:tags r:id="rId86"/>
                  </p:custDataLst>
                </p:nvPr>
              </p:nvSpPr>
              <p:spPr>
                <a:xfrm>
                  <a:off x="7499366" y="4172618"/>
                  <a:ext cx="180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Textfeld 149" hidden="1">
                  <a:extLst>
                    <a:ext uri="{FF2B5EF4-FFF2-40B4-BE49-F238E27FC236}">
                      <a16:creationId xmlns:a16="http://schemas.microsoft.com/office/drawing/2014/main" id="{32FA72C4-D81C-AFE2-1E18-2F46BAEF9596}"/>
                    </a:ext>
                  </a:extLst>
                </p:cNvPr>
                <p:cNvSpPr txBox="1"/>
                <p:nvPr>
                  <p:custDataLst>
                    <p:tags r:id="rId87"/>
                  </p:custDataLst>
                </p:nvPr>
              </p:nvSpPr>
              <p:spPr>
                <a:xfrm>
                  <a:off x="7517366" y="4203596"/>
                  <a:ext cx="144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6" name="Freihandform: Form 145" hidden="1">
                <a:extLst>
                  <a:ext uri="{FF2B5EF4-FFF2-40B4-BE49-F238E27FC236}">
                    <a16:creationId xmlns:a16="http://schemas.microsoft.com/office/drawing/2014/main" id="{DE3EA278-56BA-E167-6523-CF195E9289B6}"/>
                  </a:ext>
                </a:extLst>
              </p:cNvPr>
              <p:cNvSpPr/>
              <p:nvPr>
                <p:custDataLst>
                  <p:tags r:id="rId83"/>
                </p:custDataLst>
              </p:nvPr>
            </p:nvSpPr>
            <p:spPr>
              <a:xfrm rot="2295335">
                <a:off x="5712117" y="1899221"/>
                <a:ext cx="1934000" cy="2039446"/>
              </a:xfrm>
              <a:custGeom>
                <a:avLst/>
                <a:gdLst>
                  <a:gd name="connsiteX0" fmla="*/ 61924 w 429065"/>
                  <a:gd name="connsiteY0" fmla="*/ 49982 h 452458"/>
                  <a:gd name="connsiteX1" fmla="*/ 356191 w 429065"/>
                  <a:gd name="connsiteY1" fmla="*/ 81517 h 452458"/>
                  <a:gd name="connsiteX2" fmla="*/ 402152 w 429065"/>
                  <a:gd name="connsiteY2" fmla="*/ 233536 h 452458"/>
                  <a:gd name="connsiteX3" fmla="*/ 428658 w 429065"/>
                  <a:gd name="connsiteY3" fmla="*/ 320571 h 452458"/>
                  <a:gd name="connsiteX4" fmla="*/ 429065 w 429065"/>
                  <a:gd name="connsiteY4" fmla="*/ 321087 h 452458"/>
                  <a:gd name="connsiteX5" fmla="*/ 262454 w 429065"/>
                  <a:gd name="connsiteY5" fmla="*/ 452458 h 452458"/>
                  <a:gd name="connsiteX6" fmla="*/ 262047 w 429065"/>
                  <a:gd name="connsiteY6" fmla="*/ 451943 h 452458"/>
                  <a:gd name="connsiteX7" fmla="*/ 180905 w 429065"/>
                  <a:gd name="connsiteY7" fmla="*/ 405476 h 452458"/>
                  <a:gd name="connsiteX8" fmla="*/ 35913 w 429065"/>
                  <a:gd name="connsiteY8" fmla="*/ 312299 h 452458"/>
                  <a:gd name="connsiteX9" fmla="*/ 61924 w 429065"/>
                  <a:gd name="connsiteY9" fmla="*/ 49982 h 452458"/>
                  <a:gd name="connsiteX10" fmla="*/ 103157 w 429065"/>
                  <a:gd name="connsiteY10" fmla="*/ 99423 h 452458"/>
                  <a:gd name="connsiteX11" fmla="*/ 52608 w 429065"/>
                  <a:gd name="connsiteY11" fmla="*/ 196006 h 452458"/>
                  <a:gd name="connsiteX12" fmla="*/ 135372 w 429065"/>
                  <a:gd name="connsiteY12" fmla="*/ 300825 h 452458"/>
                  <a:gd name="connsiteX13" fmla="*/ 135372 w 429065"/>
                  <a:gd name="connsiteY13" fmla="*/ 300823 h 452458"/>
                  <a:gd name="connsiteX14" fmla="*/ 93990 w 429065"/>
                  <a:gd name="connsiteY14" fmla="*/ 196005 h 452458"/>
                  <a:gd name="connsiteX15" fmla="*/ 135372 w 429065"/>
                  <a:gd name="connsiteY15" fmla="*/ 91187 h 452458"/>
                  <a:gd name="connsiteX16" fmla="*/ 103157 w 429065"/>
                  <a:gd name="connsiteY16" fmla="*/ 99423 h 45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9065" h="452458">
                    <a:moveTo>
                      <a:pt x="61924" y="49982"/>
                    </a:moveTo>
                    <a:cubicBezTo>
                      <a:pt x="147292" y="-28207"/>
                      <a:pt x="282152" y="-12383"/>
                      <a:pt x="356191" y="81517"/>
                    </a:cubicBezTo>
                    <a:cubicBezTo>
                      <a:pt x="391991" y="126919"/>
                      <a:pt x="406489" y="181587"/>
                      <a:pt x="402152" y="233536"/>
                    </a:cubicBezTo>
                    <a:cubicBezTo>
                      <a:pt x="399322" y="264215"/>
                      <a:pt x="409131" y="295805"/>
                      <a:pt x="428658" y="320571"/>
                    </a:cubicBezTo>
                    <a:lnTo>
                      <a:pt x="429065" y="321087"/>
                    </a:lnTo>
                    <a:lnTo>
                      <a:pt x="262454" y="452458"/>
                    </a:lnTo>
                    <a:lnTo>
                      <a:pt x="262047" y="451943"/>
                    </a:lnTo>
                    <a:cubicBezTo>
                      <a:pt x="241706" y="426145"/>
                      <a:pt x="212295" y="410011"/>
                      <a:pt x="180905" y="405476"/>
                    </a:cubicBezTo>
                    <a:cubicBezTo>
                      <a:pt x="125302" y="397445"/>
                      <a:pt x="71454" y="365437"/>
                      <a:pt x="35913" y="312299"/>
                    </a:cubicBezTo>
                    <a:cubicBezTo>
                      <a:pt x="-20772" y="227307"/>
                      <a:pt x="-9066" y="115161"/>
                      <a:pt x="61924" y="49982"/>
                    </a:cubicBezTo>
                    <a:close/>
                    <a:moveTo>
                      <a:pt x="103157" y="99423"/>
                    </a:moveTo>
                    <a:cubicBezTo>
                      <a:pt x="73452" y="115336"/>
                      <a:pt x="52608" y="152588"/>
                      <a:pt x="52608" y="196006"/>
                    </a:cubicBezTo>
                    <a:cubicBezTo>
                      <a:pt x="52608" y="253896"/>
                      <a:pt x="89663" y="300825"/>
                      <a:pt x="135372" y="300825"/>
                    </a:cubicBezTo>
                    <a:lnTo>
                      <a:pt x="135372" y="300823"/>
                    </a:lnTo>
                    <a:cubicBezTo>
                      <a:pt x="109321" y="276080"/>
                      <a:pt x="93990" y="237244"/>
                      <a:pt x="93990" y="196005"/>
                    </a:cubicBezTo>
                    <a:cubicBezTo>
                      <a:pt x="93990" y="154764"/>
                      <a:pt x="109321" y="115931"/>
                      <a:pt x="135372" y="91187"/>
                    </a:cubicBezTo>
                    <a:cubicBezTo>
                      <a:pt x="123945" y="91187"/>
                      <a:pt x="113059" y="94120"/>
                      <a:pt x="103157" y="994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E755D1E4-D07B-C627-5032-512D2A25F36A}"/>
                </a:ext>
              </a:extLst>
            </p:cNvPr>
            <p:cNvGrpSpPr/>
            <p:nvPr>
              <p:custDataLst>
                <p:tags r:id="rId11"/>
              </p:custDataLst>
            </p:nvPr>
          </p:nvGrpSpPr>
          <p:grpSpPr>
            <a:xfrm>
              <a:off x="4246935" y="2200515"/>
              <a:ext cx="650131" cy="742469"/>
              <a:chOff x="1851401" y="1517176"/>
              <a:chExt cx="650131" cy="742469"/>
            </a:xfrm>
          </p:grpSpPr>
          <p:sp>
            <p:nvSpPr>
              <p:cNvPr id="122" name="Textfeld 121">
                <a:extLst>
                  <a:ext uri="{FF2B5EF4-FFF2-40B4-BE49-F238E27FC236}">
                    <a16:creationId xmlns:a16="http://schemas.microsoft.com/office/drawing/2014/main" id="{FFD15CE1-DA67-D0BA-E4B4-9E62331DF7D2}"/>
                  </a:ext>
                </a:extLst>
              </p:cNvPr>
              <p:cNvSpPr txBox="1"/>
              <p:nvPr>
                <p:custDataLst>
                  <p:tags r:id="rId64"/>
                </p:custDataLst>
              </p:nvPr>
            </p:nvSpPr>
            <p:spPr>
              <a:xfrm rot="5400000">
                <a:off x="2120428" y="1550058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23" name="Textfeld 122">
                <a:extLst>
                  <a:ext uri="{FF2B5EF4-FFF2-40B4-BE49-F238E27FC236}">
                    <a16:creationId xmlns:a16="http://schemas.microsoft.com/office/drawing/2014/main" id="{3DF8AD0B-1FD2-60AE-E44E-D3A03B34BAF2}"/>
                  </a:ext>
                </a:extLst>
              </p:cNvPr>
              <p:cNvSpPr txBox="1"/>
              <p:nvPr>
                <p:custDataLst>
                  <p:tags r:id="rId65"/>
                </p:custDataLst>
              </p:nvPr>
            </p:nvSpPr>
            <p:spPr>
              <a:xfrm rot="2700000">
                <a:off x="1939992" y="1627025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25" name="Textfeld 124">
                <a:extLst>
                  <a:ext uri="{FF2B5EF4-FFF2-40B4-BE49-F238E27FC236}">
                    <a16:creationId xmlns:a16="http://schemas.microsoft.com/office/drawing/2014/main" id="{0DFDA498-934D-73A8-0E01-BCFB9AF9FDB7}"/>
                  </a:ext>
                </a:extLst>
              </p:cNvPr>
              <p:cNvSpPr txBox="1"/>
              <p:nvPr>
                <p:custDataLst>
                  <p:tags r:id="rId66"/>
                </p:custDataLst>
              </p:nvPr>
            </p:nvSpPr>
            <p:spPr>
              <a:xfrm rot="18900000" flipH="1">
                <a:off x="2314631" y="1627025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26" name="Textfeld 125">
                <a:extLst>
                  <a:ext uri="{FF2B5EF4-FFF2-40B4-BE49-F238E27FC236}">
                    <a16:creationId xmlns:a16="http://schemas.microsoft.com/office/drawing/2014/main" id="{F9196FF2-8DEA-6BDC-69E6-56C4DC36E4DE}"/>
                  </a:ext>
                </a:extLst>
              </p:cNvPr>
              <p:cNvSpPr txBox="1"/>
              <p:nvPr>
                <p:custDataLst>
                  <p:tags r:id="rId67"/>
                </p:custDataLst>
              </p:nvPr>
            </p:nvSpPr>
            <p:spPr>
              <a:xfrm rot="18900000" flipV="1">
                <a:off x="1909902" y="2009465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27" name="Textfeld 126">
                <a:extLst>
                  <a:ext uri="{FF2B5EF4-FFF2-40B4-BE49-F238E27FC236}">
                    <a16:creationId xmlns:a16="http://schemas.microsoft.com/office/drawing/2014/main" id="{034B3665-356D-5B47-8C32-E6EF95D577AA}"/>
                  </a:ext>
                </a:extLst>
              </p:cNvPr>
              <p:cNvSpPr txBox="1"/>
              <p:nvPr>
                <p:custDataLst>
                  <p:tags r:id="rId68"/>
                </p:custDataLst>
              </p:nvPr>
            </p:nvSpPr>
            <p:spPr>
              <a:xfrm rot="2700000" flipH="1" flipV="1">
                <a:off x="2344498" y="2009465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29" name="Textfeld 128">
                <a:extLst>
                  <a:ext uri="{FF2B5EF4-FFF2-40B4-BE49-F238E27FC236}">
                    <a16:creationId xmlns:a16="http://schemas.microsoft.com/office/drawing/2014/main" id="{38ACDEF3-D117-AA03-9FF4-02AE61DC6CDA}"/>
                  </a:ext>
                </a:extLst>
              </p:cNvPr>
              <p:cNvSpPr txBox="1"/>
              <p:nvPr>
                <p:custDataLst>
                  <p:tags r:id="rId69"/>
                </p:custDataLst>
              </p:nvPr>
            </p:nvSpPr>
            <p:spPr>
              <a:xfrm>
                <a:off x="2400952" y="1825514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130" name="Textfeld 129">
                <a:extLst>
                  <a:ext uri="{FF2B5EF4-FFF2-40B4-BE49-F238E27FC236}">
                    <a16:creationId xmlns:a16="http://schemas.microsoft.com/office/drawing/2014/main" id="{B8FB3A63-445C-9F04-20B6-0F38BE794425}"/>
                  </a:ext>
                </a:extLst>
              </p:cNvPr>
              <p:cNvSpPr txBox="1"/>
              <p:nvPr>
                <p:custDataLst>
                  <p:tags r:id="rId70"/>
                </p:custDataLst>
              </p:nvPr>
            </p:nvSpPr>
            <p:spPr>
              <a:xfrm>
                <a:off x="1851401" y="1825514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EB99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grpSp>
            <p:nvGrpSpPr>
              <p:cNvPr id="132" name="Gruppieren 131">
                <a:extLst>
                  <a:ext uri="{FF2B5EF4-FFF2-40B4-BE49-F238E27FC236}">
                    <a16:creationId xmlns:a16="http://schemas.microsoft.com/office/drawing/2014/main" id="{AA341EA1-D407-4BA6-AE62-693C07393238}"/>
                  </a:ext>
                </a:extLst>
              </p:cNvPr>
              <p:cNvGrpSpPr/>
              <p:nvPr/>
            </p:nvGrpSpPr>
            <p:grpSpPr>
              <a:xfrm>
                <a:off x="2072153" y="2113141"/>
                <a:ext cx="209245" cy="146504"/>
                <a:chOff x="7481368" y="4141601"/>
                <a:chExt cx="216000" cy="151235"/>
              </a:xfrm>
              <a:solidFill>
                <a:schemeClr val="tx2"/>
              </a:solidFill>
            </p:grpSpPr>
            <p:sp>
              <p:nvSpPr>
                <p:cNvPr id="134" name="Freihandform: Form 133">
                  <a:extLst>
                    <a:ext uri="{FF2B5EF4-FFF2-40B4-BE49-F238E27FC236}">
                      <a16:creationId xmlns:a16="http://schemas.microsoft.com/office/drawing/2014/main" id="{CA2E3EDA-28F4-88DD-ED4C-997F5D392A51}"/>
                    </a:ext>
                  </a:extLst>
                </p:cNvPr>
                <p:cNvSpPr/>
                <p:nvPr>
                  <p:custDataLst>
                    <p:tags r:id="rId72"/>
                  </p:custDataLst>
                </p:nvPr>
              </p:nvSpPr>
              <p:spPr bwMode="gray">
                <a:xfrm>
                  <a:off x="7542905" y="4229975"/>
                  <a:ext cx="92926" cy="62861"/>
                </a:xfrm>
                <a:custGeom>
                  <a:avLst/>
                  <a:gdLst>
                    <a:gd name="connsiteX0" fmla="*/ 10235 w 70960"/>
                    <a:gd name="connsiteY0" fmla="*/ 10235 h 54585"/>
                    <a:gd name="connsiteX1" fmla="*/ 10235 w 70960"/>
                    <a:gd name="connsiteY1" fmla="*/ 20060 h 54585"/>
                    <a:gd name="connsiteX2" fmla="*/ 38073 w 70960"/>
                    <a:gd name="connsiteY2" fmla="*/ 47898 h 54585"/>
                    <a:gd name="connsiteX3" fmla="*/ 38073 w 70960"/>
                    <a:gd name="connsiteY3" fmla="*/ 47898 h 54585"/>
                    <a:gd name="connsiteX4" fmla="*/ 65911 w 70960"/>
                    <a:gd name="connsiteY4" fmla="*/ 20060 h 54585"/>
                    <a:gd name="connsiteX5" fmla="*/ 65911 w 70960"/>
                    <a:gd name="connsiteY5" fmla="*/ 10235 h 54585"/>
                    <a:gd name="connsiteX0" fmla="*/ 0 w 55676"/>
                    <a:gd name="connsiteY0" fmla="*/ 0 h 37663"/>
                    <a:gd name="connsiteX1" fmla="*/ 0 w 55676"/>
                    <a:gd name="connsiteY1" fmla="*/ 9825 h 37663"/>
                    <a:gd name="connsiteX2" fmla="*/ 27838 w 55676"/>
                    <a:gd name="connsiteY2" fmla="*/ 37663 h 37663"/>
                    <a:gd name="connsiteX3" fmla="*/ 27838 w 55676"/>
                    <a:gd name="connsiteY3" fmla="*/ 37663 h 37663"/>
                    <a:gd name="connsiteX4" fmla="*/ 55676 w 55676"/>
                    <a:gd name="connsiteY4" fmla="*/ 9825 h 37663"/>
                    <a:gd name="connsiteX5" fmla="*/ 55676 w 55676"/>
                    <a:gd name="connsiteY5" fmla="*/ 0 h 37663"/>
                    <a:gd name="connsiteX6" fmla="*/ 0 w 55676"/>
                    <a:gd name="connsiteY6" fmla="*/ 0 h 3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76" h="37663">
                      <a:moveTo>
                        <a:pt x="0" y="0"/>
                      </a:moveTo>
                      <a:lnTo>
                        <a:pt x="0" y="9825"/>
                      </a:lnTo>
                      <a:cubicBezTo>
                        <a:pt x="0" y="25109"/>
                        <a:pt x="12554" y="37663"/>
                        <a:pt x="27838" y="37663"/>
                      </a:cubicBezTo>
                      <a:lnTo>
                        <a:pt x="27838" y="37663"/>
                      </a:lnTo>
                      <a:cubicBezTo>
                        <a:pt x="43122" y="37663"/>
                        <a:pt x="55676" y="25109"/>
                        <a:pt x="55676" y="9825"/>
                      </a:cubicBezTo>
                      <a:lnTo>
                        <a:pt x="5567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8100" cap="rnd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Textfeld 134">
                  <a:extLst>
                    <a:ext uri="{FF2B5EF4-FFF2-40B4-BE49-F238E27FC236}">
                      <a16:creationId xmlns:a16="http://schemas.microsoft.com/office/drawing/2014/main" id="{20643129-41E6-0CD4-DDFF-43C809A96061}"/>
                    </a:ext>
                  </a:extLst>
                </p:cNvPr>
                <p:cNvSpPr txBox="1"/>
                <p:nvPr>
                  <p:custDataLst>
                    <p:tags r:id="rId73"/>
                  </p:custDataLst>
                </p:nvPr>
              </p:nvSpPr>
              <p:spPr>
                <a:xfrm>
                  <a:off x="7481368" y="4141601"/>
                  <a:ext cx="216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Textfeld 135">
                  <a:extLst>
                    <a:ext uri="{FF2B5EF4-FFF2-40B4-BE49-F238E27FC236}">
                      <a16:creationId xmlns:a16="http://schemas.microsoft.com/office/drawing/2014/main" id="{5BED2FB8-6565-6B2D-F314-0539ABA19E9A}"/>
                    </a:ext>
                  </a:extLst>
                </p:cNvPr>
                <p:cNvSpPr txBox="1"/>
                <p:nvPr>
                  <p:custDataLst>
                    <p:tags r:id="rId74"/>
                  </p:custDataLst>
                </p:nvPr>
              </p:nvSpPr>
              <p:spPr>
                <a:xfrm>
                  <a:off x="7499366" y="4172618"/>
                  <a:ext cx="180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Textfeld 136">
                  <a:extLst>
                    <a:ext uri="{FF2B5EF4-FFF2-40B4-BE49-F238E27FC236}">
                      <a16:creationId xmlns:a16="http://schemas.microsoft.com/office/drawing/2014/main" id="{5E7D9D22-6E14-EC69-08D7-CD9F4F702026}"/>
                    </a:ext>
                  </a:extLst>
                </p:cNvPr>
                <p:cNvSpPr txBox="1"/>
                <p:nvPr>
                  <p:custDataLst>
                    <p:tags r:id="rId75"/>
                  </p:custDataLst>
                </p:nvPr>
              </p:nvSpPr>
              <p:spPr>
                <a:xfrm>
                  <a:off x="7517366" y="4203596"/>
                  <a:ext cx="144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3" name="Freihandform: Form 132">
                <a:extLst>
                  <a:ext uri="{FF2B5EF4-FFF2-40B4-BE49-F238E27FC236}">
                    <a16:creationId xmlns:a16="http://schemas.microsoft.com/office/drawing/2014/main" id="{8A66D7EF-50FD-9112-FE31-4632C75E6033}"/>
                  </a:ext>
                </a:extLst>
              </p:cNvPr>
              <p:cNvSpPr/>
              <p:nvPr>
                <p:custDataLst>
                  <p:tags r:id="rId71"/>
                </p:custDataLst>
              </p:nvPr>
            </p:nvSpPr>
            <p:spPr>
              <a:xfrm rot="2295335">
                <a:off x="1965939" y="1657652"/>
                <a:ext cx="415645" cy="438308"/>
              </a:xfrm>
              <a:custGeom>
                <a:avLst/>
                <a:gdLst>
                  <a:gd name="connsiteX0" fmla="*/ 61924 w 429065"/>
                  <a:gd name="connsiteY0" fmla="*/ 49982 h 452458"/>
                  <a:gd name="connsiteX1" fmla="*/ 356191 w 429065"/>
                  <a:gd name="connsiteY1" fmla="*/ 81517 h 452458"/>
                  <a:gd name="connsiteX2" fmla="*/ 402152 w 429065"/>
                  <a:gd name="connsiteY2" fmla="*/ 233536 h 452458"/>
                  <a:gd name="connsiteX3" fmla="*/ 428658 w 429065"/>
                  <a:gd name="connsiteY3" fmla="*/ 320571 h 452458"/>
                  <a:gd name="connsiteX4" fmla="*/ 429065 w 429065"/>
                  <a:gd name="connsiteY4" fmla="*/ 321087 h 452458"/>
                  <a:gd name="connsiteX5" fmla="*/ 262454 w 429065"/>
                  <a:gd name="connsiteY5" fmla="*/ 452458 h 452458"/>
                  <a:gd name="connsiteX6" fmla="*/ 262047 w 429065"/>
                  <a:gd name="connsiteY6" fmla="*/ 451943 h 452458"/>
                  <a:gd name="connsiteX7" fmla="*/ 180905 w 429065"/>
                  <a:gd name="connsiteY7" fmla="*/ 405476 h 452458"/>
                  <a:gd name="connsiteX8" fmla="*/ 35913 w 429065"/>
                  <a:gd name="connsiteY8" fmla="*/ 312299 h 452458"/>
                  <a:gd name="connsiteX9" fmla="*/ 61924 w 429065"/>
                  <a:gd name="connsiteY9" fmla="*/ 49982 h 452458"/>
                  <a:gd name="connsiteX10" fmla="*/ 103157 w 429065"/>
                  <a:gd name="connsiteY10" fmla="*/ 99423 h 452458"/>
                  <a:gd name="connsiteX11" fmla="*/ 52608 w 429065"/>
                  <a:gd name="connsiteY11" fmla="*/ 196006 h 452458"/>
                  <a:gd name="connsiteX12" fmla="*/ 135372 w 429065"/>
                  <a:gd name="connsiteY12" fmla="*/ 300825 h 452458"/>
                  <a:gd name="connsiteX13" fmla="*/ 135372 w 429065"/>
                  <a:gd name="connsiteY13" fmla="*/ 300823 h 452458"/>
                  <a:gd name="connsiteX14" fmla="*/ 93990 w 429065"/>
                  <a:gd name="connsiteY14" fmla="*/ 196005 h 452458"/>
                  <a:gd name="connsiteX15" fmla="*/ 135372 w 429065"/>
                  <a:gd name="connsiteY15" fmla="*/ 91187 h 452458"/>
                  <a:gd name="connsiteX16" fmla="*/ 103157 w 429065"/>
                  <a:gd name="connsiteY16" fmla="*/ 99423 h 45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9065" h="452458">
                    <a:moveTo>
                      <a:pt x="61924" y="49982"/>
                    </a:moveTo>
                    <a:cubicBezTo>
                      <a:pt x="147292" y="-28207"/>
                      <a:pt x="282152" y="-12383"/>
                      <a:pt x="356191" y="81517"/>
                    </a:cubicBezTo>
                    <a:cubicBezTo>
                      <a:pt x="391991" y="126919"/>
                      <a:pt x="406489" y="181587"/>
                      <a:pt x="402152" y="233536"/>
                    </a:cubicBezTo>
                    <a:cubicBezTo>
                      <a:pt x="399322" y="264215"/>
                      <a:pt x="409131" y="295805"/>
                      <a:pt x="428658" y="320571"/>
                    </a:cubicBezTo>
                    <a:lnTo>
                      <a:pt x="429065" y="321087"/>
                    </a:lnTo>
                    <a:lnTo>
                      <a:pt x="262454" y="452458"/>
                    </a:lnTo>
                    <a:lnTo>
                      <a:pt x="262047" y="451943"/>
                    </a:lnTo>
                    <a:cubicBezTo>
                      <a:pt x="241706" y="426145"/>
                      <a:pt x="212295" y="410011"/>
                      <a:pt x="180905" y="405476"/>
                    </a:cubicBezTo>
                    <a:cubicBezTo>
                      <a:pt x="125302" y="397445"/>
                      <a:pt x="71454" y="365437"/>
                      <a:pt x="35913" y="312299"/>
                    </a:cubicBezTo>
                    <a:cubicBezTo>
                      <a:pt x="-20772" y="227307"/>
                      <a:pt x="-9066" y="115161"/>
                      <a:pt x="61924" y="49982"/>
                    </a:cubicBezTo>
                    <a:close/>
                    <a:moveTo>
                      <a:pt x="103157" y="99423"/>
                    </a:moveTo>
                    <a:cubicBezTo>
                      <a:pt x="73452" y="115336"/>
                      <a:pt x="52608" y="152588"/>
                      <a:pt x="52608" y="196006"/>
                    </a:cubicBezTo>
                    <a:cubicBezTo>
                      <a:pt x="52608" y="253896"/>
                      <a:pt x="89663" y="300825"/>
                      <a:pt x="135372" y="300825"/>
                    </a:cubicBezTo>
                    <a:lnTo>
                      <a:pt x="135372" y="300823"/>
                    </a:lnTo>
                    <a:cubicBezTo>
                      <a:pt x="109321" y="276080"/>
                      <a:pt x="93990" y="237244"/>
                      <a:pt x="93990" y="196005"/>
                    </a:cubicBezTo>
                    <a:cubicBezTo>
                      <a:pt x="93990" y="154764"/>
                      <a:pt x="109321" y="115931"/>
                      <a:pt x="135372" y="91187"/>
                    </a:cubicBezTo>
                    <a:cubicBezTo>
                      <a:pt x="123945" y="91187"/>
                      <a:pt x="113059" y="94120"/>
                      <a:pt x="103157" y="9942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7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uppieren 27" hidden="1">
              <a:extLst>
                <a:ext uri="{FF2B5EF4-FFF2-40B4-BE49-F238E27FC236}">
                  <a16:creationId xmlns:a16="http://schemas.microsoft.com/office/drawing/2014/main" id="{50DF5486-4724-A22A-75AC-A3591DCB39CB}"/>
                </a:ext>
              </a:extLst>
            </p:cNvPr>
            <p:cNvGrpSpPr/>
            <p:nvPr>
              <p:custDataLst>
                <p:tags r:id="rId12"/>
              </p:custDataLst>
            </p:nvPr>
          </p:nvGrpSpPr>
          <p:grpSpPr>
            <a:xfrm>
              <a:off x="4246935" y="2200515"/>
              <a:ext cx="650131" cy="742469"/>
              <a:chOff x="1832351" y="1869601"/>
              <a:chExt cx="650131" cy="742469"/>
            </a:xfrm>
          </p:grpSpPr>
          <p:sp>
            <p:nvSpPr>
              <p:cNvPr id="75" name="Textfeld 74" hidden="1">
                <a:extLst>
                  <a:ext uri="{FF2B5EF4-FFF2-40B4-BE49-F238E27FC236}">
                    <a16:creationId xmlns:a16="http://schemas.microsoft.com/office/drawing/2014/main" id="{ABC5D54F-D7E0-7A6A-203D-ABA325677013}"/>
                  </a:ext>
                </a:extLst>
              </p:cNvPr>
              <p:cNvSpPr txBox="1"/>
              <p:nvPr>
                <p:custDataLst>
                  <p:tags r:id="rId52"/>
                </p:custDataLst>
              </p:nvPr>
            </p:nvSpPr>
            <p:spPr>
              <a:xfrm rot="5400000">
                <a:off x="2101378" y="1902483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76" name="Textfeld 75" hidden="1">
                <a:extLst>
                  <a:ext uri="{FF2B5EF4-FFF2-40B4-BE49-F238E27FC236}">
                    <a16:creationId xmlns:a16="http://schemas.microsoft.com/office/drawing/2014/main" id="{22F34114-E0E0-8FA8-A863-DA1EB3F7D4AF}"/>
                  </a:ext>
                </a:extLst>
              </p:cNvPr>
              <p:cNvSpPr txBox="1"/>
              <p:nvPr>
                <p:custDataLst>
                  <p:tags r:id="rId53"/>
                </p:custDataLst>
              </p:nvPr>
            </p:nvSpPr>
            <p:spPr>
              <a:xfrm rot="2700000">
                <a:off x="1920942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77" name="Textfeld 76" hidden="1">
                <a:extLst>
                  <a:ext uri="{FF2B5EF4-FFF2-40B4-BE49-F238E27FC236}">
                    <a16:creationId xmlns:a16="http://schemas.microsoft.com/office/drawing/2014/main" id="{CF7CDB51-7611-8634-A1F0-C8FF166B280C}"/>
                  </a:ext>
                </a:extLst>
              </p:cNvPr>
              <p:cNvSpPr txBox="1"/>
              <p:nvPr>
                <p:custDataLst>
                  <p:tags r:id="rId54"/>
                </p:custDataLst>
              </p:nvPr>
            </p:nvSpPr>
            <p:spPr>
              <a:xfrm rot="18900000" flipH="1">
                <a:off x="2295581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78" name="Textfeld 77" hidden="1">
                <a:extLst>
                  <a:ext uri="{FF2B5EF4-FFF2-40B4-BE49-F238E27FC236}">
                    <a16:creationId xmlns:a16="http://schemas.microsoft.com/office/drawing/2014/main" id="{3D3D4FDB-3825-FC52-AB3B-4EF736392391}"/>
                  </a:ext>
                </a:extLst>
              </p:cNvPr>
              <p:cNvSpPr txBox="1"/>
              <p:nvPr>
                <p:custDataLst>
                  <p:tags r:id="rId55"/>
                </p:custDataLst>
              </p:nvPr>
            </p:nvSpPr>
            <p:spPr>
              <a:xfrm rot="18900000" flipV="1">
                <a:off x="1890852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79" name="Textfeld 78" hidden="1">
                <a:extLst>
                  <a:ext uri="{FF2B5EF4-FFF2-40B4-BE49-F238E27FC236}">
                    <a16:creationId xmlns:a16="http://schemas.microsoft.com/office/drawing/2014/main" id="{15F66FCC-13B7-1837-F630-B2D7D4ED16E0}"/>
                  </a:ext>
                </a:extLst>
              </p:cNvPr>
              <p:cNvSpPr txBox="1"/>
              <p:nvPr>
                <p:custDataLst>
                  <p:tags r:id="rId56"/>
                </p:custDataLst>
              </p:nvPr>
            </p:nvSpPr>
            <p:spPr>
              <a:xfrm rot="2700000" flipH="1" flipV="1">
                <a:off x="2325448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80" name="Textfeld 79" hidden="1">
                <a:extLst>
                  <a:ext uri="{FF2B5EF4-FFF2-40B4-BE49-F238E27FC236}">
                    <a16:creationId xmlns:a16="http://schemas.microsoft.com/office/drawing/2014/main" id="{C48ADAAD-9EA3-06C6-A030-81CB3E3CA3B9}"/>
                  </a:ext>
                </a:extLst>
              </p:cNvPr>
              <p:cNvSpPr txBox="1"/>
              <p:nvPr>
                <p:custDataLst>
                  <p:tags r:id="rId57"/>
                </p:custDataLst>
              </p:nvPr>
            </p:nvSpPr>
            <p:spPr>
              <a:xfrm>
                <a:off x="2381902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81" name="Textfeld 80" hidden="1">
                <a:extLst>
                  <a:ext uri="{FF2B5EF4-FFF2-40B4-BE49-F238E27FC236}">
                    <a16:creationId xmlns:a16="http://schemas.microsoft.com/office/drawing/2014/main" id="{15F7DDB9-4D0B-A9D7-7809-7F6F9AC5F6AB}"/>
                  </a:ext>
                </a:extLst>
              </p:cNvPr>
              <p:cNvSpPr txBox="1"/>
              <p:nvPr>
                <p:custDataLst>
                  <p:tags r:id="rId58"/>
                </p:custDataLst>
              </p:nvPr>
            </p:nvSpPr>
            <p:spPr>
              <a:xfrm>
                <a:off x="1832351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rgbClr val="99D8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grpSp>
            <p:nvGrpSpPr>
              <p:cNvPr id="82" name="Gruppieren 81" hidden="1">
                <a:extLst>
                  <a:ext uri="{FF2B5EF4-FFF2-40B4-BE49-F238E27FC236}">
                    <a16:creationId xmlns:a16="http://schemas.microsoft.com/office/drawing/2014/main" id="{D1B78C9A-8311-99EA-E9D5-6769089BC321}"/>
                  </a:ext>
                </a:extLst>
              </p:cNvPr>
              <p:cNvGrpSpPr/>
              <p:nvPr/>
            </p:nvGrpSpPr>
            <p:grpSpPr>
              <a:xfrm>
                <a:off x="2053103" y="2465566"/>
                <a:ext cx="209245" cy="146504"/>
                <a:chOff x="7481368" y="4141601"/>
                <a:chExt cx="216000" cy="151235"/>
              </a:xfrm>
              <a:solidFill>
                <a:schemeClr val="tx2"/>
              </a:solidFill>
            </p:grpSpPr>
            <p:sp>
              <p:nvSpPr>
                <p:cNvPr id="84" name="Freihandform: Form 83" hidden="1">
                  <a:extLst>
                    <a:ext uri="{FF2B5EF4-FFF2-40B4-BE49-F238E27FC236}">
                      <a16:creationId xmlns:a16="http://schemas.microsoft.com/office/drawing/2014/main" id="{0A403C91-9B7B-4D56-3C1C-136E8CBFE7B2}"/>
                    </a:ext>
                  </a:extLst>
                </p:cNvPr>
                <p:cNvSpPr/>
                <p:nvPr>
                  <p:custDataLst>
                    <p:tags r:id="rId60"/>
                  </p:custDataLst>
                </p:nvPr>
              </p:nvSpPr>
              <p:spPr bwMode="gray">
                <a:xfrm>
                  <a:off x="7542905" y="4229975"/>
                  <a:ext cx="92926" cy="62861"/>
                </a:xfrm>
                <a:custGeom>
                  <a:avLst/>
                  <a:gdLst>
                    <a:gd name="connsiteX0" fmla="*/ 10235 w 70960"/>
                    <a:gd name="connsiteY0" fmla="*/ 10235 h 54585"/>
                    <a:gd name="connsiteX1" fmla="*/ 10235 w 70960"/>
                    <a:gd name="connsiteY1" fmla="*/ 20060 h 54585"/>
                    <a:gd name="connsiteX2" fmla="*/ 38073 w 70960"/>
                    <a:gd name="connsiteY2" fmla="*/ 47898 h 54585"/>
                    <a:gd name="connsiteX3" fmla="*/ 38073 w 70960"/>
                    <a:gd name="connsiteY3" fmla="*/ 47898 h 54585"/>
                    <a:gd name="connsiteX4" fmla="*/ 65911 w 70960"/>
                    <a:gd name="connsiteY4" fmla="*/ 20060 h 54585"/>
                    <a:gd name="connsiteX5" fmla="*/ 65911 w 70960"/>
                    <a:gd name="connsiteY5" fmla="*/ 10235 h 54585"/>
                    <a:gd name="connsiteX0" fmla="*/ 0 w 55676"/>
                    <a:gd name="connsiteY0" fmla="*/ 0 h 37663"/>
                    <a:gd name="connsiteX1" fmla="*/ 0 w 55676"/>
                    <a:gd name="connsiteY1" fmla="*/ 9825 h 37663"/>
                    <a:gd name="connsiteX2" fmla="*/ 27838 w 55676"/>
                    <a:gd name="connsiteY2" fmla="*/ 37663 h 37663"/>
                    <a:gd name="connsiteX3" fmla="*/ 27838 w 55676"/>
                    <a:gd name="connsiteY3" fmla="*/ 37663 h 37663"/>
                    <a:gd name="connsiteX4" fmla="*/ 55676 w 55676"/>
                    <a:gd name="connsiteY4" fmla="*/ 9825 h 37663"/>
                    <a:gd name="connsiteX5" fmla="*/ 55676 w 55676"/>
                    <a:gd name="connsiteY5" fmla="*/ 0 h 37663"/>
                    <a:gd name="connsiteX6" fmla="*/ 0 w 55676"/>
                    <a:gd name="connsiteY6" fmla="*/ 0 h 3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76" h="37663">
                      <a:moveTo>
                        <a:pt x="0" y="0"/>
                      </a:moveTo>
                      <a:lnTo>
                        <a:pt x="0" y="9825"/>
                      </a:lnTo>
                      <a:cubicBezTo>
                        <a:pt x="0" y="25109"/>
                        <a:pt x="12554" y="37663"/>
                        <a:pt x="27838" y="37663"/>
                      </a:cubicBezTo>
                      <a:lnTo>
                        <a:pt x="27838" y="37663"/>
                      </a:lnTo>
                      <a:cubicBezTo>
                        <a:pt x="43122" y="37663"/>
                        <a:pt x="55676" y="25109"/>
                        <a:pt x="55676" y="9825"/>
                      </a:cubicBezTo>
                      <a:lnTo>
                        <a:pt x="5567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8100" cap="rnd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Textfeld 113" hidden="1">
                  <a:extLst>
                    <a:ext uri="{FF2B5EF4-FFF2-40B4-BE49-F238E27FC236}">
                      <a16:creationId xmlns:a16="http://schemas.microsoft.com/office/drawing/2014/main" id="{05FFBC35-32CA-DA90-AF9E-46038381A266}"/>
                    </a:ext>
                  </a:extLst>
                </p:cNvPr>
                <p:cNvSpPr txBox="1"/>
                <p:nvPr>
                  <p:custDataLst>
                    <p:tags r:id="rId61"/>
                  </p:custDataLst>
                </p:nvPr>
              </p:nvSpPr>
              <p:spPr>
                <a:xfrm>
                  <a:off x="7481368" y="4141601"/>
                  <a:ext cx="216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Textfeld 118" hidden="1">
                  <a:extLst>
                    <a:ext uri="{FF2B5EF4-FFF2-40B4-BE49-F238E27FC236}">
                      <a16:creationId xmlns:a16="http://schemas.microsoft.com/office/drawing/2014/main" id="{1B63F94D-C0DA-59EC-170E-0F3DE6CFCD57}"/>
                    </a:ext>
                  </a:extLst>
                </p:cNvPr>
                <p:cNvSpPr txBox="1"/>
                <p:nvPr>
                  <p:custDataLst>
                    <p:tags r:id="rId62"/>
                  </p:custDataLst>
                </p:nvPr>
              </p:nvSpPr>
              <p:spPr>
                <a:xfrm>
                  <a:off x="7499366" y="4172618"/>
                  <a:ext cx="180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Textfeld 120" hidden="1">
                  <a:extLst>
                    <a:ext uri="{FF2B5EF4-FFF2-40B4-BE49-F238E27FC236}">
                      <a16:creationId xmlns:a16="http://schemas.microsoft.com/office/drawing/2014/main" id="{5649A431-4C56-DE69-C2D2-AB631E51835A}"/>
                    </a:ext>
                  </a:extLst>
                </p:cNvPr>
                <p:cNvSpPr txBox="1"/>
                <p:nvPr>
                  <p:custDataLst>
                    <p:tags r:id="rId63"/>
                  </p:custDataLst>
                </p:nvPr>
              </p:nvSpPr>
              <p:spPr>
                <a:xfrm>
                  <a:off x="7517366" y="4203596"/>
                  <a:ext cx="144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3" name="Freihandform: Form 82" hidden="1">
                <a:extLst>
                  <a:ext uri="{FF2B5EF4-FFF2-40B4-BE49-F238E27FC236}">
                    <a16:creationId xmlns:a16="http://schemas.microsoft.com/office/drawing/2014/main" id="{2ABD662C-26E8-A77B-F433-DC114A5A8493}"/>
                  </a:ext>
                </a:extLst>
              </p:cNvPr>
              <p:cNvSpPr/>
              <p:nvPr>
                <p:custDataLst>
                  <p:tags r:id="rId59"/>
                </p:custDataLst>
              </p:nvPr>
            </p:nvSpPr>
            <p:spPr>
              <a:xfrm rot="2295335">
                <a:off x="1946889" y="2010077"/>
                <a:ext cx="415645" cy="438308"/>
              </a:xfrm>
              <a:custGeom>
                <a:avLst/>
                <a:gdLst>
                  <a:gd name="connsiteX0" fmla="*/ 61924 w 429065"/>
                  <a:gd name="connsiteY0" fmla="*/ 49982 h 452458"/>
                  <a:gd name="connsiteX1" fmla="*/ 356191 w 429065"/>
                  <a:gd name="connsiteY1" fmla="*/ 81517 h 452458"/>
                  <a:gd name="connsiteX2" fmla="*/ 402152 w 429065"/>
                  <a:gd name="connsiteY2" fmla="*/ 233536 h 452458"/>
                  <a:gd name="connsiteX3" fmla="*/ 428658 w 429065"/>
                  <a:gd name="connsiteY3" fmla="*/ 320571 h 452458"/>
                  <a:gd name="connsiteX4" fmla="*/ 429065 w 429065"/>
                  <a:gd name="connsiteY4" fmla="*/ 321087 h 452458"/>
                  <a:gd name="connsiteX5" fmla="*/ 262454 w 429065"/>
                  <a:gd name="connsiteY5" fmla="*/ 452458 h 452458"/>
                  <a:gd name="connsiteX6" fmla="*/ 262047 w 429065"/>
                  <a:gd name="connsiteY6" fmla="*/ 451943 h 452458"/>
                  <a:gd name="connsiteX7" fmla="*/ 180905 w 429065"/>
                  <a:gd name="connsiteY7" fmla="*/ 405476 h 452458"/>
                  <a:gd name="connsiteX8" fmla="*/ 35913 w 429065"/>
                  <a:gd name="connsiteY8" fmla="*/ 312299 h 452458"/>
                  <a:gd name="connsiteX9" fmla="*/ 61924 w 429065"/>
                  <a:gd name="connsiteY9" fmla="*/ 49982 h 452458"/>
                  <a:gd name="connsiteX10" fmla="*/ 103157 w 429065"/>
                  <a:gd name="connsiteY10" fmla="*/ 99423 h 452458"/>
                  <a:gd name="connsiteX11" fmla="*/ 52608 w 429065"/>
                  <a:gd name="connsiteY11" fmla="*/ 196006 h 452458"/>
                  <a:gd name="connsiteX12" fmla="*/ 135372 w 429065"/>
                  <a:gd name="connsiteY12" fmla="*/ 300825 h 452458"/>
                  <a:gd name="connsiteX13" fmla="*/ 135372 w 429065"/>
                  <a:gd name="connsiteY13" fmla="*/ 300823 h 452458"/>
                  <a:gd name="connsiteX14" fmla="*/ 93990 w 429065"/>
                  <a:gd name="connsiteY14" fmla="*/ 196005 h 452458"/>
                  <a:gd name="connsiteX15" fmla="*/ 135372 w 429065"/>
                  <a:gd name="connsiteY15" fmla="*/ 91187 h 452458"/>
                  <a:gd name="connsiteX16" fmla="*/ 103157 w 429065"/>
                  <a:gd name="connsiteY16" fmla="*/ 99423 h 45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9065" h="452458">
                    <a:moveTo>
                      <a:pt x="61924" y="49982"/>
                    </a:moveTo>
                    <a:cubicBezTo>
                      <a:pt x="147292" y="-28207"/>
                      <a:pt x="282152" y="-12383"/>
                      <a:pt x="356191" y="81517"/>
                    </a:cubicBezTo>
                    <a:cubicBezTo>
                      <a:pt x="391991" y="126919"/>
                      <a:pt x="406489" y="181587"/>
                      <a:pt x="402152" y="233536"/>
                    </a:cubicBezTo>
                    <a:cubicBezTo>
                      <a:pt x="399322" y="264215"/>
                      <a:pt x="409131" y="295805"/>
                      <a:pt x="428658" y="320571"/>
                    </a:cubicBezTo>
                    <a:lnTo>
                      <a:pt x="429065" y="321087"/>
                    </a:lnTo>
                    <a:lnTo>
                      <a:pt x="262454" y="452458"/>
                    </a:lnTo>
                    <a:lnTo>
                      <a:pt x="262047" y="451943"/>
                    </a:lnTo>
                    <a:cubicBezTo>
                      <a:pt x="241706" y="426145"/>
                      <a:pt x="212295" y="410011"/>
                      <a:pt x="180905" y="405476"/>
                    </a:cubicBezTo>
                    <a:cubicBezTo>
                      <a:pt x="125302" y="397445"/>
                      <a:pt x="71454" y="365437"/>
                      <a:pt x="35913" y="312299"/>
                    </a:cubicBezTo>
                    <a:cubicBezTo>
                      <a:pt x="-20772" y="227307"/>
                      <a:pt x="-9066" y="115161"/>
                      <a:pt x="61924" y="49982"/>
                    </a:cubicBezTo>
                    <a:close/>
                    <a:moveTo>
                      <a:pt x="103157" y="99423"/>
                    </a:moveTo>
                    <a:cubicBezTo>
                      <a:pt x="73452" y="115336"/>
                      <a:pt x="52608" y="152588"/>
                      <a:pt x="52608" y="196006"/>
                    </a:cubicBezTo>
                    <a:cubicBezTo>
                      <a:pt x="52608" y="253896"/>
                      <a:pt x="89663" y="300825"/>
                      <a:pt x="135372" y="300825"/>
                    </a:cubicBezTo>
                    <a:lnTo>
                      <a:pt x="135372" y="300823"/>
                    </a:lnTo>
                    <a:cubicBezTo>
                      <a:pt x="109321" y="276080"/>
                      <a:pt x="93990" y="237244"/>
                      <a:pt x="93990" y="196005"/>
                    </a:cubicBezTo>
                    <a:cubicBezTo>
                      <a:pt x="93990" y="154764"/>
                      <a:pt x="109321" y="115931"/>
                      <a:pt x="135372" y="91187"/>
                    </a:cubicBezTo>
                    <a:cubicBezTo>
                      <a:pt x="123945" y="91187"/>
                      <a:pt x="113059" y="94120"/>
                      <a:pt x="103157" y="9942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17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uppieren 28" hidden="1">
              <a:extLst>
                <a:ext uri="{FF2B5EF4-FFF2-40B4-BE49-F238E27FC236}">
                  <a16:creationId xmlns:a16="http://schemas.microsoft.com/office/drawing/2014/main" id="{909C6CD9-79A3-E19E-7ABB-9F6CADED5FA2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>
              <a:off x="4246935" y="2200515"/>
              <a:ext cx="650131" cy="742469"/>
              <a:chOff x="1832351" y="1869601"/>
              <a:chExt cx="650131" cy="742469"/>
            </a:xfrm>
            <a:solidFill>
              <a:schemeClr val="bg1"/>
            </a:solidFill>
          </p:grpSpPr>
          <p:sp>
            <p:nvSpPr>
              <p:cNvPr id="62" name="Textfeld 61" hidden="1">
                <a:extLst>
                  <a:ext uri="{FF2B5EF4-FFF2-40B4-BE49-F238E27FC236}">
                    <a16:creationId xmlns:a16="http://schemas.microsoft.com/office/drawing/2014/main" id="{57FEF856-FA9A-9908-EFE5-9702DEE72E05}"/>
                  </a:ext>
                </a:extLst>
              </p:cNvPr>
              <p:cNvSpPr txBox="1"/>
              <p:nvPr>
                <p:custDataLst>
                  <p:tags r:id="rId40"/>
                </p:custDataLst>
              </p:nvPr>
            </p:nvSpPr>
            <p:spPr>
              <a:xfrm rot="5400000">
                <a:off x="2101378" y="1902483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63" name="Textfeld 62" hidden="1">
                <a:extLst>
                  <a:ext uri="{FF2B5EF4-FFF2-40B4-BE49-F238E27FC236}">
                    <a16:creationId xmlns:a16="http://schemas.microsoft.com/office/drawing/2014/main" id="{F50D7BE4-E8B1-4B55-FDDE-EC90D5B496E2}"/>
                  </a:ext>
                </a:extLst>
              </p:cNvPr>
              <p:cNvSpPr txBox="1"/>
              <p:nvPr>
                <p:custDataLst>
                  <p:tags r:id="rId41"/>
                </p:custDataLst>
              </p:nvPr>
            </p:nvSpPr>
            <p:spPr>
              <a:xfrm rot="2700000">
                <a:off x="1920942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64" name="Textfeld 63" hidden="1">
                <a:extLst>
                  <a:ext uri="{FF2B5EF4-FFF2-40B4-BE49-F238E27FC236}">
                    <a16:creationId xmlns:a16="http://schemas.microsoft.com/office/drawing/2014/main" id="{50662B22-5E85-2B35-FF56-4185B123BCEA}"/>
                  </a:ext>
                </a:extLst>
              </p:cNvPr>
              <p:cNvSpPr txBox="1"/>
              <p:nvPr>
                <p:custDataLst>
                  <p:tags r:id="rId42"/>
                </p:custDataLst>
              </p:nvPr>
            </p:nvSpPr>
            <p:spPr>
              <a:xfrm rot="18900000" flipH="1">
                <a:off x="2295581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65" name="Textfeld 64" hidden="1">
                <a:extLst>
                  <a:ext uri="{FF2B5EF4-FFF2-40B4-BE49-F238E27FC236}">
                    <a16:creationId xmlns:a16="http://schemas.microsoft.com/office/drawing/2014/main" id="{DEF9ECCF-449B-70A7-44F7-1F685EDB37DB}"/>
                  </a:ext>
                </a:extLst>
              </p:cNvPr>
              <p:cNvSpPr txBox="1"/>
              <p:nvPr>
                <p:custDataLst>
                  <p:tags r:id="rId43"/>
                </p:custDataLst>
              </p:nvPr>
            </p:nvSpPr>
            <p:spPr>
              <a:xfrm rot="18900000" flipV="1">
                <a:off x="1890852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66" name="Textfeld 65" hidden="1">
                <a:extLst>
                  <a:ext uri="{FF2B5EF4-FFF2-40B4-BE49-F238E27FC236}">
                    <a16:creationId xmlns:a16="http://schemas.microsoft.com/office/drawing/2014/main" id="{0FA358D4-9BF2-1A28-DB12-826926167D92}"/>
                  </a:ext>
                </a:extLst>
              </p:cNvPr>
              <p:cNvSpPr txBox="1"/>
              <p:nvPr>
                <p:custDataLst>
                  <p:tags r:id="rId44"/>
                </p:custDataLst>
              </p:nvPr>
            </p:nvSpPr>
            <p:spPr>
              <a:xfrm rot="2700000" flipH="1" flipV="1">
                <a:off x="2325448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67" name="Textfeld 66" hidden="1">
                <a:extLst>
                  <a:ext uri="{FF2B5EF4-FFF2-40B4-BE49-F238E27FC236}">
                    <a16:creationId xmlns:a16="http://schemas.microsoft.com/office/drawing/2014/main" id="{B56918FB-0F20-8877-4FBC-4A7971515490}"/>
                  </a:ext>
                </a:extLst>
              </p:cNvPr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2381902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68" name="Textfeld 67" hidden="1">
                <a:extLst>
                  <a:ext uri="{FF2B5EF4-FFF2-40B4-BE49-F238E27FC236}">
                    <a16:creationId xmlns:a16="http://schemas.microsoft.com/office/drawing/2014/main" id="{CD0C59DC-50AF-4B00-5C9D-B8FA703D2B2F}"/>
                  </a:ext>
                </a:extLst>
              </p:cNvPr>
              <p:cNvSpPr txBox="1"/>
              <p:nvPr>
                <p:custDataLst>
                  <p:tags r:id="rId46"/>
                </p:custDataLst>
              </p:nvPr>
            </p:nvSpPr>
            <p:spPr>
              <a:xfrm>
                <a:off x="1832351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grpSp>
            <p:nvGrpSpPr>
              <p:cNvPr id="69" name="Gruppieren 68" hidden="1">
                <a:extLst>
                  <a:ext uri="{FF2B5EF4-FFF2-40B4-BE49-F238E27FC236}">
                    <a16:creationId xmlns:a16="http://schemas.microsoft.com/office/drawing/2014/main" id="{24CAEFD0-9C55-5618-13C2-AACB8BDD568C}"/>
                  </a:ext>
                </a:extLst>
              </p:cNvPr>
              <p:cNvGrpSpPr/>
              <p:nvPr/>
            </p:nvGrpSpPr>
            <p:grpSpPr>
              <a:xfrm>
                <a:off x="2053103" y="2465566"/>
                <a:ext cx="209245" cy="146504"/>
                <a:chOff x="7481368" y="4141601"/>
                <a:chExt cx="216000" cy="151235"/>
              </a:xfrm>
              <a:grpFill/>
            </p:grpSpPr>
            <p:sp>
              <p:nvSpPr>
                <p:cNvPr id="71" name="Freihandform: Form 70" hidden="1">
                  <a:extLst>
                    <a:ext uri="{FF2B5EF4-FFF2-40B4-BE49-F238E27FC236}">
                      <a16:creationId xmlns:a16="http://schemas.microsoft.com/office/drawing/2014/main" id="{762808E9-E698-E7CF-793E-012809CA5147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 bwMode="gray">
                <a:xfrm>
                  <a:off x="7542905" y="4229975"/>
                  <a:ext cx="92926" cy="62861"/>
                </a:xfrm>
                <a:custGeom>
                  <a:avLst/>
                  <a:gdLst>
                    <a:gd name="connsiteX0" fmla="*/ 10235 w 70960"/>
                    <a:gd name="connsiteY0" fmla="*/ 10235 h 54585"/>
                    <a:gd name="connsiteX1" fmla="*/ 10235 w 70960"/>
                    <a:gd name="connsiteY1" fmla="*/ 20060 h 54585"/>
                    <a:gd name="connsiteX2" fmla="*/ 38073 w 70960"/>
                    <a:gd name="connsiteY2" fmla="*/ 47898 h 54585"/>
                    <a:gd name="connsiteX3" fmla="*/ 38073 w 70960"/>
                    <a:gd name="connsiteY3" fmla="*/ 47898 h 54585"/>
                    <a:gd name="connsiteX4" fmla="*/ 65911 w 70960"/>
                    <a:gd name="connsiteY4" fmla="*/ 20060 h 54585"/>
                    <a:gd name="connsiteX5" fmla="*/ 65911 w 70960"/>
                    <a:gd name="connsiteY5" fmla="*/ 10235 h 54585"/>
                    <a:gd name="connsiteX0" fmla="*/ 0 w 55676"/>
                    <a:gd name="connsiteY0" fmla="*/ 0 h 37663"/>
                    <a:gd name="connsiteX1" fmla="*/ 0 w 55676"/>
                    <a:gd name="connsiteY1" fmla="*/ 9825 h 37663"/>
                    <a:gd name="connsiteX2" fmla="*/ 27838 w 55676"/>
                    <a:gd name="connsiteY2" fmla="*/ 37663 h 37663"/>
                    <a:gd name="connsiteX3" fmla="*/ 27838 w 55676"/>
                    <a:gd name="connsiteY3" fmla="*/ 37663 h 37663"/>
                    <a:gd name="connsiteX4" fmla="*/ 55676 w 55676"/>
                    <a:gd name="connsiteY4" fmla="*/ 9825 h 37663"/>
                    <a:gd name="connsiteX5" fmla="*/ 55676 w 55676"/>
                    <a:gd name="connsiteY5" fmla="*/ 0 h 37663"/>
                    <a:gd name="connsiteX6" fmla="*/ 0 w 55676"/>
                    <a:gd name="connsiteY6" fmla="*/ 0 h 3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76" h="37663">
                      <a:moveTo>
                        <a:pt x="0" y="0"/>
                      </a:moveTo>
                      <a:lnTo>
                        <a:pt x="0" y="9825"/>
                      </a:lnTo>
                      <a:cubicBezTo>
                        <a:pt x="0" y="25109"/>
                        <a:pt x="12554" y="37663"/>
                        <a:pt x="27838" y="37663"/>
                      </a:cubicBezTo>
                      <a:lnTo>
                        <a:pt x="27838" y="37663"/>
                      </a:lnTo>
                      <a:cubicBezTo>
                        <a:pt x="43122" y="37663"/>
                        <a:pt x="55676" y="25109"/>
                        <a:pt x="55676" y="9825"/>
                      </a:cubicBezTo>
                      <a:lnTo>
                        <a:pt x="5567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8100" cap="rnd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Textfeld 71" hidden="1">
                  <a:extLst>
                    <a:ext uri="{FF2B5EF4-FFF2-40B4-BE49-F238E27FC236}">
                      <a16:creationId xmlns:a16="http://schemas.microsoft.com/office/drawing/2014/main" id="{95A72FAE-6842-4889-79BB-F536572B786A}"/>
                    </a:ext>
                  </a:extLst>
                </p:cNvPr>
                <p:cNvSpPr txBox="1"/>
                <p:nvPr>
                  <p:custDataLst>
                    <p:tags r:id="rId49"/>
                  </p:custDataLst>
                </p:nvPr>
              </p:nvSpPr>
              <p:spPr>
                <a:xfrm>
                  <a:off x="7481368" y="4141601"/>
                  <a:ext cx="216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Textfeld 72" hidden="1">
                  <a:extLst>
                    <a:ext uri="{FF2B5EF4-FFF2-40B4-BE49-F238E27FC236}">
                      <a16:creationId xmlns:a16="http://schemas.microsoft.com/office/drawing/2014/main" id="{B0BD1C2D-2A6D-CBF2-3B6A-127D18F22318}"/>
                    </a:ext>
                  </a:extLst>
                </p:cNvPr>
                <p:cNvSpPr txBox="1"/>
                <p:nvPr>
                  <p:custDataLst>
                    <p:tags r:id="rId50"/>
                  </p:custDataLst>
                </p:nvPr>
              </p:nvSpPr>
              <p:spPr>
                <a:xfrm>
                  <a:off x="7499366" y="4172618"/>
                  <a:ext cx="180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Textfeld 73" hidden="1">
                  <a:extLst>
                    <a:ext uri="{FF2B5EF4-FFF2-40B4-BE49-F238E27FC236}">
                      <a16:creationId xmlns:a16="http://schemas.microsoft.com/office/drawing/2014/main" id="{61CC9433-2AE1-5211-3753-9203FDD26797}"/>
                    </a:ext>
                  </a:extLst>
                </p:cNvPr>
                <p:cNvSpPr txBox="1"/>
                <p:nvPr>
                  <p:custDataLst>
                    <p:tags r:id="rId51"/>
                  </p:custDataLst>
                </p:nvPr>
              </p:nvSpPr>
              <p:spPr>
                <a:xfrm>
                  <a:off x="7517366" y="4203596"/>
                  <a:ext cx="144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0" name="Freihandform: Form 69" hidden="1">
                <a:extLst>
                  <a:ext uri="{FF2B5EF4-FFF2-40B4-BE49-F238E27FC236}">
                    <a16:creationId xmlns:a16="http://schemas.microsoft.com/office/drawing/2014/main" id="{12801A1E-6744-3469-30BE-C26AB23A8AE2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 rot="2295335">
                <a:off x="1946889" y="2010077"/>
                <a:ext cx="415645" cy="438308"/>
              </a:xfrm>
              <a:custGeom>
                <a:avLst/>
                <a:gdLst>
                  <a:gd name="connsiteX0" fmla="*/ 61924 w 429065"/>
                  <a:gd name="connsiteY0" fmla="*/ 49982 h 452458"/>
                  <a:gd name="connsiteX1" fmla="*/ 356191 w 429065"/>
                  <a:gd name="connsiteY1" fmla="*/ 81517 h 452458"/>
                  <a:gd name="connsiteX2" fmla="*/ 402152 w 429065"/>
                  <a:gd name="connsiteY2" fmla="*/ 233536 h 452458"/>
                  <a:gd name="connsiteX3" fmla="*/ 428658 w 429065"/>
                  <a:gd name="connsiteY3" fmla="*/ 320571 h 452458"/>
                  <a:gd name="connsiteX4" fmla="*/ 429065 w 429065"/>
                  <a:gd name="connsiteY4" fmla="*/ 321087 h 452458"/>
                  <a:gd name="connsiteX5" fmla="*/ 262454 w 429065"/>
                  <a:gd name="connsiteY5" fmla="*/ 452458 h 452458"/>
                  <a:gd name="connsiteX6" fmla="*/ 262047 w 429065"/>
                  <a:gd name="connsiteY6" fmla="*/ 451943 h 452458"/>
                  <a:gd name="connsiteX7" fmla="*/ 180905 w 429065"/>
                  <a:gd name="connsiteY7" fmla="*/ 405476 h 452458"/>
                  <a:gd name="connsiteX8" fmla="*/ 35913 w 429065"/>
                  <a:gd name="connsiteY8" fmla="*/ 312299 h 452458"/>
                  <a:gd name="connsiteX9" fmla="*/ 61924 w 429065"/>
                  <a:gd name="connsiteY9" fmla="*/ 49982 h 452458"/>
                  <a:gd name="connsiteX10" fmla="*/ 103157 w 429065"/>
                  <a:gd name="connsiteY10" fmla="*/ 99423 h 452458"/>
                  <a:gd name="connsiteX11" fmla="*/ 52608 w 429065"/>
                  <a:gd name="connsiteY11" fmla="*/ 196006 h 452458"/>
                  <a:gd name="connsiteX12" fmla="*/ 135372 w 429065"/>
                  <a:gd name="connsiteY12" fmla="*/ 300825 h 452458"/>
                  <a:gd name="connsiteX13" fmla="*/ 135372 w 429065"/>
                  <a:gd name="connsiteY13" fmla="*/ 300823 h 452458"/>
                  <a:gd name="connsiteX14" fmla="*/ 93990 w 429065"/>
                  <a:gd name="connsiteY14" fmla="*/ 196005 h 452458"/>
                  <a:gd name="connsiteX15" fmla="*/ 135372 w 429065"/>
                  <a:gd name="connsiteY15" fmla="*/ 91187 h 452458"/>
                  <a:gd name="connsiteX16" fmla="*/ 103157 w 429065"/>
                  <a:gd name="connsiteY16" fmla="*/ 99423 h 45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9065" h="452458">
                    <a:moveTo>
                      <a:pt x="61924" y="49982"/>
                    </a:moveTo>
                    <a:cubicBezTo>
                      <a:pt x="147292" y="-28207"/>
                      <a:pt x="282152" y="-12383"/>
                      <a:pt x="356191" y="81517"/>
                    </a:cubicBezTo>
                    <a:cubicBezTo>
                      <a:pt x="391991" y="126919"/>
                      <a:pt x="406489" y="181587"/>
                      <a:pt x="402152" y="233536"/>
                    </a:cubicBezTo>
                    <a:cubicBezTo>
                      <a:pt x="399322" y="264215"/>
                      <a:pt x="409131" y="295805"/>
                      <a:pt x="428658" y="320571"/>
                    </a:cubicBezTo>
                    <a:lnTo>
                      <a:pt x="429065" y="321087"/>
                    </a:lnTo>
                    <a:lnTo>
                      <a:pt x="262454" y="452458"/>
                    </a:lnTo>
                    <a:lnTo>
                      <a:pt x="262047" y="451943"/>
                    </a:lnTo>
                    <a:cubicBezTo>
                      <a:pt x="241706" y="426145"/>
                      <a:pt x="212295" y="410011"/>
                      <a:pt x="180905" y="405476"/>
                    </a:cubicBezTo>
                    <a:cubicBezTo>
                      <a:pt x="125302" y="397445"/>
                      <a:pt x="71454" y="365437"/>
                      <a:pt x="35913" y="312299"/>
                    </a:cubicBezTo>
                    <a:cubicBezTo>
                      <a:pt x="-20772" y="227307"/>
                      <a:pt x="-9066" y="115161"/>
                      <a:pt x="61924" y="49982"/>
                    </a:cubicBezTo>
                    <a:close/>
                    <a:moveTo>
                      <a:pt x="103157" y="99423"/>
                    </a:moveTo>
                    <a:cubicBezTo>
                      <a:pt x="73452" y="115336"/>
                      <a:pt x="52608" y="152588"/>
                      <a:pt x="52608" y="196006"/>
                    </a:cubicBezTo>
                    <a:cubicBezTo>
                      <a:pt x="52608" y="253896"/>
                      <a:pt x="89663" y="300825"/>
                      <a:pt x="135372" y="300825"/>
                    </a:cubicBezTo>
                    <a:lnTo>
                      <a:pt x="135372" y="300823"/>
                    </a:lnTo>
                    <a:cubicBezTo>
                      <a:pt x="109321" y="276080"/>
                      <a:pt x="93990" y="237244"/>
                      <a:pt x="93990" y="196005"/>
                    </a:cubicBezTo>
                    <a:cubicBezTo>
                      <a:pt x="93990" y="154764"/>
                      <a:pt x="109321" y="115931"/>
                      <a:pt x="135372" y="91187"/>
                    </a:cubicBezTo>
                    <a:cubicBezTo>
                      <a:pt x="123945" y="91187"/>
                      <a:pt x="113059" y="94120"/>
                      <a:pt x="103157" y="99423"/>
                    </a:cubicBezTo>
                    <a:close/>
                  </a:path>
                </a:pathLst>
              </a:custGeom>
              <a:grpFill/>
              <a:ln w="317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uppieren 29" hidden="1">
              <a:extLst>
                <a:ext uri="{FF2B5EF4-FFF2-40B4-BE49-F238E27FC236}">
                  <a16:creationId xmlns:a16="http://schemas.microsoft.com/office/drawing/2014/main" id="{2ADC735B-0926-A925-85A8-A06D84CF778A}"/>
                </a:ext>
              </a:extLst>
            </p:cNvPr>
            <p:cNvGrpSpPr/>
            <p:nvPr>
              <p:custDataLst>
                <p:tags r:id="rId14"/>
              </p:custDataLst>
            </p:nvPr>
          </p:nvGrpSpPr>
          <p:grpSpPr>
            <a:xfrm>
              <a:off x="4246935" y="2200515"/>
              <a:ext cx="650131" cy="742469"/>
              <a:chOff x="1832351" y="1869601"/>
              <a:chExt cx="650131" cy="742469"/>
            </a:xfrm>
            <a:solidFill>
              <a:schemeClr val="tx2"/>
            </a:solidFill>
          </p:grpSpPr>
          <p:sp>
            <p:nvSpPr>
              <p:cNvPr id="46" name="Textfeld 45" hidden="1">
                <a:extLst>
                  <a:ext uri="{FF2B5EF4-FFF2-40B4-BE49-F238E27FC236}">
                    <a16:creationId xmlns:a16="http://schemas.microsoft.com/office/drawing/2014/main" id="{325EAAEA-8769-4B5B-C3A1-189E8F6AAF48}"/>
                  </a:ext>
                </a:extLst>
              </p:cNvPr>
              <p:cNvSpPr txBox="1"/>
              <p:nvPr>
                <p:custDataLst>
                  <p:tags r:id="rId28"/>
                </p:custDataLst>
              </p:nvPr>
            </p:nvSpPr>
            <p:spPr>
              <a:xfrm rot="5400000">
                <a:off x="2101378" y="1902483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47" name="Textfeld 46" hidden="1">
                <a:extLst>
                  <a:ext uri="{FF2B5EF4-FFF2-40B4-BE49-F238E27FC236}">
                    <a16:creationId xmlns:a16="http://schemas.microsoft.com/office/drawing/2014/main" id="{7D36CE1F-48E0-3928-7927-BB67A8685F87}"/>
                  </a:ext>
                </a:extLst>
              </p:cNvPr>
              <p:cNvSpPr txBox="1"/>
              <p:nvPr>
                <p:custDataLst>
                  <p:tags r:id="rId29"/>
                </p:custDataLst>
              </p:nvPr>
            </p:nvSpPr>
            <p:spPr>
              <a:xfrm rot="2700000">
                <a:off x="1920942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48" name="Textfeld 47" hidden="1">
                <a:extLst>
                  <a:ext uri="{FF2B5EF4-FFF2-40B4-BE49-F238E27FC236}">
                    <a16:creationId xmlns:a16="http://schemas.microsoft.com/office/drawing/2014/main" id="{658EE366-4053-03C2-BB95-4B35556D6877}"/>
                  </a:ext>
                </a:extLst>
              </p:cNvPr>
              <p:cNvSpPr txBox="1"/>
              <p:nvPr>
                <p:custDataLst>
                  <p:tags r:id="rId30"/>
                </p:custDataLst>
              </p:nvPr>
            </p:nvSpPr>
            <p:spPr>
              <a:xfrm rot="18900000" flipH="1">
                <a:off x="2295581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49" name="Textfeld 48" hidden="1">
                <a:extLst>
                  <a:ext uri="{FF2B5EF4-FFF2-40B4-BE49-F238E27FC236}">
                    <a16:creationId xmlns:a16="http://schemas.microsoft.com/office/drawing/2014/main" id="{73461742-6AC8-7095-1F31-98C2A04AA34B}"/>
                  </a:ext>
                </a:extLst>
              </p:cNvPr>
              <p:cNvSpPr txBox="1"/>
              <p:nvPr>
                <p:custDataLst>
                  <p:tags r:id="rId31"/>
                </p:custDataLst>
              </p:nvPr>
            </p:nvSpPr>
            <p:spPr>
              <a:xfrm rot="18900000" flipV="1">
                <a:off x="1890852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50" name="Textfeld 49" hidden="1">
                <a:extLst>
                  <a:ext uri="{FF2B5EF4-FFF2-40B4-BE49-F238E27FC236}">
                    <a16:creationId xmlns:a16="http://schemas.microsoft.com/office/drawing/2014/main" id="{D96DC24F-0711-0A9B-50C6-93984E3BE764}"/>
                  </a:ext>
                </a:extLst>
              </p:cNvPr>
              <p:cNvSpPr txBox="1"/>
              <p:nvPr>
                <p:custDataLst>
                  <p:tags r:id="rId32"/>
                </p:custDataLst>
              </p:nvPr>
            </p:nvSpPr>
            <p:spPr>
              <a:xfrm rot="2700000" flipH="1" flipV="1">
                <a:off x="2325448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54" name="Textfeld 53" hidden="1">
                <a:extLst>
                  <a:ext uri="{FF2B5EF4-FFF2-40B4-BE49-F238E27FC236}">
                    <a16:creationId xmlns:a16="http://schemas.microsoft.com/office/drawing/2014/main" id="{B9AF7FD0-108E-3082-C06B-24C76CFD7DAE}"/>
                  </a:ext>
                </a:extLst>
              </p:cNvPr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2381902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55" name="Textfeld 54" hidden="1">
                <a:extLst>
                  <a:ext uri="{FF2B5EF4-FFF2-40B4-BE49-F238E27FC236}">
                    <a16:creationId xmlns:a16="http://schemas.microsoft.com/office/drawing/2014/main" id="{F839BEAF-E8DD-BD67-621D-75324A20CCCC}"/>
                  </a:ext>
                </a:extLst>
              </p:cNvPr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1832351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grpSp>
            <p:nvGrpSpPr>
              <p:cNvPr id="56" name="Gruppieren 55" hidden="1">
                <a:extLst>
                  <a:ext uri="{FF2B5EF4-FFF2-40B4-BE49-F238E27FC236}">
                    <a16:creationId xmlns:a16="http://schemas.microsoft.com/office/drawing/2014/main" id="{DC01E7CB-494F-C978-2823-1EEE0A6D1BDD}"/>
                  </a:ext>
                </a:extLst>
              </p:cNvPr>
              <p:cNvGrpSpPr/>
              <p:nvPr/>
            </p:nvGrpSpPr>
            <p:grpSpPr>
              <a:xfrm>
                <a:off x="2053103" y="2465566"/>
                <a:ext cx="209245" cy="146504"/>
                <a:chOff x="7481368" y="4141601"/>
                <a:chExt cx="216000" cy="151235"/>
              </a:xfrm>
              <a:grpFill/>
            </p:grpSpPr>
            <p:sp>
              <p:nvSpPr>
                <p:cNvPr id="58" name="Freihandform: Form 57" hidden="1">
                  <a:extLst>
                    <a:ext uri="{FF2B5EF4-FFF2-40B4-BE49-F238E27FC236}">
                      <a16:creationId xmlns:a16="http://schemas.microsoft.com/office/drawing/2014/main" id="{DE786AD6-F779-BF5F-F995-A76C6F9EFC62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 bwMode="gray">
                <a:xfrm>
                  <a:off x="7542905" y="4229975"/>
                  <a:ext cx="92926" cy="62861"/>
                </a:xfrm>
                <a:custGeom>
                  <a:avLst/>
                  <a:gdLst>
                    <a:gd name="connsiteX0" fmla="*/ 10235 w 70960"/>
                    <a:gd name="connsiteY0" fmla="*/ 10235 h 54585"/>
                    <a:gd name="connsiteX1" fmla="*/ 10235 w 70960"/>
                    <a:gd name="connsiteY1" fmla="*/ 20060 h 54585"/>
                    <a:gd name="connsiteX2" fmla="*/ 38073 w 70960"/>
                    <a:gd name="connsiteY2" fmla="*/ 47898 h 54585"/>
                    <a:gd name="connsiteX3" fmla="*/ 38073 w 70960"/>
                    <a:gd name="connsiteY3" fmla="*/ 47898 h 54585"/>
                    <a:gd name="connsiteX4" fmla="*/ 65911 w 70960"/>
                    <a:gd name="connsiteY4" fmla="*/ 20060 h 54585"/>
                    <a:gd name="connsiteX5" fmla="*/ 65911 w 70960"/>
                    <a:gd name="connsiteY5" fmla="*/ 10235 h 54585"/>
                    <a:gd name="connsiteX0" fmla="*/ 0 w 55676"/>
                    <a:gd name="connsiteY0" fmla="*/ 0 h 37663"/>
                    <a:gd name="connsiteX1" fmla="*/ 0 w 55676"/>
                    <a:gd name="connsiteY1" fmla="*/ 9825 h 37663"/>
                    <a:gd name="connsiteX2" fmla="*/ 27838 w 55676"/>
                    <a:gd name="connsiteY2" fmla="*/ 37663 h 37663"/>
                    <a:gd name="connsiteX3" fmla="*/ 27838 w 55676"/>
                    <a:gd name="connsiteY3" fmla="*/ 37663 h 37663"/>
                    <a:gd name="connsiteX4" fmla="*/ 55676 w 55676"/>
                    <a:gd name="connsiteY4" fmla="*/ 9825 h 37663"/>
                    <a:gd name="connsiteX5" fmla="*/ 55676 w 55676"/>
                    <a:gd name="connsiteY5" fmla="*/ 0 h 37663"/>
                    <a:gd name="connsiteX6" fmla="*/ 0 w 55676"/>
                    <a:gd name="connsiteY6" fmla="*/ 0 h 3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76" h="37663">
                      <a:moveTo>
                        <a:pt x="0" y="0"/>
                      </a:moveTo>
                      <a:lnTo>
                        <a:pt x="0" y="9825"/>
                      </a:lnTo>
                      <a:cubicBezTo>
                        <a:pt x="0" y="25109"/>
                        <a:pt x="12554" y="37663"/>
                        <a:pt x="27838" y="37663"/>
                      </a:cubicBezTo>
                      <a:lnTo>
                        <a:pt x="27838" y="37663"/>
                      </a:lnTo>
                      <a:cubicBezTo>
                        <a:pt x="43122" y="37663"/>
                        <a:pt x="55676" y="25109"/>
                        <a:pt x="55676" y="9825"/>
                      </a:cubicBezTo>
                      <a:lnTo>
                        <a:pt x="5567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8100" cap="rnd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Textfeld 58" hidden="1">
                  <a:extLst>
                    <a:ext uri="{FF2B5EF4-FFF2-40B4-BE49-F238E27FC236}">
                      <a16:creationId xmlns:a16="http://schemas.microsoft.com/office/drawing/2014/main" id="{F71F7616-83DD-7B1A-49F1-22B80F81E401}"/>
                    </a:ext>
                  </a:extLst>
                </p:cNvPr>
                <p:cNvSpPr txBox="1"/>
                <p:nvPr>
                  <p:custDataLst>
                    <p:tags r:id="rId37"/>
                  </p:custDataLst>
                </p:nvPr>
              </p:nvSpPr>
              <p:spPr>
                <a:xfrm>
                  <a:off x="7481368" y="4141601"/>
                  <a:ext cx="216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Textfeld 59" hidden="1">
                  <a:extLst>
                    <a:ext uri="{FF2B5EF4-FFF2-40B4-BE49-F238E27FC236}">
                      <a16:creationId xmlns:a16="http://schemas.microsoft.com/office/drawing/2014/main" id="{7692445B-6173-2CD4-E6FB-AE5A07369419}"/>
                    </a:ext>
                  </a:extLst>
                </p:cNvPr>
                <p:cNvSpPr txBox="1"/>
                <p:nvPr>
                  <p:custDataLst>
                    <p:tags r:id="rId38"/>
                  </p:custDataLst>
                </p:nvPr>
              </p:nvSpPr>
              <p:spPr>
                <a:xfrm>
                  <a:off x="7499366" y="4172618"/>
                  <a:ext cx="180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Textfeld 60" hidden="1">
                  <a:extLst>
                    <a:ext uri="{FF2B5EF4-FFF2-40B4-BE49-F238E27FC236}">
                      <a16:creationId xmlns:a16="http://schemas.microsoft.com/office/drawing/2014/main" id="{B279AA0A-33F7-6963-C67A-17562E3BD91D}"/>
                    </a:ext>
                  </a:extLst>
                </p:cNvPr>
                <p:cNvSpPr txBox="1"/>
                <p:nvPr>
                  <p:custDataLst>
                    <p:tags r:id="rId39"/>
                  </p:custDataLst>
                </p:nvPr>
              </p:nvSpPr>
              <p:spPr>
                <a:xfrm>
                  <a:off x="7517366" y="4203596"/>
                  <a:ext cx="144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7" name="Freihandform: Form 56" hidden="1">
                <a:extLst>
                  <a:ext uri="{FF2B5EF4-FFF2-40B4-BE49-F238E27FC236}">
                    <a16:creationId xmlns:a16="http://schemas.microsoft.com/office/drawing/2014/main" id="{6D0D5570-AC30-934E-731D-F62C92071AB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 rot="2295335">
                <a:off x="1946889" y="2010077"/>
                <a:ext cx="415645" cy="438308"/>
              </a:xfrm>
              <a:custGeom>
                <a:avLst/>
                <a:gdLst>
                  <a:gd name="connsiteX0" fmla="*/ 61924 w 429065"/>
                  <a:gd name="connsiteY0" fmla="*/ 49982 h 452458"/>
                  <a:gd name="connsiteX1" fmla="*/ 356191 w 429065"/>
                  <a:gd name="connsiteY1" fmla="*/ 81517 h 452458"/>
                  <a:gd name="connsiteX2" fmla="*/ 402152 w 429065"/>
                  <a:gd name="connsiteY2" fmla="*/ 233536 h 452458"/>
                  <a:gd name="connsiteX3" fmla="*/ 428658 w 429065"/>
                  <a:gd name="connsiteY3" fmla="*/ 320571 h 452458"/>
                  <a:gd name="connsiteX4" fmla="*/ 429065 w 429065"/>
                  <a:gd name="connsiteY4" fmla="*/ 321087 h 452458"/>
                  <a:gd name="connsiteX5" fmla="*/ 262454 w 429065"/>
                  <a:gd name="connsiteY5" fmla="*/ 452458 h 452458"/>
                  <a:gd name="connsiteX6" fmla="*/ 262047 w 429065"/>
                  <a:gd name="connsiteY6" fmla="*/ 451943 h 452458"/>
                  <a:gd name="connsiteX7" fmla="*/ 180905 w 429065"/>
                  <a:gd name="connsiteY7" fmla="*/ 405476 h 452458"/>
                  <a:gd name="connsiteX8" fmla="*/ 35913 w 429065"/>
                  <a:gd name="connsiteY8" fmla="*/ 312299 h 452458"/>
                  <a:gd name="connsiteX9" fmla="*/ 61924 w 429065"/>
                  <a:gd name="connsiteY9" fmla="*/ 49982 h 452458"/>
                  <a:gd name="connsiteX10" fmla="*/ 103157 w 429065"/>
                  <a:gd name="connsiteY10" fmla="*/ 99423 h 452458"/>
                  <a:gd name="connsiteX11" fmla="*/ 52608 w 429065"/>
                  <a:gd name="connsiteY11" fmla="*/ 196006 h 452458"/>
                  <a:gd name="connsiteX12" fmla="*/ 135372 w 429065"/>
                  <a:gd name="connsiteY12" fmla="*/ 300825 h 452458"/>
                  <a:gd name="connsiteX13" fmla="*/ 135372 w 429065"/>
                  <a:gd name="connsiteY13" fmla="*/ 300823 h 452458"/>
                  <a:gd name="connsiteX14" fmla="*/ 93990 w 429065"/>
                  <a:gd name="connsiteY14" fmla="*/ 196005 h 452458"/>
                  <a:gd name="connsiteX15" fmla="*/ 135372 w 429065"/>
                  <a:gd name="connsiteY15" fmla="*/ 91187 h 452458"/>
                  <a:gd name="connsiteX16" fmla="*/ 103157 w 429065"/>
                  <a:gd name="connsiteY16" fmla="*/ 99423 h 45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9065" h="452458">
                    <a:moveTo>
                      <a:pt x="61924" y="49982"/>
                    </a:moveTo>
                    <a:cubicBezTo>
                      <a:pt x="147292" y="-28207"/>
                      <a:pt x="282152" y="-12383"/>
                      <a:pt x="356191" y="81517"/>
                    </a:cubicBezTo>
                    <a:cubicBezTo>
                      <a:pt x="391991" y="126919"/>
                      <a:pt x="406489" y="181587"/>
                      <a:pt x="402152" y="233536"/>
                    </a:cubicBezTo>
                    <a:cubicBezTo>
                      <a:pt x="399322" y="264215"/>
                      <a:pt x="409131" y="295805"/>
                      <a:pt x="428658" y="320571"/>
                    </a:cubicBezTo>
                    <a:lnTo>
                      <a:pt x="429065" y="321087"/>
                    </a:lnTo>
                    <a:lnTo>
                      <a:pt x="262454" y="452458"/>
                    </a:lnTo>
                    <a:lnTo>
                      <a:pt x="262047" y="451943"/>
                    </a:lnTo>
                    <a:cubicBezTo>
                      <a:pt x="241706" y="426145"/>
                      <a:pt x="212295" y="410011"/>
                      <a:pt x="180905" y="405476"/>
                    </a:cubicBezTo>
                    <a:cubicBezTo>
                      <a:pt x="125302" y="397445"/>
                      <a:pt x="71454" y="365437"/>
                      <a:pt x="35913" y="312299"/>
                    </a:cubicBezTo>
                    <a:cubicBezTo>
                      <a:pt x="-20772" y="227307"/>
                      <a:pt x="-9066" y="115161"/>
                      <a:pt x="61924" y="49982"/>
                    </a:cubicBezTo>
                    <a:close/>
                    <a:moveTo>
                      <a:pt x="103157" y="99423"/>
                    </a:moveTo>
                    <a:cubicBezTo>
                      <a:pt x="73452" y="115336"/>
                      <a:pt x="52608" y="152588"/>
                      <a:pt x="52608" y="196006"/>
                    </a:cubicBezTo>
                    <a:cubicBezTo>
                      <a:pt x="52608" y="253896"/>
                      <a:pt x="89663" y="300825"/>
                      <a:pt x="135372" y="300825"/>
                    </a:cubicBezTo>
                    <a:lnTo>
                      <a:pt x="135372" y="300823"/>
                    </a:lnTo>
                    <a:cubicBezTo>
                      <a:pt x="109321" y="276080"/>
                      <a:pt x="93990" y="237244"/>
                      <a:pt x="93990" y="196005"/>
                    </a:cubicBezTo>
                    <a:cubicBezTo>
                      <a:pt x="93990" y="154764"/>
                      <a:pt x="109321" y="115931"/>
                      <a:pt x="135372" y="91187"/>
                    </a:cubicBezTo>
                    <a:cubicBezTo>
                      <a:pt x="123945" y="91187"/>
                      <a:pt x="113059" y="94120"/>
                      <a:pt x="103157" y="99423"/>
                    </a:cubicBezTo>
                    <a:close/>
                  </a:path>
                </a:pathLst>
              </a:custGeom>
              <a:grpFill/>
              <a:ln w="317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uppieren 30" hidden="1">
              <a:extLst>
                <a:ext uri="{FF2B5EF4-FFF2-40B4-BE49-F238E27FC236}">
                  <a16:creationId xmlns:a16="http://schemas.microsoft.com/office/drawing/2014/main" id="{386F5A78-481B-CCF1-BB15-E55C9664876A}"/>
                </a:ext>
              </a:extLst>
            </p:cNvPr>
            <p:cNvGrpSpPr/>
            <p:nvPr>
              <p:custDataLst>
                <p:tags r:id="rId15"/>
              </p:custDataLst>
            </p:nvPr>
          </p:nvGrpSpPr>
          <p:grpSpPr>
            <a:xfrm>
              <a:off x="4246935" y="2200515"/>
              <a:ext cx="650131" cy="742469"/>
              <a:chOff x="1832351" y="1869601"/>
              <a:chExt cx="650131" cy="742469"/>
            </a:xfrm>
          </p:grpSpPr>
          <p:sp>
            <p:nvSpPr>
              <p:cNvPr id="32" name="Textfeld 31" hidden="1">
                <a:extLst>
                  <a:ext uri="{FF2B5EF4-FFF2-40B4-BE49-F238E27FC236}">
                    <a16:creationId xmlns:a16="http://schemas.microsoft.com/office/drawing/2014/main" id="{D126287D-72F2-1FFE-05CE-9FBED627F356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 rot="5400000">
                <a:off x="2101378" y="1902483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33" name="Textfeld 32" hidden="1">
                <a:extLst>
                  <a:ext uri="{FF2B5EF4-FFF2-40B4-BE49-F238E27FC236}">
                    <a16:creationId xmlns:a16="http://schemas.microsoft.com/office/drawing/2014/main" id="{2454BF40-369B-6B07-8A0A-75185057BE15}"/>
                  </a:ext>
                </a:extLst>
              </p:cNvPr>
              <p:cNvSpPr txBox="1"/>
              <p:nvPr>
                <p:custDataLst>
                  <p:tags r:id="rId17"/>
                </p:custDataLst>
              </p:nvPr>
            </p:nvSpPr>
            <p:spPr>
              <a:xfrm rot="2700000">
                <a:off x="1920942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34" name="Textfeld 33" hidden="1">
                <a:extLst>
                  <a:ext uri="{FF2B5EF4-FFF2-40B4-BE49-F238E27FC236}">
                    <a16:creationId xmlns:a16="http://schemas.microsoft.com/office/drawing/2014/main" id="{DF4A7A9D-B9B1-E29F-6D80-14D560D7615B}"/>
                  </a:ext>
                </a:extLst>
              </p:cNvPr>
              <p:cNvSpPr txBox="1"/>
              <p:nvPr>
                <p:custDataLst>
                  <p:tags r:id="rId18"/>
                </p:custDataLst>
              </p:nvPr>
            </p:nvSpPr>
            <p:spPr>
              <a:xfrm rot="18900000" flipH="1">
                <a:off x="2295581" y="197945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35" name="Textfeld 34" hidden="1">
                <a:extLst>
                  <a:ext uri="{FF2B5EF4-FFF2-40B4-BE49-F238E27FC236}">
                    <a16:creationId xmlns:a16="http://schemas.microsoft.com/office/drawing/2014/main" id="{63AC83BF-B710-2382-0A7B-A447B9AC08D8}"/>
                  </a:ext>
                </a:extLst>
              </p:cNvPr>
              <p:cNvSpPr txBox="1"/>
              <p:nvPr>
                <p:custDataLst>
                  <p:tags r:id="rId19"/>
                </p:custDataLst>
              </p:nvPr>
            </p:nvSpPr>
            <p:spPr>
              <a:xfrm rot="18900000" flipV="1">
                <a:off x="1890852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37" name="Textfeld 36" hidden="1">
                <a:extLst>
                  <a:ext uri="{FF2B5EF4-FFF2-40B4-BE49-F238E27FC236}">
                    <a16:creationId xmlns:a16="http://schemas.microsoft.com/office/drawing/2014/main" id="{C9A621DB-440A-09D4-AD81-8397F2ED7EE3}"/>
                  </a:ext>
                </a:extLst>
              </p:cNvPr>
              <p:cNvSpPr txBox="1"/>
              <p:nvPr>
                <p:custDataLst>
                  <p:tags r:id="rId20"/>
                </p:custDataLst>
              </p:nvPr>
            </p:nvSpPr>
            <p:spPr>
              <a:xfrm rot="2700000" flipH="1" flipV="1">
                <a:off x="2325448" y="2361890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38" name="Textfeld 37" hidden="1">
                <a:extLst>
                  <a:ext uri="{FF2B5EF4-FFF2-40B4-BE49-F238E27FC236}">
                    <a16:creationId xmlns:a16="http://schemas.microsoft.com/office/drawing/2014/main" id="{264654EC-60C2-533D-788D-2DF69565F950}"/>
                  </a:ext>
                </a:extLst>
              </p:cNvPr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2381902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sp>
            <p:nvSpPr>
              <p:cNvPr id="39" name="Textfeld 38" hidden="1">
                <a:extLst>
                  <a:ext uri="{FF2B5EF4-FFF2-40B4-BE49-F238E27FC236}">
                    <a16:creationId xmlns:a16="http://schemas.microsoft.com/office/drawing/2014/main" id="{E88E89B5-F2CC-A3A2-D0B0-6725A557952E}"/>
                  </a:ext>
                </a:extLst>
              </p:cNvPr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832351" y="2177939"/>
                <a:ext cx="100580" cy="3481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indent="-457200" algn="ctr">
                  <a:spcBef>
                    <a:spcPct val="20000"/>
                  </a:spcBef>
                  <a:buSzPct val="100000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1pPr>
                <a:lvl2pPr marL="342900" lvl="1" indent="-3429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2pPr>
                <a:lvl3pPr marL="742950" lvl="2" indent="-28575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3pPr>
                <a:lvl4pPr marL="1143000" lvl="3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4pPr>
                <a:lvl5pPr marL="1600200" lvl="4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5pPr>
                <a:lvl6pPr marL="2057400" lvl="5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6pPr>
                <a:lvl7pPr marL="2514600" lvl="6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7pPr>
                <a:lvl8pPr marL="2971800" lvl="7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8pPr>
                <a:lvl9pPr marL="3429000" lvl="8" indent="-228600" algn="ctr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>
                    <a:solidFill>
                      <a:schemeClr val="lt1">
                        <a:lumMod val="100000"/>
                      </a:schemeClr>
                    </a:solidFill>
                  </a:defRPr>
                </a:lvl9pPr>
              </a:lstStyle>
              <a:p>
                <a:pPr marL="0" marR="0" lvl="1" indent="0" algn="ctr" defTabSz="121917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  <p:grpSp>
            <p:nvGrpSpPr>
              <p:cNvPr id="40" name="Gruppieren 39" hidden="1">
                <a:extLst>
                  <a:ext uri="{FF2B5EF4-FFF2-40B4-BE49-F238E27FC236}">
                    <a16:creationId xmlns:a16="http://schemas.microsoft.com/office/drawing/2014/main" id="{8D2B162A-D99E-21F6-B3C6-E88B5C9D89F8}"/>
                  </a:ext>
                </a:extLst>
              </p:cNvPr>
              <p:cNvGrpSpPr/>
              <p:nvPr/>
            </p:nvGrpSpPr>
            <p:grpSpPr>
              <a:xfrm>
                <a:off x="2053103" y="2465566"/>
                <a:ext cx="209245" cy="146504"/>
                <a:chOff x="7481368" y="4141601"/>
                <a:chExt cx="216000" cy="151235"/>
              </a:xfrm>
              <a:solidFill>
                <a:schemeClr val="tx2"/>
              </a:solidFill>
            </p:grpSpPr>
            <p:sp>
              <p:nvSpPr>
                <p:cNvPr id="42" name="Freihandform: Form 41" hidden="1">
                  <a:extLst>
                    <a:ext uri="{FF2B5EF4-FFF2-40B4-BE49-F238E27FC236}">
                      <a16:creationId xmlns:a16="http://schemas.microsoft.com/office/drawing/2014/main" id="{57AFEB9D-F5C9-AC2E-9E42-44D282AA7C40}"/>
                    </a:ext>
                  </a:extLst>
                </p:cNvPr>
                <p:cNvSpPr/>
                <p:nvPr>
                  <p:custDataLst>
                    <p:tags r:id="rId24"/>
                  </p:custDataLst>
                </p:nvPr>
              </p:nvSpPr>
              <p:spPr bwMode="gray">
                <a:xfrm>
                  <a:off x="7542905" y="4229975"/>
                  <a:ext cx="92926" cy="62861"/>
                </a:xfrm>
                <a:custGeom>
                  <a:avLst/>
                  <a:gdLst>
                    <a:gd name="connsiteX0" fmla="*/ 10235 w 70960"/>
                    <a:gd name="connsiteY0" fmla="*/ 10235 h 54585"/>
                    <a:gd name="connsiteX1" fmla="*/ 10235 w 70960"/>
                    <a:gd name="connsiteY1" fmla="*/ 20060 h 54585"/>
                    <a:gd name="connsiteX2" fmla="*/ 38073 w 70960"/>
                    <a:gd name="connsiteY2" fmla="*/ 47898 h 54585"/>
                    <a:gd name="connsiteX3" fmla="*/ 38073 w 70960"/>
                    <a:gd name="connsiteY3" fmla="*/ 47898 h 54585"/>
                    <a:gd name="connsiteX4" fmla="*/ 65911 w 70960"/>
                    <a:gd name="connsiteY4" fmla="*/ 20060 h 54585"/>
                    <a:gd name="connsiteX5" fmla="*/ 65911 w 70960"/>
                    <a:gd name="connsiteY5" fmla="*/ 10235 h 54585"/>
                    <a:gd name="connsiteX0" fmla="*/ 0 w 55676"/>
                    <a:gd name="connsiteY0" fmla="*/ 0 h 37663"/>
                    <a:gd name="connsiteX1" fmla="*/ 0 w 55676"/>
                    <a:gd name="connsiteY1" fmla="*/ 9825 h 37663"/>
                    <a:gd name="connsiteX2" fmla="*/ 27838 w 55676"/>
                    <a:gd name="connsiteY2" fmla="*/ 37663 h 37663"/>
                    <a:gd name="connsiteX3" fmla="*/ 27838 w 55676"/>
                    <a:gd name="connsiteY3" fmla="*/ 37663 h 37663"/>
                    <a:gd name="connsiteX4" fmla="*/ 55676 w 55676"/>
                    <a:gd name="connsiteY4" fmla="*/ 9825 h 37663"/>
                    <a:gd name="connsiteX5" fmla="*/ 55676 w 55676"/>
                    <a:gd name="connsiteY5" fmla="*/ 0 h 37663"/>
                    <a:gd name="connsiteX6" fmla="*/ 0 w 55676"/>
                    <a:gd name="connsiteY6" fmla="*/ 0 h 37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76" h="37663">
                      <a:moveTo>
                        <a:pt x="0" y="0"/>
                      </a:moveTo>
                      <a:lnTo>
                        <a:pt x="0" y="9825"/>
                      </a:lnTo>
                      <a:cubicBezTo>
                        <a:pt x="0" y="25109"/>
                        <a:pt x="12554" y="37663"/>
                        <a:pt x="27838" y="37663"/>
                      </a:cubicBezTo>
                      <a:lnTo>
                        <a:pt x="27838" y="37663"/>
                      </a:lnTo>
                      <a:cubicBezTo>
                        <a:pt x="43122" y="37663"/>
                        <a:pt x="55676" y="25109"/>
                        <a:pt x="55676" y="9825"/>
                      </a:cubicBezTo>
                      <a:lnTo>
                        <a:pt x="5567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8100" cap="rnd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Textfeld 42" hidden="1">
                  <a:extLst>
                    <a:ext uri="{FF2B5EF4-FFF2-40B4-BE49-F238E27FC236}">
                      <a16:creationId xmlns:a16="http://schemas.microsoft.com/office/drawing/2014/main" id="{9FAED1BF-AFAC-518C-F5BA-30B0EFB0B431}"/>
                    </a:ext>
                  </a:extLst>
                </p:cNvPr>
                <p:cNvSpPr txBox="1"/>
                <p:nvPr>
                  <p:custDataLst>
                    <p:tags r:id="rId25"/>
                  </p:custDataLst>
                </p:nvPr>
              </p:nvSpPr>
              <p:spPr>
                <a:xfrm>
                  <a:off x="7481368" y="4141601"/>
                  <a:ext cx="216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Textfeld 43" hidden="1">
                  <a:extLst>
                    <a:ext uri="{FF2B5EF4-FFF2-40B4-BE49-F238E27FC236}">
                      <a16:creationId xmlns:a16="http://schemas.microsoft.com/office/drawing/2014/main" id="{0F49A718-F3E0-01F0-0914-F5B7BF0393AE}"/>
                    </a:ext>
                  </a:extLst>
                </p:cNvPr>
                <p:cNvSpPr txBox="1"/>
                <p:nvPr>
                  <p:custDataLst>
                    <p:tags r:id="rId26"/>
                  </p:custDataLst>
                </p:nvPr>
              </p:nvSpPr>
              <p:spPr>
                <a:xfrm>
                  <a:off x="7499366" y="4172618"/>
                  <a:ext cx="180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feld 44" hidden="1">
                  <a:extLst>
                    <a:ext uri="{FF2B5EF4-FFF2-40B4-BE49-F238E27FC236}">
                      <a16:creationId xmlns:a16="http://schemas.microsoft.com/office/drawing/2014/main" id="{7E70E761-358B-1D85-CDB0-55AAB911FB02}"/>
                    </a:ext>
                  </a:extLst>
                </p:cNvPr>
                <p:cNvSpPr txBox="1"/>
                <p:nvPr>
                  <p:custDataLst>
                    <p:tags r:id="rId27"/>
                  </p:custDataLst>
                </p:nvPr>
              </p:nvSpPr>
              <p:spPr>
                <a:xfrm>
                  <a:off x="7517366" y="4203596"/>
                  <a:ext cx="144000" cy="3600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indent="-457200" algn="ctr">
                    <a:spcBef>
                      <a:spcPct val="20000"/>
                    </a:spcBef>
                    <a:buSzPct val="100000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1pPr>
                  <a:lvl2pPr marL="342900" lvl="1" indent="-3429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2pPr>
                  <a:lvl3pPr marL="742950" lvl="2" indent="-28575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3pPr>
                  <a:lvl4pPr marL="1143000" lvl="3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4pPr>
                  <a:lvl5pPr marL="1600200" lvl="4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5pPr>
                  <a:lvl6pPr marL="2057400" lvl="5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6pPr>
                  <a:lvl7pPr marL="2514600" lvl="6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7pPr>
                  <a:lvl8pPr marL="2971800" lvl="7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8pPr>
                  <a:lvl9pPr marL="3429000" lvl="8" indent="-228600" algn="ctr">
                    <a:spcBef>
                      <a:spcPct val="20000"/>
                    </a:spcBef>
                    <a:buSzPct val="100000"/>
                    <a:buFont typeface="Arial" panose="020B0604020202020204" pitchFamily="34" charset="0"/>
                    <a:buChar char="•"/>
                    <a:defRPr>
                      <a:solidFill>
                        <a:schemeClr val="lt1">
                          <a:lumMod val="100000"/>
                        </a:schemeClr>
                      </a:solidFill>
                    </a:defRPr>
                  </a:lvl9pPr>
                </a:lstStyle>
                <a:p>
                  <a:pPr marL="0" marR="0" lvl="1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Pct val="100000"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100000"/>
                      </a:prstClr>
                    </a:solidFill>
                    <a:effectLst/>
                    <a:uLnTx/>
                    <a:uFillTx/>
                    <a:latin typeface="Noto Sa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" name="Freihandform: Form 40" hidden="1">
                <a:extLst>
                  <a:ext uri="{FF2B5EF4-FFF2-40B4-BE49-F238E27FC236}">
                    <a16:creationId xmlns:a16="http://schemas.microsoft.com/office/drawing/2014/main" id="{A3C4D5B2-7565-C042-483A-9BF06A346695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 rot="2295335">
                <a:off x="1946889" y="2010077"/>
                <a:ext cx="415645" cy="438308"/>
              </a:xfrm>
              <a:custGeom>
                <a:avLst/>
                <a:gdLst>
                  <a:gd name="connsiteX0" fmla="*/ 61924 w 429065"/>
                  <a:gd name="connsiteY0" fmla="*/ 49982 h 452458"/>
                  <a:gd name="connsiteX1" fmla="*/ 356191 w 429065"/>
                  <a:gd name="connsiteY1" fmla="*/ 81517 h 452458"/>
                  <a:gd name="connsiteX2" fmla="*/ 402152 w 429065"/>
                  <a:gd name="connsiteY2" fmla="*/ 233536 h 452458"/>
                  <a:gd name="connsiteX3" fmla="*/ 428658 w 429065"/>
                  <a:gd name="connsiteY3" fmla="*/ 320571 h 452458"/>
                  <a:gd name="connsiteX4" fmla="*/ 429065 w 429065"/>
                  <a:gd name="connsiteY4" fmla="*/ 321087 h 452458"/>
                  <a:gd name="connsiteX5" fmla="*/ 262454 w 429065"/>
                  <a:gd name="connsiteY5" fmla="*/ 452458 h 452458"/>
                  <a:gd name="connsiteX6" fmla="*/ 262047 w 429065"/>
                  <a:gd name="connsiteY6" fmla="*/ 451943 h 452458"/>
                  <a:gd name="connsiteX7" fmla="*/ 180905 w 429065"/>
                  <a:gd name="connsiteY7" fmla="*/ 405476 h 452458"/>
                  <a:gd name="connsiteX8" fmla="*/ 35913 w 429065"/>
                  <a:gd name="connsiteY8" fmla="*/ 312299 h 452458"/>
                  <a:gd name="connsiteX9" fmla="*/ 61924 w 429065"/>
                  <a:gd name="connsiteY9" fmla="*/ 49982 h 452458"/>
                  <a:gd name="connsiteX10" fmla="*/ 103157 w 429065"/>
                  <a:gd name="connsiteY10" fmla="*/ 99423 h 452458"/>
                  <a:gd name="connsiteX11" fmla="*/ 52608 w 429065"/>
                  <a:gd name="connsiteY11" fmla="*/ 196006 h 452458"/>
                  <a:gd name="connsiteX12" fmla="*/ 135372 w 429065"/>
                  <a:gd name="connsiteY12" fmla="*/ 300825 h 452458"/>
                  <a:gd name="connsiteX13" fmla="*/ 135372 w 429065"/>
                  <a:gd name="connsiteY13" fmla="*/ 300823 h 452458"/>
                  <a:gd name="connsiteX14" fmla="*/ 93990 w 429065"/>
                  <a:gd name="connsiteY14" fmla="*/ 196005 h 452458"/>
                  <a:gd name="connsiteX15" fmla="*/ 135372 w 429065"/>
                  <a:gd name="connsiteY15" fmla="*/ 91187 h 452458"/>
                  <a:gd name="connsiteX16" fmla="*/ 103157 w 429065"/>
                  <a:gd name="connsiteY16" fmla="*/ 99423 h 45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9065" h="452458">
                    <a:moveTo>
                      <a:pt x="61924" y="49982"/>
                    </a:moveTo>
                    <a:cubicBezTo>
                      <a:pt x="147292" y="-28207"/>
                      <a:pt x="282152" y="-12383"/>
                      <a:pt x="356191" y="81517"/>
                    </a:cubicBezTo>
                    <a:cubicBezTo>
                      <a:pt x="391991" y="126919"/>
                      <a:pt x="406489" y="181587"/>
                      <a:pt x="402152" y="233536"/>
                    </a:cubicBezTo>
                    <a:cubicBezTo>
                      <a:pt x="399322" y="264215"/>
                      <a:pt x="409131" y="295805"/>
                      <a:pt x="428658" y="320571"/>
                    </a:cubicBezTo>
                    <a:lnTo>
                      <a:pt x="429065" y="321087"/>
                    </a:lnTo>
                    <a:lnTo>
                      <a:pt x="262454" y="452458"/>
                    </a:lnTo>
                    <a:lnTo>
                      <a:pt x="262047" y="451943"/>
                    </a:lnTo>
                    <a:cubicBezTo>
                      <a:pt x="241706" y="426145"/>
                      <a:pt x="212295" y="410011"/>
                      <a:pt x="180905" y="405476"/>
                    </a:cubicBezTo>
                    <a:cubicBezTo>
                      <a:pt x="125302" y="397445"/>
                      <a:pt x="71454" y="365437"/>
                      <a:pt x="35913" y="312299"/>
                    </a:cubicBezTo>
                    <a:cubicBezTo>
                      <a:pt x="-20772" y="227307"/>
                      <a:pt x="-9066" y="115161"/>
                      <a:pt x="61924" y="49982"/>
                    </a:cubicBezTo>
                    <a:close/>
                    <a:moveTo>
                      <a:pt x="103157" y="99423"/>
                    </a:moveTo>
                    <a:cubicBezTo>
                      <a:pt x="73452" y="115336"/>
                      <a:pt x="52608" y="152588"/>
                      <a:pt x="52608" y="196006"/>
                    </a:cubicBezTo>
                    <a:cubicBezTo>
                      <a:pt x="52608" y="253896"/>
                      <a:pt x="89663" y="300825"/>
                      <a:pt x="135372" y="300825"/>
                    </a:cubicBezTo>
                    <a:lnTo>
                      <a:pt x="135372" y="300823"/>
                    </a:lnTo>
                    <a:cubicBezTo>
                      <a:pt x="109321" y="276080"/>
                      <a:pt x="93990" y="237244"/>
                      <a:pt x="93990" y="196005"/>
                    </a:cubicBezTo>
                    <a:cubicBezTo>
                      <a:pt x="93990" y="154764"/>
                      <a:pt x="109321" y="115931"/>
                      <a:pt x="135372" y="91187"/>
                    </a:cubicBezTo>
                    <a:cubicBezTo>
                      <a:pt x="123945" y="91187"/>
                      <a:pt x="113059" y="94120"/>
                      <a:pt x="103157" y="994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4" name="Gruppieren 163">
            <a:extLst>
              <a:ext uri="{FF2B5EF4-FFF2-40B4-BE49-F238E27FC236}">
                <a16:creationId xmlns:a16="http://schemas.microsoft.com/office/drawing/2014/main" id="{734C75A6-A890-5864-98EF-D05C6A8DF61E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175358" y="4701493"/>
            <a:ext cx="689315" cy="745357"/>
            <a:chOff x="4212000" y="2182482"/>
            <a:chExt cx="720000" cy="778537"/>
          </a:xfrm>
        </p:grpSpPr>
        <p:pic>
          <p:nvPicPr>
            <p:cNvPr id="154" name="Grafik 153" hidden="1">
              <a:extLst>
                <a:ext uri="{FF2B5EF4-FFF2-40B4-BE49-F238E27FC236}">
                  <a16:creationId xmlns:a16="http://schemas.microsoft.com/office/drawing/2014/main" id="{E120DEA3-8AFC-CACE-B9D3-6BFC65ECB842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4"/>
                </a:ext>
              </a:extLst>
            </a:blip>
            <a:stretch>
              <a:fillRect/>
            </a:stretch>
          </p:blipFill>
          <p:spPr>
            <a:xfrm>
              <a:off x="4212976" y="2182482"/>
              <a:ext cx="718049" cy="778537"/>
            </a:xfrm>
            <a:prstGeom prst="rect">
              <a:avLst/>
            </a:prstGeom>
          </p:spPr>
        </p:pic>
        <p:pic>
          <p:nvPicPr>
            <p:cNvPr id="157" name="Grafik 156">
              <a:extLst>
                <a:ext uri="{FF2B5EF4-FFF2-40B4-BE49-F238E27FC236}">
                  <a16:creationId xmlns:a16="http://schemas.microsoft.com/office/drawing/2014/main" id="{A60F55A9-F9F1-D2EF-2A82-B0B6719591C8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5"/>
                </a:ext>
              </a:extLst>
            </a:blip>
            <a:stretch>
              <a:fillRect/>
            </a:stretch>
          </p:blipFill>
          <p:spPr>
            <a:xfrm>
              <a:off x="4212000" y="2182482"/>
              <a:ext cx="720000" cy="778537"/>
            </a:xfrm>
            <a:prstGeom prst="rect">
              <a:avLst/>
            </a:prstGeom>
          </p:spPr>
        </p:pic>
        <p:pic>
          <p:nvPicPr>
            <p:cNvPr id="158" name="Grafik 157" hidden="1">
              <a:extLst>
                <a:ext uri="{FF2B5EF4-FFF2-40B4-BE49-F238E27FC236}">
                  <a16:creationId xmlns:a16="http://schemas.microsoft.com/office/drawing/2014/main" id="{829FB852-E8FC-8223-D82A-2E382B22B280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6"/>
                </a:ext>
              </a:extLst>
            </a:blip>
            <a:stretch>
              <a:fillRect/>
            </a:stretch>
          </p:blipFill>
          <p:spPr>
            <a:xfrm>
              <a:off x="4212000" y="2182482"/>
              <a:ext cx="720000" cy="778537"/>
            </a:xfrm>
            <a:prstGeom prst="rect">
              <a:avLst/>
            </a:prstGeom>
          </p:spPr>
        </p:pic>
        <p:pic>
          <p:nvPicPr>
            <p:cNvPr id="160" name="Grafik 159" hidden="1">
              <a:extLst>
                <a:ext uri="{FF2B5EF4-FFF2-40B4-BE49-F238E27FC236}">
                  <a16:creationId xmlns:a16="http://schemas.microsoft.com/office/drawing/2014/main" id="{695B5D78-93D3-D7FC-7ED6-79D8FEE7545C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7"/>
                </a:ext>
              </a:extLst>
            </a:blip>
            <a:stretch>
              <a:fillRect/>
            </a:stretch>
          </p:blipFill>
          <p:spPr>
            <a:xfrm>
              <a:off x="4212976" y="2182482"/>
              <a:ext cx="718049" cy="778537"/>
            </a:xfrm>
            <a:prstGeom prst="rect">
              <a:avLst/>
            </a:prstGeom>
          </p:spPr>
        </p:pic>
        <p:pic>
          <p:nvPicPr>
            <p:cNvPr id="161" name="Grafik 160" hidden="1">
              <a:extLst>
                <a:ext uri="{FF2B5EF4-FFF2-40B4-BE49-F238E27FC236}">
                  <a16:creationId xmlns:a16="http://schemas.microsoft.com/office/drawing/2014/main" id="{F981EE6F-096A-D91F-B5C5-606B9BC8A240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8"/>
                </a:ext>
              </a:extLst>
            </a:blip>
            <a:stretch>
              <a:fillRect/>
            </a:stretch>
          </p:blipFill>
          <p:spPr>
            <a:xfrm>
              <a:off x="4212000" y="2182482"/>
              <a:ext cx="720000" cy="778537"/>
            </a:xfrm>
            <a:prstGeom prst="rect">
              <a:avLst/>
            </a:prstGeom>
          </p:spPr>
        </p:pic>
        <p:pic>
          <p:nvPicPr>
            <p:cNvPr id="162" name="Grafik 161" hidden="1">
              <a:extLst>
                <a:ext uri="{FF2B5EF4-FFF2-40B4-BE49-F238E27FC236}">
                  <a16:creationId xmlns:a16="http://schemas.microsoft.com/office/drawing/2014/main" id="{5ADCBAB2-BE30-E35B-D90B-67CCB8CF1DA2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9"/>
                </a:ext>
              </a:extLst>
            </a:blip>
            <a:stretch>
              <a:fillRect/>
            </a:stretch>
          </p:blipFill>
          <p:spPr>
            <a:xfrm>
              <a:off x="4212976" y="2182482"/>
              <a:ext cx="718049" cy="77853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2794349-6F71-6D01-6DD2-883907978C1F}"/>
              </a:ext>
            </a:extLst>
          </p:cNvPr>
          <p:cNvSpPr txBox="1"/>
          <p:nvPr/>
        </p:nvSpPr>
        <p:spPr>
          <a:xfrm>
            <a:off x="3048000" y="36362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4E23F2-7850-9178-D8A3-072AD2939917}"/>
              </a:ext>
            </a:extLst>
          </p:cNvPr>
          <p:cNvSpPr txBox="1"/>
          <p:nvPr/>
        </p:nvSpPr>
        <p:spPr>
          <a:xfrm>
            <a:off x="3048000" y="36362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7206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6EF9B89-9DC6-4635-94A7-D73B84724CE7}"/>
              </a:ext>
            </a:extLst>
          </p:cNvPr>
          <p:cNvSpPr txBox="1"/>
          <p:nvPr/>
        </p:nvSpPr>
        <p:spPr>
          <a:xfrm>
            <a:off x="437397" y="255459"/>
            <a:ext cx="6466835" cy="871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lnSpc>
                <a:spcPts val="3467"/>
              </a:lnSpc>
              <a:defRPr/>
            </a:pPr>
            <a:r>
              <a:rPr lang="en-US" sz="3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Global One-Stop Supplier </a:t>
            </a:r>
          </a:p>
          <a:p>
            <a:pPr defTabSz="1219170">
              <a:lnSpc>
                <a:spcPts val="2667"/>
              </a:lnSpc>
              <a:defRPr/>
            </a:pPr>
            <a:r>
              <a:rPr lang="en-US" sz="2133" dirty="0">
                <a:latin typeface="Noto Sans Bold" panose="020B0802040504020204" pitchFamily="34" charset="0"/>
                <a:ea typeface="Noto Sans Bold" panose="020B0802040504020204" pitchFamily="34" charset="0"/>
                <a:cs typeface="Noto Sans Bold" panose="020B0802040504020204" pitchFamily="34" charset="0"/>
              </a:rPr>
              <a:t>For all vacuum needs</a:t>
            </a:r>
            <a:endParaRPr lang="de-DE" sz="2133" dirty="0">
              <a:latin typeface="Noto Sans Bold" panose="020B0802040504020204" pitchFamily="34" charset="0"/>
              <a:ea typeface="Noto Sans Bold" panose="020B0802040504020204" pitchFamily="34" charset="0"/>
              <a:cs typeface="Noto Sans Bold" panose="020B0802040504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0F06C54-EAC4-E76E-F482-13122102A686}"/>
              </a:ext>
            </a:extLst>
          </p:cNvPr>
          <p:cNvSpPr txBox="1"/>
          <p:nvPr/>
        </p:nvSpPr>
        <p:spPr>
          <a:xfrm>
            <a:off x="111153" y="4301431"/>
            <a:ext cx="7276944" cy="768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ts val="2667"/>
              </a:lnSpc>
              <a:defRPr/>
            </a:pPr>
            <a:r>
              <a:rPr lang="en-US" sz="2133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Whatever your process, whatever your requirements, we have the right vacuum solution for you.</a:t>
            </a:r>
            <a:endParaRPr lang="de-DE" sz="2133" dirty="0">
              <a:solidFill>
                <a:prstClr val="black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2940E4-6CA8-ABDD-EE34-995FDCA0F18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687" b="4992"/>
          <a:stretch/>
        </p:blipFill>
        <p:spPr>
          <a:xfrm>
            <a:off x="6096000" y="4838407"/>
            <a:ext cx="6096000" cy="202217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EA7EDDF-D962-FF65-EEE7-C50E71BFD10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6349"/>
          <a:stretch/>
        </p:blipFill>
        <p:spPr>
          <a:xfrm>
            <a:off x="7728181" y="836713"/>
            <a:ext cx="4463819" cy="423358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3325041-9BDD-B660-B0EA-5634A80091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152117" y="5810248"/>
            <a:ext cx="471960" cy="104775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9292803-A7B1-A854-A670-A1DF0BAE3F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81282" y="5657458"/>
            <a:ext cx="540785" cy="120054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BD917F7-F3CA-438E-8240-D51ACEFA33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70980" y="6045498"/>
            <a:ext cx="540784" cy="81575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A42262C-BA04-A5C1-A423-7368DE8E47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3535"/>
          <a:stretch/>
        </p:blipFill>
        <p:spPr>
          <a:xfrm>
            <a:off x="456164" y="5541235"/>
            <a:ext cx="4608417" cy="1388020"/>
          </a:xfrm>
          <a:prstGeom prst="rect">
            <a:avLst/>
          </a:prstGeom>
        </p:spPr>
      </p:pic>
      <p:pic>
        <p:nvPicPr>
          <p:cNvPr id="7" name="Grafik 1">
            <a:extLst>
              <a:ext uri="{FF2B5EF4-FFF2-40B4-BE49-F238E27FC236}">
                <a16:creationId xmlns:a16="http://schemas.microsoft.com/office/drawing/2014/main" id="{0E08E857-18BC-EC89-F37A-D68BA58EDF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180" y="1315906"/>
            <a:ext cx="6072890" cy="304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2626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8CD7E-7CCB-A135-8AA1-D89956394F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Contact me  </a:t>
            </a:r>
            <a:endParaRPr lang="en-CA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47D2AF-C2CA-BCD2-213A-05AEC4376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32" y="1185453"/>
            <a:ext cx="1896213" cy="18962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49F433-A907-7DF4-0811-F6C41DEA8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650" y="3481341"/>
            <a:ext cx="1518621" cy="1984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506872-AEF4-A945-EDDC-3E1A66A55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288" y="3367925"/>
            <a:ext cx="2877989" cy="22113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760506-D4F9-A414-2EA4-EC4279B68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174" y="3274697"/>
            <a:ext cx="1776186" cy="23978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0B37E5D-3DCB-C8B4-CCA2-261508AF5C56}"/>
              </a:ext>
            </a:extLst>
          </p:cNvPr>
          <p:cNvSpPr txBox="1"/>
          <p:nvPr/>
        </p:nvSpPr>
        <p:spPr>
          <a:xfrm>
            <a:off x="2858145" y="1342607"/>
            <a:ext cx="66463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Cole Frantz</a:t>
            </a:r>
          </a:p>
          <a:p>
            <a:pPr algn="ctr"/>
            <a:r>
              <a:rPr lang="en-US" sz="2400" dirty="0"/>
              <a:t>Technical Sales Representative - Pfeiffer</a:t>
            </a:r>
          </a:p>
          <a:p>
            <a:pPr algn="ctr"/>
            <a:r>
              <a:rPr lang="en-US" sz="2400" dirty="0"/>
              <a:t>Mobile:  587-583-1023</a:t>
            </a:r>
          </a:p>
          <a:p>
            <a:pPr algn="ctr"/>
            <a:r>
              <a:rPr lang="en-US" sz="2400" dirty="0"/>
              <a:t>cole.frantz@pfeiffer-vacuum.com</a:t>
            </a:r>
          </a:p>
        </p:txBody>
      </p:sp>
    </p:spTree>
    <p:extLst>
      <p:ext uri="{BB962C8B-B14F-4D97-AF65-F5344CB8AC3E}">
        <p14:creationId xmlns:p14="http://schemas.microsoft.com/office/powerpoint/2010/main" val="7392691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lideSettings&gt;&lt;agenda agendaId=&quot;00000000-0000-0000-0000-000000000000&quot; agendaRowId=&quot;00000000-0000-0000-0000-000000000000&quot; isTableOfContents=&quot;false&quot; slideNumber=&quot;0&quot; /&gt;&lt;slideLayout&gt;&lt;shapes /&gt;&lt;/slideLayout&gt;&lt;executiveSummary isExecutiveSummary=&quot;false&quot; /&gt;&lt;template id=&quot;https://buschvacuum.sharepoint.com/sites/PV-GL-ProductSupportDocuments/Global Document Library/Ampler Final/01 Presentations &amp;amp; Slides/Company/Busch Group Slides/Vacuum drives progress.169.slide.pptx&quot; lastModified=&quot;2025-07-17T14:48:24Z&quot; mimeType=&quot;application/vnd.openxmlformats-officedocument.presentationml.slide.169&quot; name=&quot;Vacuum drives progress&quot; /&gt;&lt;/slideSettings&gt;&lt;/smar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lideSettings&gt;&lt;agenda agendaId=&quot;00000000-0000-0000-0000-000000000000&quot; agendaRowId=&quot;00000000-0000-0000-0000-000000000000&quot; isTableOfContents=&quot;false&quot; slideNumber=&quot;0&quot; /&gt;&lt;slideLayout&gt;&lt;shapes /&gt;&lt;/slideLayout&gt;&lt;executiveSummary isExecutiveSummary=&quot;false&quot; /&gt;&lt;template id=&quot;https://buschvacuum.sharepoint.com/sites/PV-GL-ProductSupportDocuments/Global Document Library/Ampler Final/01 Presentations &amp;amp; Slides/Company/° Presentations/2023-03_Pfeiffer_Vacuum_CompanyPresentation_EN.169.pptx&quot; index=&quot;12&quot; lastModified=&quot;2023-10-30T12:53:11Z&quot; mimeType=&quot;application/vnd.openxmlformats-officedocument.presentationml.presentation.169&quot; name=&quot;2023-03_Pfeiffer_Vacuum_CompanyPresentation_EN&quot; /&gt;&lt;/slideSettings&gt;&lt;/smart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0ae9881e-05b9-42a9-ba20-6580a63e12fd&quot; isFootnotesShape=&quot;false&quot;&gt;&lt;infographic currentState=&quot;1&quot; isInfographic=&quot;true&quot; state=&quot;0&quot; stateCount=&quot;6&quot; /&gt;&lt;/shapeSettings&gt;&lt;/smart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7aa04adc-d2dd-43ae-8451-a4277a292a90&quot; isFootnotesShape=&quot;false&quot;&gt;&lt;infographic currentState=&quot;1&quot; isInfographic=&quot;true&quot; state=&quot;0&quot; stateCount=&quot;6&quot; /&gt;&lt;/shapeSettings&gt;&lt;/smart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75b86f95-28cc-4764-ac93-263ac76be99d&quot; isFootnotesShape=&quot;false&quot;&gt;&lt;infographic currentState=&quot;1&quot; isInfographic=&quot;true&quot; state=&quot;0&quot; stateCount=&quot;6&quot; /&gt;&lt;/shapeSettings&gt;&lt;/smart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c36f91dd-b486-4ca8-9430-d5783034e67c&quot; isFootnotesShape=&quot;false&quot;&gt;&lt;infographic currentState=&quot;0&quot; isInfographic=&quot;false&quot; state=&quot;0&quot; stateCount=&quot;0&quot; /&gt;&lt;/shapeSettings&gt;&lt;/smart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bd65736-3648-4a95-9d86-fbf1f4b8c5df&quot; isFootnotesShape=&quot;false&quot;&gt;&lt;infographic currentState=&quot;0&quot; isInfographic=&quot;false&quot; state=&quot;1&quot; stateCount=&quot;0&quot; /&gt;&lt;/shapeSettings&gt;&lt;/smart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d95b74d-21eb-4cc0-aea9-ae4819a53399&quot; isFootnotesShape=&quot;false&quot;&gt;&lt;infographic currentState=&quot;0&quot; isInfographic=&quot;false&quot; state=&quot;2&quot; stateCount=&quot;0&quot; /&gt;&lt;/shapeSettings&gt;&lt;/smart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81ef8c5-de2c-4882-af3f-4f121697ee12&quot; isFootnotesShape=&quot;false&quot;&gt;&lt;infographic currentState=&quot;0&quot; isInfographic=&quot;false&quot; state=&quot;3&quot; stateCount=&quot;0&quot; /&gt;&lt;/shapeSettings&gt;&lt;/smart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81eada1-c82f-418a-a394-3fcfa87f7163&quot; isFootnotesShape=&quot;false&quot;&gt;&lt;infographic currentState=&quot;0&quot; isInfographic=&quot;false&quot; state=&quot;4&quot; stateCount=&quot;0&quot; /&gt;&lt;/shapeSettings&gt;&lt;/smart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75c0f7ec-39b5-4c92-a855-8be003c3bcdf&quot; isFootnotesShape=&quot;false&quot;&gt;&lt;infographic currentState=&quot;0&quot; isInfographic=&quot;false&quot; state=&quot;5&quot; stateCount=&quot;0&quot; /&gt;&lt;/shapeSettings&gt;&lt;/smart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beadaf7-9486-4fb6-a256-0765524e4f03&quot; isFootnotesShape=&quot;false&quot;&gt;&lt;infographic currentState=&quot;0&quot; isInfographic=&quot;false&quot; state=&quot;0&quot; stateCount=&quot;0&quot; /&gt;&lt;/shapeSettings&gt;&lt;/smart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c22f63e1-b281-4f59-830c-2e2afedfd9e9&quot; isFootnotesShape=&quot;false&quot;&gt;&lt;infographic currentState=&quot;0&quot; isInfographic=&quot;false&quot; state=&quot;1&quot; stateCount=&quot;0&quot; /&gt;&lt;/shapeSettings&gt;&lt;/smart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2994e692-39c8-4f62-af4a-ad9ba9c1395c&quot; isFootnotesShape=&quot;false&quot;&gt;&lt;infographic currentState=&quot;0&quot; isInfographic=&quot;false&quot; state=&quot;2&quot; stateCount=&quot;0&quot; /&gt;&lt;/shapeSettings&gt;&lt;/smart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57841430-5e56-4ce2-ade7-5a12343a2a9d&quot; isFootnotesShape=&quot;false&quot;&gt;&lt;infographic currentState=&quot;0&quot; isInfographic=&quot;false&quot; state=&quot;4&quot; stateCount=&quot;0&quot; /&gt;&lt;/shapeSettings&gt;&lt;/smart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131465a-a713-4f27-bcd4-d97949c6c76c&quot; isFootnotesShape=&quot;false&quot;&gt;&lt;infographic currentState=&quot;0&quot; isInfographic=&quot;false&quot; state=&quot;5&quot; stateCount=&quot;0&quot; /&gt;&lt;/shapeSettings&gt;&lt;/smart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d5aeef52-164a-4963-ad83-631ec7246c10&quot; isFootnotesShape=&quot;false&quot;&gt;&lt;infographic currentState=&quot;0&quot; isInfographic=&quot;false&quot; state=&quot;3&quot; stateCount=&quot;0&quot; /&gt;&lt;/shapeSettings&gt;&lt;/smart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c8de6ec1-1f34-49cd-81c3-4beba703310f&quot; isFootnotesShape=&quot;false&quot;&gt;&lt;infographic currentState=&quot;0&quot; isInfographic=&quot;false&quot; state=&quot;3&quot; stateCount=&quot;0&quot; /&gt;&lt;/shapeSettings&gt;&lt;/smart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c0adf16-7072-49ad-8ce2-7b6e31f1dbc4&quot; isFootnotesShape=&quot;false&quot;&gt;&lt;infographic currentState=&quot;0&quot; isInfographic=&quot;false&quot; state=&quot;3&quot; stateCount=&quot;0&quot; /&gt;&lt;/shapeSettings&gt;&lt;/smart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8bfd6496-efab-4b18-b8ee-0f7916d2d7e7&quot; isFootnotesShape=&quot;false&quot;&gt;&lt;infographic currentState=&quot;0&quot; isInfographic=&quot;false&quot; state=&quot;3&quot; stateCount=&quot;0&quot; /&gt;&lt;/shapeSettings&gt;&lt;/smart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cb77c1a-1667-447d-8730-8c534ed77510&quot; isFootnotesShape=&quot;false&quot;&gt;&lt;infographic currentState=&quot;0&quot; isInfographic=&quot;false&quot; state=&quot;3&quot; stateCount=&quot;0&quot; /&gt;&lt;/shapeSettings&gt;&lt;/smart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8283dd04-6855-4fb5-8a03-967758ce64ba&quot; isFootnotesShape=&quot;false&quot;&gt;&lt;infographic currentState=&quot;0&quot; isInfographic=&quot;false&quot; state=&quot;3&quot; stateCount=&quot;0&quot; /&gt;&lt;/shapeSettings&gt;&lt;/smart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db5ef55-88ef-43bf-883c-e75d5567b157&quot; isFootnotesShape=&quot;false&quot;&gt;&lt;infographic currentState=&quot;0&quot; isInfographic=&quot;false&quot; state=&quot;3&quot; stateCount=&quot;0&quot; /&gt;&lt;/shapeSettings&gt;&lt;/smart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2dc6b9d-fa77-4598-bc00-f367d64a29c6&quot; isFootnotesShape=&quot;false&quot;&gt;&lt;infographic currentState=&quot;0&quot; isInfographic=&quot;false&quot; state=&quot;3&quot; stateCount=&quot;0&quot; /&gt;&lt;/shapeSettings&gt;&lt;/smart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b48fd47-c3fa-46cc-b722-2c1d6e0d6401&quot; isFootnotesShape=&quot;false&quot;&gt;&lt;infographic currentState=&quot;0&quot; isInfographic=&quot;false&quot; state=&quot;3&quot; stateCount=&quot;0&quot; /&gt;&lt;/shapeSettings&gt;&lt;/smart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058c252b-4c69-474c-9f05-806122ba7410&quot; isFootnotesShape=&quot;false&quot;&gt;&lt;infographic currentState=&quot;0&quot; isInfographic=&quot;false&quot; state=&quot;3&quot; stateCount=&quot;0&quot; /&gt;&lt;/shapeSettings&gt;&lt;/smart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16330d7-e646-4955-8b62-3755989d2df6&quot; isFootnotesShape=&quot;false&quot;&gt;&lt;infographic currentState=&quot;0&quot; isInfographic=&quot;false&quot; state=&quot;3&quot; stateCount=&quot;0&quot; /&gt;&lt;/shapeSettings&gt;&lt;/smart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ada4fa83-fbd7-4836-9158-b399f4cdab42&quot; isFootnotesShape=&quot;false&quot;&gt;&lt;infographic currentState=&quot;0&quot; isInfographic=&quot;false&quot; state=&quot;3&quot; stateCount=&quot;0&quot; /&gt;&lt;/shapeSettings&gt;&lt;/smart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e01d3ec8-332e-495d-b74f-3ef09770efcc&quot; isFootnotesShape=&quot;false&quot;&gt;&lt;infographic currentState=&quot;0&quot; isInfographic=&quot;false&quot; state=&quot;3&quot; stateCount=&quot;0&quot; /&gt;&lt;/shapeSettings&gt;&lt;/smart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4b47c00-1b26-4e78-9853-a6045b9a1280&quot; isFootnotesShape=&quot;false&quot;&gt;&lt;infographic currentState=&quot;0&quot; isInfographic=&quot;false&quot; state=&quot;5&quot; stateCount=&quot;0&quot; /&gt;&lt;/shapeSettings&gt;&lt;/smart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83263aa7-dd28-4fff-aded-bc7bdb437ccf&quot; isFootnotesShape=&quot;false&quot;&gt;&lt;infographic currentState=&quot;0&quot; isInfographic=&quot;false&quot; state=&quot;5&quot; stateCount=&quot;0&quot; /&gt;&lt;/shapeSettings&gt;&lt;/smart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a4d6d7c-4876-40be-91d7-0f3ea3a34174&quot; isFootnotesShape=&quot;false&quot;&gt;&lt;infographic currentState=&quot;0&quot; isInfographic=&quot;false&quot; state=&quot;5&quot; stateCount=&quot;0&quot; /&gt;&lt;/shapeSettings&gt;&lt;/smart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5be0046-5fd6-4562-97f7-f0abcdaeeb66&quot; isFootnotesShape=&quot;false&quot;&gt;&lt;infographic currentState=&quot;0&quot; isInfographic=&quot;false&quot; state=&quot;5&quot; stateCount=&quot;0&quot; /&gt;&lt;/shapeSettings&gt;&lt;/smart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e03ff5b-0ff7-4328-ac9e-7fd83b1200cc&quot; isFootnotesShape=&quot;false&quot;&gt;&lt;infographic currentState=&quot;0&quot; isInfographic=&quot;false&quot; state=&quot;5&quot; stateCount=&quot;0&quot; /&gt;&lt;/shapeSettings&gt;&lt;/smart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4b1cabe-a96d-4c03-a24b-3a73a34b90b6&quot; isFootnotesShape=&quot;false&quot;&gt;&lt;infographic currentState=&quot;0&quot; isInfographic=&quot;false&quot; state=&quot;5&quot; stateCount=&quot;0&quot; /&gt;&lt;/shapeSettings&gt;&lt;/smart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5d23d2f9-0a36-4c6c-82ae-ced27c0c55a9&quot; isFootnotesShape=&quot;false&quot;&gt;&lt;infographic currentState=&quot;0&quot; isInfographic=&quot;false&quot; state=&quot;5&quot; stateCount=&quot;0&quot; /&gt;&lt;/shapeSettings&gt;&lt;/smart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aaf2432-6899-4fad-b6a3-aae9a13f93ec&quot; isFootnotesShape=&quot;false&quot;&gt;&lt;infographic currentState=&quot;0&quot; isInfographic=&quot;false&quot; state=&quot;5&quot; stateCount=&quot;0&quot; /&gt;&lt;/shapeSettings&gt;&lt;/smart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f516627-b863-4186-8cd2-714ea5c53a46&quot; isFootnotesShape=&quot;false&quot;&gt;&lt;infographic currentState=&quot;0&quot; isInfographic=&quot;false&quot; state=&quot;5&quot; stateCount=&quot;0&quot; /&gt;&lt;/shapeSettings&gt;&lt;/smart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c8e9360-403f-4cd5-b1b2-dc5d22a4c571&quot; isFootnotesShape=&quot;false&quot;&gt;&lt;infographic currentState=&quot;0&quot; isInfographic=&quot;false&quot; state=&quot;5&quot; stateCount=&quot;0&quot; /&gt;&lt;/shapeSettings&gt;&lt;/smart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241003ed-e97c-4edc-ba71-64d915d5b01f&quot; isFootnotesShape=&quot;false&quot;&gt;&lt;infographic currentState=&quot;0&quot; isInfographic=&quot;false&quot; state=&quot;5&quot; stateCount=&quot;0&quot; /&gt;&lt;/shapeSettings&gt;&lt;/smart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5f2428f-5e2b-4798-ba50-f8d12b8fc27e&quot; isFootnotesShape=&quot;false&quot;&gt;&lt;infographic currentState=&quot;0&quot; isInfographic=&quot;false&quot; state=&quot;5&quot; stateCount=&quot;0&quot; /&gt;&lt;/shapeSettings&gt;&lt;/smart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3a9b8cd-7dc6-496c-be3c-ab9746318d6e&quot; isFootnotesShape=&quot;false&quot;&gt;&lt;infographic currentState=&quot;0&quot; isInfographic=&quot;false&quot; state=&quot;4&quot; stateCount=&quot;0&quot; /&gt;&lt;/shapeSettings&gt;&lt;/smart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eaa3f28c-3843-4b77-a13e-3e23e241468f&quot; isFootnotesShape=&quot;false&quot;&gt;&lt;infographic currentState=&quot;0&quot; isInfographic=&quot;false&quot; state=&quot;4&quot; stateCount=&quot;0&quot; /&gt;&lt;/shapeSettings&gt;&lt;/smart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2e3aa44-8d1f-4d45-a72d-af77f740c003&quot; isFootnotesShape=&quot;false&quot;&gt;&lt;infographic currentState=&quot;0&quot; isInfographic=&quot;false&quot; state=&quot;4&quot; stateCount=&quot;0&quot; /&gt;&lt;/shapeSettings&gt;&lt;/smart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dd1ea9ad-f1ba-4638-a5eb-209faa5d244e&quot; isFootnotesShape=&quot;false&quot;&gt;&lt;infographic currentState=&quot;0&quot; isInfographic=&quot;false&quot; state=&quot;4&quot; stateCount=&quot;0&quot; /&gt;&lt;/shapeSettings&gt;&lt;/smart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82b80478-8d7c-4ef8-9cf7-830835321d2c&quot; isFootnotesShape=&quot;false&quot;&gt;&lt;infographic currentState=&quot;0&quot; isInfographic=&quot;false&quot; state=&quot;4&quot; stateCount=&quot;0&quot; /&gt;&lt;/shapeSettings&gt;&lt;/smart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4fab371-0b63-44a0-8016-661e1ab11afa&quot; isFootnotesShape=&quot;false&quot;&gt;&lt;infographic currentState=&quot;0&quot; isInfographic=&quot;false&quot; state=&quot;4&quot; stateCount=&quot;0&quot; /&gt;&lt;/shapeSettings&gt;&lt;/smart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2bb6dc7a-06d6-4a28-bd64-dcc63762d081&quot; isFootnotesShape=&quot;false&quot;&gt;&lt;infographic currentState=&quot;0&quot; isInfographic=&quot;false&quot; state=&quot;4&quot; stateCount=&quot;0&quot; /&gt;&lt;/shapeSettings&gt;&lt;/smart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0382c44-b596-4b87-9970-d2a333fccc2b&quot; isFootnotesShape=&quot;false&quot;&gt;&lt;infographic currentState=&quot;0&quot; isInfographic=&quot;false&quot; state=&quot;4&quot; stateCount=&quot;0&quot; /&gt;&lt;/shapeSettings&gt;&lt;/smart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53382a54-1df5-453e-afda-76db5015af8e&quot; isFootnotesShape=&quot;false&quot;&gt;&lt;infographic currentState=&quot;0&quot; isInfographic=&quot;false&quot; state=&quot;4&quot; stateCount=&quot;0&quot; /&gt;&lt;/shapeSettings&gt;&lt;/smart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b9aafe5-b8db-4aa9-85e4-63c7c210781d&quot; isFootnotesShape=&quot;false&quot;&gt;&lt;infographic currentState=&quot;0&quot; isInfographic=&quot;false&quot; state=&quot;4&quot; stateCount=&quot;0&quot; /&gt;&lt;/shapeSettings&gt;&lt;/smart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634ac70e-4d83-440e-b6bc-50207e95dad6&quot; isFootnotesShape=&quot;false&quot;&gt;&lt;infographic currentState=&quot;0&quot; isInfographic=&quot;false&quot; state=&quot;4&quot; stateCount=&quot;0&quot; /&gt;&lt;/shapeSettings&gt;&lt;/smart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503402f-61f3-4258-ab3a-91150ac1feab&quot; isFootnotesShape=&quot;false&quot;&gt;&lt;infographic currentState=&quot;0&quot; isInfographic=&quot;false&quot; state=&quot;4&quot; stateCount=&quot;0&quot; /&gt;&lt;/shapeSettings&gt;&lt;/smart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d3653fc-10f1-487d-bf52-12785244ffed&quot; isFootnotesShape=&quot;false&quot;&gt;&lt;infographic currentState=&quot;0&quot; isInfographic=&quot;false&quot; state=&quot;2&quot; stateCount=&quot;0&quot; /&gt;&lt;/shapeSettings&gt;&lt;/smart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f443739-4977-4dc2-b648-ff57ac19b29f&quot; isFootnotesShape=&quot;false&quot;&gt;&lt;infographic currentState=&quot;0&quot; isInfographic=&quot;false&quot; state=&quot;2&quot; stateCount=&quot;0&quot; /&gt;&lt;/shapeSettings&gt;&lt;/smart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dcf4c1c-0737-4b97-885f-a46f96716652&quot; isFootnotesShape=&quot;false&quot;&gt;&lt;infographic currentState=&quot;0&quot; isInfographic=&quot;false&quot; state=&quot;2&quot; stateCount=&quot;0&quot; /&gt;&lt;/shapeSettings&gt;&lt;/smart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8041564-d308-442a-9289-f4a60ae6af70&quot; isFootnotesShape=&quot;false&quot;&gt;&lt;infographic currentState=&quot;0&quot; isInfographic=&quot;false&quot; state=&quot;2&quot; stateCount=&quot;0&quot; /&gt;&lt;/shapeSettings&gt;&lt;/smart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e7b9a3c1-1e7c-4906-97c2-e756c1a9de5c&quot; isFootnotesShape=&quot;false&quot;&gt;&lt;infographic currentState=&quot;0&quot; isInfographic=&quot;false&quot; state=&quot;2&quot; stateCount=&quot;0&quot; /&gt;&lt;/shapeSettings&gt;&lt;/smart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ed4a05a9-e0a9-4e4d-b920-b4eadaa63278&quot; isFootnotesShape=&quot;false&quot;&gt;&lt;infographic currentState=&quot;0&quot; isInfographic=&quot;false&quot; state=&quot;2&quot; stateCount=&quot;0&quot; /&gt;&lt;/shapeSettings&gt;&lt;/smart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5b1683e5-2bd7-4e47-af92-c82c5528af04&quot; isFootnotesShape=&quot;false&quot;&gt;&lt;infographic currentState=&quot;0&quot; isInfographic=&quot;false&quot; state=&quot;2&quot; stateCount=&quot;0&quot; /&gt;&lt;/shapeSettings&gt;&lt;/smart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c158d8c-8128-4f76-83fd-574dc8d50a1e&quot; isFootnotesShape=&quot;false&quot;&gt;&lt;infographic currentState=&quot;0&quot; isInfographic=&quot;false&quot; state=&quot;2&quot; stateCount=&quot;0&quot; /&gt;&lt;/shapeSettings&gt;&lt;/smart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6484d796-66f2-4a0e-9457-f090f2e0d9b2&quot; isFootnotesShape=&quot;false&quot;&gt;&lt;infographic currentState=&quot;0&quot; isInfographic=&quot;false&quot; state=&quot;2&quot; stateCount=&quot;0&quot; /&gt;&lt;/shapeSettings&gt;&lt;/smart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7a5623a-f568-48a4-ad5f-8c5f9ba19f26&quot; isFootnotesShape=&quot;false&quot;&gt;&lt;infographic currentState=&quot;0&quot; isInfographic=&quot;false&quot; state=&quot;2&quot; stateCount=&quot;0&quot; /&gt;&lt;/shapeSettings&gt;&lt;/smart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ddc2f9fd-75ae-4bbc-a231-4fae9ba2c990&quot; isFootnotesShape=&quot;false&quot;&gt;&lt;infographic currentState=&quot;0&quot; isInfographic=&quot;false&quot; state=&quot;2&quot; stateCount=&quot;0&quot; /&gt;&lt;/shapeSettings&gt;&lt;/smart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da55dc62-1926-4b09-9ab9-4530e03aa3b2&quot; isFootnotesShape=&quot;false&quot;&gt;&lt;infographic currentState=&quot;0&quot; isInfographic=&quot;false&quot; state=&quot;2&quot; stateCount=&quot;0&quot; /&gt;&lt;/shapeSettings&gt;&lt;/smart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844e8cb-d53f-4954-8380-f3f257b7b6ec&quot; isFootnotesShape=&quot;false&quot;&gt;&lt;infographic currentState=&quot;0&quot; isInfographic=&quot;false&quot; state=&quot;1&quot; stateCount=&quot;0&quot; /&gt;&lt;/shapeSettings&gt;&lt;/smart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e0abc105-c7e8-4838-a7f3-e8c1f8916984&quot; isFootnotesShape=&quot;false&quot;&gt;&lt;infographic currentState=&quot;0&quot; isInfographic=&quot;false&quot; state=&quot;1&quot; stateCount=&quot;0&quot; /&gt;&lt;/shapeSettings&gt;&lt;/smart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a042063b-d107-4796-bf56-5ad265c13811&quot; isFootnotesShape=&quot;false&quot;&gt;&lt;infographic currentState=&quot;0&quot; isInfographic=&quot;false&quot; state=&quot;1&quot; stateCount=&quot;0&quot; /&gt;&lt;/shapeSettings&gt;&lt;/smart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ae653121-6375-4c84-8832-204064a0698a&quot; isFootnotesShape=&quot;false&quot;&gt;&lt;infographic currentState=&quot;0&quot; isInfographic=&quot;false&quot; state=&quot;1&quot; stateCount=&quot;0&quot; /&gt;&lt;/shapeSettings&gt;&lt;/smart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550f7c1-97a5-41e4-8e36-68d3b385880e&quot; isFootnotesShape=&quot;false&quot;&gt;&lt;infographic currentState=&quot;0&quot; isInfographic=&quot;false&quot; state=&quot;1&quot; stateCount=&quot;0&quot; /&gt;&lt;/shapeSettings&gt;&lt;/smart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24ecd50e-9af0-4c45-95b8-6cd9a6fb81d4&quot; isFootnotesShape=&quot;false&quot;&gt;&lt;infographic currentState=&quot;0&quot; isInfographic=&quot;false&quot; state=&quot;1&quot; stateCount=&quot;0&quot; /&gt;&lt;/shapeSettings&gt;&lt;/smart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0e4fdca-097e-487a-80f8-3a077375385b&quot; isFootnotesShape=&quot;false&quot;&gt;&lt;infographic currentState=&quot;0&quot; isInfographic=&quot;false&quot; state=&quot;1&quot; stateCount=&quot;0&quot; /&gt;&lt;/shapeSettings&gt;&lt;/smart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c5cc4ba0-409b-4af9-8adb-2aa8d44103b8&quot; isFootnotesShape=&quot;false&quot;&gt;&lt;infographic currentState=&quot;0&quot; isInfographic=&quot;false&quot; state=&quot;1&quot; stateCount=&quot;0&quot; /&gt;&lt;/shapeSettings&gt;&lt;/smart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807d7971-b0ab-412a-9051-02b6c80193fb&quot; isFootnotesShape=&quot;false&quot;&gt;&lt;infographic currentState=&quot;0&quot; isInfographic=&quot;false&quot; state=&quot;1&quot; stateCount=&quot;0&quot; /&gt;&lt;/shapeSettings&gt;&lt;/smart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670faa6f-6da7-4e3c-af12-3907a978acc4&quot; isFootnotesShape=&quot;false&quot;&gt;&lt;infographic currentState=&quot;0&quot; isInfographic=&quot;false&quot; state=&quot;1&quot; stateCount=&quot;0&quot; /&gt;&lt;/shapeSettings&gt;&lt;/smart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1625c5bd-e55b-4732-81a5-7847b78a5671&quot; isFootnotesShape=&quot;false&quot;&gt;&lt;infographic currentState=&quot;0&quot; isInfographic=&quot;false&quot; state=&quot;1&quot; stateCount=&quot;0&quot; /&gt;&lt;/shapeSettings&gt;&lt;/smart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4ce5f119-514c-4a6d-a7ac-c7713c637e1b&quot; isFootnotesShape=&quot;false&quot;&gt;&lt;infographic currentState=&quot;0&quot; isInfographic=&quot;false&quot; state=&quot;1&quot; stateCount=&quot;0&quot; /&gt;&lt;/shapeSettings&gt;&lt;/smart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a1c70004-8b9b-41e0-b95f-50d8c0bdc8ce&quot; isFootnotesShape=&quot;false&quot;&gt;&lt;infographic currentState=&quot;0&quot; isInfographic=&quot;false&quot; state=&quot;0&quot; stateCount=&quot;0&quot; /&gt;&lt;/shapeSettings&gt;&lt;/smart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4b2303fe-49ec-434d-9275-b2705ee8dd52&quot; isFootnotesShape=&quot;false&quot;&gt;&lt;infographic currentState=&quot;0&quot; isInfographic=&quot;false&quot; state=&quot;0&quot; stateCount=&quot;0&quot; /&gt;&lt;/shapeSettings&gt;&lt;/smart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85178de1-7a47-4483-b164-b5caa302c525&quot; isFootnotesShape=&quot;false&quot;&gt;&lt;infographic currentState=&quot;0&quot; isInfographic=&quot;false&quot; state=&quot;0&quot; stateCount=&quot;0&quot; /&gt;&lt;/shapeSettings&gt;&lt;/smart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4aeaaccb-be7f-4510-9692-11388e1edf91&quot; isFootnotesShape=&quot;false&quot;&gt;&lt;infographic currentState=&quot;0&quot; isInfographic=&quot;false&quot; state=&quot;0&quot; stateCount=&quot;0&quot; /&gt;&lt;/shapeSettings&gt;&lt;/smart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fc10e86b-6767-40b7-95be-bb00f45632e5&quot; isFootnotesShape=&quot;false&quot;&gt;&lt;infographic currentState=&quot;0&quot; isInfographic=&quot;false&quot; state=&quot;0&quot; stateCount=&quot;0&quot; /&gt;&lt;/shapeSettings&gt;&lt;/smart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aa94f83a-8d32-4307-bba3-232328b63729&quot; isFootnotesShape=&quot;false&quot;&gt;&lt;infographic currentState=&quot;0&quot; isInfographic=&quot;false&quot; state=&quot;0&quot; stateCount=&quot;0&quot; /&gt;&lt;/shapeSettings&gt;&lt;/smart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7a912057-0359-487e-a725-1830b47a4b39&quot; isFootnotesShape=&quot;false&quot;&gt;&lt;infographic currentState=&quot;0&quot; isInfographic=&quot;false&quot; state=&quot;0&quot; stateCount=&quot;0&quot; /&gt;&lt;/shapeSettings&gt;&lt;/smart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c5192a6f-8887-4373-bb80-f687594f0abd&quot; isFootnotesShape=&quot;false&quot;&gt;&lt;infographic currentState=&quot;0&quot; isInfographic=&quot;false&quot; state=&quot;0&quot; stateCount=&quot;0&quot; /&gt;&lt;/shapeSettings&gt;&lt;/smart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b7f8e3c0-64c4-4452-a459-68fb8541c433&quot; isFootnotesShape=&quot;false&quot;&gt;&lt;infographic currentState=&quot;0&quot; isInfographic=&quot;false&quot; state=&quot;0&quot; stateCount=&quot;0&quot; /&gt;&lt;/shapeSettings&gt;&lt;/smart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5dfe1ecb-3f2e-4e62-a464-46c3e9fab611&quot; isFootnotesShape=&quot;false&quot;&gt;&lt;infographic currentState=&quot;0&quot; isInfographic=&quot;false&quot; state=&quot;0&quot; stateCount=&quot;0&quot; /&gt;&lt;/shapeSettings&gt;&lt;/smart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4a4ae684-2863-4a54-a2c4-abeec8e11ced&quot; isFootnotesShape=&quot;false&quot;&gt;&lt;infographic currentState=&quot;0&quot; isInfographic=&quot;false&quot; state=&quot;0&quot; stateCount=&quot;0&quot; /&gt;&lt;/shapeSettings&gt;&lt;/smart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db724d5a-ac4d-4b1b-ac39-5b9c9e0340bd&quot; isFootnotesShape=&quot;false&quot;&gt;&lt;infographic currentState=&quot;0&quot; isInfographic=&quot;false&quot; state=&quot;0&quot; stateCount=&quot;0&quot; /&gt;&lt;/shapeSettings&gt;&lt;/smart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582321d-48cd-4bb4-943b-521e6da85214&quot; isFootnotesShape=&quot;false&quot;&gt;&lt;infographic currentState=&quot;0&quot; isInfographic=&quot;false&quot; state=&quot;0&quot; stateCount=&quot;0&quot; /&gt;&lt;/shapeSettings&gt;&lt;/smart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e6f89782-1c80-4a2d-ae26-7dca3f1b3f4a&quot; isFootnotesShape=&quot;false&quot;&gt;&lt;infographic currentState=&quot;0&quot; isInfographic=&quot;false&quot; state=&quot;1&quot; stateCount=&quot;0&quot; /&gt;&lt;/shapeSettings&gt;&lt;/smart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63e82267-7a1e-493e-80e1-c90a089db0e4&quot; isFootnotesShape=&quot;false&quot;&gt;&lt;infographic currentState=&quot;0&quot; isInfographic=&quot;false&quot; state=&quot;2&quot; stateCount=&quot;0&quot; /&gt;&lt;/shapeSettings&gt;&lt;/smart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995e61a0-302d-4aea-b2e8-b1b6ed7d77aa&quot; isFootnotesShape=&quot;false&quot;&gt;&lt;infographic currentState=&quot;0&quot; isInfographic=&quot;false&quot; state=&quot;3&quot; stateCount=&quot;0&quot; /&gt;&lt;/shapeSettings&gt;&lt;/smart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7ec36346-3e8b-4407-93c8-dc31822a310a&quot; isFootnotesShape=&quot;false&quot;&gt;&lt;infographic currentState=&quot;0&quot; isInfographic=&quot;false&quot; state=&quot;4&quot; stateCount=&quot;0&quot; /&gt;&lt;/shapeSettings&gt;&lt;/smart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i=&quot;http://www.w3.org/2001/XMLSchema-instance&quot; xmlns:xsd=&quot;http://www.w3.org/2001/XMLSchema&quot;&gt;&lt;shapeSettings id=&quot;388738d2-bfc3-49c8-a3bc-6ed7da85f7bf&quot; isFootnotesShape=&quot;false&quot;&gt;&lt;infographic currentState=&quot;0&quot; isInfographic=&quot;false&quot; state=&quot;5&quot; stateCount=&quot;0&quot; /&gt;&lt;/shapeSettings&gt;&lt;/smart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V_Title_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ts val="2200"/>
          </a:lnSpc>
          <a:defRPr sz="1600" smtClean="0">
            <a:solidFill>
              <a:schemeClr val="bg1"/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Template_Pfeiffer.pptx" id="{74CD9D73-E10F-4360-AFCD-1596E053E169}" vid="{16701FD2-0F7A-4627-8612-7C2503BC75C0}"/>
    </a:ext>
  </a:extLst>
</a:theme>
</file>

<file path=ppt/theme/theme3.xml><?xml version="1.0" encoding="utf-8"?>
<a:theme xmlns:a="http://schemas.openxmlformats.org/drawingml/2006/main" name="Content whi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sch Vacuum Solutions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14000"/>
          </a:lnSpc>
          <a:defRPr sz="1600" dirty="0" err="1" smtClean="0">
            <a:solidFill>
              <a:schemeClr val="tx1"/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Template_Pfeiffer.pptx" id="{74CD9D73-E10F-4360-AFCD-1596E053E169}" vid="{D0348496-4D13-4970-A781-7974D01912C1}"/>
    </a:ext>
  </a:extLst>
</a:theme>
</file>

<file path=ppt/theme/theme4.xml><?xml version="1.0" encoding="utf-8"?>
<a:theme xmlns:a="http://schemas.openxmlformats.org/drawingml/2006/main" name="1_empt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14000"/>
          </a:lnSpc>
          <a:defRPr sz="1600" dirty="0" err="1" smtClean="0">
            <a:solidFill>
              <a:schemeClr val="tx1"/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Template_032023_withoutIllustrations.pptx" id="{24D3DE44-0166-424C-8C03-DAA5CF5A7BD6}" vid="{AB2D3B62-D0AF-4334-B162-76EE81EC08A6}"/>
    </a:ext>
  </a:extLst>
</a:theme>
</file>

<file path=ppt/theme/theme5.xml><?xml version="1.0" encoding="utf-8"?>
<a:theme xmlns:a="http://schemas.openxmlformats.org/drawingml/2006/main" name="Content">
  <a:themeElements>
    <a:clrScheme name="Busch Group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5800"/>
      </a:accent1>
      <a:accent2>
        <a:srgbClr val="666666"/>
      </a:accent2>
      <a:accent3>
        <a:srgbClr val="CC0000"/>
      </a:accent3>
      <a:accent4>
        <a:srgbClr val="009DA5"/>
      </a:accent4>
      <a:accent5>
        <a:srgbClr val="D8DBDB"/>
      </a:accent5>
      <a:accent6>
        <a:srgbClr val="A50000"/>
      </a:accent6>
      <a:hlink>
        <a:srgbClr val="7F7F7F"/>
      </a:hlink>
      <a:folHlink>
        <a:srgbClr val="7F7F7F"/>
      </a:folHlink>
    </a:clrScheme>
    <a:fontScheme name="Benutzerdefiniert 1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14000"/>
          </a:lnSpc>
          <a:defRPr sz="1600" dirty="0" err="1" smtClean="0">
            <a:solidFill>
              <a:schemeClr val="tx1"/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mplerLibrary4jcu3ugpie2.potx" id="{D4460C3D-2919-4389-9EA6-1DC08EC66D27}" vid="{B47F9DF9-C809-4D74-9766-050228EAB08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3914</TotalTime>
  <Words>313</Words>
  <Application>Microsoft Office PowerPoint</Application>
  <PresentationFormat>Widescreen</PresentationFormat>
  <Paragraphs>51</Paragraphs>
  <Slides>8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Office Theme</vt:lpstr>
      <vt:lpstr>PV_Title_2</vt:lpstr>
      <vt:lpstr>Content white</vt:lpstr>
      <vt:lpstr>1_empty</vt:lpstr>
      <vt:lpstr>Content</vt:lpstr>
      <vt:lpstr>PowerPoint Presentation</vt:lpstr>
      <vt:lpstr>PowerPoint Presentation</vt:lpstr>
      <vt:lpstr>PowerPoint Presentation</vt:lpstr>
      <vt:lpstr>VACUUM DRIVES PROGRESS</vt:lpstr>
      <vt:lpstr>Accelerator Vacuum</vt:lpstr>
      <vt:lpstr>Pfeiffer Canada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Cole Frantz</dc:creator>
  <cp:lastModifiedBy>Cole Frantz</cp:lastModifiedBy>
  <cp:revision>2</cp:revision>
  <dcterms:created xsi:type="dcterms:W3CDTF">2025-12-05T19:38:19Z</dcterms:created>
  <dcterms:modified xsi:type="dcterms:W3CDTF">2026-09-18T23:11:07Z</dcterms:modified>
</cp:coreProperties>
</file>