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5"/>
    <p:sldMasterId id="2147484125" r:id="rId6"/>
    <p:sldMasterId id="2147484144" r:id="rId7"/>
  </p:sldMasterIdLst>
  <p:notesMasterIdLst>
    <p:notesMasterId r:id="rId16"/>
  </p:notesMasterIdLst>
  <p:handoutMasterIdLst>
    <p:handoutMasterId r:id="rId17"/>
  </p:handoutMasterIdLst>
  <p:sldIdLst>
    <p:sldId id="276" r:id="rId8"/>
    <p:sldId id="3633" r:id="rId9"/>
    <p:sldId id="2147378658" r:id="rId10"/>
    <p:sldId id="3756" r:id="rId11"/>
    <p:sldId id="258" r:id="rId12"/>
    <p:sldId id="2147378667" r:id="rId13"/>
    <p:sldId id="2147378664" r:id="rId14"/>
    <p:sldId id="2147378663" r:id="rId1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BF00D8-87A7-F56B-1279-D49943221CCB}" name="Erik Trask" initials="ET" userId="S::etrask@tae.com::fb6b83dc-024c-48c6-aca0-b2036002e9c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987EF"/>
    <a:srgbClr val="FFB8F3"/>
    <a:srgbClr val="FF5ADB"/>
    <a:srgbClr val="FE9B29"/>
    <a:srgbClr val="009FC6"/>
    <a:srgbClr val="00665E"/>
    <a:srgbClr val="FFC60A"/>
    <a:srgbClr val="00DACD"/>
    <a:srgbClr val="0091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19"/>
    <p:restoredTop sz="95998"/>
  </p:normalViewPr>
  <p:slideViewPr>
    <p:cSldViewPr snapToGrid="0" snapToObjects="1">
      <p:cViewPr varScale="1">
        <p:scale>
          <a:sx n="188" d="100"/>
          <a:sy n="188" d="100"/>
        </p:scale>
        <p:origin x="968" y="17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4" d="100"/>
          <a:sy n="134" d="100"/>
        </p:scale>
        <p:origin x="41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DF84EB-BB41-C04E-89A4-2C57EF06DD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A426E89-C990-8940-9E96-7585E106A5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49B56A-DAB9-8E4F-AF1F-A281BBF84603}" type="datetimeFigureOut">
              <a:rPr lang="en-US" smtClean="0"/>
              <a:t>9/20/26</a:t>
            </a:fld>
            <a:endParaRPr lang="en-US"/>
          </a:p>
        </p:txBody>
      </p:sp>
      <p:sp>
        <p:nvSpPr>
          <p:cNvPr id="4" name="Footer Placeholder 3">
            <a:extLst>
              <a:ext uri="{FF2B5EF4-FFF2-40B4-BE49-F238E27FC236}">
                <a16:creationId xmlns:a16="http://schemas.microsoft.com/office/drawing/2014/main" id="{054CDF07-0739-564D-BC9F-30F0C3519C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5B4E4D-A4E2-A847-98A2-6D99EB8950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2D7F5B-8E92-7841-A7C1-B43100A31EA8}" type="slidenum">
              <a:rPr lang="en-US" smtClean="0"/>
              <a:t>‹#›</a:t>
            </a:fld>
            <a:endParaRPr lang="en-US"/>
          </a:p>
        </p:txBody>
      </p:sp>
    </p:spTree>
    <p:extLst>
      <p:ext uri="{BB962C8B-B14F-4D97-AF65-F5344CB8AC3E}">
        <p14:creationId xmlns:p14="http://schemas.microsoft.com/office/powerpoint/2010/main" val="2027912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190D9C-A846-3242-AC7A-264AAD7F2721}" type="datetimeFigureOut">
              <a:rPr lang="en-US" smtClean="0"/>
              <a:t>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8F8E04-247D-AE47-881C-2087100FA4EA}" type="slidenum">
              <a:rPr lang="en-US" smtClean="0"/>
              <a:t>‹#›</a:t>
            </a:fld>
            <a:endParaRPr lang="en-US"/>
          </a:p>
        </p:txBody>
      </p:sp>
    </p:spTree>
    <p:extLst>
      <p:ext uri="{BB962C8B-B14F-4D97-AF65-F5344CB8AC3E}">
        <p14:creationId xmlns:p14="http://schemas.microsoft.com/office/powerpoint/2010/main" val="2603491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437989-E382-C041-B6BE-BB48D98751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449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7437989-E382-C041-B6BE-BB48D98751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0096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8CAD2-CFAA-B476-ED40-FF1F310A5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A4C97-E8BC-CA59-3E42-5425C3BA27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3B0A01-0463-67D0-6412-E793AF1C9A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C4552E-E0BD-E878-DE7F-6483D30178C8}"/>
              </a:ext>
            </a:extLst>
          </p:cNvPr>
          <p:cNvSpPr>
            <a:spLocks noGrp="1"/>
          </p:cNvSpPr>
          <p:nvPr>
            <p:ph type="sldNum" sz="quarter" idx="5"/>
          </p:nvPr>
        </p:nvSpPr>
        <p:spPr/>
        <p:txBody>
          <a:bodyPr/>
          <a:lstStyle/>
          <a:p>
            <a:fld id="{2E8F8E04-247D-AE47-881C-2087100FA4EA}" type="slidenum">
              <a:rPr lang="en-US" smtClean="0"/>
              <a:t>7</a:t>
            </a:fld>
            <a:endParaRPr lang="en-US"/>
          </a:p>
        </p:txBody>
      </p:sp>
    </p:spTree>
    <p:extLst>
      <p:ext uri="{BB962C8B-B14F-4D97-AF65-F5344CB8AC3E}">
        <p14:creationId xmlns:p14="http://schemas.microsoft.com/office/powerpoint/2010/main" val="38360928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7A6B6B-F0C9-A744-97AB-BF5DF0BB2EC5}"/>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4" name="Text Placeholder 14">
            <a:extLst>
              <a:ext uri="{FF2B5EF4-FFF2-40B4-BE49-F238E27FC236}">
                <a16:creationId xmlns:a16="http://schemas.microsoft.com/office/drawing/2014/main" id="{5B0EF0F0-65A3-1641-B700-A371DF79AD26}"/>
              </a:ext>
            </a:extLst>
          </p:cNvPr>
          <p:cNvSpPr>
            <a:spLocks noGrp="1"/>
          </p:cNvSpPr>
          <p:nvPr>
            <p:ph type="body" sz="quarter" idx="11" hasCustomPrompt="1"/>
          </p:nvPr>
        </p:nvSpPr>
        <p:spPr>
          <a:xfrm>
            <a:off x="457200" y="1335995"/>
            <a:ext cx="8229600" cy="646331"/>
          </a:xfrm>
          <a:prstGeom prst="rect">
            <a:avLst/>
          </a:prstGeom>
        </p:spPr>
        <p:txBody>
          <a:bodyPr>
            <a:spAutoFit/>
          </a:bodyPr>
          <a:lstStyle>
            <a:lvl1pPr marL="0" indent="0">
              <a:buNone/>
              <a:defRPr sz="3600" b="0" i="0">
                <a:solidFill>
                  <a:schemeClr val="bg1"/>
                </a:solidFill>
                <a:latin typeface="Montserrat ExtraLight" pitchFamily="2" charset="77"/>
              </a:defRPr>
            </a:lvl1pPr>
          </a:lstStyle>
          <a:p>
            <a:r>
              <a:rPr lang="en-US" sz="3600" b="0" i="0" dirty="0">
                <a:solidFill>
                  <a:schemeClr val="bg1"/>
                </a:solidFill>
                <a:latin typeface="Montserrat ExtraLight" pitchFamily="2" charset="77"/>
              </a:rPr>
              <a:t>Title</a:t>
            </a:r>
          </a:p>
        </p:txBody>
      </p:sp>
    </p:spTree>
    <p:extLst>
      <p:ext uri="{BB962C8B-B14F-4D97-AF65-F5344CB8AC3E}">
        <p14:creationId xmlns:p14="http://schemas.microsoft.com/office/powerpoint/2010/main" val="2529758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1E0C82-9C98-0C4A-B5F1-8FE59FCCF95D}"/>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4" name="Text Placeholder 14">
            <a:extLst>
              <a:ext uri="{FF2B5EF4-FFF2-40B4-BE49-F238E27FC236}">
                <a16:creationId xmlns:a16="http://schemas.microsoft.com/office/drawing/2014/main" id="{1F9E0A3C-B7E7-A949-85D8-32571C4A0450}"/>
              </a:ext>
            </a:extLst>
          </p:cNvPr>
          <p:cNvSpPr>
            <a:spLocks noGrp="1"/>
          </p:cNvSpPr>
          <p:nvPr>
            <p:ph type="body" sz="quarter" idx="11" hasCustomPrompt="1"/>
          </p:nvPr>
        </p:nvSpPr>
        <p:spPr>
          <a:xfrm>
            <a:off x="457200" y="1335995"/>
            <a:ext cx="8229600" cy="646331"/>
          </a:xfrm>
          <a:prstGeom prst="rect">
            <a:avLst/>
          </a:prstGeom>
        </p:spPr>
        <p:txBody>
          <a:bodyPr>
            <a:spAutoFit/>
          </a:bodyPr>
          <a:lstStyle>
            <a:lvl1pPr marL="0" indent="0">
              <a:buNone/>
              <a:defRPr sz="3600" b="0" i="0">
                <a:solidFill>
                  <a:schemeClr val="bg1"/>
                </a:solidFill>
                <a:latin typeface="Montserrat ExtraLight" pitchFamily="2" charset="77"/>
              </a:defRPr>
            </a:lvl1pPr>
          </a:lstStyle>
          <a:p>
            <a:r>
              <a:rPr lang="en-US" sz="3600" b="0" i="0" dirty="0">
                <a:solidFill>
                  <a:schemeClr val="bg1"/>
                </a:solidFill>
                <a:latin typeface="Montserrat ExtraLight" pitchFamily="2" charset="77"/>
              </a:rPr>
              <a:t>Title</a:t>
            </a:r>
            <a:endParaRPr lang="en-US" b="1" dirty="0">
              <a:latin typeface="Montserrat SemiBold" pitchFamily="2" charset="77"/>
            </a:endParaRPr>
          </a:p>
        </p:txBody>
      </p:sp>
    </p:spTree>
    <p:extLst>
      <p:ext uri="{BB962C8B-B14F-4D97-AF65-F5344CB8AC3E}">
        <p14:creationId xmlns:p14="http://schemas.microsoft.com/office/powerpoint/2010/main" val="1999607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ED0CB0-186D-0543-9015-0FEC0D655D88}"/>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4" name="Text Placeholder 14">
            <a:extLst>
              <a:ext uri="{FF2B5EF4-FFF2-40B4-BE49-F238E27FC236}">
                <a16:creationId xmlns:a16="http://schemas.microsoft.com/office/drawing/2014/main" id="{F82630BC-6980-1043-A7FD-0B61AFA4988F}"/>
              </a:ext>
            </a:extLst>
          </p:cNvPr>
          <p:cNvSpPr>
            <a:spLocks noGrp="1"/>
          </p:cNvSpPr>
          <p:nvPr>
            <p:ph type="body" sz="quarter" idx="11" hasCustomPrompt="1"/>
          </p:nvPr>
        </p:nvSpPr>
        <p:spPr>
          <a:xfrm>
            <a:off x="457200" y="1335995"/>
            <a:ext cx="8229600" cy="590931"/>
          </a:xfrm>
          <a:prstGeom prst="rect">
            <a:avLst/>
          </a:prstGeom>
        </p:spPr>
        <p:txBody>
          <a:bodyPr>
            <a:spAutoFit/>
          </a:bodyPr>
          <a:lstStyle>
            <a:lvl1pPr marL="0" indent="0">
              <a:buNone/>
              <a:defRPr sz="3600" b="0" i="0">
                <a:solidFill>
                  <a:schemeClr val="bg1"/>
                </a:solidFill>
                <a:latin typeface="Montserrat ExtraLight" pitchFamily="2" charset="77"/>
              </a:defRPr>
            </a:lvl1pPr>
          </a:lstStyle>
          <a:p>
            <a:r>
              <a:rPr lang="en-US" sz="3600" b="0" i="0" dirty="0">
                <a:solidFill>
                  <a:schemeClr val="bg1"/>
                </a:solidFill>
                <a:latin typeface="Montserrat ExtraLight" pitchFamily="2" charset="77"/>
              </a:rPr>
              <a:t>Title</a:t>
            </a:r>
            <a:endParaRPr lang="en-US" b="1" dirty="0">
              <a:latin typeface="Montserrat SemiBold" pitchFamily="2" charset="77"/>
            </a:endParaRPr>
          </a:p>
        </p:txBody>
      </p:sp>
    </p:spTree>
    <p:extLst>
      <p:ext uri="{BB962C8B-B14F-4D97-AF65-F5344CB8AC3E}">
        <p14:creationId xmlns:p14="http://schemas.microsoft.com/office/powerpoint/2010/main" val="288686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ex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3187FDB-3649-1347-BC7E-6CB5B40904C1}"/>
              </a:ext>
            </a:extLst>
          </p:cNvPr>
          <p:cNvSpPr>
            <a:spLocks noGrp="1"/>
          </p:cNvSpPr>
          <p:nvPr>
            <p:ph idx="1" hasCustomPrompt="1"/>
          </p:nvPr>
        </p:nvSpPr>
        <p:spPr>
          <a:xfrm>
            <a:off x="457200" y="1371600"/>
            <a:ext cx="8229600" cy="2880360"/>
          </a:xfrm>
          <a:prstGeom prst="rect">
            <a:avLst/>
          </a:prstGeom>
        </p:spPr>
        <p:txBody>
          <a:bodyPr numCol="1" spcCol="182880"/>
          <a:lstStyle>
            <a:lvl1pPr marL="0" indent="0" algn="l" defTabSz="457200" rtl="0" eaLnBrk="1" latinLnBrk="0" hangingPunct="1">
              <a:lnSpc>
                <a:spcPct val="120000"/>
              </a:lnSpc>
              <a:spcBef>
                <a:spcPts val="800"/>
              </a:spcBef>
              <a:buFont typeface="Arial" panose="020B0604020202020204" pitchFamily="34" charset="0"/>
              <a:buNone/>
              <a:defRPr lang="en-US" sz="1200" b="0" i="0" kern="1200" dirty="0" smtClean="0">
                <a:solidFill>
                  <a:schemeClr val="tx2"/>
                </a:solidFill>
                <a:latin typeface="Montserrat Light" pitchFamily="2" charset="77"/>
                <a:ea typeface="Montserrat Light" pitchFamily="2" charset="77"/>
                <a:cs typeface="Montserrat Light" pitchFamily="2" charset="77"/>
              </a:defRPr>
            </a:lvl1pPr>
            <a:lvl2pPr marL="171450" indent="-171450">
              <a:lnSpc>
                <a:spcPct val="110000"/>
              </a:lnSpc>
              <a:spcBef>
                <a:spcPts val="800"/>
              </a:spcBef>
              <a:buClr>
                <a:schemeClr val="tx1"/>
              </a:buClr>
              <a:buFont typeface="Arial" panose="020B0604020202020204" pitchFamily="34" charset="0"/>
              <a:buChar char="•"/>
              <a:defRPr lang="en-US" sz="1000" b="0" i="0" kern="1200" dirty="0" smtClean="0">
                <a:solidFill>
                  <a:schemeClr val="tx1"/>
                </a:solidFill>
                <a:latin typeface="Montserrat Light" pitchFamily="2" charset="77"/>
                <a:ea typeface="Montserrat Light" pitchFamily="2" charset="77"/>
                <a:cs typeface="Montserrat Light" pitchFamily="2" charset="77"/>
              </a:defRPr>
            </a:lvl2pPr>
            <a:lvl3pPr marL="463550" indent="-177800">
              <a:lnSpc>
                <a:spcPct val="140000"/>
              </a:lnSpc>
              <a:spcBef>
                <a:spcPts val="0"/>
              </a:spcBef>
              <a:buClr>
                <a:schemeClr val="tx1"/>
              </a:buClr>
              <a:buSzPct val="75000"/>
              <a:buFont typeface="Arial" panose="020B0604020202020204" pitchFamily="34" charset="0"/>
              <a:buChar char="•"/>
              <a:tabLst/>
              <a:defRPr sz="1200" b="0" i="0">
                <a:solidFill>
                  <a:schemeClr val="tx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a:t>Text</a:t>
            </a:r>
          </a:p>
        </p:txBody>
      </p:sp>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tx2"/>
                </a:solidFill>
                <a:latin typeface="Montserrat ExtraLight" pitchFamily="2" charset="77"/>
              </a:defRPr>
            </a:lvl1pPr>
          </a:lstStyle>
          <a:p>
            <a:pPr lvl="0"/>
            <a:r>
              <a:rPr lang="en-US" dirty="0"/>
              <a:t>Title</a:t>
            </a:r>
          </a:p>
        </p:txBody>
      </p:sp>
      <p:sp>
        <p:nvSpPr>
          <p:cNvPr id="9" name="Text Placeholder 2">
            <a:extLst>
              <a:ext uri="{FF2B5EF4-FFF2-40B4-BE49-F238E27FC236}">
                <a16:creationId xmlns:a16="http://schemas.microsoft.com/office/drawing/2014/main" id="{85BB0D5D-6C42-7645-9E62-CDF2B843AB7D}"/>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600" b="0" i="0">
                <a:solidFill>
                  <a:schemeClr val="accent2"/>
                </a:solidFill>
                <a:latin typeface="Montserrat ExtraLight" pitchFamily="2" charset="77"/>
              </a:defRPr>
            </a:lvl1pPr>
          </a:lstStyle>
          <a:p>
            <a:pPr lvl="0"/>
            <a:r>
              <a:rPr lang="en-US" dirty="0"/>
              <a:t>Subtitle</a:t>
            </a:r>
          </a:p>
        </p:txBody>
      </p:sp>
    </p:spTree>
    <p:extLst>
      <p:ext uri="{BB962C8B-B14F-4D97-AF65-F5344CB8AC3E}">
        <p14:creationId xmlns:p14="http://schemas.microsoft.com/office/powerpoint/2010/main" val="1036544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Chart with Tex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3187FDB-3649-1347-BC7E-6CB5B40904C1}"/>
              </a:ext>
            </a:extLst>
          </p:cNvPr>
          <p:cNvSpPr>
            <a:spLocks noGrp="1"/>
          </p:cNvSpPr>
          <p:nvPr>
            <p:ph idx="1" hasCustomPrompt="1"/>
          </p:nvPr>
        </p:nvSpPr>
        <p:spPr>
          <a:xfrm>
            <a:off x="5212080" y="1371600"/>
            <a:ext cx="3474720" cy="2880360"/>
          </a:xfrm>
          <a:prstGeom prst="rect">
            <a:avLst/>
          </a:prstGeom>
        </p:spPr>
        <p:txBody>
          <a:bodyPr numCol="1" spcCol="182880"/>
          <a:lstStyle>
            <a:lvl1pPr marL="0" indent="0" algn="l" defTabSz="457200" rtl="0" eaLnBrk="1" latinLnBrk="0" hangingPunct="1">
              <a:lnSpc>
                <a:spcPct val="120000"/>
              </a:lnSpc>
              <a:spcBef>
                <a:spcPts val="800"/>
              </a:spcBef>
              <a:buFont typeface="Arial" panose="020B0604020202020204" pitchFamily="34" charset="0"/>
              <a:buNone/>
              <a:defRPr lang="en-US" sz="1200" b="0" i="0" kern="1200" dirty="0" smtClean="0">
                <a:solidFill>
                  <a:schemeClr val="tx2"/>
                </a:solidFill>
                <a:latin typeface="Montserrat Light" pitchFamily="2" charset="77"/>
                <a:ea typeface="Montserrat Light" pitchFamily="2" charset="77"/>
                <a:cs typeface="Montserrat Light" pitchFamily="2" charset="77"/>
              </a:defRPr>
            </a:lvl1pPr>
            <a:lvl2pPr marL="171450" indent="-171450">
              <a:lnSpc>
                <a:spcPct val="110000"/>
              </a:lnSpc>
              <a:spcBef>
                <a:spcPts val="800"/>
              </a:spcBef>
              <a:buClr>
                <a:schemeClr val="tx1"/>
              </a:buClr>
              <a:buFont typeface="Arial" panose="020B0604020202020204" pitchFamily="34" charset="0"/>
              <a:buChar char="•"/>
              <a:defRPr lang="en-US" sz="1000" b="0" i="0" kern="1200" dirty="0" smtClean="0">
                <a:solidFill>
                  <a:schemeClr val="tx1"/>
                </a:solidFill>
                <a:latin typeface="Montserrat Light" pitchFamily="2" charset="77"/>
                <a:ea typeface="Montserrat Light" pitchFamily="2" charset="77"/>
                <a:cs typeface="Montserrat Light" pitchFamily="2" charset="77"/>
              </a:defRPr>
            </a:lvl2pPr>
            <a:lvl3pPr marL="463550" indent="-177800">
              <a:lnSpc>
                <a:spcPct val="140000"/>
              </a:lnSpc>
              <a:spcBef>
                <a:spcPts val="0"/>
              </a:spcBef>
              <a:buClr>
                <a:schemeClr val="tx1"/>
              </a:buClr>
              <a:buSzPct val="75000"/>
              <a:buFont typeface="Arial" panose="020B0604020202020204" pitchFamily="34" charset="0"/>
              <a:buChar char="•"/>
              <a:tabLst/>
              <a:defRPr sz="1200" b="0" i="0">
                <a:solidFill>
                  <a:schemeClr val="tx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a:t>Text</a:t>
            </a:r>
          </a:p>
        </p:txBody>
      </p:sp>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tx2"/>
                </a:solidFill>
                <a:latin typeface="Montserrat ExtraLight" pitchFamily="2" charset="77"/>
              </a:defRPr>
            </a:lvl1pPr>
          </a:lstStyle>
          <a:p>
            <a:pPr lvl="0"/>
            <a:r>
              <a:rPr lang="en-US" dirty="0"/>
              <a:t>Title</a:t>
            </a:r>
          </a:p>
        </p:txBody>
      </p:sp>
      <p:sp>
        <p:nvSpPr>
          <p:cNvPr id="9" name="Text Placeholder 2">
            <a:extLst>
              <a:ext uri="{FF2B5EF4-FFF2-40B4-BE49-F238E27FC236}">
                <a16:creationId xmlns:a16="http://schemas.microsoft.com/office/drawing/2014/main" id="{85BB0D5D-6C42-7645-9E62-CDF2B843AB7D}"/>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600" b="0" i="0">
                <a:solidFill>
                  <a:schemeClr val="accent2"/>
                </a:solidFill>
                <a:latin typeface="Montserrat ExtraLight" pitchFamily="2" charset="77"/>
              </a:defRPr>
            </a:lvl1pPr>
          </a:lstStyle>
          <a:p>
            <a:pPr lvl="0"/>
            <a:r>
              <a:rPr lang="en-US" dirty="0"/>
              <a:t>Subtitle</a:t>
            </a:r>
          </a:p>
        </p:txBody>
      </p:sp>
    </p:spTree>
    <p:extLst>
      <p:ext uri="{BB962C8B-B14F-4D97-AF65-F5344CB8AC3E}">
        <p14:creationId xmlns:p14="http://schemas.microsoft.com/office/powerpoint/2010/main" val="565628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ext Par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F44868D4-6175-9D4A-AB9F-58610545F677}"/>
              </a:ext>
            </a:extLst>
          </p:cNvPr>
          <p:cNvSpPr>
            <a:spLocks noGrp="1"/>
          </p:cNvSpPr>
          <p:nvPr>
            <p:ph idx="11" hasCustomPrompt="1"/>
          </p:nvPr>
        </p:nvSpPr>
        <p:spPr>
          <a:xfrm>
            <a:off x="457200" y="3200400"/>
            <a:ext cx="8229600" cy="1051560"/>
          </a:xfrm>
          <a:prstGeom prst="rect">
            <a:avLst/>
          </a:prstGeom>
        </p:spPr>
        <p:txBody>
          <a:bodyPr numCol="1" spcCol="182880"/>
          <a:lstStyle>
            <a:lvl1pPr marL="0" indent="0" algn="l" defTabSz="457200" rtl="0" eaLnBrk="1" latinLnBrk="0" hangingPunct="1">
              <a:lnSpc>
                <a:spcPct val="120000"/>
              </a:lnSpc>
              <a:spcBef>
                <a:spcPts val="800"/>
              </a:spcBef>
              <a:buFont typeface="Arial" panose="020B0604020202020204" pitchFamily="34" charset="0"/>
              <a:buNone/>
              <a:defRPr lang="en-US" sz="1200" b="0" i="0" kern="1200" dirty="0" smtClean="0">
                <a:solidFill>
                  <a:schemeClr val="tx2"/>
                </a:solidFill>
                <a:latin typeface="Montserrat Light" pitchFamily="2" charset="77"/>
                <a:ea typeface="Montserrat Light" pitchFamily="2" charset="77"/>
                <a:cs typeface="Montserrat Light" pitchFamily="2" charset="77"/>
              </a:defRPr>
            </a:lvl1pPr>
            <a:lvl2pPr marL="171450" indent="-171450">
              <a:lnSpc>
                <a:spcPct val="110000"/>
              </a:lnSpc>
              <a:spcBef>
                <a:spcPts val="800"/>
              </a:spcBef>
              <a:buClr>
                <a:schemeClr val="tx1">
                  <a:lumMod val="75000"/>
                  <a:lumOff val="25000"/>
                </a:schemeClr>
              </a:buClr>
              <a:buFont typeface="Arial" panose="020B0604020202020204" pitchFamily="34" charset="0"/>
              <a:buChar char="•"/>
              <a:defRPr lang="en-US" sz="800" b="0" i="0" kern="1200" dirty="0" smtClean="0">
                <a:solidFill>
                  <a:schemeClr val="tx1">
                    <a:lumMod val="75000"/>
                    <a:lumOff val="25000"/>
                  </a:schemeClr>
                </a:solidFill>
                <a:latin typeface="Montserrat Light" pitchFamily="2" charset="77"/>
                <a:ea typeface="Montserrat Light" pitchFamily="2" charset="77"/>
                <a:cs typeface="Montserrat Light" pitchFamily="2" charset="77"/>
              </a:defRPr>
            </a:lvl2pPr>
            <a:lvl3pPr marL="560070" indent="-285750">
              <a:lnSpc>
                <a:spcPct val="140000"/>
              </a:lnSpc>
              <a:spcBef>
                <a:spcPts val="600"/>
              </a:spcBef>
              <a:buClr>
                <a:schemeClr val="tx2"/>
              </a:buClr>
              <a:buSzPct val="75000"/>
              <a:buFont typeface="Courier New" charset="0"/>
              <a:buChar char="o"/>
              <a:defRPr sz="800" b="0" i="0">
                <a:solidFill>
                  <a:schemeClr val="tx1">
                    <a:lumMod val="75000"/>
                    <a:lumOff val="25000"/>
                  </a:schemeClr>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a:t>Text</a:t>
            </a:r>
          </a:p>
        </p:txBody>
      </p:sp>
      <p:sp>
        <p:nvSpPr>
          <p:cNvPr id="5" name="Text Placeholder 2">
            <a:extLst>
              <a:ext uri="{FF2B5EF4-FFF2-40B4-BE49-F238E27FC236}">
                <a16:creationId xmlns:a16="http://schemas.microsoft.com/office/drawing/2014/main" id="{E5F39AA0-DAA9-0B4F-8D40-22A3B2F8CC7C}"/>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tx2"/>
                </a:solidFill>
                <a:latin typeface="Montserrat ExtraLight" pitchFamily="2" charset="77"/>
              </a:defRPr>
            </a:lvl1pPr>
          </a:lstStyle>
          <a:p>
            <a:pPr lvl="0"/>
            <a:r>
              <a:rPr lang="en-US" dirty="0"/>
              <a:t>Title</a:t>
            </a:r>
          </a:p>
        </p:txBody>
      </p:sp>
      <p:sp>
        <p:nvSpPr>
          <p:cNvPr id="6" name="Text Placeholder 2">
            <a:extLst>
              <a:ext uri="{FF2B5EF4-FFF2-40B4-BE49-F238E27FC236}">
                <a16:creationId xmlns:a16="http://schemas.microsoft.com/office/drawing/2014/main" id="{BB1034A7-46C5-A64D-8B93-E63C138AE252}"/>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600" b="0" i="0">
                <a:solidFill>
                  <a:schemeClr val="accent2"/>
                </a:solidFill>
                <a:latin typeface="Montserrat ExtraLight" pitchFamily="2" charset="77"/>
              </a:defRPr>
            </a:lvl1pPr>
          </a:lstStyle>
          <a:p>
            <a:pPr lvl="0"/>
            <a:r>
              <a:rPr lang="en-US" dirty="0"/>
              <a:t>Subtitle</a:t>
            </a:r>
          </a:p>
        </p:txBody>
      </p:sp>
    </p:spTree>
    <p:extLst>
      <p:ext uri="{BB962C8B-B14F-4D97-AF65-F5344CB8AC3E}">
        <p14:creationId xmlns:p14="http://schemas.microsoft.com/office/powerpoint/2010/main" val="646346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ext with Photo">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3187FDB-3649-1347-BC7E-6CB5B40904C1}"/>
              </a:ext>
            </a:extLst>
          </p:cNvPr>
          <p:cNvSpPr>
            <a:spLocks noGrp="1"/>
          </p:cNvSpPr>
          <p:nvPr>
            <p:ph idx="1" hasCustomPrompt="1"/>
          </p:nvPr>
        </p:nvSpPr>
        <p:spPr>
          <a:xfrm>
            <a:off x="457200" y="1371600"/>
            <a:ext cx="4572000" cy="2880360"/>
          </a:xfrm>
          <a:prstGeom prst="rect">
            <a:avLst/>
          </a:prstGeom>
        </p:spPr>
        <p:txBody>
          <a:bodyPr numCol="1" spcCol="182880"/>
          <a:lstStyle>
            <a:lvl1pPr marL="0" indent="0" algn="l" defTabSz="457200" rtl="0" eaLnBrk="1" latinLnBrk="0" hangingPunct="1">
              <a:lnSpc>
                <a:spcPct val="120000"/>
              </a:lnSpc>
              <a:spcBef>
                <a:spcPts val="800"/>
              </a:spcBef>
              <a:buFont typeface="Arial" panose="020B0604020202020204" pitchFamily="34" charset="0"/>
              <a:buNone/>
              <a:defRPr lang="en-US" sz="1200" b="0" i="0" kern="1200" dirty="0" smtClean="0">
                <a:solidFill>
                  <a:schemeClr val="tx2"/>
                </a:solidFill>
                <a:latin typeface="Montserrat Light" pitchFamily="2" charset="77"/>
                <a:ea typeface="Montserrat Light" pitchFamily="2" charset="77"/>
                <a:cs typeface="Montserrat Light" pitchFamily="2" charset="77"/>
              </a:defRPr>
            </a:lvl1pPr>
            <a:lvl2pPr marL="171450" indent="-171450">
              <a:lnSpc>
                <a:spcPct val="110000"/>
              </a:lnSpc>
              <a:spcBef>
                <a:spcPts val="800"/>
              </a:spcBef>
              <a:buClr>
                <a:schemeClr val="tx1"/>
              </a:buClr>
              <a:buFont typeface="Arial" panose="020B0604020202020204" pitchFamily="34" charset="0"/>
              <a:buChar char="•"/>
              <a:defRPr lang="en-US" sz="1000" b="0" i="0" kern="1200" dirty="0" smtClean="0">
                <a:solidFill>
                  <a:schemeClr val="tx1"/>
                </a:solidFill>
                <a:latin typeface="Montserrat Light" pitchFamily="2" charset="77"/>
                <a:ea typeface="Montserrat Light" pitchFamily="2" charset="77"/>
                <a:cs typeface="Montserrat Light" pitchFamily="2" charset="77"/>
              </a:defRPr>
            </a:lvl2pPr>
            <a:lvl3pPr marL="463550" indent="-177800">
              <a:lnSpc>
                <a:spcPct val="140000"/>
              </a:lnSpc>
              <a:spcBef>
                <a:spcPts val="0"/>
              </a:spcBef>
              <a:buClr>
                <a:schemeClr val="tx1"/>
              </a:buClr>
              <a:buSzPct val="75000"/>
              <a:buFont typeface="Arial" panose="020B0604020202020204" pitchFamily="34" charset="0"/>
              <a:buChar char="•"/>
              <a:tabLst/>
              <a:defRPr sz="1200" b="0" i="0">
                <a:solidFill>
                  <a:schemeClr val="tx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a:t>Text</a:t>
            </a:r>
          </a:p>
        </p:txBody>
      </p:sp>
      <p:sp>
        <p:nvSpPr>
          <p:cNvPr id="6" name="Content Placeholder 2">
            <a:extLst>
              <a:ext uri="{FF2B5EF4-FFF2-40B4-BE49-F238E27FC236}">
                <a16:creationId xmlns:a16="http://schemas.microsoft.com/office/drawing/2014/main" id="{30A3C24C-BB9F-E94E-A4D1-E8A442E4E805}"/>
              </a:ext>
            </a:extLst>
          </p:cNvPr>
          <p:cNvSpPr>
            <a:spLocks noGrp="1"/>
          </p:cNvSpPr>
          <p:nvPr>
            <p:ph idx="12" hasCustomPrompt="1"/>
          </p:nvPr>
        </p:nvSpPr>
        <p:spPr>
          <a:xfrm>
            <a:off x="5486400" y="0"/>
            <a:ext cx="3657600" cy="5143500"/>
          </a:xfrm>
          <a:prstGeom prst="rect">
            <a:avLst/>
          </a:prstGeom>
        </p:spPr>
        <p:txBody>
          <a:bodyPr numCol="1" spcCol="182880"/>
          <a:lstStyle>
            <a:lvl1pPr marL="0" indent="0" algn="l" defTabSz="457200" rtl="0" eaLnBrk="1" latinLnBrk="0" hangingPunct="1">
              <a:lnSpc>
                <a:spcPct val="120000"/>
              </a:lnSpc>
              <a:spcBef>
                <a:spcPts val="600"/>
              </a:spcBef>
              <a:buFont typeface="Arial" panose="020B0604020202020204" pitchFamily="34" charset="0"/>
              <a:buNone/>
              <a:defRPr lang="en-US" sz="1200" b="0" i="0" kern="1200" dirty="0" smtClean="0">
                <a:solidFill>
                  <a:schemeClr val="tx2"/>
                </a:solidFill>
                <a:latin typeface="Montserrat Light" pitchFamily="2" charset="77"/>
                <a:ea typeface="Montserrat Light" pitchFamily="2" charset="77"/>
                <a:cs typeface="Montserrat Light" pitchFamily="2" charset="77"/>
              </a:defRPr>
            </a:lvl1pPr>
            <a:lvl2pPr marL="171450" indent="-171450">
              <a:lnSpc>
                <a:spcPct val="110000"/>
              </a:lnSpc>
              <a:spcBef>
                <a:spcPts val="800"/>
              </a:spcBef>
              <a:buClr>
                <a:schemeClr val="tx1"/>
              </a:buClr>
              <a:buFont typeface="Arial" panose="020B0604020202020204" pitchFamily="34" charset="0"/>
              <a:buChar char="•"/>
              <a:defRPr lang="en-US" sz="1000" b="0" i="0" kern="1200" dirty="0" smtClean="0">
                <a:solidFill>
                  <a:schemeClr val="tx1"/>
                </a:solidFill>
                <a:latin typeface="Montserrat Light" pitchFamily="2" charset="77"/>
                <a:ea typeface="Montserrat Light" pitchFamily="2" charset="77"/>
                <a:cs typeface="Montserrat Light" pitchFamily="2" charset="77"/>
              </a:defRPr>
            </a:lvl2pPr>
            <a:lvl3pPr marL="463550" indent="-177800">
              <a:lnSpc>
                <a:spcPct val="140000"/>
              </a:lnSpc>
              <a:spcBef>
                <a:spcPts val="0"/>
              </a:spcBef>
              <a:buClr>
                <a:schemeClr val="tx1"/>
              </a:buClr>
              <a:buSzPct val="75000"/>
              <a:buFont typeface="Arial" panose="020B0604020202020204" pitchFamily="34" charset="0"/>
              <a:buChar char="•"/>
              <a:tabLst/>
              <a:defRPr sz="1200" b="0" i="0">
                <a:solidFill>
                  <a:schemeClr val="tx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a:t>Photo</a:t>
            </a:r>
          </a:p>
        </p:txBody>
      </p:sp>
      <p:sp>
        <p:nvSpPr>
          <p:cNvPr id="10" name="Text Placeholder 2">
            <a:extLst>
              <a:ext uri="{FF2B5EF4-FFF2-40B4-BE49-F238E27FC236}">
                <a16:creationId xmlns:a16="http://schemas.microsoft.com/office/drawing/2014/main" id="{5B6363F5-CF25-5A47-9ACE-B6F8E55CF860}"/>
              </a:ext>
            </a:extLst>
          </p:cNvPr>
          <p:cNvSpPr>
            <a:spLocks noGrp="1"/>
          </p:cNvSpPr>
          <p:nvPr>
            <p:ph type="body" sz="quarter" idx="13" hasCustomPrompt="1"/>
          </p:nvPr>
        </p:nvSpPr>
        <p:spPr>
          <a:xfrm>
            <a:off x="457200" y="411480"/>
            <a:ext cx="4572000" cy="424732"/>
          </a:xfrm>
          <a:prstGeom prst="rect">
            <a:avLst/>
          </a:prstGeom>
        </p:spPr>
        <p:txBody>
          <a:bodyPr/>
          <a:lstStyle>
            <a:lvl1pPr marL="0" indent="0">
              <a:buNone/>
              <a:defRPr sz="2400" b="0" i="0">
                <a:solidFill>
                  <a:schemeClr val="tx2"/>
                </a:solidFill>
                <a:latin typeface="Montserrat ExtraLight" pitchFamily="2" charset="77"/>
              </a:defRPr>
            </a:lvl1pPr>
          </a:lstStyle>
          <a:p>
            <a:pPr lvl="0"/>
            <a:r>
              <a:rPr lang="en-US" dirty="0"/>
              <a:t>Title</a:t>
            </a:r>
          </a:p>
        </p:txBody>
      </p:sp>
      <p:sp>
        <p:nvSpPr>
          <p:cNvPr id="11" name="Text Placeholder 2">
            <a:extLst>
              <a:ext uri="{FF2B5EF4-FFF2-40B4-BE49-F238E27FC236}">
                <a16:creationId xmlns:a16="http://schemas.microsoft.com/office/drawing/2014/main" id="{63B15641-4E7B-D34D-B0B7-56E7E4A6E24A}"/>
              </a:ext>
            </a:extLst>
          </p:cNvPr>
          <p:cNvSpPr>
            <a:spLocks noGrp="1"/>
          </p:cNvSpPr>
          <p:nvPr>
            <p:ph type="body" sz="quarter" idx="14" hasCustomPrompt="1"/>
          </p:nvPr>
        </p:nvSpPr>
        <p:spPr>
          <a:xfrm>
            <a:off x="457200" y="769174"/>
            <a:ext cx="4572000" cy="313932"/>
          </a:xfrm>
          <a:prstGeom prst="rect">
            <a:avLst/>
          </a:prstGeom>
        </p:spPr>
        <p:txBody>
          <a:bodyPr/>
          <a:lstStyle>
            <a:lvl1pPr marL="0" indent="0">
              <a:buNone/>
              <a:defRPr sz="1600" b="0" i="0">
                <a:solidFill>
                  <a:schemeClr val="accent2"/>
                </a:solidFill>
                <a:latin typeface="Montserrat ExtraLight" pitchFamily="2" charset="77"/>
              </a:defRPr>
            </a:lvl1pPr>
          </a:lstStyle>
          <a:p>
            <a:pPr lvl="0"/>
            <a:r>
              <a:rPr lang="en-US" dirty="0"/>
              <a:t>Subtitle</a:t>
            </a:r>
          </a:p>
        </p:txBody>
      </p:sp>
    </p:spTree>
    <p:extLst>
      <p:ext uri="{BB962C8B-B14F-4D97-AF65-F5344CB8AC3E}">
        <p14:creationId xmlns:p14="http://schemas.microsoft.com/office/powerpoint/2010/main" val="3891958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Empt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tx2"/>
                </a:solidFill>
                <a:latin typeface="Montserrat ExtraLight" pitchFamily="2" charset="77"/>
              </a:defRPr>
            </a:lvl1pPr>
          </a:lstStyle>
          <a:p>
            <a:pPr lvl="0"/>
            <a:r>
              <a:rPr lang="en-US" dirty="0"/>
              <a:t>Title</a:t>
            </a:r>
          </a:p>
        </p:txBody>
      </p:sp>
      <p:sp>
        <p:nvSpPr>
          <p:cNvPr id="9" name="Text Placeholder 2">
            <a:extLst>
              <a:ext uri="{FF2B5EF4-FFF2-40B4-BE49-F238E27FC236}">
                <a16:creationId xmlns:a16="http://schemas.microsoft.com/office/drawing/2014/main" id="{85BB0D5D-6C42-7645-9E62-CDF2B843AB7D}"/>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600" b="0" i="0">
                <a:solidFill>
                  <a:schemeClr val="accent2"/>
                </a:solidFill>
                <a:latin typeface="Montserrat ExtraLight" pitchFamily="2" charset="77"/>
              </a:defRPr>
            </a:lvl1pPr>
          </a:lstStyle>
          <a:p>
            <a:pPr lvl="0"/>
            <a:r>
              <a:rPr lang="en-US" dirty="0"/>
              <a:t>Subtitle</a:t>
            </a:r>
          </a:p>
        </p:txBody>
      </p:sp>
    </p:spTree>
    <p:extLst>
      <p:ext uri="{BB962C8B-B14F-4D97-AF65-F5344CB8AC3E}">
        <p14:creationId xmlns:p14="http://schemas.microsoft.com/office/powerpoint/2010/main" val="3381433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98B8AA-16B5-0E4B-A5C5-E90DBC1E3A54}"/>
              </a:ext>
            </a:extLst>
          </p:cNvPr>
          <p:cNvSpPr/>
          <p:nvPr userDrawn="1"/>
        </p:nvSpPr>
        <p:spPr>
          <a:xfrm>
            <a:off x="0" y="0"/>
            <a:ext cx="9144000" cy="5143500"/>
          </a:xfrm>
          <a:prstGeom prst="rect">
            <a:avLst/>
          </a:prstGeom>
          <a:gradFill>
            <a:gsLst>
              <a:gs pos="100000">
                <a:srgbClr val="21819D"/>
              </a:gs>
              <a:gs pos="0">
                <a:srgbClr val="4F9F8D"/>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ontserrat Light" charset="0"/>
            </a:endParaRPr>
          </a:p>
        </p:txBody>
      </p:sp>
      <p:sp>
        <p:nvSpPr>
          <p:cNvPr id="5" name="Rectangle 22">
            <a:extLst>
              <a:ext uri="{FF2B5EF4-FFF2-40B4-BE49-F238E27FC236}">
                <a16:creationId xmlns:a16="http://schemas.microsoft.com/office/drawing/2014/main" id="{26CE398F-EE1C-304D-9FB4-06F3FFC65EC3}"/>
              </a:ext>
            </a:extLst>
          </p:cNvPr>
          <p:cNvSpPr>
            <a:spLocks noChangeArrowheads="1"/>
          </p:cNvSpPr>
          <p:nvPr userDrawn="1"/>
        </p:nvSpPr>
        <p:spPr bwMode="auto">
          <a:xfrm>
            <a:off x="8353426" y="4797451"/>
            <a:ext cx="333376" cy="184666"/>
          </a:xfrm>
          <a:prstGeom prst="rect">
            <a:avLst/>
          </a:prstGeom>
          <a:noFill/>
          <a:ln>
            <a:noFill/>
          </a:ln>
          <a:effectLst/>
        </p:spPr>
        <p:txBody>
          <a:bodyPr wrap="square">
            <a:prstTxWarp prst="textNoShape">
              <a:avLst/>
            </a:prstTxWarp>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702296-5D45-004F-BF31-25BA59AEED24}" type="slidenum">
              <a:rPr lang="en-US" sz="600" b="1" i="0" smtClean="0">
                <a:solidFill>
                  <a:schemeClr val="bg1"/>
                </a:solidFill>
                <a:latin typeface="Montserrat SemiBold" pitchFamily="2" charset="77"/>
                <a:ea typeface="Montserrat Light" charset="0"/>
                <a:cs typeface="Montserrat Light" charset="0"/>
              </a:rPr>
              <a:pPr algn="r">
                <a:defRPr/>
              </a:pPr>
              <a:t>‹#›</a:t>
            </a:fld>
            <a:endParaRPr lang="en-US" sz="600" b="1" i="0" dirty="0">
              <a:solidFill>
                <a:schemeClr val="bg1"/>
              </a:solidFill>
              <a:latin typeface="Montserrat SemiBold" pitchFamily="2" charset="77"/>
              <a:ea typeface="Montserrat Light" charset="0"/>
              <a:cs typeface="Montserrat Light" charset="0"/>
            </a:endParaRPr>
          </a:p>
        </p:txBody>
      </p:sp>
      <p:sp>
        <p:nvSpPr>
          <p:cNvPr id="7" name="Content Placeholder 2">
            <a:extLst>
              <a:ext uri="{FF2B5EF4-FFF2-40B4-BE49-F238E27FC236}">
                <a16:creationId xmlns:a16="http://schemas.microsoft.com/office/drawing/2014/main" id="{B6029E5F-6FCB-FD41-A92E-A8D61D6DA9A7}"/>
              </a:ext>
            </a:extLst>
          </p:cNvPr>
          <p:cNvSpPr>
            <a:spLocks noGrp="1"/>
          </p:cNvSpPr>
          <p:nvPr>
            <p:ph idx="1" hasCustomPrompt="1"/>
          </p:nvPr>
        </p:nvSpPr>
        <p:spPr>
          <a:xfrm>
            <a:off x="457200" y="1371600"/>
            <a:ext cx="8229600" cy="2880360"/>
          </a:xfrm>
          <a:prstGeom prst="rect">
            <a:avLst/>
          </a:prstGeom>
        </p:spPr>
        <p:txBody>
          <a:bodyPr numCol="1" spcCol="182880"/>
          <a:lstStyle>
            <a:lvl1pPr marL="0" indent="0" algn="l" defTabSz="457200" rtl="0" eaLnBrk="1" latinLnBrk="0" hangingPunct="1">
              <a:lnSpc>
                <a:spcPct val="120000"/>
              </a:lnSpc>
              <a:spcBef>
                <a:spcPts val="800"/>
              </a:spcBef>
              <a:buFont typeface="Arial" panose="020B0604020202020204" pitchFamily="34" charset="0"/>
              <a:buNone/>
              <a:defRPr lang="en-US" sz="1200" b="0" i="0" kern="1200" dirty="0" smtClean="0">
                <a:solidFill>
                  <a:schemeClr val="bg1"/>
                </a:solidFill>
                <a:latin typeface="Montserrat Light" pitchFamily="2" charset="77"/>
                <a:ea typeface="Montserrat Light" pitchFamily="2" charset="77"/>
                <a:cs typeface="Montserrat Light" pitchFamily="2" charset="77"/>
              </a:defRPr>
            </a:lvl1pPr>
            <a:lvl2pPr marL="171450" indent="-171450">
              <a:lnSpc>
                <a:spcPct val="110000"/>
              </a:lnSpc>
              <a:spcBef>
                <a:spcPts val="800"/>
              </a:spcBef>
              <a:buClr>
                <a:schemeClr val="tx1"/>
              </a:buClr>
              <a:buFont typeface="Arial" panose="020B0604020202020204" pitchFamily="34" charset="0"/>
              <a:buChar char="•"/>
              <a:defRPr lang="en-US" sz="1000" b="0" i="0" kern="1200" dirty="0" smtClean="0">
                <a:solidFill>
                  <a:schemeClr val="tx1"/>
                </a:solidFill>
                <a:latin typeface="Montserrat Light" pitchFamily="2" charset="77"/>
                <a:ea typeface="Montserrat Light" pitchFamily="2" charset="77"/>
                <a:cs typeface="Montserrat Light" pitchFamily="2" charset="77"/>
              </a:defRPr>
            </a:lvl2pPr>
            <a:lvl3pPr marL="463550" indent="-177800">
              <a:lnSpc>
                <a:spcPct val="140000"/>
              </a:lnSpc>
              <a:spcBef>
                <a:spcPts val="0"/>
              </a:spcBef>
              <a:buClr>
                <a:schemeClr val="tx1"/>
              </a:buClr>
              <a:buSzPct val="75000"/>
              <a:buFont typeface="Arial" panose="020B0604020202020204" pitchFamily="34" charset="0"/>
              <a:buChar char="•"/>
              <a:tabLst/>
              <a:defRPr sz="1200" b="0" i="0">
                <a:solidFill>
                  <a:schemeClr val="tx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a:t>Text</a:t>
            </a:r>
          </a:p>
        </p:txBody>
      </p:sp>
      <p:sp>
        <p:nvSpPr>
          <p:cNvPr id="8" name="Text Placeholder 2">
            <a:extLst>
              <a:ext uri="{FF2B5EF4-FFF2-40B4-BE49-F238E27FC236}">
                <a16:creationId xmlns:a16="http://schemas.microsoft.com/office/drawing/2014/main" id="{646B1DA6-75A6-6348-95B1-623B9CBD0DCF}"/>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bg1"/>
                </a:solidFill>
                <a:latin typeface="Montserrat ExtraLight" pitchFamily="2" charset="77"/>
              </a:defRPr>
            </a:lvl1pPr>
          </a:lstStyle>
          <a:p>
            <a:pPr lvl="0"/>
            <a:r>
              <a:rPr lang="en-US" dirty="0"/>
              <a:t>Title</a:t>
            </a:r>
          </a:p>
        </p:txBody>
      </p:sp>
      <p:sp>
        <p:nvSpPr>
          <p:cNvPr id="9" name="Text Placeholder 2">
            <a:extLst>
              <a:ext uri="{FF2B5EF4-FFF2-40B4-BE49-F238E27FC236}">
                <a16:creationId xmlns:a16="http://schemas.microsoft.com/office/drawing/2014/main" id="{24C76957-3738-364E-8169-91A077EA2791}"/>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600" b="0" i="0">
                <a:solidFill>
                  <a:schemeClr val="bg1"/>
                </a:solidFill>
                <a:latin typeface="Montserrat ExtraLight" pitchFamily="2" charset="77"/>
              </a:defRPr>
            </a:lvl1pPr>
          </a:lstStyle>
          <a:p>
            <a:pPr lvl="0"/>
            <a:r>
              <a:rPr lang="en-US" dirty="0"/>
              <a:t>Subtitle</a:t>
            </a:r>
          </a:p>
        </p:txBody>
      </p:sp>
      <p:pic>
        <p:nvPicPr>
          <p:cNvPr id="10" name="Picture 9">
            <a:extLst>
              <a:ext uri="{FF2B5EF4-FFF2-40B4-BE49-F238E27FC236}">
                <a16:creationId xmlns:a16="http://schemas.microsoft.com/office/drawing/2014/main" id="{4D42DD4E-9D5C-F64F-B080-0611336CE86E}"/>
              </a:ext>
            </a:extLst>
          </p:cNvPr>
          <p:cNvPicPr>
            <a:picLocks noChangeAspect="1"/>
          </p:cNvPicPr>
          <p:nvPr userDrawn="1"/>
        </p:nvPicPr>
        <p:blipFill>
          <a:blip r:embed="rId2"/>
          <a:stretch>
            <a:fillRect/>
          </a:stretch>
        </p:blipFill>
        <p:spPr>
          <a:xfrm>
            <a:off x="549911" y="4544417"/>
            <a:ext cx="1242212" cy="371602"/>
          </a:xfrm>
          <a:prstGeom prst="rect">
            <a:avLst/>
          </a:prstGeom>
        </p:spPr>
      </p:pic>
      <p:sp>
        <p:nvSpPr>
          <p:cNvPr id="11" name="Rectangle 22">
            <a:extLst>
              <a:ext uri="{FF2B5EF4-FFF2-40B4-BE49-F238E27FC236}">
                <a16:creationId xmlns:a16="http://schemas.microsoft.com/office/drawing/2014/main" id="{0DE325B2-5188-7343-AD59-2B12A1E71DFD}"/>
              </a:ext>
            </a:extLst>
          </p:cNvPr>
          <p:cNvSpPr>
            <a:spLocks noChangeArrowheads="1"/>
          </p:cNvSpPr>
          <p:nvPr userDrawn="1"/>
        </p:nvSpPr>
        <p:spPr bwMode="auto">
          <a:xfrm>
            <a:off x="5648960" y="4797451"/>
            <a:ext cx="2802891" cy="184666"/>
          </a:xfrm>
          <a:prstGeom prst="rect">
            <a:avLst/>
          </a:prstGeom>
          <a:noFill/>
          <a:ln>
            <a:noFill/>
          </a:ln>
          <a:effectLst/>
        </p:spPr>
        <p:txBody>
          <a:bodyPr wrap="square">
            <a:prstTxWarp prst="textNoShape">
              <a:avLst/>
            </a:prstTxWarp>
            <a:spAutoFit/>
          </a:bodyPr>
          <a:lstStyle/>
          <a:p>
            <a:pPr marL="0" marR="0" indent="0" algn="r" defTabSz="685800" rtl="0" eaLnBrk="1" fontAlgn="auto" latinLnBrk="0" hangingPunct="1">
              <a:lnSpc>
                <a:spcPct val="100000"/>
              </a:lnSpc>
              <a:spcBef>
                <a:spcPts val="0"/>
              </a:spcBef>
              <a:spcAft>
                <a:spcPts val="0"/>
              </a:spcAft>
              <a:buClrTx/>
              <a:buSzTx/>
              <a:buFontTx/>
              <a:buNone/>
              <a:tabLst/>
              <a:defRPr/>
            </a:pPr>
            <a:r>
              <a:rPr lang="en-US" sz="600" spc="300" baseline="0" dirty="0">
                <a:solidFill>
                  <a:schemeClr val="bg1"/>
                </a:solidFill>
                <a:latin typeface="Montserrat Light" charset="0"/>
                <a:ea typeface="Montserrat Light" charset="0"/>
                <a:cs typeface="Montserrat Light" charset="0"/>
              </a:rPr>
              <a:t>PROPRIETARY AND CONFIDENTIAL</a:t>
            </a:r>
          </a:p>
        </p:txBody>
      </p:sp>
    </p:spTree>
    <p:extLst>
      <p:ext uri="{BB962C8B-B14F-4D97-AF65-F5344CB8AC3E}">
        <p14:creationId xmlns:p14="http://schemas.microsoft.com/office/powerpoint/2010/main" val="2738512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258C3C11-8ADA-664D-A235-B3013FA1F279}" type="datetimeFigureOut">
              <a:rPr lang="en-US" smtClean="0"/>
              <a:t>9/20/26</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CD26CFE9-ADF2-9848-92AF-7FB534F3ABC3}" type="slidenum">
              <a:rPr lang="en-US" smtClean="0"/>
              <a:t>‹#›</a:t>
            </a:fld>
            <a:endParaRPr lang="en-US"/>
          </a:p>
        </p:txBody>
      </p:sp>
    </p:spTree>
    <p:extLst>
      <p:ext uri="{BB962C8B-B14F-4D97-AF65-F5344CB8AC3E}">
        <p14:creationId xmlns:p14="http://schemas.microsoft.com/office/powerpoint/2010/main" val="319898335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1FD31A-F9B1-2E43-BDB4-6500AF6649DD}"/>
              </a:ext>
            </a:extLst>
          </p:cNvPr>
          <p:cNvPicPr>
            <a:picLocks noChangeAspect="1"/>
          </p:cNvPicPr>
          <p:nvPr userDrawn="1"/>
        </p:nvPicPr>
        <p:blipFill>
          <a:blip r:embed="rId2"/>
          <a:stretch>
            <a:fill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3BF36B0F-1E0C-BE4B-BB23-174F36FB8299}"/>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3" name="Text Placeholder 2">
            <a:extLst>
              <a:ext uri="{FF2B5EF4-FFF2-40B4-BE49-F238E27FC236}">
                <a16:creationId xmlns:a16="http://schemas.microsoft.com/office/drawing/2014/main" id="{14CEC0F0-F3A7-3B47-B886-8285D8FB3921}"/>
              </a:ext>
            </a:extLst>
          </p:cNvPr>
          <p:cNvSpPr>
            <a:spLocks noGrp="1"/>
          </p:cNvSpPr>
          <p:nvPr>
            <p:ph type="body" sz="quarter" idx="10" hasCustomPrompt="1"/>
          </p:nvPr>
        </p:nvSpPr>
        <p:spPr>
          <a:xfrm>
            <a:off x="4114800" y="2909507"/>
            <a:ext cx="4572000" cy="630936"/>
          </a:xfrm>
          <a:prstGeom prst="rect">
            <a:avLst/>
          </a:prstGeom>
        </p:spPr>
        <p:txBody>
          <a:bodyPr anchor="b"/>
          <a:lstStyle>
            <a:lvl1pPr marL="0" indent="0">
              <a:buNone/>
              <a:defRPr sz="3600" b="0" i="0" baseline="0">
                <a:solidFill>
                  <a:schemeClr val="bg1"/>
                </a:solidFill>
                <a:latin typeface="Montserrat ExtraLight" pitchFamily="2" charset="77"/>
                <a:ea typeface="Montserrat ExtraLight" pitchFamily="2" charset="77"/>
                <a:cs typeface="Montserrat ExtraLight" pitchFamily="2" charset="77"/>
              </a:defRPr>
            </a:lvl1pPr>
          </a:lstStyle>
          <a:p>
            <a:pPr lvl="0"/>
            <a:r>
              <a:rPr lang="en-US" dirty="0"/>
              <a:t>Title</a:t>
            </a:r>
          </a:p>
        </p:txBody>
      </p:sp>
      <p:sp>
        <p:nvSpPr>
          <p:cNvPr id="14" name="Text Placeholder 4">
            <a:extLst>
              <a:ext uri="{FF2B5EF4-FFF2-40B4-BE49-F238E27FC236}">
                <a16:creationId xmlns:a16="http://schemas.microsoft.com/office/drawing/2014/main" id="{777E8D90-A74A-7B48-9780-BB544B0A3514}"/>
              </a:ext>
            </a:extLst>
          </p:cNvPr>
          <p:cNvSpPr>
            <a:spLocks noGrp="1"/>
          </p:cNvSpPr>
          <p:nvPr>
            <p:ph type="body" sz="quarter" idx="11" hasCustomPrompt="1"/>
          </p:nvPr>
        </p:nvSpPr>
        <p:spPr>
          <a:xfrm>
            <a:off x="4114800" y="3559688"/>
            <a:ext cx="4572000" cy="634020"/>
          </a:xfrm>
          <a:prstGeom prst="rect">
            <a:avLst/>
          </a:prstGeom>
        </p:spPr>
        <p:txBody>
          <a:bodyPr>
            <a:spAutoFit/>
          </a:bodyPr>
          <a:lstStyle>
            <a:lvl1pPr marL="0" indent="0">
              <a:buNone/>
              <a:defRPr sz="1600" b="0" i="0" baseline="0">
                <a:solidFill>
                  <a:schemeClr val="bg1"/>
                </a:solidFill>
                <a:latin typeface="Montserrat ExtraLight" pitchFamily="2" charset="77"/>
                <a:ea typeface="Montserrat ExtraLight" pitchFamily="2" charset="77"/>
                <a:cs typeface="Montserrat ExtraLight" pitchFamily="2" charset="77"/>
              </a:defRPr>
            </a:lvl1pPr>
          </a:lstStyle>
          <a:p>
            <a:pPr lvl="0"/>
            <a:r>
              <a:rPr lang="en-US" dirty="0"/>
              <a:t>Subtitle</a:t>
            </a:r>
          </a:p>
          <a:p>
            <a:pPr lvl="0"/>
            <a:r>
              <a:rPr lang="en-US" dirty="0"/>
              <a:t>Month XX, 20XX</a:t>
            </a:r>
          </a:p>
        </p:txBody>
      </p:sp>
      <p:sp>
        <p:nvSpPr>
          <p:cNvPr id="6" name="Rectangle 22">
            <a:extLst>
              <a:ext uri="{FF2B5EF4-FFF2-40B4-BE49-F238E27FC236}">
                <a16:creationId xmlns:a16="http://schemas.microsoft.com/office/drawing/2014/main" id="{F63B8865-826C-FE4C-B9FC-0BE37ADC8987}"/>
              </a:ext>
            </a:extLst>
          </p:cNvPr>
          <p:cNvSpPr>
            <a:spLocks noChangeArrowheads="1"/>
          </p:cNvSpPr>
          <p:nvPr userDrawn="1"/>
        </p:nvSpPr>
        <p:spPr bwMode="auto">
          <a:xfrm>
            <a:off x="1796143" y="4789287"/>
            <a:ext cx="6890657" cy="207749"/>
          </a:xfrm>
          <a:prstGeom prst="rect">
            <a:avLst/>
          </a:prstGeom>
          <a:noFill/>
          <a:ln>
            <a:noFill/>
          </a:ln>
          <a:effectLst/>
        </p:spPr>
        <p:txBody>
          <a:bodyPr wrap="square">
            <a:prstTxWarp prst="textNoShape">
              <a:avLst/>
            </a:prstTxWarp>
            <a:spAutoFit/>
          </a:bodyPr>
          <a:lstStyle/>
          <a:p>
            <a:pPr marL="0" marR="0" indent="0" algn="r" defTabSz="685800" rtl="0" eaLnBrk="1" fontAlgn="auto" latinLnBrk="0" hangingPunct="1">
              <a:lnSpc>
                <a:spcPct val="100000"/>
              </a:lnSpc>
              <a:spcBef>
                <a:spcPts val="0"/>
              </a:spcBef>
              <a:spcAft>
                <a:spcPts val="0"/>
              </a:spcAft>
              <a:buClrTx/>
              <a:buSzTx/>
              <a:buFontTx/>
              <a:buNone/>
              <a:tabLst/>
              <a:defRPr/>
            </a:pPr>
            <a:r>
              <a:rPr lang="en-US" sz="750" dirty="0">
                <a:solidFill>
                  <a:schemeClr val="bg1"/>
                </a:solidFill>
                <a:latin typeface="Montserrat Light" pitchFamily="2" charset="77"/>
              </a:rPr>
              <a:t>The TAE Life Sciences machine is in development and only available for investigational use and not available commercially.</a:t>
            </a:r>
          </a:p>
        </p:txBody>
      </p:sp>
    </p:spTree>
    <p:extLst>
      <p:ext uri="{BB962C8B-B14F-4D97-AF65-F5344CB8AC3E}">
        <p14:creationId xmlns:p14="http://schemas.microsoft.com/office/powerpoint/2010/main" val="3511142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E60D48-7DEF-A54A-8636-25E2F307C6A5}"/>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4" name="Text Placeholder 14">
            <a:extLst>
              <a:ext uri="{FF2B5EF4-FFF2-40B4-BE49-F238E27FC236}">
                <a16:creationId xmlns:a16="http://schemas.microsoft.com/office/drawing/2014/main" id="{1F9E0A3C-B7E7-A949-85D8-32571C4A0450}"/>
              </a:ext>
            </a:extLst>
          </p:cNvPr>
          <p:cNvSpPr>
            <a:spLocks noGrp="1"/>
          </p:cNvSpPr>
          <p:nvPr>
            <p:ph type="body" sz="quarter" idx="11" hasCustomPrompt="1"/>
          </p:nvPr>
        </p:nvSpPr>
        <p:spPr>
          <a:xfrm>
            <a:off x="457200" y="1335995"/>
            <a:ext cx="8229600" cy="646331"/>
          </a:xfrm>
          <a:prstGeom prst="rect">
            <a:avLst/>
          </a:prstGeom>
        </p:spPr>
        <p:txBody>
          <a:bodyPr>
            <a:spAutoFit/>
          </a:bodyPr>
          <a:lstStyle>
            <a:lvl1pPr marL="0" indent="0">
              <a:buNone/>
              <a:defRPr sz="3600" b="0" i="0">
                <a:solidFill>
                  <a:schemeClr val="bg1"/>
                </a:solidFill>
                <a:latin typeface="Montserrat ExtraLight" pitchFamily="2" charset="77"/>
              </a:defRPr>
            </a:lvl1pPr>
          </a:lstStyle>
          <a:p>
            <a:r>
              <a:rPr lang="en-US" sz="3600" b="0" i="0" dirty="0">
                <a:solidFill>
                  <a:schemeClr val="bg1"/>
                </a:solidFill>
                <a:latin typeface="Montserrat ExtraLight" pitchFamily="2" charset="77"/>
              </a:rPr>
              <a:t>Title</a:t>
            </a:r>
            <a:endParaRPr lang="en-US" b="1" dirty="0">
              <a:latin typeface="Montserrat SemiBold" pitchFamily="2" charset="77"/>
            </a:endParaRPr>
          </a:p>
        </p:txBody>
      </p:sp>
      <p:pic>
        <p:nvPicPr>
          <p:cNvPr id="7" name="Picture 6">
            <a:extLst>
              <a:ext uri="{FF2B5EF4-FFF2-40B4-BE49-F238E27FC236}">
                <a16:creationId xmlns:a16="http://schemas.microsoft.com/office/drawing/2014/main" id="{FF80BFED-EEFE-FE43-B07F-690514B12AB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5073" y="4546921"/>
            <a:ext cx="1208619" cy="374903"/>
          </a:xfrm>
          <a:prstGeom prst="rect">
            <a:avLst/>
          </a:prstGeom>
        </p:spPr>
      </p:pic>
    </p:spTree>
    <p:extLst>
      <p:ext uri="{BB962C8B-B14F-4D97-AF65-F5344CB8AC3E}">
        <p14:creationId xmlns:p14="http://schemas.microsoft.com/office/powerpoint/2010/main" val="2326135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89DD0E-1781-474B-80AE-C8AB695C1E25}"/>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4" name="Text Placeholder 14">
            <a:extLst>
              <a:ext uri="{FF2B5EF4-FFF2-40B4-BE49-F238E27FC236}">
                <a16:creationId xmlns:a16="http://schemas.microsoft.com/office/drawing/2014/main" id="{1F9E0A3C-B7E7-A949-85D8-32571C4A0450}"/>
              </a:ext>
            </a:extLst>
          </p:cNvPr>
          <p:cNvSpPr>
            <a:spLocks noGrp="1"/>
          </p:cNvSpPr>
          <p:nvPr>
            <p:ph type="body" sz="quarter" idx="11" hasCustomPrompt="1"/>
          </p:nvPr>
        </p:nvSpPr>
        <p:spPr>
          <a:xfrm>
            <a:off x="457200" y="1335995"/>
            <a:ext cx="8229600" cy="646331"/>
          </a:xfrm>
          <a:prstGeom prst="rect">
            <a:avLst/>
          </a:prstGeom>
        </p:spPr>
        <p:txBody>
          <a:bodyPr>
            <a:spAutoFit/>
          </a:bodyPr>
          <a:lstStyle>
            <a:lvl1pPr marL="0" indent="0">
              <a:buNone/>
              <a:defRPr sz="3600" b="0" i="0">
                <a:solidFill>
                  <a:schemeClr val="bg1"/>
                </a:solidFill>
                <a:latin typeface="Montserrat ExtraLight" pitchFamily="2" charset="77"/>
              </a:defRPr>
            </a:lvl1pPr>
          </a:lstStyle>
          <a:p>
            <a:r>
              <a:rPr lang="en-US" sz="3600" b="0" i="0" dirty="0">
                <a:solidFill>
                  <a:schemeClr val="bg1"/>
                </a:solidFill>
                <a:latin typeface="Montserrat ExtraLight" pitchFamily="2" charset="77"/>
              </a:rPr>
              <a:t>Title</a:t>
            </a:r>
            <a:endParaRPr lang="en-US" b="1" dirty="0">
              <a:latin typeface="Montserrat SemiBold" pitchFamily="2" charset="77"/>
            </a:endParaRPr>
          </a:p>
        </p:txBody>
      </p:sp>
      <p:pic>
        <p:nvPicPr>
          <p:cNvPr id="7" name="Picture 6">
            <a:extLst>
              <a:ext uri="{FF2B5EF4-FFF2-40B4-BE49-F238E27FC236}">
                <a16:creationId xmlns:a16="http://schemas.microsoft.com/office/drawing/2014/main" id="{D35E2252-53DE-D24B-9B47-B155BB4868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5073" y="4546921"/>
            <a:ext cx="1208619" cy="374903"/>
          </a:xfrm>
          <a:prstGeom prst="rect">
            <a:avLst/>
          </a:prstGeom>
        </p:spPr>
      </p:pic>
    </p:spTree>
    <p:extLst>
      <p:ext uri="{BB962C8B-B14F-4D97-AF65-F5344CB8AC3E}">
        <p14:creationId xmlns:p14="http://schemas.microsoft.com/office/powerpoint/2010/main" val="2662438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7A6B6B-F0C9-A744-97AB-BF5DF0BB2E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Text Placeholder 14">
            <a:extLst>
              <a:ext uri="{FF2B5EF4-FFF2-40B4-BE49-F238E27FC236}">
                <a16:creationId xmlns:a16="http://schemas.microsoft.com/office/drawing/2014/main" id="{5B0EF0F0-65A3-1641-B700-A371DF79AD26}"/>
              </a:ext>
            </a:extLst>
          </p:cNvPr>
          <p:cNvSpPr>
            <a:spLocks noGrp="1"/>
          </p:cNvSpPr>
          <p:nvPr>
            <p:ph type="body" sz="quarter" idx="11" hasCustomPrompt="1"/>
          </p:nvPr>
        </p:nvSpPr>
        <p:spPr>
          <a:xfrm>
            <a:off x="457200" y="1335995"/>
            <a:ext cx="8229600" cy="646331"/>
          </a:xfrm>
          <a:prstGeom prst="rect">
            <a:avLst/>
          </a:prstGeom>
        </p:spPr>
        <p:txBody>
          <a:bodyPr>
            <a:spAutoFit/>
          </a:bodyPr>
          <a:lstStyle>
            <a:lvl1pPr marL="0" indent="0">
              <a:buNone/>
              <a:defRPr sz="3600" b="0" i="0">
                <a:solidFill>
                  <a:schemeClr val="bg1"/>
                </a:solidFill>
                <a:latin typeface="Montserrat ExtraLight" pitchFamily="2" charset="77"/>
              </a:defRPr>
            </a:lvl1pPr>
          </a:lstStyle>
          <a:p>
            <a:r>
              <a:rPr lang="en-US" sz="3600" b="0" i="0" dirty="0">
                <a:solidFill>
                  <a:schemeClr val="bg1"/>
                </a:solidFill>
                <a:latin typeface="Montserrat ExtraLight" pitchFamily="2" charset="77"/>
              </a:rPr>
              <a:t>Title</a:t>
            </a:r>
          </a:p>
        </p:txBody>
      </p:sp>
      <p:pic>
        <p:nvPicPr>
          <p:cNvPr id="6" name="Picture 5">
            <a:extLst>
              <a:ext uri="{FF2B5EF4-FFF2-40B4-BE49-F238E27FC236}">
                <a16:creationId xmlns:a16="http://schemas.microsoft.com/office/drawing/2014/main" id="{2A60C5F6-163F-424C-8B71-08F3E84D8C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5073" y="4546921"/>
            <a:ext cx="1208619" cy="374903"/>
          </a:xfrm>
          <a:prstGeom prst="rect">
            <a:avLst/>
          </a:prstGeom>
        </p:spPr>
      </p:pic>
    </p:spTree>
    <p:extLst>
      <p:ext uri="{BB962C8B-B14F-4D97-AF65-F5344CB8AC3E}">
        <p14:creationId xmlns:p14="http://schemas.microsoft.com/office/powerpoint/2010/main" val="836422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ex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3187FDB-3649-1347-BC7E-6CB5B40904C1}"/>
              </a:ext>
            </a:extLst>
          </p:cNvPr>
          <p:cNvSpPr>
            <a:spLocks noGrp="1"/>
          </p:cNvSpPr>
          <p:nvPr>
            <p:ph idx="1" hasCustomPrompt="1"/>
          </p:nvPr>
        </p:nvSpPr>
        <p:spPr>
          <a:xfrm>
            <a:off x="457200" y="1371600"/>
            <a:ext cx="8229600" cy="2880360"/>
          </a:xfrm>
          <a:prstGeom prst="rect">
            <a:avLst/>
          </a:prstGeom>
        </p:spPr>
        <p:txBody>
          <a:bodyPr numCol="1" spcCol="182880"/>
          <a:lstStyle>
            <a:lvl1pPr marL="234950" indent="-234950" algn="l" defTabSz="457200" rtl="0" eaLnBrk="1" latinLnBrk="0" hangingPunct="1">
              <a:lnSpc>
                <a:spcPct val="100000"/>
              </a:lnSpc>
              <a:spcBef>
                <a:spcPts val="600"/>
              </a:spcBef>
              <a:buClr>
                <a:schemeClr val="accent2"/>
              </a:buClr>
              <a:buFont typeface="Arial" panose="020B0604020202020204" pitchFamily="34" charset="0"/>
              <a:buChar char="•"/>
              <a:tabLst/>
              <a:defRPr lang="en-US" sz="1600" b="0" i="0" kern="1200" dirty="0" smtClean="0">
                <a:solidFill>
                  <a:schemeClr val="tx2"/>
                </a:solidFill>
                <a:latin typeface="Montserrat Light" pitchFamily="2" charset="77"/>
                <a:ea typeface="Montserrat Light" pitchFamily="2" charset="77"/>
                <a:cs typeface="Montserrat Light" pitchFamily="2" charset="77"/>
              </a:defRPr>
            </a:lvl1pPr>
            <a:lvl2pPr marL="406400" indent="-228600">
              <a:lnSpc>
                <a:spcPct val="100000"/>
              </a:lnSpc>
              <a:spcBef>
                <a:spcPts val="600"/>
              </a:spcBef>
              <a:buClr>
                <a:schemeClr val="accent2"/>
              </a:buClr>
              <a:buFont typeface="System Font Regular"/>
              <a:buChar char="–"/>
              <a:tabLst/>
              <a:defRPr lang="en-US" sz="1400" b="0" i="0" kern="1200" dirty="0" smtClean="0">
                <a:solidFill>
                  <a:schemeClr val="tx2"/>
                </a:solidFill>
                <a:latin typeface="Montserrat Light" pitchFamily="2" charset="77"/>
                <a:ea typeface="Montserrat Light" pitchFamily="2" charset="77"/>
                <a:cs typeface="Montserrat Light" pitchFamily="2" charset="77"/>
              </a:defRPr>
            </a:lvl2pPr>
            <a:lvl3pPr marL="635000" indent="-171450">
              <a:lnSpc>
                <a:spcPct val="100000"/>
              </a:lnSpc>
              <a:spcBef>
                <a:spcPts val="600"/>
              </a:spcBef>
              <a:buClr>
                <a:schemeClr val="accent2"/>
              </a:buClr>
              <a:buSzPct val="75000"/>
              <a:buFont typeface="Courier New" panose="02070309020205020404" pitchFamily="49" charset="0"/>
              <a:buChar char="o"/>
              <a:tabLst/>
              <a:defRPr sz="1200" b="0" i="0">
                <a:solidFill>
                  <a:schemeClr val="tx2"/>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err="1"/>
              <a:t>Bulletpoint</a:t>
            </a:r>
            <a:r>
              <a:rPr lang="en-US" dirty="0"/>
              <a:t> First Level</a:t>
            </a:r>
          </a:p>
          <a:p>
            <a:pPr lvl="1"/>
            <a:r>
              <a:rPr lang="en-US" dirty="0" err="1"/>
              <a:t>Bulletpoint</a:t>
            </a:r>
            <a:r>
              <a:rPr lang="en-US" dirty="0"/>
              <a:t> Second Level</a:t>
            </a:r>
          </a:p>
          <a:p>
            <a:pPr lvl="2"/>
            <a:r>
              <a:rPr lang="en-US" dirty="0" err="1"/>
              <a:t>Bulletpoint</a:t>
            </a:r>
            <a:r>
              <a:rPr lang="en-US" dirty="0"/>
              <a:t> Third Level</a:t>
            </a:r>
          </a:p>
        </p:txBody>
      </p:sp>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accent2"/>
                </a:solidFill>
                <a:latin typeface="Montserrat ExtraLight" pitchFamily="2" charset="77"/>
              </a:defRPr>
            </a:lvl1pPr>
          </a:lstStyle>
          <a:p>
            <a:pPr lvl="0"/>
            <a:r>
              <a:rPr lang="en-US" dirty="0"/>
              <a:t>Title</a:t>
            </a:r>
          </a:p>
        </p:txBody>
      </p:sp>
      <p:sp>
        <p:nvSpPr>
          <p:cNvPr id="9" name="Text Placeholder 2">
            <a:extLst>
              <a:ext uri="{FF2B5EF4-FFF2-40B4-BE49-F238E27FC236}">
                <a16:creationId xmlns:a16="http://schemas.microsoft.com/office/drawing/2014/main" id="{85BB0D5D-6C42-7645-9E62-CDF2B843AB7D}"/>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800" b="0" i="0">
                <a:solidFill>
                  <a:schemeClr val="tx2"/>
                </a:solidFill>
                <a:latin typeface="Montserrat Light" pitchFamily="2" charset="77"/>
              </a:defRPr>
            </a:lvl1pPr>
          </a:lstStyle>
          <a:p>
            <a:pPr lvl="0"/>
            <a:r>
              <a:rPr lang="en-US" dirty="0"/>
              <a:t>Subtitle</a:t>
            </a:r>
          </a:p>
        </p:txBody>
      </p:sp>
    </p:spTree>
    <p:extLst>
      <p:ext uri="{BB962C8B-B14F-4D97-AF65-F5344CB8AC3E}">
        <p14:creationId xmlns:p14="http://schemas.microsoft.com/office/powerpoint/2010/main" val="1375101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Text no Subtitle">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accent2"/>
                </a:solidFill>
                <a:latin typeface="Montserrat ExtraLight" pitchFamily="2" charset="77"/>
              </a:defRPr>
            </a:lvl1pPr>
          </a:lstStyle>
          <a:p>
            <a:pPr lvl="0"/>
            <a:r>
              <a:rPr lang="en-US" dirty="0"/>
              <a:t>Title</a:t>
            </a:r>
          </a:p>
        </p:txBody>
      </p:sp>
      <p:sp>
        <p:nvSpPr>
          <p:cNvPr id="5" name="Content Placeholder 2">
            <a:extLst>
              <a:ext uri="{FF2B5EF4-FFF2-40B4-BE49-F238E27FC236}">
                <a16:creationId xmlns:a16="http://schemas.microsoft.com/office/drawing/2014/main" id="{D03618C9-A5E1-EA42-A67F-2F5315AC605C}"/>
              </a:ext>
            </a:extLst>
          </p:cNvPr>
          <p:cNvSpPr>
            <a:spLocks noGrp="1"/>
          </p:cNvSpPr>
          <p:nvPr>
            <p:ph idx="1" hasCustomPrompt="1"/>
          </p:nvPr>
        </p:nvSpPr>
        <p:spPr>
          <a:xfrm>
            <a:off x="457200" y="1097280"/>
            <a:ext cx="8229600" cy="3154680"/>
          </a:xfrm>
          <a:prstGeom prst="rect">
            <a:avLst/>
          </a:prstGeom>
        </p:spPr>
        <p:txBody>
          <a:bodyPr numCol="1" spcCol="182880"/>
          <a:lstStyle>
            <a:lvl1pPr marL="234950" indent="-234950" algn="l" defTabSz="457200" rtl="0" eaLnBrk="1" latinLnBrk="0" hangingPunct="1">
              <a:lnSpc>
                <a:spcPct val="100000"/>
              </a:lnSpc>
              <a:spcBef>
                <a:spcPts val="600"/>
              </a:spcBef>
              <a:buClr>
                <a:schemeClr val="accent2"/>
              </a:buClr>
              <a:buFont typeface="Arial" panose="020B0604020202020204" pitchFamily="34" charset="0"/>
              <a:buChar char="•"/>
              <a:tabLst/>
              <a:defRPr lang="en-US" sz="1600" b="0" i="0" kern="1200" dirty="0" smtClean="0">
                <a:solidFill>
                  <a:schemeClr val="tx2"/>
                </a:solidFill>
                <a:latin typeface="Montserrat Light" pitchFamily="2" charset="77"/>
                <a:ea typeface="Montserrat Light" pitchFamily="2" charset="77"/>
                <a:cs typeface="Montserrat Light" pitchFamily="2" charset="77"/>
              </a:defRPr>
            </a:lvl1pPr>
            <a:lvl2pPr marL="406400" indent="-228600">
              <a:lnSpc>
                <a:spcPct val="100000"/>
              </a:lnSpc>
              <a:spcBef>
                <a:spcPts val="600"/>
              </a:spcBef>
              <a:buClr>
                <a:schemeClr val="accent2"/>
              </a:buClr>
              <a:buFont typeface="System Font Regular"/>
              <a:buChar char="–"/>
              <a:tabLst/>
              <a:defRPr lang="en-US" sz="1400" b="0" i="0" kern="1200" dirty="0" smtClean="0">
                <a:solidFill>
                  <a:schemeClr val="tx2"/>
                </a:solidFill>
                <a:latin typeface="Montserrat Light" pitchFamily="2" charset="77"/>
                <a:ea typeface="Montserrat Light" pitchFamily="2" charset="77"/>
                <a:cs typeface="Montserrat Light" pitchFamily="2" charset="77"/>
              </a:defRPr>
            </a:lvl2pPr>
            <a:lvl3pPr marL="635000" indent="-171450">
              <a:lnSpc>
                <a:spcPct val="100000"/>
              </a:lnSpc>
              <a:spcBef>
                <a:spcPts val="600"/>
              </a:spcBef>
              <a:buClr>
                <a:schemeClr val="accent2"/>
              </a:buClr>
              <a:buSzPct val="75000"/>
              <a:buFont typeface="Courier New" panose="02070309020205020404" pitchFamily="49" charset="0"/>
              <a:buChar char="o"/>
              <a:tabLst/>
              <a:defRPr sz="1200" b="0" i="0">
                <a:solidFill>
                  <a:schemeClr val="tx2"/>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err="1"/>
              <a:t>Bulletpoint</a:t>
            </a:r>
            <a:r>
              <a:rPr lang="en-US" dirty="0"/>
              <a:t> First Level</a:t>
            </a:r>
          </a:p>
          <a:p>
            <a:pPr lvl="1"/>
            <a:r>
              <a:rPr lang="en-US" dirty="0" err="1"/>
              <a:t>Bulletpoint</a:t>
            </a:r>
            <a:r>
              <a:rPr lang="en-US" dirty="0"/>
              <a:t> Second Level</a:t>
            </a:r>
          </a:p>
          <a:p>
            <a:pPr lvl="2"/>
            <a:r>
              <a:rPr lang="en-US" dirty="0" err="1"/>
              <a:t>Bulletpoint</a:t>
            </a:r>
            <a:r>
              <a:rPr lang="en-US" dirty="0"/>
              <a:t> Third Level</a:t>
            </a:r>
          </a:p>
        </p:txBody>
      </p:sp>
    </p:spTree>
    <p:extLst>
      <p:ext uri="{BB962C8B-B14F-4D97-AF65-F5344CB8AC3E}">
        <p14:creationId xmlns:p14="http://schemas.microsoft.com/office/powerpoint/2010/main" val="771457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phabeam Content Tex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3187FDB-3649-1347-BC7E-6CB5B40904C1}"/>
              </a:ext>
            </a:extLst>
          </p:cNvPr>
          <p:cNvSpPr>
            <a:spLocks noGrp="1"/>
          </p:cNvSpPr>
          <p:nvPr>
            <p:ph idx="1" hasCustomPrompt="1"/>
          </p:nvPr>
        </p:nvSpPr>
        <p:spPr>
          <a:xfrm>
            <a:off x="457200" y="1371600"/>
            <a:ext cx="8229600" cy="2880360"/>
          </a:xfrm>
          <a:prstGeom prst="rect">
            <a:avLst/>
          </a:prstGeom>
        </p:spPr>
        <p:txBody>
          <a:bodyPr numCol="1" spcCol="182880"/>
          <a:lstStyle>
            <a:lvl1pPr marL="234950" indent="-234950" algn="l" defTabSz="457200" rtl="0" eaLnBrk="1" latinLnBrk="0" hangingPunct="1">
              <a:lnSpc>
                <a:spcPct val="100000"/>
              </a:lnSpc>
              <a:spcBef>
                <a:spcPts val="600"/>
              </a:spcBef>
              <a:buClr>
                <a:schemeClr val="accent2"/>
              </a:buClr>
              <a:buFont typeface="Arial" panose="020B0604020202020204" pitchFamily="34" charset="0"/>
              <a:buChar char="•"/>
              <a:tabLst/>
              <a:defRPr lang="en-US" sz="1600" b="0" i="0" kern="1200" dirty="0" smtClean="0">
                <a:solidFill>
                  <a:schemeClr val="tx2"/>
                </a:solidFill>
                <a:latin typeface="Montserrat Light" pitchFamily="2" charset="77"/>
                <a:ea typeface="Montserrat Light" pitchFamily="2" charset="77"/>
                <a:cs typeface="Montserrat Light" pitchFamily="2" charset="77"/>
              </a:defRPr>
            </a:lvl1pPr>
            <a:lvl2pPr marL="406400" indent="-228600">
              <a:lnSpc>
                <a:spcPct val="100000"/>
              </a:lnSpc>
              <a:spcBef>
                <a:spcPts val="600"/>
              </a:spcBef>
              <a:buClr>
                <a:schemeClr val="accent2"/>
              </a:buClr>
              <a:buFont typeface="System Font Regular"/>
              <a:buChar char="–"/>
              <a:tabLst/>
              <a:defRPr lang="en-US" sz="1400" b="0" i="0" kern="1200" dirty="0" smtClean="0">
                <a:solidFill>
                  <a:schemeClr val="tx2"/>
                </a:solidFill>
                <a:latin typeface="Montserrat Light" pitchFamily="2" charset="77"/>
                <a:ea typeface="Montserrat Light" pitchFamily="2" charset="77"/>
                <a:cs typeface="Montserrat Light" pitchFamily="2" charset="77"/>
              </a:defRPr>
            </a:lvl2pPr>
            <a:lvl3pPr marL="635000" indent="-171450">
              <a:lnSpc>
                <a:spcPct val="100000"/>
              </a:lnSpc>
              <a:spcBef>
                <a:spcPts val="600"/>
              </a:spcBef>
              <a:buClr>
                <a:schemeClr val="accent2"/>
              </a:buClr>
              <a:buSzPct val="75000"/>
              <a:buFont typeface="Courier New" panose="02070309020205020404" pitchFamily="49" charset="0"/>
              <a:buChar char="o"/>
              <a:tabLst/>
              <a:defRPr sz="1200" b="0" i="0">
                <a:solidFill>
                  <a:schemeClr val="tx2"/>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err="1"/>
              <a:t>Bulletpoint</a:t>
            </a:r>
            <a:r>
              <a:rPr lang="en-US" dirty="0"/>
              <a:t> First Level</a:t>
            </a:r>
          </a:p>
          <a:p>
            <a:pPr lvl="1"/>
            <a:r>
              <a:rPr lang="en-US" dirty="0" err="1"/>
              <a:t>Bulletpoint</a:t>
            </a:r>
            <a:r>
              <a:rPr lang="en-US" dirty="0"/>
              <a:t> Second Level</a:t>
            </a:r>
          </a:p>
          <a:p>
            <a:pPr lvl="2"/>
            <a:r>
              <a:rPr lang="en-US" dirty="0" err="1"/>
              <a:t>Bulletpoint</a:t>
            </a:r>
            <a:r>
              <a:rPr lang="en-US" dirty="0"/>
              <a:t> Third Level</a:t>
            </a:r>
          </a:p>
        </p:txBody>
      </p:sp>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2688336" y="411480"/>
            <a:ext cx="5998464" cy="424732"/>
          </a:xfrm>
          <a:prstGeom prst="rect">
            <a:avLst/>
          </a:prstGeom>
        </p:spPr>
        <p:txBody>
          <a:bodyPr/>
          <a:lstStyle>
            <a:lvl1pPr marL="0" indent="0">
              <a:buNone/>
              <a:defRPr sz="2400" b="0" i="0">
                <a:solidFill>
                  <a:schemeClr val="accent2"/>
                </a:solidFill>
                <a:latin typeface="Montserrat ExtraLight" pitchFamily="2" charset="77"/>
              </a:defRPr>
            </a:lvl1pPr>
          </a:lstStyle>
          <a:p>
            <a:pPr lvl="0"/>
            <a:r>
              <a:rPr lang="en-US" dirty="0"/>
              <a:t>Title</a:t>
            </a:r>
          </a:p>
        </p:txBody>
      </p:sp>
      <p:sp>
        <p:nvSpPr>
          <p:cNvPr id="9" name="Text Placeholder 2">
            <a:extLst>
              <a:ext uri="{FF2B5EF4-FFF2-40B4-BE49-F238E27FC236}">
                <a16:creationId xmlns:a16="http://schemas.microsoft.com/office/drawing/2014/main" id="{85BB0D5D-6C42-7645-9E62-CDF2B843AB7D}"/>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800" b="0" i="0">
                <a:solidFill>
                  <a:schemeClr val="tx2"/>
                </a:solidFill>
                <a:latin typeface="Montserrat Light" pitchFamily="2" charset="77"/>
              </a:defRPr>
            </a:lvl1pPr>
          </a:lstStyle>
          <a:p>
            <a:pPr lvl="0"/>
            <a:r>
              <a:rPr lang="en-US" dirty="0"/>
              <a:t>Subtitle</a:t>
            </a:r>
          </a:p>
        </p:txBody>
      </p:sp>
      <p:pic>
        <p:nvPicPr>
          <p:cNvPr id="5" name="Picture 4">
            <a:extLst>
              <a:ext uri="{FF2B5EF4-FFF2-40B4-BE49-F238E27FC236}">
                <a16:creationId xmlns:a16="http://schemas.microsoft.com/office/drawing/2014/main" id="{C9A1F6C1-9D1B-8B4F-9A48-3632D47786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457506"/>
            <a:ext cx="2232025" cy="358079"/>
          </a:xfrm>
          <a:prstGeom prst="rect">
            <a:avLst/>
          </a:prstGeom>
        </p:spPr>
      </p:pic>
    </p:spTree>
    <p:extLst>
      <p:ext uri="{BB962C8B-B14F-4D97-AF65-F5344CB8AC3E}">
        <p14:creationId xmlns:p14="http://schemas.microsoft.com/office/powerpoint/2010/main" val="690790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lphabeam Content Text no Subtitle">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2689224" y="411480"/>
            <a:ext cx="5997575" cy="424732"/>
          </a:xfrm>
          <a:prstGeom prst="rect">
            <a:avLst/>
          </a:prstGeom>
        </p:spPr>
        <p:txBody>
          <a:bodyPr/>
          <a:lstStyle>
            <a:lvl1pPr marL="0" indent="0">
              <a:buNone/>
              <a:defRPr sz="2400" b="0" i="0">
                <a:solidFill>
                  <a:schemeClr val="accent2"/>
                </a:solidFill>
                <a:latin typeface="Montserrat ExtraLight" pitchFamily="2" charset="77"/>
              </a:defRPr>
            </a:lvl1pPr>
          </a:lstStyle>
          <a:p>
            <a:pPr lvl="0"/>
            <a:r>
              <a:rPr lang="en-US" dirty="0"/>
              <a:t>Title</a:t>
            </a:r>
          </a:p>
        </p:txBody>
      </p:sp>
      <p:sp>
        <p:nvSpPr>
          <p:cNvPr id="5" name="Content Placeholder 2">
            <a:extLst>
              <a:ext uri="{FF2B5EF4-FFF2-40B4-BE49-F238E27FC236}">
                <a16:creationId xmlns:a16="http://schemas.microsoft.com/office/drawing/2014/main" id="{D03618C9-A5E1-EA42-A67F-2F5315AC605C}"/>
              </a:ext>
            </a:extLst>
          </p:cNvPr>
          <p:cNvSpPr>
            <a:spLocks noGrp="1"/>
          </p:cNvSpPr>
          <p:nvPr>
            <p:ph idx="1" hasCustomPrompt="1"/>
          </p:nvPr>
        </p:nvSpPr>
        <p:spPr>
          <a:xfrm>
            <a:off x="457200" y="1097280"/>
            <a:ext cx="8229600" cy="3154680"/>
          </a:xfrm>
          <a:prstGeom prst="rect">
            <a:avLst/>
          </a:prstGeom>
        </p:spPr>
        <p:txBody>
          <a:bodyPr numCol="1" spcCol="182880"/>
          <a:lstStyle>
            <a:lvl1pPr marL="234950" indent="-234950" algn="l" defTabSz="457200" rtl="0" eaLnBrk="1" latinLnBrk="0" hangingPunct="1">
              <a:lnSpc>
                <a:spcPct val="100000"/>
              </a:lnSpc>
              <a:spcBef>
                <a:spcPts val="600"/>
              </a:spcBef>
              <a:buClr>
                <a:schemeClr val="accent2"/>
              </a:buClr>
              <a:buFont typeface="Arial" panose="020B0604020202020204" pitchFamily="34" charset="0"/>
              <a:buChar char="•"/>
              <a:tabLst/>
              <a:defRPr lang="en-US" sz="1600" b="0" i="0" kern="1200" dirty="0" smtClean="0">
                <a:solidFill>
                  <a:schemeClr val="tx2"/>
                </a:solidFill>
                <a:latin typeface="Montserrat Light" pitchFamily="2" charset="77"/>
                <a:ea typeface="Montserrat Light" pitchFamily="2" charset="77"/>
                <a:cs typeface="Montserrat Light" pitchFamily="2" charset="77"/>
              </a:defRPr>
            </a:lvl1pPr>
            <a:lvl2pPr marL="406400" indent="-228600">
              <a:lnSpc>
                <a:spcPct val="100000"/>
              </a:lnSpc>
              <a:spcBef>
                <a:spcPts val="600"/>
              </a:spcBef>
              <a:buClr>
                <a:schemeClr val="accent2"/>
              </a:buClr>
              <a:buFont typeface="System Font Regular"/>
              <a:buChar char="–"/>
              <a:tabLst/>
              <a:defRPr lang="en-US" sz="1400" b="0" i="0" kern="1200" dirty="0" smtClean="0">
                <a:solidFill>
                  <a:schemeClr val="tx2"/>
                </a:solidFill>
                <a:latin typeface="Montserrat Light" pitchFamily="2" charset="77"/>
                <a:ea typeface="Montserrat Light" pitchFamily="2" charset="77"/>
                <a:cs typeface="Montserrat Light" pitchFamily="2" charset="77"/>
              </a:defRPr>
            </a:lvl2pPr>
            <a:lvl3pPr marL="635000" indent="-171450">
              <a:lnSpc>
                <a:spcPct val="100000"/>
              </a:lnSpc>
              <a:spcBef>
                <a:spcPts val="600"/>
              </a:spcBef>
              <a:buClr>
                <a:schemeClr val="accent2"/>
              </a:buClr>
              <a:buSzPct val="75000"/>
              <a:buFont typeface="Courier New" panose="02070309020205020404" pitchFamily="49" charset="0"/>
              <a:buChar char="o"/>
              <a:tabLst/>
              <a:defRPr sz="1200" b="0" i="0">
                <a:solidFill>
                  <a:schemeClr val="tx2"/>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err="1"/>
              <a:t>Bulletpoint</a:t>
            </a:r>
            <a:r>
              <a:rPr lang="en-US" dirty="0"/>
              <a:t> First Level</a:t>
            </a:r>
          </a:p>
          <a:p>
            <a:pPr lvl="1"/>
            <a:r>
              <a:rPr lang="en-US" dirty="0" err="1"/>
              <a:t>Bulletpoint</a:t>
            </a:r>
            <a:r>
              <a:rPr lang="en-US" dirty="0"/>
              <a:t> Second Level</a:t>
            </a:r>
          </a:p>
          <a:p>
            <a:pPr lvl="2"/>
            <a:r>
              <a:rPr lang="en-US" dirty="0" err="1"/>
              <a:t>Bulletpoint</a:t>
            </a:r>
            <a:r>
              <a:rPr lang="en-US" dirty="0"/>
              <a:t> Third Level</a:t>
            </a:r>
          </a:p>
        </p:txBody>
      </p:sp>
      <p:pic>
        <p:nvPicPr>
          <p:cNvPr id="3" name="Picture 2">
            <a:extLst>
              <a:ext uri="{FF2B5EF4-FFF2-40B4-BE49-F238E27FC236}">
                <a16:creationId xmlns:a16="http://schemas.microsoft.com/office/drawing/2014/main" id="{3F0A8237-71D3-7C42-909B-1D138A26775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457506"/>
            <a:ext cx="2232025" cy="358079"/>
          </a:xfrm>
          <a:prstGeom prst="rect">
            <a:avLst/>
          </a:prstGeom>
        </p:spPr>
      </p:pic>
    </p:spTree>
    <p:extLst>
      <p:ext uri="{BB962C8B-B14F-4D97-AF65-F5344CB8AC3E}">
        <p14:creationId xmlns:p14="http://schemas.microsoft.com/office/powerpoint/2010/main" val="3904184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Tex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36491C-60A1-2C4F-A381-8D6E8FC77FAD}"/>
              </a:ext>
            </a:extLst>
          </p:cNvPr>
          <p:cNvSpPr/>
          <p:nvPr userDrawn="1"/>
        </p:nvSpPr>
        <p:spPr>
          <a:xfrm>
            <a:off x="0" y="0"/>
            <a:ext cx="9144000" cy="5143500"/>
          </a:xfrm>
          <a:prstGeom prst="rect">
            <a:avLst/>
          </a:prstGeom>
          <a:gradFill>
            <a:gsLst>
              <a:gs pos="100000">
                <a:srgbClr val="21819D"/>
              </a:gs>
              <a:gs pos="0">
                <a:srgbClr val="4F9F8D"/>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ontserrat Light" charset="0"/>
            </a:endParaRPr>
          </a:p>
        </p:txBody>
      </p:sp>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bg1"/>
                </a:solidFill>
                <a:latin typeface="Montserrat ExtraLight" pitchFamily="2" charset="77"/>
              </a:defRPr>
            </a:lvl1pPr>
          </a:lstStyle>
          <a:p>
            <a:pPr lvl="0"/>
            <a:r>
              <a:rPr lang="en-US" dirty="0"/>
              <a:t>Title</a:t>
            </a:r>
          </a:p>
        </p:txBody>
      </p:sp>
      <p:sp>
        <p:nvSpPr>
          <p:cNvPr id="18" name="Text Placeholder 2">
            <a:extLst>
              <a:ext uri="{FF2B5EF4-FFF2-40B4-BE49-F238E27FC236}">
                <a16:creationId xmlns:a16="http://schemas.microsoft.com/office/drawing/2014/main" id="{78CE7C72-32BF-0947-8376-170AD2239C5D}"/>
              </a:ext>
            </a:extLst>
          </p:cNvPr>
          <p:cNvSpPr>
            <a:spLocks noGrp="1"/>
          </p:cNvSpPr>
          <p:nvPr>
            <p:ph type="body" sz="quarter" idx="13" hasCustomPrompt="1"/>
          </p:nvPr>
        </p:nvSpPr>
        <p:spPr>
          <a:xfrm>
            <a:off x="457200" y="769174"/>
            <a:ext cx="8229600" cy="313932"/>
          </a:xfrm>
          <a:prstGeom prst="rect">
            <a:avLst/>
          </a:prstGeom>
        </p:spPr>
        <p:txBody>
          <a:bodyPr/>
          <a:lstStyle>
            <a:lvl1pPr marL="0" indent="0">
              <a:buNone/>
              <a:defRPr sz="1800" b="0" i="0">
                <a:solidFill>
                  <a:schemeClr val="bg1"/>
                </a:solidFill>
                <a:latin typeface="Montserrat Light" pitchFamily="2" charset="77"/>
              </a:defRPr>
            </a:lvl1pPr>
          </a:lstStyle>
          <a:p>
            <a:pPr lvl="0"/>
            <a:r>
              <a:rPr lang="en-US" dirty="0"/>
              <a:t>Subtitle</a:t>
            </a:r>
          </a:p>
        </p:txBody>
      </p:sp>
      <p:sp>
        <p:nvSpPr>
          <p:cNvPr id="10" name="Content Placeholder 2">
            <a:extLst>
              <a:ext uri="{FF2B5EF4-FFF2-40B4-BE49-F238E27FC236}">
                <a16:creationId xmlns:a16="http://schemas.microsoft.com/office/drawing/2014/main" id="{AD71D648-E5A4-E049-B41A-B808CF486404}"/>
              </a:ext>
            </a:extLst>
          </p:cNvPr>
          <p:cNvSpPr>
            <a:spLocks noGrp="1"/>
          </p:cNvSpPr>
          <p:nvPr>
            <p:ph idx="1" hasCustomPrompt="1"/>
          </p:nvPr>
        </p:nvSpPr>
        <p:spPr>
          <a:xfrm>
            <a:off x="457200" y="1371600"/>
            <a:ext cx="8229600" cy="2880360"/>
          </a:xfrm>
          <a:prstGeom prst="rect">
            <a:avLst/>
          </a:prstGeom>
        </p:spPr>
        <p:txBody>
          <a:bodyPr numCol="1" spcCol="182880"/>
          <a:lstStyle>
            <a:lvl1pPr marL="234950" indent="-234950" algn="l" defTabSz="457200" rtl="0" eaLnBrk="1" latinLnBrk="0" hangingPunct="1">
              <a:lnSpc>
                <a:spcPct val="100000"/>
              </a:lnSpc>
              <a:spcBef>
                <a:spcPts val="600"/>
              </a:spcBef>
              <a:buClr>
                <a:schemeClr val="bg1"/>
              </a:buClr>
              <a:buFont typeface="Arial" panose="020B0604020202020204" pitchFamily="34" charset="0"/>
              <a:buChar char="•"/>
              <a:tabLst/>
              <a:defRPr lang="en-US" sz="1600" b="0" i="0" kern="1200" dirty="0" smtClean="0">
                <a:solidFill>
                  <a:schemeClr val="bg1"/>
                </a:solidFill>
                <a:latin typeface="Montserrat Light" pitchFamily="2" charset="77"/>
                <a:ea typeface="Montserrat Light" pitchFamily="2" charset="77"/>
                <a:cs typeface="Montserrat Light" pitchFamily="2" charset="77"/>
              </a:defRPr>
            </a:lvl1pPr>
            <a:lvl2pPr marL="406400" indent="-228600">
              <a:lnSpc>
                <a:spcPct val="100000"/>
              </a:lnSpc>
              <a:spcBef>
                <a:spcPts val="600"/>
              </a:spcBef>
              <a:buClr>
                <a:schemeClr val="bg1"/>
              </a:buClr>
              <a:buFont typeface="System Font Regular"/>
              <a:buChar char="–"/>
              <a:tabLst/>
              <a:defRPr lang="en-US" sz="1400" b="0" i="0" kern="1200" dirty="0" smtClean="0">
                <a:solidFill>
                  <a:schemeClr val="bg1"/>
                </a:solidFill>
                <a:latin typeface="Montserrat Light" pitchFamily="2" charset="77"/>
                <a:ea typeface="Montserrat Light" pitchFamily="2" charset="77"/>
                <a:cs typeface="Montserrat Light" pitchFamily="2" charset="77"/>
              </a:defRPr>
            </a:lvl2pPr>
            <a:lvl3pPr marL="635000" indent="-171450">
              <a:lnSpc>
                <a:spcPct val="100000"/>
              </a:lnSpc>
              <a:spcBef>
                <a:spcPts val="600"/>
              </a:spcBef>
              <a:buClr>
                <a:schemeClr val="bg1"/>
              </a:buClr>
              <a:buSzPct val="75000"/>
              <a:buFont typeface="Courier New" panose="02070309020205020404" pitchFamily="49" charset="0"/>
              <a:buChar char="o"/>
              <a:tabLst/>
              <a:defRPr sz="1200" b="0" i="0">
                <a:solidFill>
                  <a:schemeClr val="bg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err="1"/>
              <a:t>Bulletpoint</a:t>
            </a:r>
            <a:r>
              <a:rPr lang="en-US" dirty="0"/>
              <a:t> First Level</a:t>
            </a:r>
          </a:p>
          <a:p>
            <a:pPr lvl="1"/>
            <a:r>
              <a:rPr lang="en-US" dirty="0" err="1"/>
              <a:t>Bulletpoint</a:t>
            </a:r>
            <a:r>
              <a:rPr lang="en-US" dirty="0"/>
              <a:t> Second Level</a:t>
            </a:r>
          </a:p>
          <a:p>
            <a:pPr lvl="2"/>
            <a:r>
              <a:rPr lang="en-US" dirty="0" err="1"/>
              <a:t>Bulletpoint</a:t>
            </a:r>
            <a:r>
              <a:rPr lang="en-US" dirty="0"/>
              <a:t> Third Level</a:t>
            </a:r>
          </a:p>
        </p:txBody>
      </p:sp>
    </p:spTree>
    <p:extLst>
      <p:ext uri="{BB962C8B-B14F-4D97-AF65-F5344CB8AC3E}">
        <p14:creationId xmlns:p14="http://schemas.microsoft.com/office/powerpoint/2010/main" val="8380581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Text blue no Sub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36491C-60A1-2C4F-A381-8D6E8FC77FAD}"/>
              </a:ext>
            </a:extLst>
          </p:cNvPr>
          <p:cNvSpPr/>
          <p:nvPr userDrawn="1"/>
        </p:nvSpPr>
        <p:spPr>
          <a:xfrm>
            <a:off x="0" y="0"/>
            <a:ext cx="9144000" cy="5143500"/>
          </a:xfrm>
          <a:prstGeom prst="rect">
            <a:avLst/>
          </a:prstGeom>
          <a:gradFill>
            <a:gsLst>
              <a:gs pos="100000">
                <a:srgbClr val="21819D"/>
              </a:gs>
              <a:gs pos="0">
                <a:srgbClr val="4F9F8D"/>
              </a:gs>
            </a:gsLst>
            <a:lin ang="27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ontserrat Light" charset="0"/>
            </a:endParaRPr>
          </a:p>
        </p:txBody>
      </p:sp>
      <p:sp>
        <p:nvSpPr>
          <p:cNvPr id="7" name="Text Placeholder 2">
            <a:extLst>
              <a:ext uri="{FF2B5EF4-FFF2-40B4-BE49-F238E27FC236}">
                <a16:creationId xmlns:a16="http://schemas.microsoft.com/office/drawing/2014/main" id="{8836BCB2-909A-604C-8F4D-711A871AC408}"/>
              </a:ext>
            </a:extLst>
          </p:cNvPr>
          <p:cNvSpPr>
            <a:spLocks noGrp="1"/>
          </p:cNvSpPr>
          <p:nvPr>
            <p:ph type="body" sz="quarter" idx="12" hasCustomPrompt="1"/>
          </p:nvPr>
        </p:nvSpPr>
        <p:spPr>
          <a:xfrm>
            <a:off x="457200" y="411480"/>
            <a:ext cx="8229600" cy="424732"/>
          </a:xfrm>
          <a:prstGeom prst="rect">
            <a:avLst/>
          </a:prstGeom>
        </p:spPr>
        <p:txBody>
          <a:bodyPr/>
          <a:lstStyle>
            <a:lvl1pPr marL="0" indent="0">
              <a:buNone/>
              <a:defRPr sz="2400" b="0" i="0">
                <a:solidFill>
                  <a:schemeClr val="bg1"/>
                </a:solidFill>
                <a:latin typeface="Montserrat ExtraLight" pitchFamily="2" charset="77"/>
              </a:defRPr>
            </a:lvl1pPr>
          </a:lstStyle>
          <a:p>
            <a:pPr lvl="0"/>
            <a:r>
              <a:rPr lang="en-US" dirty="0"/>
              <a:t>Title</a:t>
            </a:r>
          </a:p>
        </p:txBody>
      </p:sp>
      <p:sp>
        <p:nvSpPr>
          <p:cNvPr id="10" name="Content Placeholder 2">
            <a:extLst>
              <a:ext uri="{FF2B5EF4-FFF2-40B4-BE49-F238E27FC236}">
                <a16:creationId xmlns:a16="http://schemas.microsoft.com/office/drawing/2014/main" id="{885F47FC-9BA7-B644-A9B1-211B81385926}"/>
              </a:ext>
            </a:extLst>
          </p:cNvPr>
          <p:cNvSpPr>
            <a:spLocks noGrp="1"/>
          </p:cNvSpPr>
          <p:nvPr>
            <p:ph idx="1" hasCustomPrompt="1"/>
          </p:nvPr>
        </p:nvSpPr>
        <p:spPr>
          <a:xfrm>
            <a:off x="457200" y="1097280"/>
            <a:ext cx="8229600" cy="3154680"/>
          </a:xfrm>
          <a:prstGeom prst="rect">
            <a:avLst/>
          </a:prstGeom>
        </p:spPr>
        <p:txBody>
          <a:bodyPr numCol="1" spcCol="182880"/>
          <a:lstStyle>
            <a:lvl1pPr marL="234950" indent="-234950" algn="l" defTabSz="457200" rtl="0" eaLnBrk="1" latinLnBrk="0" hangingPunct="1">
              <a:lnSpc>
                <a:spcPct val="100000"/>
              </a:lnSpc>
              <a:spcBef>
                <a:spcPts val="600"/>
              </a:spcBef>
              <a:buClr>
                <a:schemeClr val="bg1"/>
              </a:buClr>
              <a:buFont typeface="Arial" panose="020B0604020202020204" pitchFamily="34" charset="0"/>
              <a:buChar char="•"/>
              <a:tabLst/>
              <a:defRPr lang="en-US" sz="1600" b="0" i="0" kern="1200" dirty="0" smtClean="0">
                <a:solidFill>
                  <a:schemeClr val="bg1"/>
                </a:solidFill>
                <a:latin typeface="Montserrat Light" pitchFamily="2" charset="77"/>
                <a:ea typeface="Montserrat Light" pitchFamily="2" charset="77"/>
                <a:cs typeface="Montserrat Light" pitchFamily="2" charset="77"/>
              </a:defRPr>
            </a:lvl1pPr>
            <a:lvl2pPr marL="406400" indent="-228600">
              <a:lnSpc>
                <a:spcPct val="100000"/>
              </a:lnSpc>
              <a:spcBef>
                <a:spcPts val="600"/>
              </a:spcBef>
              <a:buClr>
                <a:schemeClr val="bg1"/>
              </a:buClr>
              <a:buFont typeface="System Font Regular"/>
              <a:buChar char="–"/>
              <a:tabLst/>
              <a:defRPr lang="en-US" sz="1400" b="0" i="0" kern="1200" dirty="0" smtClean="0">
                <a:solidFill>
                  <a:schemeClr val="bg1"/>
                </a:solidFill>
                <a:latin typeface="Montserrat Light" pitchFamily="2" charset="77"/>
                <a:ea typeface="Montserrat Light" pitchFamily="2" charset="77"/>
                <a:cs typeface="Montserrat Light" pitchFamily="2" charset="77"/>
              </a:defRPr>
            </a:lvl2pPr>
            <a:lvl3pPr marL="635000" indent="-171450">
              <a:lnSpc>
                <a:spcPct val="100000"/>
              </a:lnSpc>
              <a:spcBef>
                <a:spcPts val="600"/>
              </a:spcBef>
              <a:buClr>
                <a:schemeClr val="bg1"/>
              </a:buClr>
              <a:buSzPct val="75000"/>
              <a:buFont typeface="Courier New" panose="02070309020205020404" pitchFamily="49" charset="0"/>
              <a:buChar char="o"/>
              <a:tabLst/>
              <a:defRPr sz="1200" b="0" i="0">
                <a:solidFill>
                  <a:schemeClr val="bg1"/>
                </a:solidFill>
                <a:latin typeface="Montserrat Light" pitchFamily="2" charset="77"/>
                <a:ea typeface="Montserrat Light" pitchFamily="2" charset="77"/>
                <a:cs typeface="Montserrat Light" pitchFamily="2" charset="77"/>
              </a:defRPr>
            </a:lvl3pPr>
            <a:lvl4pPr marL="13716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4pPr>
            <a:lvl5pPr marL="1828800" indent="0">
              <a:lnSpc>
                <a:spcPct val="120000"/>
              </a:lnSpc>
              <a:spcBef>
                <a:spcPts val="600"/>
              </a:spcBef>
              <a:buNone/>
              <a:defRPr sz="1400" b="0" i="0">
                <a:solidFill>
                  <a:schemeClr val="tx1">
                    <a:lumMod val="75000"/>
                    <a:lumOff val="25000"/>
                  </a:schemeClr>
                </a:solidFill>
                <a:latin typeface="Montserrat Light" charset="0"/>
                <a:ea typeface="Montserrat Light" charset="0"/>
                <a:cs typeface="Montserrat Light" charset="0"/>
              </a:defRPr>
            </a:lvl5pPr>
          </a:lstStyle>
          <a:p>
            <a:pPr lvl="0"/>
            <a:r>
              <a:rPr lang="en-US" dirty="0" err="1"/>
              <a:t>Bulletpoint</a:t>
            </a:r>
            <a:r>
              <a:rPr lang="en-US" dirty="0"/>
              <a:t> First Level</a:t>
            </a:r>
          </a:p>
          <a:p>
            <a:pPr lvl="1"/>
            <a:r>
              <a:rPr lang="en-US" dirty="0" err="1"/>
              <a:t>Bulletpoint</a:t>
            </a:r>
            <a:r>
              <a:rPr lang="en-US" dirty="0"/>
              <a:t> Second Level</a:t>
            </a:r>
          </a:p>
          <a:p>
            <a:pPr lvl="2"/>
            <a:r>
              <a:rPr lang="en-US" dirty="0" err="1"/>
              <a:t>Bulletpoint</a:t>
            </a:r>
            <a:r>
              <a:rPr lang="en-US" dirty="0"/>
              <a:t> Third Level</a:t>
            </a:r>
          </a:p>
        </p:txBody>
      </p:sp>
    </p:spTree>
    <p:extLst>
      <p:ext uri="{BB962C8B-B14F-4D97-AF65-F5344CB8AC3E}">
        <p14:creationId xmlns:p14="http://schemas.microsoft.com/office/powerpoint/2010/main" val="2127418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807B5-729D-46DA-9D1C-151AB0D48A5A}" type="datetimeFigureOut">
              <a:rPr lang="en-US" smtClean="0"/>
              <a:t>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9B9B25-850E-41D0-A363-3CAC559360D8}" type="slidenum">
              <a:rPr lang="en-US" smtClean="0"/>
              <a:t>‹#›</a:t>
            </a:fld>
            <a:endParaRPr lang="en-US"/>
          </a:p>
        </p:txBody>
      </p:sp>
    </p:spTree>
    <p:extLst>
      <p:ext uri="{BB962C8B-B14F-4D97-AF65-F5344CB8AC3E}">
        <p14:creationId xmlns:p14="http://schemas.microsoft.com/office/powerpoint/2010/main" val="2798263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59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A977-A4A7-7247-B24E-C3FEAB854554}"/>
              </a:ext>
            </a:extLst>
          </p:cNvPr>
          <p:cNvSpPr>
            <a:spLocks noGrp="1"/>
          </p:cNvSpPr>
          <p:nvPr>
            <p:ph type="ctrTitle"/>
          </p:nvPr>
        </p:nvSpPr>
        <p:spPr>
          <a:xfrm>
            <a:off x="1143000" y="841772"/>
            <a:ext cx="6858000" cy="1790700"/>
          </a:xfrm>
        </p:spPr>
        <p:txBody>
          <a:bodyPr anchor="b"/>
          <a:lstStyle>
            <a:lvl1pPr algn="ctr">
              <a:defRPr sz="4500" b="0" i="0">
                <a:latin typeface="Montserrat" pitchFamily="2" charset="77"/>
              </a:defRPr>
            </a:lvl1pPr>
          </a:lstStyle>
          <a:p>
            <a:r>
              <a:rPr lang="en-US" dirty="0"/>
              <a:t>Click to edit Master title style</a:t>
            </a:r>
          </a:p>
        </p:txBody>
      </p:sp>
      <p:sp>
        <p:nvSpPr>
          <p:cNvPr id="3" name="Subtitle 2">
            <a:extLst>
              <a:ext uri="{FF2B5EF4-FFF2-40B4-BE49-F238E27FC236}">
                <a16:creationId xmlns:a16="http://schemas.microsoft.com/office/drawing/2014/main" id="{1B230FA7-2C63-0F45-BA27-70B92FB83EFE}"/>
              </a:ext>
            </a:extLst>
          </p:cNvPr>
          <p:cNvSpPr>
            <a:spLocks noGrp="1"/>
          </p:cNvSpPr>
          <p:nvPr>
            <p:ph type="subTitle" idx="1"/>
          </p:nvPr>
        </p:nvSpPr>
        <p:spPr>
          <a:xfrm>
            <a:off x="1143000" y="2701528"/>
            <a:ext cx="6858000" cy="1241822"/>
          </a:xfrm>
        </p:spPr>
        <p:txBody>
          <a:bodyPr/>
          <a:lstStyle>
            <a:lvl1pPr marL="0" indent="0" algn="ctr">
              <a:buNone/>
              <a:defRPr sz="1800" b="0" i="0">
                <a:latin typeface="Montserrat" pitchFamily="2"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a:extLst>
              <a:ext uri="{FF2B5EF4-FFF2-40B4-BE49-F238E27FC236}">
                <a16:creationId xmlns:a16="http://schemas.microsoft.com/office/drawing/2014/main" id="{936CA28C-C47C-3141-B12A-E6F4D16C3117}"/>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5" name="Footer Placeholder 4">
            <a:extLst>
              <a:ext uri="{FF2B5EF4-FFF2-40B4-BE49-F238E27FC236}">
                <a16:creationId xmlns:a16="http://schemas.microsoft.com/office/drawing/2014/main" id="{7EA764A5-94D9-3242-8FDB-AB0BA39A01FE}"/>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6" name="Slide Number Placeholder 5">
            <a:extLst>
              <a:ext uri="{FF2B5EF4-FFF2-40B4-BE49-F238E27FC236}">
                <a16:creationId xmlns:a16="http://schemas.microsoft.com/office/drawing/2014/main" id="{4F308F7A-A4F7-804F-A58B-1B7957DBD4E2}"/>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3730972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FDBD-C8CA-3248-933E-B1E8C5D70795}"/>
              </a:ext>
            </a:extLst>
          </p:cNvPr>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6F004599-8792-D941-B989-FE7040202AA9}"/>
              </a:ext>
            </a:extLst>
          </p:cNvPr>
          <p:cNvSpPr>
            <a:spLocks noGrp="1"/>
          </p:cNvSpPr>
          <p:nvPr>
            <p:ph idx="1"/>
          </p:nvPr>
        </p:nvSpPr>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821284-6004-6441-B9E5-2CE0E92E84D3}"/>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5" name="Footer Placeholder 4">
            <a:extLst>
              <a:ext uri="{FF2B5EF4-FFF2-40B4-BE49-F238E27FC236}">
                <a16:creationId xmlns:a16="http://schemas.microsoft.com/office/drawing/2014/main" id="{C117458F-6324-D14D-A5EB-CAFB53AE8814}"/>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6" name="Slide Number Placeholder 5">
            <a:extLst>
              <a:ext uri="{FF2B5EF4-FFF2-40B4-BE49-F238E27FC236}">
                <a16:creationId xmlns:a16="http://schemas.microsoft.com/office/drawing/2014/main" id="{B3D5F0A3-6699-AF49-9140-0CE3D6568CDE}"/>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3147395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38B89-A8C1-274E-84A1-07975E76AD34}"/>
              </a:ext>
            </a:extLst>
          </p:cNvPr>
          <p:cNvSpPr>
            <a:spLocks noGrp="1"/>
          </p:cNvSpPr>
          <p:nvPr>
            <p:ph type="title"/>
          </p:nvPr>
        </p:nvSpPr>
        <p:spPr>
          <a:xfrm>
            <a:off x="623888" y="1282304"/>
            <a:ext cx="7886700" cy="2139553"/>
          </a:xfrm>
        </p:spPr>
        <p:txBody>
          <a:bodyPr anchor="b"/>
          <a:lstStyle>
            <a:lvl1pPr>
              <a:defRPr sz="4500" b="0" i="0">
                <a:latin typeface="Montserrat" pitchFamily="2" charset="77"/>
              </a:defRPr>
            </a:lvl1pPr>
          </a:lstStyle>
          <a:p>
            <a:r>
              <a:rPr lang="en-US" dirty="0"/>
              <a:t>Click to edit Master title style</a:t>
            </a:r>
          </a:p>
        </p:txBody>
      </p:sp>
      <p:sp>
        <p:nvSpPr>
          <p:cNvPr id="3" name="Text Placeholder 2">
            <a:extLst>
              <a:ext uri="{FF2B5EF4-FFF2-40B4-BE49-F238E27FC236}">
                <a16:creationId xmlns:a16="http://schemas.microsoft.com/office/drawing/2014/main" id="{4C46E257-3F89-6F49-8AC4-D85BFF46980D}"/>
              </a:ext>
            </a:extLst>
          </p:cNvPr>
          <p:cNvSpPr>
            <a:spLocks noGrp="1"/>
          </p:cNvSpPr>
          <p:nvPr>
            <p:ph type="body" idx="1"/>
          </p:nvPr>
        </p:nvSpPr>
        <p:spPr>
          <a:xfrm>
            <a:off x="623888" y="3442098"/>
            <a:ext cx="7886700" cy="1125140"/>
          </a:xfrm>
        </p:spPr>
        <p:txBody>
          <a:bodyPr/>
          <a:lstStyle>
            <a:lvl1pPr marL="0" indent="0">
              <a:buNone/>
              <a:defRPr sz="1800" b="0" i="0">
                <a:solidFill>
                  <a:schemeClr val="tx1">
                    <a:tint val="75000"/>
                  </a:schemeClr>
                </a:solidFill>
                <a:latin typeface="Montserrat" pitchFamily="2"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BC5B6B99-55CE-1447-8EDE-EED6FCD11306}"/>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5" name="Footer Placeholder 4">
            <a:extLst>
              <a:ext uri="{FF2B5EF4-FFF2-40B4-BE49-F238E27FC236}">
                <a16:creationId xmlns:a16="http://schemas.microsoft.com/office/drawing/2014/main" id="{6273DCCD-D10F-E64B-B9F1-53E5081B4025}"/>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6" name="Slide Number Placeholder 5">
            <a:extLst>
              <a:ext uri="{FF2B5EF4-FFF2-40B4-BE49-F238E27FC236}">
                <a16:creationId xmlns:a16="http://schemas.microsoft.com/office/drawing/2014/main" id="{B01F2798-2952-0A48-BEC9-F30B3F5E338A}"/>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1568498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E3540-8EB4-1B4B-90F7-4A98DD05B2F3}"/>
              </a:ext>
            </a:extLst>
          </p:cNvPr>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2863118E-F0D8-454F-89DE-2EE51A0315BF}"/>
              </a:ext>
            </a:extLst>
          </p:cNvPr>
          <p:cNvSpPr>
            <a:spLocks noGrp="1"/>
          </p:cNvSpPr>
          <p:nvPr>
            <p:ph sz="half" idx="1"/>
          </p:nvPr>
        </p:nvSpPr>
        <p:spPr>
          <a:xfrm>
            <a:off x="628650" y="1369219"/>
            <a:ext cx="3886200" cy="3263504"/>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0EE79B2-C5F6-2E43-AA59-952EBB2EE859}"/>
              </a:ext>
            </a:extLst>
          </p:cNvPr>
          <p:cNvSpPr>
            <a:spLocks noGrp="1"/>
          </p:cNvSpPr>
          <p:nvPr>
            <p:ph sz="half" idx="2"/>
          </p:nvPr>
        </p:nvSpPr>
        <p:spPr>
          <a:xfrm>
            <a:off x="4629150" y="1369219"/>
            <a:ext cx="3886200" cy="3263504"/>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ADF985D3-5886-6144-8228-C944431D39B9}"/>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6" name="Footer Placeholder 5">
            <a:extLst>
              <a:ext uri="{FF2B5EF4-FFF2-40B4-BE49-F238E27FC236}">
                <a16:creationId xmlns:a16="http://schemas.microsoft.com/office/drawing/2014/main" id="{D0281099-AB5F-8B42-A5B5-1566CEBB7285}"/>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7" name="Slide Number Placeholder 6">
            <a:extLst>
              <a:ext uri="{FF2B5EF4-FFF2-40B4-BE49-F238E27FC236}">
                <a16:creationId xmlns:a16="http://schemas.microsoft.com/office/drawing/2014/main" id="{C755B11B-CCB9-F44A-B803-C95B7A339A7E}"/>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24603776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D07F-460F-7D4B-9B20-BC9817FEF378}"/>
              </a:ext>
            </a:extLst>
          </p:cNvPr>
          <p:cNvSpPr>
            <a:spLocks noGrp="1"/>
          </p:cNvSpPr>
          <p:nvPr>
            <p:ph type="title"/>
          </p:nvPr>
        </p:nvSpPr>
        <p:spPr>
          <a:xfrm>
            <a:off x="629841" y="273844"/>
            <a:ext cx="7886700" cy="994172"/>
          </a:xfrm>
        </p:spPr>
        <p:txBody>
          <a:bodyPr/>
          <a:lstStyle>
            <a:lvl1pPr>
              <a:defRPr b="0" i="0">
                <a:latin typeface="Montserrat" pitchFamily="2" charset="77"/>
              </a:defRPr>
            </a:lvl1pPr>
          </a:lstStyle>
          <a:p>
            <a:r>
              <a:rPr lang="en-US" dirty="0"/>
              <a:t>Click to edit Master title style</a:t>
            </a:r>
          </a:p>
        </p:txBody>
      </p:sp>
      <p:sp>
        <p:nvSpPr>
          <p:cNvPr id="3" name="Text Placeholder 2">
            <a:extLst>
              <a:ext uri="{FF2B5EF4-FFF2-40B4-BE49-F238E27FC236}">
                <a16:creationId xmlns:a16="http://schemas.microsoft.com/office/drawing/2014/main" id="{0E675EDF-E838-DB4E-8CC6-E570394E35F9}"/>
              </a:ext>
            </a:extLst>
          </p:cNvPr>
          <p:cNvSpPr>
            <a:spLocks noGrp="1"/>
          </p:cNvSpPr>
          <p:nvPr>
            <p:ph type="body" idx="1"/>
          </p:nvPr>
        </p:nvSpPr>
        <p:spPr>
          <a:xfrm>
            <a:off x="629842" y="1260872"/>
            <a:ext cx="3868340" cy="617934"/>
          </a:xfrm>
        </p:spPr>
        <p:txBody>
          <a:bodyPr anchor="b"/>
          <a:lstStyle>
            <a:lvl1pPr marL="0" indent="0">
              <a:buNone/>
              <a:defRPr sz="1800" b="0" i="0">
                <a:latin typeface="Montserrat" pitchFamily="2" charset="77"/>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7EE93C14-CD17-5F48-BFC9-220D49CE22DE}"/>
              </a:ext>
            </a:extLst>
          </p:cNvPr>
          <p:cNvSpPr>
            <a:spLocks noGrp="1"/>
          </p:cNvSpPr>
          <p:nvPr>
            <p:ph sz="half" idx="2"/>
          </p:nvPr>
        </p:nvSpPr>
        <p:spPr>
          <a:xfrm>
            <a:off x="629842" y="1878806"/>
            <a:ext cx="3868340" cy="2763441"/>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D60B7F3-7941-074D-9859-1970455D73A6}"/>
              </a:ext>
            </a:extLst>
          </p:cNvPr>
          <p:cNvSpPr>
            <a:spLocks noGrp="1"/>
          </p:cNvSpPr>
          <p:nvPr>
            <p:ph type="body" sz="quarter" idx="3"/>
          </p:nvPr>
        </p:nvSpPr>
        <p:spPr>
          <a:xfrm>
            <a:off x="4629150" y="1260872"/>
            <a:ext cx="3887391" cy="617934"/>
          </a:xfrm>
        </p:spPr>
        <p:txBody>
          <a:bodyPr anchor="b"/>
          <a:lstStyle>
            <a:lvl1pPr marL="0" indent="0">
              <a:buNone/>
              <a:defRPr sz="1800" b="0" i="0">
                <a:latin typeface="Montserrat" pitchFamily="2" charset="77"/>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960AA46-10FB-2A47-97E6-1063F6E2C23A}"/>
              </a:ext>
            </a:extLst>
          </p:cNvPr>
          <p:cNvSpPr>
            <a:spLocks noGrp="1"/>
          </p:cNvSpPr>
          <p:nvPr>
            <p:ph sz="quarter" idx="4"/>
          </p:nvPr>
        </p:nvSpPr>
        <p:spPr>
          <a:xfrm>
            <a:off x="4629150" y="1878806"/>
            <a:ext cx="3887391" cy="2763441"/>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30D590E-62D2-0E44-B8B1-517DD3EEDEDB}"/>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8" name="Footer Placeholder 7">
            <a:extLst>
              <a:ext uri="{FF2B5EF4-FFF2-40B4-BE49-F238E27FC236}">
                <a16:creationId xmlns:a16="http://schemas.microsoft.com/office/drawing/2014/main" id="{1E05E976-FEFF-CC43-B487-043E4F24025F}"/>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9" name="Slide Number Placeholder 8">
            <a:extLst>
              <a:ext uri="{FF2B5EF4-FFF2-40B4-BE49-F238E27FC236}">
                <a16:creationId xmlns:a16="http://schemas.microsoft.com/office/drawing/2014/main" id="{E92CB836-355B-1041-A31A-65EC1803506E}"/>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2421786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D241-5BC7-3D46-9137-29FE06A4FBAB}"/>
              </a:ext>
            </a:extLst>
          </p:cNvPr>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Date Placeholder 2">
            <a:extLst>
              <a:ext uri="{FF2B5EF4-FFF2-40B4-BE49-F238E27FC236}">
                <a16:creationId xmlns:a16="http://schemas.microsoft.com/office/drawing/2014/main" id="{D44EDBDA-2460-134A-8703-9C05E97DF612}"/>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4" name="Footer Placeholder 3">
            <a:extLst>
              <a:ext uri="{FF2B5EF4-FFF2-40B4-BE49-F238E27FC236}">
                <a16:creationId xmlns:a16="http://schemas.microsoft.com/office/drawing/2014/main" id="{EE97DE5F-3E01-ED43-976C-60ED3ECBB63D}"/>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5" name="Slide Number Placeholder 4">
            <a:extLst>
              <a:ext uri="{FF2B5EF4-FFF2-40B4-BE49-F238E27FC236}">
                <a16:creationId xmlns:a16="http://schemas.microsoft.com/office/drawing/2014/main" id="{504D7CB7-5301-324A-9CB3-A9FFAEF54002}"/>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14301229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5DE2BB-D078-2F41-B1E6-DBEF138A0B93}"/>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3" name="Footer Placeholder 2">
            <a:extLst>
              <a:ext uri="{FF2B5EF4-FFF2-40B4-BE49-F238E27FC236}">
                <a16:creationId xmlns:a16="http://schemas.microsoft.com/office/drawing/2014/main" id="{3328D427-B230-4843-A0A5-FFC1DA03C4CE}"/>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4" name="Slide Number Placeholder 3">
            <a:extLst>
              <a:ext uri="{FF2B5EF4-FFF2-40B4-BE49-F238E27FC236}">
                <a16:creationId xmlns:a16="http://schemas.microsoft.com/office/drawing/2014/main" id="{DDDCE1E0-D455-3C49-8440-9262BF84B4EE}"/>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1502474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0510-9312-4548-BAB5-1F22DD9C7C2B}"/>
              </a:ext>
            </a:extLst>
          </p:cNvPr>
          <p:cNvSpPr>
            <a:spLocks noGrp="1"/>
          </p:cNvSpPr>
          <p:nvPr>
            <p:ph type="title"/>
          </p:nvPr>
        </p:nvSpPr>
        <p:spPr>
          <a:xfrm>
            <a:off x="629841" y="342900"/>
            <a:ext cx="2949178" cy="1200150"/>
          </a:xfrm>
        </p:spPr>
        <p:txBody>
          <a:bodyPr anchor="b"/>
          <a:lstStyle>
            <a:lvl1pPr>
              <a:defRPr sz="2400" b="0" i="0">
                <a:latin typeface="Montserrat" pitchFamily="2" charset="77"/>
              </a:defRPr>
            </a:lvl1pPr>
          </a:lstStyle>
          <a:p>
            <a:r>
              <a:rPr lang="en-US" dirty="0"/>
              <a:t>Click to edit Master title style</a:t>
            </a:r>
          </a:p>
        </p:txBody>
      </p:sp>
      <p:sp>
        <p:nvSpPr>
          <p:cNvPr id="3" name="Content Placeholder 2">
            <a:extLst>
              <a:ext uri="{FF2B5EF4-FFF2-40B4-BE49-F238E27FC236}">
                <a16:creationId xmlns:a16="http://schemas.microsoft.com/office/drawing/2014/main" id="{1108F0A2-3B57-E44E-B59C-B2DF947D7925}"/>
              </a:ext>
            </a:extLst>
          </p:cNvPr>
          <p:cNvSpPr>
            <a:spLocks noGrp="1"/>
          </p:cNvSpPr>
          <p:nvPr>
            <p:ph idx="1"/>
          </p:nvPr>
        </p:nvSpPr>
        <p:spPr>
          <a:xfrm>
            <a:off x="3887391" y="740569"/>
            <a:ext cx="4629150" cy="3655219"/>
          </a:xfrm>
        </p:spPr>
        <p:txBody>
          <a:bodyPr/>
          <a:lstStyle>
            <a:lvl1pPr>
              <a:defRPr sz="2400" b="0" i="0">
                <a:latin typeface="Montserrat" pitchFamily="2" charset="77"/>
              </a:defRPr>
            </a:lvl1pPr>
            <a:lvl2pPr>
              <a:defRPr sz="2100" b="0" i="0">
                <a:latin typeface="Montserrat" pitchFamily="2" charset="77"/>
              </a:defRPr>
            </a:lvl2pPr>
            <a:lvl3pPr>
              <a:defRPr sz="1800" b="0" i="0">
                <a:latin typeface="Montserrat" pitchFamily="2" charset="77"/>
              </a:defRPr>
            </a:lvl3pPr>
            <a:lvl4pPr>
              <a:defRPr sz="1500" b="0" i="0">
                <a:latin typeface="Montserrat" pitchFamily="2" charset="77"/>
              </a:defRPr>
            </a:lvl4pPr>
            <a:lvl5pPr>
              <a:defRPr sz="1500" b="0" i="0">
                <a:latin typeface="Montserrat" pitchFamily="2" charset="77"/>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1FBD03F5-3489-3D4F-9B47-6E07863D85E6}"/>
              </a:ext>
            </a:extLst>
          </p:cNvPr>
          <p:cNvSpPr>
            <a:spLocks noGrp="1"/>
          </p:cNvSpPr>
          <p:nvPr>
            <p:ph type="body" sz="half" idx="2"/>
          </p:nvPr>
        </p:nvSpPr>
        <p:spPr>
          <a:xfrm>
            <a:off x="629841" y="1543050"/>
            <a:ext cx="2949178" cy="2858691"/>
          </a:xfrm>
        </p:spPr>
        <p:txBody>
          <a:bodyPr/>
          <a:lstStyle>
            <a:lvl1pPr marL="0" indent="0">
              <a:buNone/>
              <a:defRPr sz="1200" b="0" i="0">
                <a:latin typeface="Montserrat" pitchFamily="2" charset="77"/>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a:extLst>
              <a:ext uri="{FF2B5EF4-FFF2-40B4-BE49-F238E27FC236}">
                <a16:creationId xmlns:a16="http://schemas.microsoft.com/office/drawing/2014/main" id="{48B218E2-6677-FC4B-A9B2-5845A7B49834}"/>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6" name="Footer Placeholder 5">
            <a:extLst>
              <a:ext uri="{FF2B5EF4-FFF2-40B4-BE49-F238E27FC236}">
                <a16:creationId xmlns:a16="http://schemas.microsoft.com/office/drawing/2014/main" id="{88D71F32-A5DA-1A4E-9147-5EB464C8655E}"/>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7" name="Slide Number Placeholder 6">
            <a:extLst>
              <a:ext uri="{FF2B5EF4-FFF2-40B4-BE49-F238E27FC236}">
                <a16:creationId xmlns:a16="http://schemas.microsoft.com/office/drawing/2014/main" id="{06957CC8-A0DD-5741-B0DC-03FEEDCC6142}"/>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2177068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5959-D484-564E-8AF2-F1D65153EE5A}"/>
              </a:ext>
            </a:extLst>
          </p:cNvPr>
          <p:cNvSpPr>
            <a:spLocks noGrp="1"/>
          </p:cNvSpPr>
          <p:nvPr>
            <p:ph type="title"/>
          </p:nvPr>
        </p:nvSpPr>
        <p:spPr>
          <a:xfrm>
            <a:off x="629841" y="342900"/>
            <a:ext cx="2949178" cy="1200150"/>
          </a:xfrm>
        </p:spPr>
        <p:txBody>
          <a:bodyPr anchor="b"/>
          <a:lstStyle>
            <a:lvl1pPr>
              <a:defRPr sz="2400" b="0" i="0">
                <a:latin typeface="Montserrat" pitchFamily="2" charset="77"/>
              </a:defRPr>
            </a:lvl1pPr>
          </a:lstStyle>
          <a:p>
            <a:r>
              <a:rPr lang="en-US" dirty="0"/>
              <a:t>Click to edit Master title style</a:t>
            </a:r>
          </a:p>
        </p:txBody>
      </p:sp>
      <p:sp>
        <p:nvSpPr>
          <p:cNvPr id="3" name="Picture Placeholder 2">
            <a:extLst>
              <a:ext uri="{FF2B5EF4-FFF2-40B4-BE49-F238E27FC236}">
                <a16:creationId xmlns:a16="http://schemas.microsoft.com/office/drawing/2014/main" id="{EA408743-BBCD-FC4B-AD57-DC79A56D2063}"/>
              </a:ext>
            </a:extLst>
          </p:cNvPr>
          <p:cNvSpPr>
            <a:spLocks noGrp="1"/>
          </p:cNvSpPr>
          <p:nvPr>
            <p:ph type="pic" idx="1"/>
          </p:nvPr>
        </p:nvSpPr>
        <p:spPr>
          <a:xfrm>
            <a:off x="3887391" y="740569"/>
            <a:ext cx="4629150" cy="3655219"/>
          </a:xfrm>
        </p:spPr>
        <p:txBody>
          <a:bodyPr/>
          <a:lstStyle>
            <a:lvl1pPr marL="0" indent="0">
              <a:buNone/>
              <a:defRPr sz="2400" b="0" i="0">
                <a:latin typeface="Montserrat" pitchFamily="2" charset="77"/>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D7580A4-C985-C64C-BF57-526AD5381E4E}"/>
              </a:ext>
            </a:extLst>
          </p:cNvPr>
          <p:cNvSpPr>
            <a:spLocks noGrp="1"/>
          </p:cNvSpPr>
          <p:nvPr>
            <p:ph type="body" sz="half" idx="2"/>
          </p:nvPr>
        </p:nvSpPr>
        <p:spPr>
          <a:xfrm>
            <a:off x="629841" y="1543050"/>
            <a:ext cx="2949178" cy="2858691"/>
          </a:xfrm>
        </p:spPr>
        <p:txBody>
          <a:bodyPr/>
          <a:lstStyle>
            <a:lvl1pPr marL="0" indent="0">
              <a:buNone/>
              <a:defRPr sz="1200" b="0" i="0">
                <a:latin typeface="Montserrat" pitchFamily="2" charset="77"/>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a:extLst>
              <a:ext uri="{FF2B5EF4-FFF2-40B4-BE49-F238E27FC236}">
                <a16:creationId xmlns:a16="http://schemas.microsoft.com/office/drawing/2014/main" id="{F2CE0486-8629-9A49-A64F-B3293BD58846}"/>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6" name="Footer Placeholder 5">
            <a:extLst>
              <a:ext uri="{FF2B5EF4-FFF2-40B4-BE49-F238E27FC236}">
                <a16:creationId xmlns:a16="http://schemas.microsoft.com/office/drawing/2014/main" id="{4F1780F4-8F61-6A40-9E8B-677079261782}"/>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7" name="Slide Number Placeholder 6">
            <a:extLst>
              <a:ext uri="{FF2B5EF4-FFF2-40B4-BE49-F238E27FC236}">
                <a16:creationId xmlns:a16="http://schemas.microsoft.com/office/drawing/2014/main" id="{B44B5C0A-7429-DB4B-9E40-F024FC7A4249}"/>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29849218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A1B6-F0C9-8748-8CA6-769EEAF8F39F}"/>
              </a:ext>
            </a:extLst>
          </p:cNvPr>
          <p:cNvSpPr>
            <a:spLocks noGrp="1"/>
          </p:cNvSpPr>
          <p:nvPr>
            <p:ph type="title"/>
          </p:nvPr>
        </p:nvSpPr>
        <p:spPr/>
        <p:txBody>
          <a:bodyPr/>
          <a:lstStyle>
            <a:lvl1pPr>
              <a:defRPr b="0" i="0">
                <a:latin typeface="Montserrat" pitchFamily="2" charset="77"/>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57A758DE-A412-304D-8421-279A87EEA9A4}"/>
              </a:ext>
            </a:extLst>
          </p:cNvPr>
          <p:cNvSpPr>
            <a:spLocks noGrp="1"/>
          </p:cNvSpPr>
          <p:nvPr>
            <p:ph type="body" orient="vert" idx="1"/>
          </p:nvPr>
        </p:nvSpPr>
        <p:spPr/>
        <p:txBody>
          <a:bodyPr vert="eaVert"/>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113B33C-47AD-1647-A02D-132486BB622F}"/>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5" name="Footer Placeholder 4">
            <a:extLst>
              <a:ext uri="{FF2B5EF4-FFF2-40B4-BE49-F238E27FC236}">
                <a16:creationId xmlns:a16="http://schemas.microsoft.com/office/drawing/2014/main" id="{F9CFC33C-971C-6D4C-8329-C5B7AB930C34}"/>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6" name="Slide Number Placeholder 5">
            <a:extLst>
              <a:ext uri="{FF2B5EF4-FFF2-40B4-BE49-F238E27FC236}">
                <a16:creationId xmlns:a16="http://schemas.microsoft.com/office/drawing/2014/main" id="{FB0B0978-F80E-2041-9FE7-24F19B12C8AA}"/>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26373897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926D01-878C-3942-B86F-B7FADE3E3CF4}"/>
              </a:ext>
            </a:extLst>
          </p:cNvPr>
          <p:cNvSpPr>
            <a:spLocks noGrp="1"/>
          </p:cNvSpPr>
          <p:nvPr>
            <p:ph type="title" orient="vert"/>
          </p:nvPr>
        </p:nvSpPr>
        <p:spPr>
          <a:xfrm>
            <a:off x="6543675" y="273844"/>
            <a:ext cx="1971675" cy="4358879"/>
          </a:xfrm>
        </p:spPr>
        <p:txBody>
          <a:bodyPr vert="eaVert"/>
          <a:lstStyle>
            <a:lvl1pPr>
              <a:defRPr b="0" i="0">
                <a:latin typeface="Montserrat" pitchFamily="2" charset="77"/>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88B53EAF-CD28-A243-88AA-F4875EDC84AE}"/>
              </a:ext>
            </a:extLst>
          </p:cNvPr>
          <p:cNvSpPr>
            <a:spLocks noGrp="1"/>
          </p:cNvSpPr>
          <p:nvPr>
            <p:ph type="body" orient="vert" idx="1"/>
          </p:nvPr>
        </p:nvSpPr>
        <p:spPr>
          <a:xfrm>
            <a:off x="628650" y="273844"/>
            <a:ext cx="5800725" cy="4358879"/>
          </a:xfrm>
        </p:spPr>
        <p:txBody>
          <a:bodyPr vert="eaVert"/>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E6C503D-5CD7-A445-BC11-50D39EEF38B9}"/>
              </a:ext>
            </a:extLst>
          </p:cNvPr>
          <p:cNvSpPr>
            <a:spLocks noGrp="1"/>
          </p:cNvSpPr>
          <p:nvPr>
            <p:ph type="dt" sz="half" idx="10"/>
          </p:nvPr>
        </p:nvSpPr>
        <p:spPr/>
        <p:txBody>
          <a:bodyPr/>
          <a:lstStyle>
            <a:lvl1pPr>
              <a:defRPr b="0" i="0">
                <a:latin typeface="Montserrat" pitchFamily="2" charset="77"/>
              </a:defRPr>
            </a:lvl1pPr>
          </a:lstStyle>
          <a:p>
            <a:fld id="{72F6F340-2C39-F140-8307-DBE17CA7F89A}" type="datetimeFigureOut">
              <a:rPr lang="en-US" smtClean="0"/>
              <a:pPr/>
              <a:t>9/20/26</a:t>
            </a:fld>
            <a:endParaRPr lang="en-US" dirty="0"/>
          </a:p>
        </p:txBody>
      </p:sp>
      <p:sp>
        <p:nvSpPr>
          <p:cNvPr id="5" name="Footer Placeholder 4">
            <a:extLst>
              <a:ext uri="{FF2B5EF4-FFF2-40B4-BE49-F238E27FC236}">
                <a16:creationId xmlns:a16="http://schemas.microsoft.com/office/drawing/2014/main" id="{60AED9BD-AB76-BB4A-AABA-685EAAE383AC}"/>
              </a:ext>
            </a:extLst>
          </p:cNvPr>
          <p:cNvSpPr>
            <a:spLocks noGrp="1"/>
          </p:cNvSpPr>
          <p:nvPr>
            <p:ph type="ftr" sz="quarter" idx="11"/>
          </p:nvPr>
        </p:nvSpPr>
        <p:spPr/>
        <p:txBody>
          <a:bodyPr/>
          <a:lstStyle>
            <a:lvl1pPr>
              <a:defRPr b="0" i="0">
                <a:latin typeface="Montserrat" pitchFamily="2" charset="77"/>
              </a:defRPr>
            </a:lvl1pPr>
          </a:lstStyle>
          <a:p>
            <a:endParaRPr lang="en-US" dirty="0"/>
          </a:p>
        </p:txBody>
      </p:sp>
      <p:sp>
        <p:nvSpPr>
          <p:cNvPr id="6" name="Slide Number Placeholder 5">
            <a:extLst>
              <a:ext uri="{FF2B5EF4-FFF2-40B4-BE49-F238E27FC236}">
                <a16:creationId xmlns:a16="http://schemas.microsoft.com/office/drawing/2014/main" id="{74EF2872-F5CA-D94D-AE9E-5A2E758CA8B6}"/>
              </a:ext>
            </a:extLst>
          </p:cNvPr>
          <p:cNvSpPr>
            <a:spLocks noGrp="1"/>
          </p:cNvSpPr>
          <p:nvPr>
            <p:ph type="sldNum" sz="quarter" idx="12"/>
          </p:nvPr>
        </p:nvSpPr>
        <p:spPr/>
        <p:txBody>
          <a:bodyPr/>
          <a:lstStyle>
            <a:lvl1pPr>
              <a:defRPr b="0" i="0">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10075414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6_Divider-Leaf-Swirl">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14BDB-1D58-26B7-117F-8642B6625984}"/>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rcRect/>
          <a:stretch>
            <a:fillRect/>
          </a:stretch>
        </p:blipFill>
        <p:spPr>
          <a:xfrm>
            <a:off x="0" y="0"/>
            <a:ext cx="9144000" cy="5143500"/>
          </a:xfrm>
          <a:prstGeom prst="rect">
            <a:avLst/>
          </a:prstGeom>
        </p:spPr>
      </p:pic>
      <p:pic>
        <p:nvPicPr>
          <p:cNvPr id="9" name="Graphic 8">
            <a:extLst>
              <a:ext uri="{FF2B5EF4-FFF2-40B4-BE49-F238E27FC236}">
                <a16:creationId xmlns:a16="http://schemas.microsoft.com/office/drawing/2014/main" id="{83825D4B-AC85-6781-F67C-D628BACA2C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2400" y="4774030"/>
            <a:ext cx="734461" cy="267077"/>
          </a:xfrm>
          <a:prstGeom prst="rect">
            <a:avLst/>
          </a:prstGeom>
        </p:spPr>
      </p:pic>
      <p:sp>
        <p:nvSpPr>
          <p:cNvPr id="5" name="Title 1">
            <a:extLst>
              <a:ext uri="{FF2B5EF4-FFF2-40B4-BE49-F238E27FC236}">
                <a16:creationId xmlns:a16="http://schemas.microsoft.com/office/drawing/2014/main" id="{B1A6952A-1059-3606-9526-69A0F7FACD26}"/>
              </a:ext>
            </a:extLst>
          </p:cNvPr>
          <p:cNvSpPr>
            <a:spLocks noGrp="1"/>
          </p:cNvSpPr>
          <p:nvPr>
            <p:ph type="ctrTitle" hasCustomPrompt="1"/>
          </p:nvPr>
        </p:nvSpPr>
        <p:spPr>
          <a:xfrm>
            <a:off x="5221325" y="619717"/>
            <a:ext cx="3679976" cy="664798"/>
          </a:xfrm>
          <a:noFill/>
        </p:spPr>
        <p:txBody>
          <a:bodyPr wrap="square" lIns="0" tIns="0" rIns="0" bIns="0" anchor="b" anchorCtr="0">
            <a:spAutoFit/>
          </a:bodyPr>
          <a:lstStyle>
            <a:lvl1pPr algn="l">
              <a:defRPr sz="2400" b="1">
                <a:solidFill>
                  <a:schemeClr val="bg1"/>
                </a:solidFill>
              </a:defRPr>
            </a:lvl1pPr>
          </a:lstStyle>
          <a:p>
            <a:r>
              <a:rPr lang="en-US" dirty="0"/>
              <a:t>Cover Title – Montserrat Regular 32pt (option 1)</a:t>
            </a:r>
          </a:p>
        </p:txBody>
      </p:sp>
      <p:sp>
        <p:nvSpPr>
          <p:cNvPr id="6" name="Text Placeholder 5">
            <a:extLst>
              <a:ext uri="{FF2B5EF4-FFF2-40B4-BE49-F238E27FC236}">
                <a16:creationId xmlns:a16="http://schemas.microsoft.com/office/drawing/2014/main" id="{58CE8817-63F3-451E-2CA4-400CA1164488}"/>
              </a:ext>
            </a:extLst>
          </p:cNvPr>
          <p:cNvSpPr>
            <a:spLocks noGrp="1"/>
          </p:cNvSpPr>
          <p:nvPr>
            <p:ph type="body" sz="quarter" idx="10" hasCustomPrompt="1"/>
          </p:nvPr>
        </p:nvSpPr>
        <p:spPr>
          <a:xfrm>
            <a:off x="5221915" y="1328827"/>
            <a:ext cx="3679031" cy="279307"/>
          </a:xfrm>
        </p:spPr>
        <p:txBody>
          <a:bodyPr>
            <a:spAutoFit/>
          </a:bodyPr>
          <a:lstStyle>
            <a:lvl1pPr marL="0" indent="0">
              <a:buNone/>
              <a:defRPr sz="1350">
                <a:solidFill>
                  <a:schemeClr val="bg1"/>
                </a:solidFill>
              </a:defRPr>
            </a:lvl1pPr>
            <a:lvl2pPr marL="128588" indent="0">
              <a:buNone/>
              <a:defRPr sz="1350">
                <a:solidFill>
                  <a:schemeClr val="bg1"/>
                </a:solidFill>
              </a:defRPr>
            </a:lvl2pPr>
            <a:lvl3pPr marL="258365" indent="0">
              <a:buNone/>
              <a:defRPr sz="1350">
                <a:solidFill>
                  <a:schemeClr val="bg1"/>
                </a:solidFill>
              </a:defRPr>
            </a:lvl3pPr>
            <a:lvl4pPr marL="388144" indent="0">
              <a:buNone/>
              <a:defRPr sz="1350">
                <a:solidFill>
                  <a:schemeClr val="bg1"/>
                </a:solidFill>
              </a:defRPr>
            </a:lvl4pPr>
            <a:lvl5pPr marL="517922" indent="0">
              <a:buNone/>
              <a:defRPr sz="1350">
                <a:solidFill>
                  <a:schemeClr val="bg1"/>
                </a:solidFill>
              </a:defRPr>
            </a:lvl5pPr>
          </a:lstStyle>
          <a:p>
            <a:pPr lvl="0"/>
            <a:r>
              <a:rPr lang="en-US"/>
              <a:t>Subtitle – Montserrat Regular 10pt</a:t>
            </a:r>
          </a:p>
        </p:txBody>
      </p:sp>
    </p:spTree>
    <p:extLst>
      <p:ext uri="{BB962C8B-B14F-4D97-AF65-F5344CB8AC3E}">
        <p14:creationId xmlns:p14="http://schemas.microsoft.com/office/powerpoint/2010/main" val="1380943883"/>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7_Divider-Leaf-Swirl">
    <p:bg>
      <p:bgPr>
        <a:solidFill>
          <a:srgbClr val="01010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516C0F-65F4-75A1-B34C-6F6232A8517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7740541" cy="5143500"/>
          </a:xfrm>
          <a:prstGeom prst="rect">
            <a:avLst/>
          </a:prstGeom>
          <a:solidFill>
            <a:srgbClr val="010101"/>
          </a:solidFill>
        </p:spPr>
      </p:pic>
      <p:pic>
        <p:nvPicPr>
          <p:cNvPr id="9" name="Graphic 8">
            <a:extLst>
              <a:ext uri="{FF2B5EF4-FFF2-40B4-BE49-F238E27FC236}">
                <a16:creationId xmlns:a16="http://schemas.microsoft.com/office/drawing/2014/main" id="{83825D4B-AC85-6781-F67C-D628BACA2C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2400" y="4774030"/>
            <a:ext cx="734461" cy="267077"/>
          </a:xfrm>
          <a:prstGeom prst="rect">
            <a:avLst/>
          </a:prstGeom>
        </p:spPr>
      </p:pic>
      <p:sp>
        <p:nvSpPr>
          <p:cNvPr id="4" name="TextBox 3">
            <a:extLst>
              <a:ext uri="{FF2B5EF4-FFF2-40B4-BE49-F238E27FC236}">
                <a16:creationId xmlns:a16="http://schemas.microsoft.com/office/drawing/2014/main" id="{CE21C905-8231-6BD8-96D5-DD312B177CF0}"/>
              </a:ext>
            </a:extLst>
          </p:cNvPr>
          <p:cNvSpPr txBox="1"/>
          <p:nvPr/>
        </p:nvSpPr>
        <p:spPr>
          <a:xfrm>
            <a:off x="5252013" y="600096"/>
            <a:ext cx="3739588" cy="4540474"/>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705" b="0" i="0" dirty="0">
                <a:solidFill>
                  <a:schemeClr val="bg1"/>
                </a:solidFill>
                <a:latin typeface="Montserrat" pitchFamily="2" charset="77"/>
                <a:ea typeface="Roboto Light" panose="02000000000000000000" pitchFamily="2" charset="0"/>
              </a:rPr>
              <a:t>This presentation may contain “forward-looking statements.” Forward-looking statements include, without limitation, statements related to the Company’s potential, projected, estimated or forecasted goals, performance, results, or financial position. These forward-looking statements are based on the Company’s current estimates, intentions, beliefs, expectations, goals, strategies and assumptions for the future, and on information currently available to the Company. The Company makes no representation that the projected results will be achieved or occur, and actual results may differ materially from the Company’s expectations expressed herein. Forward-looking statements often can be identified by the use of words such as ‘expect’, ‘project’, ‘anticipate’, ‘plan’, ‘estimate’, ‘believe’, ‘predict’, ‘intend’, ‘potential’, ‘possible’, ‘probable’, ‘likely’, ‘forecast’, ‘guidance’, ‘outlook’, ‘goal’, ‘target’, ‘may’, ‘will’, ‘should’ or ‘could’ or other similar terms or phrases. However, the absence of such words does not mean that a particular statement is not forward looking. There can be no assurance that the performance, results, or achievements described in this presentation will occur within the time periods specified or at all. Forward-looking statements are based on expectations and assumptions at the time of such statements and are subject to numerous risks and uncertainties, many of which are outside the control of the Company, its subsidiaries or affiliates. Should any of such expectations or assumptions prove incorrect, or should any of such risks or uncertainties materialize, actual future results, events, activities, developments or circumstances may differ materially from those expressed in or implied by forward-looking statements. It is not possible for us to predict all risks, nor can we assess the impact of all factors on our business or the extent to which any factor, or combination of factors, may cause actual results or outcomes to differ materially from those contained in any forward-looking statements we may make. Recipients are cautioned not to place undue reliance on these forward-looking statements, which speak only as of the date such statements are made and should not be construed as statements of fact. Except as required by law, neither the Company, nor its subsidiaries or affiliates, assumes, and hereby disclaims, any obligation to correct or update any forward-looking statements as a result of new information, subsequent events, or any other circumstances after the date hereof, or to reflect the occurrence of unanticipated events. All forward-looking statements made by the Company, its subsidiaries or affiliates, or by any person on behalf of any of them, whether communicated in writing, electronically, or orally, are qualified in their entirety by the foregoing cautionary statements.  This presentation is for informational purposes only and shall not constitute an offer to sell or the solicitation of an offer to buy any securities.</a:t>
            </a:r>
          </a:p>
          <a:p>
            <a:pPr marL="0" marR="0" lvl="0" indent="0" algn="l" defTabSz="342900" rtl="0" eaLnBrk="1" fontAlgn="auto" latinLnBrk="0" hangingPunct="1">
              <a:lnSpc>
                <a:spcPct val="100000"/>
              </a:lnSpc>
              <a:spcBef>
                <a:spcPts val="0"/>
              </a:spcBef>
              <a:spcAft>
                <a:spcPts val="0"/>
              </a:spcAft>
              <a:buClrTx/>
              <a:buSzTx/>
              <a:buFontTx/>
              <a:buNone/>
              <a:tabLst/>
              <a:defRPr/>
            </a:pPr>
            <a:br>
              <a:rPr lang="en-US" sz="705" b="0" i="0" dirty="0">
                <a:solidFill>
                  <a:schemeClr val="bg1"/>
                </a:solidFill>
                <a:latin typeface="Montserrat" pitchFamily="2" charset="77"/>
                <a:ea typeface="Roboto Light" panose="02000000000000000000" pitchFamily="2" charset="0"/>
              </a:rPr>
            </a:br>
            <a:r>
              <a:rPr lang="en-US" sz="705" b="0" i="0" dirty="0">
                <a:solidFill>
                  <a:schemeClr val="bg1"/>
                </a:solidFill>
                <a:latin typeface="Montserrat" pitchFamily="2" charset="77"/>
                <a:ea typeface="Roboto Light" panose="02000000000000000000" pitchFamily="2" charset="0"/>
              </a:rPr>
              <a:t>Proprietary and Confidential © TAE Technologies, Inc. All rights reserved.</a:t>
            </a:r>
          </a:p>
        </p:txBody>
      </p:sp>
      <p:sp>
        <p:nvSpPr>
          <p:cNvPr id="5" name="TextBox 4">
            <a:extLst>
              <a:ext uri="{FF2B5EF4-FFF2-40B4-BE49-F238E27FC236}">
                <a16:creationId xmlns:a16="http://schemas.microsoft.com/office/drawing/2014/main" id="{1B1D4954-0708-1DF0-48A1-3B2A57BC9266}"/>
              </a:ext>
            </a:extLst>
          </p:cNvPr>
          <p:cNvSpPr txBox="1"/>
          <p:nvPr/>
        </p:nvSpPr>
        <p:spPr>
          <a:xfrm>
            <a:off x="5234651" y="239748"/>
            <a:ext cx="3573779" cy="415498"/>
          </a:xfrm>
          <a:prstGeom prst="rect">
            <a:avLst/>
          </a:prstGeom>
          <a:noFill/>
        </p:spPr>
        <p:txBody>
          <a:bodyPr wrap="square" rtlCol="0">
            <a:spAutoFit/>
          </a:bodyPr>
          <a:lstStyle/>
          <a:p>
            <a:r>
              <a:rPr lang="en-US" sz="2100" b="0" i="0">
                <a:solidFill>
                  <a:schemeClr val="bg1"/>
                </a:solidFill>
                <a:latin typeface="Montserrat" pitchFamily="2" charset="77"/>
              </a:rPr>
              <a:t>Disclaimer</a:t>
            </a:r>
          </a:p>
        </p:txBody>
      </p:sp>
    </p:spTree>
    <p:extLst>
      <p:ext uri="{BB962C8B-B14F-4D97-AF65-F5344CB8AC3E}">
        <p14:creationId xmlns:p14="http://schemas.microsoft.com/office/powerpoint/2010/main" val="3694583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22">
            <a:extLst>
              <a:ext uri="{FF2B5EF4-FFF2-40B4-BE49-F238E27FC236}">
                <a16:creationId xmlns:a16="http://schemas.microsoft.com/office/drawing/2014/main" id="{7261F9D9-E309-B67B-4DAA-92A26A5052BE}"/>
              </a:ext>
            </a:extLst>
          </p:cNvPr>
          <p:cNvSpPr>
            <a:spLocks noChangeArrowheads="1"/>
          </p:cNvSpPr>
          <p:nvPr userDrawn="1"/>
        </p:nvSpPr>
        <p:spPr bwMode="auto">
          <a:xfrm>
            <a:off x="5690653" y="4873704"/>
            <a:ext cx="3123147" cy="184666"/>
          </a:xfrm>
          <a:prstGeom prst="rect">
            <a:avLst/>
          </a:prstGeom>
          <a:noFill/>
          <a:ln>
            <a:noFill/>
          </a:ln>
          <a:effectLst/>
        </p:spPr>
        <p:txBody>
          <a:bodyPr wrap="square">
            <a:prstTxWarp prst="textNoShape">
              <a:avLst/>
            </a:prstTxWarp>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b="0" i="0" spc="0" dirty="0">
                <a:solidFill>
                  <a:schemeClr val="bg1">
                    <a:lumMod val="75000"/>
                  </a:schemeClr>
                </a:solidFill>
                <a:latin typeface="Montserrat" pitchFamily="2" charset="77"/>
                <a:ea typeface="Montserrat Light" charset="0"/>
                <a:cs typeface="Montserrat Light" charset="0"/>
              </a:rPr>
              <a:t>NIBS’26 | Nelson, BC Canada | Sept. 22, 2026</a:t>
            </a:r>
          </a:p>
        </p:txBody>
      </p:sp>
      <p:sp>
        <p:nvSpPr>
          <p:cNvPr id="3" name="Rectangle 22">
            <a:extLst>
              <a:ext uri="{FF2B5EF4-FFF2-40B4-BE49-F238E27FC236}">
                <a16:creationId xmlns:a16="http://schemas.microsoft.com/office/drawing/2014/main" id="{3F26436D-A756-6C10-9B69-CADECC9CA32A}"/>
              </a:ext>
            </a:extLst>
          </p:cNvPr>
          <p:cNvSpPr>
            <a:spLocks noChangeArrowheads="1"/>
          </p:cNvSpPr>
          <p:nvPr userDrawn="1"/>
        </p:nvSpPr>
        <p:spPr bwMode="auto">
          <a:xfrm>
            <a:off x="8698486" y="4876191"/>
            <a:ext cx="333376" cy="184666"/>
          </a:xfrm>
          <a:prstGeom prst="rect">
            <a:avLst/>
          </a:prstGeom>
          <a:noFill/>
          <a:ln>
            <a:noFill/>
          </a:ln>
          <a:effectLst/>
        </p:spPr>
        <p:txBody>
          <a:bodyPr wrap="square">
            <a:prstTxWarp prst="textNoShape">
              <a:avLst/>
            </a:prstTxWarp>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702296-5D45-004F-BF31-25BA59AEED24}" type="slidenum">
              <a:rPr lang="en-US" sz="600" b="1" i="0" smtClean="0">
                <a:solidFill>
                  <a:schemeClr val="bg1">
                    <a:lumMod val="75000"/>
                  </a:schemeClr>
                </a:solidFill>
                <a:latin typeface="Montserrat SemiBold" pitchFamily="2" charset="77"/>
                <a:ea typeface="Montserrat Light" charset="0"/>
                <a:cs typeface="Montserrat Light" charset="0"/>
              </a:rPr>
              <a:pPr algn="r">
                <a:defRPr/>
              </a:pPr>
              <a:t>‹#›</a:t>
            </a:fld>
            <a:endParaRPr lang="en-US" sz="600" b="1" i="0" dirty="0">
              <a:solidFill>
                <a:schemeClr val="bg1">
                  <a:lumMod val="75000"/>
                </a:schemeClr>
              </a:solidFill>
              <a:latin typeface="Montserrat SemiBold" pitchFamily="2" charset="77"/>
              <a:ea typeface="Montserrat Light" charset="0"/>
              <a:cs typeface="Montserrat Light" charset="0"/>
            </a:endParaRPr>
          </a:p>
        </p:txBody>
      </p:sp>
      <p:pic>
        <p:nvPicPr>
          <p:cNvPr id="6" name="Picture 5">
            <a:extLst>
              <a:ext uri="{FF2B5EF4-FFF2-40B4-BE49-F238E27FC236}">
                <a16:creationId xmlns:a16="http://schemas.microsoft.com/office/drawing/2014/main" id="{A8399418-6B8D-BF3E-6914-8CE65957F670}"/>
              </a:ext>
            </a:extLst>
          </p:cNvPr>
          <p:cNvPicPr>
            <a:picLocks noChangeAspect="1"/>
          </p:cNvPicPr>
          <p:nvPr userDrawn="1"/>
        </p:nvPicPr>
        <p:blipFill>
          <a:blip r:embed="rId12">
            <a:alphaModFix amt="4000"/>
          </a:blip>
          <a:stretch>
            <a:fillRect/>
          </a:stretch>
        </p:blipFill>
        <p:spPr>
          <a:xfrm>
            <a:off x="0" y="0"/>
            <a:ext cx="4013200" cy="3644900"/>
          </a:xfrm>
          <a:prstGeom prst="rect">
            <a:avLst/>
          </a:prstGeom>
        </p:spPr>
      </p:pic>
      <p:sp>
        <p:nvSpPr>
          <p:cNvPr id="7" name="Rectangle 22">
            <a:extLst>
              <a:ext uri="{FF2B5EF4-FFF2-40B4-BE49-F238E27FC236}">
                <a16:creationId xmlns:a16="http://schemas.microsoft.com/office/drawing/2014/main" id="{5B10F556-EB7E-8F5E-52BA-49D54F487443}"/>
              </a:ext>
            </a:extLst>
          </p:cNvPr>
          <p:cNvSpPr>
            <a:spLocks noChangeArrowheads="1"/>
          </p:cNvSpPr>
          <p:nvPr userDrawn="1"/>
        </p:nvSpPr>
        <p:spPr bwMode="auto">
          <a:xfrm>
            <a:off x="3722441" y="4883658"/>
            <a:ext cx="1500067" cy="184666"/>
          </a:xfrm>
          <a:prstGeom prst="rect">
            <a:avLst/>
          </a:prstGeom>
          <a:noFill/>
          <a:ln>
            <a:noFill/>
          </a:ln>
          <a:effectLst/>
        </p:spPr>
        <p:txBody>
          <a:bodyPr wrap="square">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00" b="0" i="0" spc="0" dirty="0">
                <a:solidFill>
                  <a:schemeClr val="bg1">
                    <a:lumMod val="75000"/>
                  </a:schemeClr>
                </a:solidFill>
                <a:latin typeface="Montserrat" pitchFamily="2" charset="77"/>
                <a:ea typeface="Montserrat Light" charset="0"/>
                <a:cs typeface="Montserrat Light" charset="0"/>
              </a:rPr>
              <a:t>Presenter: James Titus</a:t>
            </a:r>
          </a:p>
        </p:txBody>
      </p:sp>
      <p:pic>
        <p:nvPicPr>
          <p:cNvPr id="5" name="Picture 7">
            <a:extLst>
              <a:ext uri="{FF2B5EF4-FFF2-40B4-BE49-F238E27FC236}">
                <a16:creationId xmlns:a16="http://schemas.microsoft.com/office/drawing/2014/main" id="{632D8BE3-DDC5-27A4-E27D-9EA8280EED09}"/>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a:stretch/>
        </p:blipFill>
        <p:spPr>
          <a:xfrm>
            <a:off x="123558" y="4770824"/>
            <a:ext cx="784216" cy="248068"/>
          </a:xfrm>
          <a:prstGeom prst="rect">
            <a:avLst/>
          </a:prstGeom>
        </p:spPr>
      </p:pic>
    </p:spTree>
    <p:extLst>
      <p:ext uri="{BB962C8B-B14F-4D97-AF65-F5344CB8AC3E}">
        <p14:creationId xmlns:p14="http://schemas.microsoft.com/office/powerpoint/2010/main" val="103566866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9" r:id="rId5"/>
    <p:sldLayoutId id="2147483667" r:id="rId6"/>
    <p:sldLayoutId id="2147483668" r:id="rId7"/>
    <p:sldLayoutId id="2147483670" r:id="rId8"/>
    <p:sldLayoutId id="2147483671" r:id="rId9"/>
    <p:sldLayoutId id="2147484156"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3203996"/>
      </p:ext>
    </p:extLst>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59"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5840F8-7269-184F-89AE-02E96BF1A7B3}"/>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40FDA16-1148-2F42-8617-94AAB423C98A}"/>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0048E6C-1AE7-A840-B5D8-FB9A8908F34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Montserrat" pitchFamily="2" charset="77"/>
              </a:defRPr>
            </a:lvl1pPr>
          </a:lstStyle>
          <a:p>
            <a:fld id="{72F6F340-2C39-F140-8307-DBE17CA7F89A}" type="datetimeFigureOut">
              <a:rPr lang="en-US" smtClean="0"/>
              <a:pPr/>
              <a:t>9/20/26</a:t>
            </a:fld>
            <a:endParaRPr lang="en-US" dirty="0"/>
          </a:p>
        </p:txBody>
      </p:sp>
      <p:sp>
        <p:nvSpPr>
          <p:cNvPr id="5" name="Footer Placeholder 4">
            <a:extLst>
              <a:ext uri="{FF2B5EF4-FFF2-40B4-BE49-F238E27FC236}">
                <a16:creationId xmlns:a16="http://schemas.microsoft.com/office/drawing/2014/main" id="{096894B0-6774-4041-AA0E-B0709EDD46F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Montserrat" pitchFamily="2" charset="77"/>
              </a:defRPr>
            </a:lvl1pPr>
          </a:lstStyle>
          <a:p>
            <a:endParaRPr lang="en-US" dirty="0"/>
          </a:p>
        </p:txBody>
      </p:sp>
      <p:sp>
        <p:nvSpPr>
          <p:cNvPr id="6" name="Slide Number Placeholder 5">
            <a:extLst>
              <a:ext uri="{FF2B5EF4-FFF2-40B4-BE49-F238E27FC236}">
                <a16:creationId xmlns:a16="http://schemas.microsoft.com/office/drawing/2014/main" id="{4501BBF3-00EC-534B-9BB6-BD611DF3555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Montserrat" pitchFamily="2" charset="77"/>
              </a:defRPr>
            </a:lvl1pPr>
          </a:lstStyle>
          <a:p>
            <a:fld id="{81D560DD-222B-BE46-A0A2-3B6B6ADC7B4D}" type="slidenum">
              <a:rPr lang="en-US" smtClean="0"/>
              <a:pPr/>
              <a:t>‹#›</a:t>
            </a:fld>
            <a:endParaRPr lang="en-US" dirty="0"/>
          </a:p>
        </p:txBody>
      </p:sp>
    </p:spTree>
    <p:extLst>
      <p:ext uri="{BB962C8B-B14F-4D97-AF65-F5344CB8AC3E}">
        <p14:creationId xmlns:p14="http://schemas.microsoft.com/office/powerpoint/2010/main" val="3535153230"/>
      </p:ext>
    </p:extLst>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 id="2147484165" r:id="rId12"/>
    <p:sldLayoutId id="2147484167" r:id="rId13"/>
  </p:sldLayoutIdLst>
  <p:txStyles>
    <p:titleStyle>
      <a:lvl1pPr algn="l" defTabSz="685800" rtl="0" eaLnBrk="1" latinLnBrk="0" hangingPunct="1">
        <a:lnSpc>
          <a:spcPct val="90000"/>
        </a:lnSpc>
        <a:spcBef>
          <a:spcPct val="0"/>
        </a:spcBef>
        <a:buNone/>
        <a:defRPr sz="3300" b="0" i="0" kern="1200">
          <a:solidFill>
            <a:schemeClr val="tx1"/>
          </a:solidFill>
          <a:latin typeface="Montserrat"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Montserrat"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Montserra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Montserra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ontserra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Montserra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tiff"/><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26.png"/><Relationship Id="rId5" Type="http://schemas.openxmlformats.org/officeDocument/2006/relationships/hyperlink" Target="https://nibsconference2026.ca/event/1/contributions/72/" TargetMode="External"/><Relationship Id="rId4" Type="http://schemas.openxmlformats.org/officeDocument/2006/relationships/hyperlink" Target="https://nibsconference2026.ca/event/1/contributions/6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B2FBF81-CE4B-8002-EEC9-CB635427A415}"/>
              </a:ext>
            </a:extLst>
          </p:cNvPr>
          <p:cNvSpPr txBox="1"/>
          <p:nvPr/>
        </p:nvSpPr>
        <p:spPr>
          <a:xfrm>
            <a:off x="679704" y="579292"/>
            <a:ext cx="7793223" cy="1486946"/>
          </a:xfrm>
          <a:prstGeom prst="rect">
            <a:avLst/>
          </a:prstGeom>
          <a:effectLst>
            <a:outerShdw blurRad="50800" dist="38100" dir="2700000" algn="tl" rotWithShape="0">
              <a:prstClr val="black">
                <a:alpha val="40000"/>
              </a:prstClr>
            </a:outerShdw>
          </a:effectLst>
        </p:spPr>
        <p:txBody>
          <a:bodyPr vert="horz" wrap="square" lIns="0" tIns="9525" rIns="0" bIns="0" rtlCol="0">
            <a:spAutoFit/>
          </a:bodyPr>
          <a:lstStyle/>
          <a:p>
            <a:pPr marL="9525">
              <a:spcBef>
                <a:spcPts val="75"/>
              </a:spcBef>
              <a:defRPr/>
            </a:pPr>
            <a:r>
              <a:rPr lang="en-US" sz="3200" dirty="0">
                <a:solidFill>
                  <a:schemeClr val="bg1"/>
                </a:solidFill>
                <a:effectLst>
                  <a:outerShdw blurRad="50800" dist="50800" dir="2700000" algn="tl" rotWithShape="0">
                    <a:prstClr val="black">
                      <a:alpha val="50118"/>
                    </a:prstClr>
                  </a:outerShdw>
                </a:effectLst>
                <a:latin typeface="Montserrat" pitchFamily="2" charset="77"/>
              </a:rPr>
              <a:t>High-Performing Neutral-Beam Injection Systems and Their Development at TAE Technologies</a:t>
            </a:r>
            <a:endParaRPr sz="3200" dirty="0">
              <a:solidFill>
                <a:schemeClr val="bg1"/>
              </a:solidFill>
              <a:effectLst>
                <a:outerShdw blurRad="50800" dist="50800" dir="2700000" algn="tl" rotWithShape="0">
                  <a:prstClr val="black">
                    <a:alpha val="50118"/>
                  </a:prstClr>
                </a:outerShdw>
              </a:effectLst>
              <a:latin typeface="Montserrat" pitchFamily="2" charset="77"/>
              <a:cs typeface="Montserrat"/>
            </a:endParaRPr>
          </a:p>
        </p:txBody>
      </p:sp>
      <p:sp>
        <p:nvSpPr>
          <p:cNvPr id="3" name="object 15">
            <a:extLst>
              <a:ext uri="{FF2B5EF4-FFF2-40B4-BE49-F238E27FC236}">
                <a16:creationId xmlns:a16="http://schemas.microsoft.com/office/drawing/2014/main" id="{1AD404D6-7859-F79F-70D5-AE59D8D3A8A4}"/>
              </a:ext>
            </a:extLst>
          </p:cNvPr>
          <p:cNvSpPr txBox="1"/>
          <p:nvPr/>
        </p:nvSpPr>
        <p:spPr>
          <a:xfrm>
            <a:off x="680224" y="3077262"/>
            <a:ext cx="7792703" cy="1292020"/>
          </a:xfrm>
          <a:prstGeom prst="rect">
            <a:avLst/>
          </a:prstGeom>
        </p:spPr>
        <p:txBody>
          <a:bodyPr vert="horz" wrap="square" lIns="0" tIns="9525" rIns="0" bIns="0" rtlCol="0">
            <a:spAutoFit/>
          </a:bodyPr>
          <a:lstStyle/>
          <a:p>
            <a:pPr marL="9525">
              <a:spcBef>
                <a:spcPts val="75"/>
              </a:spcBef>
              <a:defRPr/>
            </a:pPr>
            <a:r>
              <a:rPr lang="en-US" sz="1600" spc="56" dirty="0">
                <a:solidFill>
                  <a:srgbClr val="FFFFFF"/>
                </a:solidFill>
                <a:effectLst>
                  <a:outerShdw blurRad="50800" dist="38100" dir="2700000" algn="tl" rotWithShape="0">
                    <a:prstClr val="black">
                      <a:alpha val="40000"/>
                    </a:prstClr>
                  </a:outerShdw>
                </a:effectLst>
                <a:latin typeface="Montserrat" pitchFamily="2" charset="77"/>
                <a:cs typeface="Montserrat"/>
              </a:rPr>
              <a:t>James Titus</a:t>
            </a:r>
          </a:p>
          <a:p>
            <a:pPr marL="9525">
              <a:spcBef>
                <a:spcPts val="75"/>
              </a:spcBef>
              <a:defRPr/>
            </a:pPr>
            <a:r>
              <a:rPr lang="en-US" sz="1600" spc="56" dirty="0">
                <a:solidFill>
                  <a:srgbClr val="FFFFFF"/>
                </a:solidFill>
                <a:effectLst>
                  <a:outerShdw blurRad="50800" dist="38100" dir="2700000" algn="tl" rotWithShape="0">
                    <a:prstClr val="black">
                      <a:alpha val="40000"/>
                    </a:prstClr>
                  </a:outerShdw>
                </a:effectLst>
                <a:latin typeface="Montserrat" pitchFamily="2" charset="77"/>
                <a:cs typeface="Montserrat"/>
              </a:rPr>
              <a:t>TAE Technologies, Inc.</a:t>
            </a:r>
          </a:p>
          <a:p>
            <a:pPr marL="9525">
              <a:spcBef>
                <a:spcPts val="75"/>
              </a:spcBef>
              <a:defRPr/>
            </a:pPr>
            <a:endParaRPr lang="en-US" sz="1600" spc="56" dirty="0">
              <a:solidFill>
                <a:srgbClr val="FFFFFF"/>
              </a:solidFill>
              <a:effectLst>
                <a:outerShdw blurRad="50800" dist="38100" dir="2700000" algn="tl" rotWithShape="0">
                  <a:prstClr val="black">
                    <a:alpha val="40000"/>
                  </a:prstClr>
                </a:outerShdw>
              </a:effectLst>
              <a:latin typeface="Montserrat" pitchFamily="2" charset="77"/>
              <a:cs typeface="Montserrat"/>
            </a:endParaRPr>
          </a:p>
          <a:p>
            <a:pPr marL="9525">
              <a:spcBef>
                <a:spcPts val="75"/>
              </a:spcBef>
              <a:defRPr/>
            </a:pPr>
            <a:r>
              <a:rPr lang="en-US" sz="1600" dirty="0">
                <a:solidFill>
                  <a:schemeClr val="bg1"/>
                </a:solidFill>
                <a:effectLst>
                  <a:outerShdw blurRad="50800" dist="38100" dir="2700000" algn="tl" rotWithShape="0">
                    <a:prstClr val="black">
                      <a:alpha val="40000"/>
                    </a:prstClr>
                  </a:outerShdw>
                </a:effectLst>
                <a:latin typeface="Montserrat" pitchFamily="2" charset="77"/>
              </a:rPr>
              <a:t>10</a:t>
            </a:r>
            <a:r>
              <a:rPr lang="en-US" sz="1600" baseline="30000" dirty="0">
                <a:solidFill>
                  <a:schemeClr val="bg1"/>
                </a:solidFill>
                <a:effectLst>
                  <a:outerShdw blurRad="50800" dist="38100" dir="2700000" algn="tl" rotWithShape="0">
                    <a:prstClr val="black">
                      <a:alpha val="40000"/>
                    </a:prstClr>
                  </a:outerShdw>
                </a:effectLst>
                <a:latin typeface="Montserrat" pitchFamily="2" charset="77"/>
              </a:rPr>
              <a:t>th</a:t>
            </a:r>
            <a:r>
              <a:rPr lang="en-US" sz="1600" dirty="0">
                <a:solidFill>
                  <a:schemeClr val="bg1"/>
                </a:solidFill>
                <a:effectLst>
                  <a:outerShdw blurRad="50800" dist="38100" dir="2700000" algn="tl" rotWithShape="0">
                    <a:prstClr val="black">
                      <a:alpha val="40000"/>
                    </a:prstClr>
                  </a:outerShdw>
                </a:effectLst>
                <a:latin typeface="Montserrat" pitchFamily="2" charset="77"/>
              </a:rPr>
              <a:t> International Symposium on Negative Ions, Beams, and Sources – NIBS’26</a:t>
            </a:r>
          </a:p>
          <a:p>
            <a:pPr marL="9525">
              <a:spcBef>
                <a:spcPts val="75"/>
              </a:spcBef>
              <a:defRPr/>
            </a:pPr>
            <a:r>
              <a:rPr lang="en-US" sz="1600" dirty="0">
                <a:solidFill>
                  <a:schemeClr val="bg1"/>
                </a:solidFill>
                <a:effectLst>
                  <a:outerShdw blurRad="50800" dist="38100" dir="2700000" algn="tl" rotWithShape="0">
                    <a:prstClr val="black">
                      <a:alpha val="40000"/>
                    </a:prstClr>
                  </a:outerShdw>
                </a:effectLst>
                <a:latin typeface="Montserrat" pitchFamily="2" charset="77"/>
              </a:rPr>
              <a:t>Nelson, BC Canada</a:t>
            </a:r>
            <a:r>
              <a:rPr lang="en-US" sz="1600" spc="56" dirty="0">
                <a:solidFill>
                  <a:schemeClr val="bg1"/>
                </a:solidFill>
                <a:effectLst>
                  <a:outerShdw blurRad="50800" dist="38100" dir="2700000" algn="tl" rotWithShape="0">
                    <a:prstClr val="black">
                      <a:alpha val="40000"/>
                    </a:prstClr>
                  </a:outerShdw>
                </a:effectLst>
                <a:latin typeface="Montserrat" pitchFamily="2" charset="77"/>
                <a:cs typeface="Montserrat"/>
              </a:rPr>
              <a:t> </a:t>
            </a:r>
            <a:r>
              <a:rPr lang="en-US" sz="1600" spc="56" dirty="0">
                <a:solidFill>
                  <a:srgbClr val="FFFFFF"/>
                </a:solidFill>
                <a:effectLst>
                  <a:outerShdw blurRad="50800" dist="38100" dir="2700000" algn="tl" rotWithShape="0">
                    <a:prstClr val="black">
                      <a:alpha val="40000"/>
                    </a:prstClr>
                  </a:outerShdw>
                </a:effectLst>
                <a:latin typeface="Montserrat" pitchFamily="2" charset="77"/>
                <a:cs typeface="Montserrat"/>
              </a:rPr>
              <a:t>| September 20-25, 2026</a:t>
            </a:r>
          </a:p>
        </p:txBody>
      </p:sp>
    </p:spTree>
    <p:extLst>
      <p:ext uri="{BB962C8B-B14F-4D97-AF65-F5344CB8AC3E}">
        <p14:creationId xmlns:p14="http://schemas.microsoft.com/office/powerpoint/2010/main" val="36369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4A977C-00F3-7516-1543-F0B3FEA0C099}"/>
              </a:ext>
            </a:extLst>
          </p:cNvPr>
          <p:cNvPicPr>
            <a:picLocks noChangeAspect="1"/>
          </p:cNvPicPr>
          <p:nvPr/>
        </p:nvPicPr>
        <p:blipFill rotWithShape="1">
          <a:blip r:embed="rId2" cstate="hqprint">
            <a:alphaModFix amt="16000"/>
            <a:duotone>
              <a:prstClr val="black"/>
              <a:schemeClr val="tx2">
                <a:tint val="45000"/>
                <a:satMod val="400000"/>
              </a:schemeClr>
            </a:duotone>
            <a:extLst>
              <a:ext uri="{28A0092B-C50C-407E-A947-70E740481C1C}">
                <a14:useLocalDpi xmlns:a14="http://schemas.microsoft.com/office/drawing/2010/main"/>
              </a:ext>
            </a:extLst>
          </a:blip>
          <a:srcRect/>
          <a:stretch/>
        </p:blipFill>
        <p:spPr>
          <a:xfrm>
            <a:off x="0" y="0"/>
            <a:ext cx="3950494" cy="3584648"/>
          </a:xfrm>
          <a:prstGeom prst="rect">
            <a:avLst/>
          </a:prstGeom>
        </p:spPr>
      </p:pic>
      <p:sp>
        <p:nvSpPr>
          <p:cNvPr id="9" name="Content Placeholder 1">
            <a:extLst>
              <a:ext uri="{FF2B5EF4-FFF2-40B4-BE49-F238E27FC236}">
                <a16:creationId xmlns:a16="http://schemas.microsoft.com/office/drawing/2014/main" id="{9FD8F627-B821-0D6B-9B5C-2CE83523FF03}"/>
              </a:ext>
            </a:extLst>
          </p:cNvPr>
          <p:cNvSpPr>
            <a:spLocks noGrp="1"/>
          </p:cNvSpPr>
          <p:nvPr>
            <p:ph idx="1"/>
          </p:nvPr>
        </p:nvSpPr>
        <p:spPr>
          <a:xfrm>
            <a:off x="397673" y="989911"/>
            <a:ext cx="3778987" cy="2703771"/>
          </a:xfrm>
        </p:spPr>
        <p:txBody>
          <a:bodyPr>
            <a:normAutofit lnSpcReduction="10000"/>
          </a:bodyPr>
          <a:lstStyle/>
          <a:p>
            <a:pPr marL="171446" indent="-171446">
              <a:lnSpc>
                <a:spcPct val="120000"/>
              </a:lnSpc>
              <a:spcBef>
                <a:spcPts val="0"/>
              </a:spcBef>
              <a:buFont typeface="Arial" panose="020B0604020202020204" pitchFamily="34" charset="0"/>
              <a:buChar char="•"/>
            </a:pPr>
            <a:r>
              <a:rPr lang="en-US" sz="1275" dirty="0">
                <a:solidFill>
                  <a:schemeClr val="tx2"/>
                </a:solidFill>
                <a:latin typeface="Montserrat Light" charset="0"/>
              </a:rPr>
              <a:t>Mission: To deliver clean and economically viable fusion power and fusion-derived technologies to solve existential human challenges</a:t>
            </a:r>
          </a:p>
          <a:p>
            <a:pPr>
              <a:lnSpc>
                <a:spcPct val="120000"/>
              </a:lnSpc>
              <a:spcBef>
                <a:spcPts val="0"/>
              </a:spcBef>
            </a:pPr>
            <a:endParaRPr lang="en-US" sz="1000" dirty="0">
              <a:solidFill>
                <a:schemeClr val="tx2"/>
              </a:solidFill>
              <a:latin typeface="Montserrat Light" charset="0"/>
            </a:endParaRPr>
          </a:p>
          <a:p>
            <a:pPr marL="171446" indent="-171446">
              <a:lnSpc>
                <a:spcPct val="120000"/>
              </a:lnSpc>
              <a:spcBef>
                <a:spcPts val="0"/>
              </a:spcBef>
              <a:buFont typeface="Arial" panose="020B0604020202020204" pitchFamily="34" charset="0"/>
              <a:buChar char="•"/>
            </a:pPr>
            <a:r>
              <a:rPr lang="en-US" sz="1275" dirty="0">
                <a:solidFill>
                  <a:schemeClr val="tx2"/>
                </a:solidFill>
                <a:latin typeface="Montserrat Light" charset="0"/>
              </a:rPr>
              <a:t>Founded in beautiful Orange County, CA in 1998</a:t>
            </a:r>
          </a:p>
          <a:p>
            <a:pPr>
              <a:lnSpc>
                <a:spcPct val="120000"/>
              </a:lnSpc>
              <a:spcBef>
                <a:spcPts val="0"/>
              </a:spcBef>
            </a:pPr>
            <a:endParaRPr lang="en-US" sz="1000" dirty="0">
              <a:solidFill>
                <a:schemeClr val="tx2"/>
              </a:solidFill>
              <a:latin typeface="Montserrat Light" charset="0"/>
            </a:endParaRPr>
          </a:p>
          <a:p>
            <a:pPr marL="171446" indent="-171446">
              <a:lnSpc>
                <a:spcPct val="120000"/>
              </a:lnSpc>
              <a:spcBef>
                <a:spcPts val="0"/>
              </a:spcBef>
              <a:buFont typeface="Arial" panose="020B0604020202020204" pitchFamily="34" charset="0"/>
              <a:buChar char="•"/>
            </a:pPr>
            <a:r>
              <a:rPr lang="en-US" sz="1275" dirty="0">
                <a:solidFill>
                  <a:schemeClr val="tx2"/>
                </a:solidFill>
                <a:latin typeface="Montserrat Light" charset="0"/>
              </a:rPr>
              <a:t>550+ employees globally (US, EU, UK)</a:t>
            </a:r>
          </a:p>
          <a:p>
            <a:pPr>
              <a:lnSpc>
                <a:spcPct val="120000"/>
              </a:lnSpc>
              <a:spcBef>
                <a:spcPts val="0"/>
              </a:spcBef>
            </a:pPr>
            <a:endParaRPr lang="en-US" sz="1000" dirty="0">
              <a:solidFill>
                <a:schemeClr val="tx2"/>
              </a:solidFill>
              <a:latin typeface="Montserrat Light" charset="0"/>
            </a:endParaRPr>
          </a:p>
          <a:p>
            <a:pPr marL="171446" indent="-171446">
              <a:lnSpc>
                <a:spcPct val="120000"/>
              </a:lnSpc>
              <a:spcBef>
                <a:spcPts val="0"/>
              </a:spcBef>
              <a:buFont typeface="Arial" panose="020B0604020202020204" pitchFamily="34" charset="0"/>
              <a:buChar char="•"/>
            </a:pPr>
            <a:r>
              <a:rPr lang="en-US" sz="1275" dirty="0">
                <a:solidFill>
                  <a:schemeClr val="tx2"/>
                </a:solidFill>
                <a:latin typeface="Montserrat Light" charset="0"/>
              </a:rPr>
              <a:t>National lab-scale fusion device</a:t>
            </a:r>
          </a:p>
          <a:p>
            <a:pPr>
              <a:lnSpc>
                <a:spcPct val="120000"/>
              </a:lnSpc>
              <a:spcBef>
                <a:spcPts val="0"/>
              </a:spcBef>
            </a:pPr>
            <a:endParaRPr lang="en-US" sz="1000" dirty="0">
              <a:solidFill>
                <a:schemeClr val="tx2"/>
              </a:solidFill>
              <a:latin typeface="Montserrat Light" charset="0"/>
            </a:endParaRPr>
          </a:p>
          <a:p>
            <a:pPr marL="171446" indent="-171446">
              <a:lnSpc>
                <a:spcPct val="120000"/>
              </a:lnSpc>
              <a:spcBef>
                <a:spcPts val="0"/>
              </a:spcBef>
              <a:buFont typeface="Arial" panose="020B0604020202020204" pitchFamily="34" charset="0"/>
              <a:buChar char="•"/>
            </a:pPr>
            <a:r>
              <a:rPr lang="en-US" sz="1275" dirty="0">
                <a:solidFill>
                  <a:schemeClr val="tx2"/>
                </a:solidFill>
                <a:latin typeface="Montserrat Light" charset="0"/>
              </a:rPr>
              <a:t>Technology spin-offs</a:t>
            </a:r>
          </a:p>
        </p:txBody>
      </p:sp>
      <p:sp>
        <p:nvSpPr>
          <p:cNvPr id="10" name="Text Placeholder 3">
            <a:extLst>
              <a:ext uri="{FF2B5EF4-FFF2-40B4-BE49-F238E27FC236}">
                <a16:creationId xmlns:a16="http://schemas.microsoft.com/office/drawing/2014/main" id="{885C560E-C805-A1F5-9893-66B98F785F57}"/>
              </a:ext>
            </a:extLst>
          </p:cNvPr>
          <p:cNvSpPr txBox="1">
            <a:spLocks/>
          </p:cNvSpPr>
          <p:nvPr/>
        </p:nvSpPr>
        <p:spPr>
          <a:xfrm>
            <a:off x="412694" y="349964"/>
            <a:ext cx="6438159" cy="530913"/>
          </a:xfrm>
          <a:prstGeom prst="rect">
            <a:avLst/>
          </a:prstGeom>
        </p:spPr>
        <p:txBody>
          <a:bodyPr/>
          <a:lst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800" dirty="0">
                <a:solidFill>
                  <a:schemeClr val="bg1">
                    <a:lumMod val="50000"/>
                  </a:schemeClr>
                </a:solidFill>
                <a:latin typeface="Montserrat" pitchFamily="2" charset="77"/>
              </a:rPr>
              <a:t>About TAE Technologies</a:t>
            </a:r>
          </a:p>
        </p:txBody>
      </p:sp>
      <p:sp>
        <p:nvSpPr>
          <p:cNvPr id="3" name="Content Placeholder 1">
            <a:extLst>
              <a:ext uri="{FF2B5EF4-FFF2-40B4-BE49-F238E27FC236}">
                <a16:creationId xmlns:a16="http://schemas.microsoft.com/office/drawing/2014/main" id="{289BC411-365C-7E63-9F9A-CE0175365DD8}"/>
              </a:ext>
            </a:extLst>
          </p:cNvPr>
          <p:cNvSpPr txBox="1">
            <a:spLocks/>
          </p:cNvSpPr>
          <p:nvPr/>
        </p:nvSpPr>
        <p:spPr>
          <a:xfrm>
            <a:off x="397672" y="3629386"/>
            <a:ext cx="8722109" cy="830289"/>
          </a:xfrm>
          <a:prstGeom prst="rect">
            <a:avLst/>
          </a:prstGeom>
        </p:spPr>
        <p:txBody>
          <a:bodyPr/>
          <a:lstStyle>
            <a:lvl1pPr marL="0" indent="0" algn="l" defTabSz="609585" rtl="0" eaLnBrk="1" latinLnBrk="0" hangingPunct="1">
              <a:lnSpc>
                <a:spcPct val="120000"/>
              </a:lnSpc>
              <a:spcBef>
                <a:spcPts val="800"/>
              </a:spcBef>
              <a:buFont typeface="Arial"/>
              <a:buNone/>
              <a:defRPr sz="1867" b="0" i="0" kern="1200">
                <a:solidFill>
                  <a:schemeClr val="tx1">
                    <a:lumMod val="75000"/>
                    <a:lumOff val="25000"/>
                  </a:schemeClr>
                </a:solidFill>
                <a:latin typeface="Montserrat Light" charset="0"/>
                <a:ea typeface="Montserrat Light" charset="0"/>
                <a:cs typeface="Montserrat Light" charset="0"/>
              </a:defRPr>
            </a:lvl1pPr>
            <a:lvl2pPr marL="609585" indent="0" algn="l" defTabSz="609585" rtl="0" eaLnBrk="1" latinLnBrk="0" hangingPunct="1">
              <a:lnSpc>
                <a:spcPct val="120000"/>
              </a:lnSpc>
              <a:spcBef>
                <a:spcPts val="800"/>
              </a:spcBef>
              <a:buFont typeface="Arial"/>
              <a:buNone/>
              <a:defRPr sz="1867" b="0" i="0" kern="1200">
                <a:solidFill>
                  <a:schemeClr val="tx1">
                    <a:lumMod val="75000"/>
                    <a:lumOff val="25000"/>
                  </a:schemeClr>
                </a:solidFill>
                <a:latin typeface="Montserrat Light" charset="0"/>
                <a:ea typeface="Montserrat Light" charset="0"/>
                <a:cs typeface="Montserrat Light" charset="0"/>
              </a:defRPr>
            </a:lvl2pPr>
            <a:lvl3pPr marL="1219170" indent="0" algn="l" defTabSz="609585" rtl="0" eaLnBrk="1" latinLnBrk="0" hangingPunct="1">
              <a:lnSpc>
                <a:spcPct val="120000"/>
              </a:lnSpc>
              <a:spcBef>
                <a:spcPts val="800"/>
              </a:spcBef>
              <a:buFont typeface="Arial"/>
              <a:buNone/>
              <a:defRPr sz="1867" b="0" i="0" kern="1200">
                <a:solidFill>
                  <a:schemeClr val="tx1">
                    <a:lumMod val="75000"/>
                    <a:lumOff val="25000"/>
                  </a:schemeClr>
                </a:solidFill>
                <a:latin typeface="Montserrat Light" charset="0"/>
                <a:ea typeface="Montserrat Light" charset="0"/>
                <a:cs typeface="Montserrat Light" charset="0"/>
              </a:defRPr>
            </a:lvl3pPr>
            <a:lvl4pPr marL="1828754" indent="0" algn="l" defTabSz="609585" rtl="0" eaLnBrk="1" latinLnBrk="0" hangingPunct="1">
              <a:lnSpc>
                <a:spcPct val="120000"/>
              </a:lnSpc>
              <a:spcBef>
                <a:spcPts val="800"/>
              </a:spcBef>
              <a:buFont typeface="Arial"/>
              <a:buNone/>
              <a:defRPr sz="1867" b="0" i="0" kern="1200">
                <a:solidFill>
                  <a:schemeClr val="tx1">
                    <a:lumMod val="75000"/>
                    <a:lumOff val="25000"/>
                  </a:schemeClr>
                </a:solidFill>
                <a:latin typeface="Montserrat Light" charset="0"/>
                <a:ea typeface="Montserrat Light" charset="0"/>
                <a:cs typeface="Montserrat Light" charset="0"/>
              </a:defRPr>
            </a:lvl4pPr>
            <a:lvl5pPr marL="2438339" indent="0" algn="l" defTabSz="609585" rtl="0" eaLnBrk="1" latinLnBrk="0" hangingPunct="1">
              <a:lnSpc>
                <a:spcPct val="120000"/>
              </a:lnSpc>
              <a:spcBef>
                <a:spcPts val="800"/>
              </a:spcBef>
              <a:buFont typeface="Arial"/>
              <a:buNone/>
              <a:defRPr sz="1867" b="0" i="0" kern="1200">
                <a:solidFill>
                  <a:schemeClr val="tx1">
                    <a:lumMod val="75000"/>
                    <a:lumOff val="25000"/>
                  </a:schemeClr>
                </a:solidFill>
                <a:latin typeface="Montserrat Light" charset="0"/>
                <a:ea typeface="Montserrat Light" charset="0"/>
                <a:cs typeface="Montserrat Light"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171446" indent="-171446">
              <a:spcBef>
                <a:spcPts val="0"/>
              </a:spcBef>
              <a:buFont typeface="Arial" panose="020B0604020202020204" pitchFamily="34" charset="0"/>
              <a:buChar char="•"/>
            </a:pPr>
            <a:endParaRPr lang="en-US" sz="900" dirty="0">
              <a:solidFill>
                <a:schemeClr val="tx2"/>
              </a:solidFill>
            </a:endParaRPr>
          </a:p>
          <a:p>
            <a:pPr marL="171446" indent="-171446">
              <a:spcBef>
                <a:spcPts val="0"/>
              </a:spcBef>
              <a:buFont typeface="Arial" panose="020B0604020202020204" pitchFamily="34" charset="0"/>
              <a:buChar char="•"/>
            </a:pPr>
            <a:r>
              <a:rPr lang="en-US" sz="1275" dirty="0">
                <a:solidFill>
                  <a:schemeClr val="tx2"/>
                </a:solidFill>
              </a:rPr>
              <a:t>Collaboration with academia and industry to accelerate progress: </a:t>
            </a:r>
            <a:r>
              <a:rPr lang="en-US" sz="1275" dirty="0">
                <a:solidFill>
                  <a:schemeClr val="tx2"/>
                </a:solidFill>
                <a:latin typeface="Montserrat Light" pitchFamily="2" charset="77"/>
                <a:ea typeface="Roboto Light" panose="02000000000000000000" pitchFamily="2" charset="0"/>
                <a:sym typeface="Helvetica Neue Medium"/>
              </a:rPr>
              <a:t>PPPL, ORNL, LBNL, LLNL, UCI, UCLA, UCSD, Univ. of Wisconsin, Univ. of Washington, U. of Pisa, Nihon U., Google, and more</a:t>
            </a:r>
          </a:p>
        </p:txBody>
      </p:sp>
      <p:pic>
        <p:nvPicPr>
          <p:cNvPr id="6" name="Picture 5">
            <a:extLst>
              <a:ext uri="{FF2B5EF4-FFF2-40B4-BE49-F238E27FC236}">
                <a16:creationId xmlns:a16="http://schemas.microsoft.com/office/drawing/2014/main" id="{DCCE8F9B-565C-219C-007A-968EF348E7B6}"/>
              </a:ext>
            </a:extLst>
          </p:cNvPr>
          <p:cNvPicPr>
            <a:picLocks noChangeAspect="1"/>
          </p:cNvPicPr>
          <p:nvPr/>
        </p:nvPicPr>
        <p:blipFill>
          <a:blip r:embed="rId3"/>
          <a:stretch>
            <a:fillRect/>
          </a:stretch>
        </p:blipFill>
        <p:spPr>
          <a:xfrm>
            <a:off x="4589354" y="839340"/>
            <a:ext cx="4261971" cy="2831583"/>
          </a:xfrm>
          <a:prstGeom prst="rect">
            <a:avLst/>
          </a:prstGeom>
        </p:spPr>
      </p:pic>
    </p:spTree>
    <p:extLst>
      <p:ext uri="{BB962C8B-B14F-4D97-AF65-F5344CB8AC3E}">
        <p14:creationId xmlns:p14="http://schemas.microsoft.com/office/powerpoint/2010/main" val="3089330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4B017-6401-C44B-DD5A-B3A080AA7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80AA8-9F50-A6A1-14C9-36FC4CAD5DFC}"/>
              </a:ext>
            </a:extLst>
          </p:cNvPr>
          <p:cNvSpPr>
            <a:spLocks noGrp="1"/>
          </p:cNvSpPr>
          <p:nvPr>
            <p:ph type="title"/>
          </p:nvPr>
        </p:nvSpPr>
        <p:spPr>
          <a:xfrm>
            <a:off x="267646" y="83344"/>
            <a:ext cx="6232546" cy="739667"/>
          </a:xfrm>
        </p:spPr>
        <p:txBody>
          <a:bodyPr/>
          <a:lstStyle/>
          <a:p>
            <a:r>
              <a:rPr lang="en-US" sz="2600" b="1" dirty="0">
                <a:solidFill>
                  <a:schemeClr val="tx2"/>
                </a:solidFill>
              </a:rPr>
              <a:t>TAE has developed proprietary NBs with unparalleled accuracy and precision</a:t>
            </a:r>
          </a:p>
        </p:txBody>
      </p:sp>
      <p:sp>
        <p:nvSpPr>
          <p:cNvPr id="5" name="Text Placeholder 12">
            <a:extLst>
              <a:ext uri="{FF2B5EF4-FFF2-40B4-BE49-F238E27FC236}">
                <a16:creationId xmlns:a16="http://schemas.microsoft.com/office/drawing/2014/main" id="{33D082F0-5387-2EF6-5817-BBE61882F01F}"/>
              </a:ext>
            </a:extLst>
          </p:cNvPr>
          <p:cNvSpPr txBox="1">
            <a:spLocks/>
          </p:cNvSpPr>
          <p:nvPr/>
        </p:nvSpPr>
        <p:spPr>
          <a:xfrm>
            <a:off x="292139" y="1136360"/>
            <a:ext cx="5725420" cy="288344"/>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dirty="0">
                <a:solidFill>
                  <a:schemeClr val="tx2"/>
                </a:solidFill>
              </a:rPr>
              <a:t>TAE has led the world in short-pulsed NB R&amp;D for over a decade</a:t>
            </a:r>
          </a:p>
        </p:txBody>
      </p:sp>
      <p:sp>
        <p:nvSpPr>
          <p:cNvPr id="6" name="Text Placeholder 13">
            <a:extLst>
              <a:ext uri="{FF2B5EF4-FFF2-40B4-BE49-F238E27FC236}">
                <a16:creationId xmlns:a16="http://schemas.microsoft.com/office/drawing/2014/main" id="{64B0689C-4FC8-5E81-C047-85B5F82F015F}"/>
              </a:ext>
            </a:extLst>
          </p:cNvPr>
          <p:cNvSpPr txBox="1">
            <a:spLocks/>
          </p:cNvSpPr>
          <p:nvPr/>
        </p:nvSpPr>
        <p:spPr>
          <a:xfrm>
            <a:off x="388106" y="1504218"/>
            <a:ext cx="5168144" cy="2885634"/>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4313" indent="-214313">
              <a:lnSpc>
                <a:spcPct val="100000"/>
              </a:lnSpc>
              <a:spcBef>
                <a:spcPts val="0"/>
              </a:spcBef>
              <a:spcAft>
                <a:spcPts val="1200"/>
              </a:spcAft>
            </a:pPr>
            <a:r>
              <a:rPr lang="en-US" sz="1400" dirty="0">
                <a:solidFill>
                  <a:schemeClr val="tx2"/>
                </a:solidFill>
                <a:ea typeface="Roboto" panose="02000000000000000000" pitchFamily="2" charset="0"/>
              </a:rPr>
              <a:t>TAE spent 15+ years on-shoring this technology, the R&amp;D and supply chain </a:t>
            </a:r>
          </a:p>
          <a:p>
            <a:pPr marL="214313" indent="-214313">
              <a:lnSpc>
                <a:spcPct val="100000"/>
              </a:lnSpc>
              <a:spcBef>
                <a:spcPts val="0"/>
              </a:spcBef>
              <a:spcAft>
                <a:spcPts val="1200"/>
              </a:spcAft>
            </a:pPr>
            <a:r>
              <a:rPr lang="en-US" sz="1400" dirty="0">
                <a:solidFill>
                  <a:schemeClr val="tx2"/>
                </a:solidFill>
                <a:ea typeface="Roboto" panose="02000000000000000000" pitchFamily="2" charset="0"/>
              </a:rPr>
              <a:t>NB team comprised of world-leading experts in the field with decades of NB R&amp;D experience</a:t>
            </a:r>
          </a:p>
          <a:p>
            <a:pPr marL="214313" indent="-214313">
              <a:lnSpc>
                <a:spcPct val="100000"/>
              </a:lnSpc>
              <a:spcBef>
                <a:spcPts val="0"/>
              </a:spcBef>
              <a:spcAft>
                <a:spcPts val="1200"/>
              </a:spcAft>
            </a:pPr>
            <a:r>
              <a:rPr lang="en-US" sz="1400" dirty="0">
                <a:solidFill>
                  <a:schemeClr val="tx2"/>
                </a:solidFill>
                <a:ea typeface="Roboto" panose="02000000000000000000" pitchFamily="2" charset="0"/>
              </a:rPr>
              <a:t>NBs feature centrally into a number of fusion configurations, in addition to being core to TAE’s Da Vinci and commercial power plant in guaranteeing superior confinement to enable higher temperatures for p-</a:t>
            </a:r>
            <a:r>
              <a:rPr lang="en-US" sz="1400" baseline="30000" dirty="0">
                <a:solidFill>
                  <a:schemeClr val="tx2"/>
                </a:solidFill>
                <a:ea typeface="Roboto" panose="02000000000000000000" pitchFamily="2" charset="0"/>
              </a:rPr>
              <a:t>11</a:t>
            </a:r>
            <a:r>
              <a:rPr lang="en-US" sz="1400" dirty="0">
                <a:solidFill>
                  <a:schemeClr val="tx2"/>
                </a:solidFill>
                <a:ea typeface="Roboto" panose="02000000000000000000" pitchFamily="2" charset="0"/>
              </a:rPr>
              <a:t>B fuel</a:t>
            </a:r>
          </a:p>
          <a:p>
            <a:pPr marL="214313" indent="-214313">
              <a:lnSpc>
                <a:spcPct val="100000"/>
              </a:lnSpc>
              <a:spcBef>
                <a:spcPts val="0"/>
              </a:spcBef>
              <a:spcAft>
                <a:spcPts val="1200"/>
              </a:spcAft>
            </a:pPr>
            <a:r>
              <a:rPr lang="en-US" sz="1400" dirty="0">
                <a:solidFill>
                  <a:schemeClr val="tx2"/>
                </a:solidFill>
                <a:ea typeface="Roboto" panose="02000000000000000000" pitchFamily="2" charset="0"/>
              </a:rPr>
              <a:t>TAE Beam UK (joint venture with UKAEA) has recently been established for long pulse, positive ion NB R&amp;D and manufacturing</a:t>
            </a:r>
          </a:p>
        </p:txBody>
      </p:sp>
      <p:pic>
        <p:nvPicPr>
          <p:cNvPr id="16" name="Picture Placeholder 7">
            <a:extLst>
              <a:ext uri="{FF2B5EF4-FFF2-40B4-BE49-F238E27FC236}">
                <a16:creationId xmlns:a16="http://schemas.microsoft.com/office/drawing/2014/main" id="{5EB0C269-979E-1431-FF76-BC92BABB7425}"/>
              </a:ext>
            </a:extLst>
          </p:cNvPr>
          <p:cNvPicPr>
            <a:picLocks noChangeAspect="1"/>
          </p:cNvPicPr>
          <p:nvPr/>
        </p:nvPicPr>
        <p:blipFill rotWithShape="1">
          <a:blip r:embed="rId2"/>
          <a:srcRect l="11513" t="5131" r="10175" b="6960"/>
          <a:stretch>
            <a:fillRect/>
          </a:stretch>
        </p:blipFill>
        <p:spPr>
          <a:xfrm rot="16200000" flipH="1">
            <a:off x="6071368" y="295102"/>
            <a:ext cx="2679054" cy="2255543"/>
          </a:xfrm>
          <a:prstGeom prst="rect">
            <a:avLst/>
          </a:prstGeom>
        </p:spPr>
      </p:pic>
      <p:pic>
        <p:nvPicPr>
          <p:cNvPr id="9" name="Picture 8" descr="Macintosh HD:Users:asmirnov:Documents:Projects_TAE:Communication:Website:Content:NB &amp; Current Drive Pics:Beam Schematic.png">
            <a:extLst>
              <a:ext uri="{FF2B5EF4-FFF2-40B4-BE49-F238E27FC236}">
                <a16:creationId xmlns:a16="http://schemas.microsoft.com/office/drawing/2014/main" id="{2F51CAE2-9AE4-3766-86B8-1D2D07B5E3B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113262" y="2873076"/>
            <a:ext cx="2662505" cy="1970035"/>
          </a:xfrm>
          <a:prstGeom prst="rect">
            <a:avLst/>
          </a:prstGeom>
          <a:noFill/>
          <a:ln>
            <a:no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03807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
            <a:extLst>
              <a:ext uri="{FF2B5EF4-FFF2-40B4-BE49-F238E27FC236}">
                <a16:creationId xmlns:a16="http://schemas.microsoft.com/office/drawing/2014/main" id="{44A5D18E-84B4-724B-BD9F-75C199AA5AD3}"/>
              </a:ext>
            </a:extLst>
          </p:cNvPr>
          <p:cNvSpPr>
            <a:spLocks noGrp="1"/>
          </p:cNvSpPr>
          <p:nvPr>
            <p:ph idx="1"/>
          </p:nvPr>
        </p:nvSpPr>
        <p:spPr>
          <a:xfrm>
            <a:off x="342005" y="-33131"/>
            <a:ext cx="8453978" cy="696035"/>
          </a:xfrm>
        </p:spPr>
        <p:txBody>
          <a:bodyPr/>
          <a:lstStyle/>
          <a:p>
            <a:pPr>
              <a:lnSpc>
                <a:spcPct val="100000"/>
              </a:lnSpc>
              <a:spcBef>
                <a:spcPts val="0"/>
              </a:spcBef>
              <a:spcAft>
                <a:spcPts val="600"/>
              </a:spcAft>
            </a:pPr>
            <a:r>
              <a:rPr lang="en-US" sz="2400" b="1" dirty="0">
                <a:latin typeface="+mj-lt"/>
              </a:rPr>
              <a:t>TAE has a long history of NB research and development</a:t>
            </a:r>
            <a:br>
              <a:rPr lang="en-US" sz="2800" dirty="0"/>
            </a:br>
            <a:r>
              <a:rPr lang="en-US" sz="1800" dirty="0">
                <a:solidFill>
                  <a:schemeClr val="accent2"/>
                </a:solidFill>
                <a:latin typeface="+mj-lt"/>
              </a:rPr>
              <a:t>Short-pulse and tunable-energy beam technologies</a:t>
            </a:r>
            <a:endParaRPr lang="en-US" sz="1800" b="1" dirty="0">
              <a:latin typeface="+mj-lt"/>
            </a:endParaRPr>
          </a:p>
        </p:txBody>
      </p:sp>
      <p:pic>
        <p:nvPicPr>
          <p:cNvPr id="2" name="Picture 1" descr="A picture containing indoor&#10;&#10;Description automatically generated">
            <a:extLst>
              <a:ext uri="{FF2B5EF4-FFF2-40B4-BE49-F238E27FC236}">
                <a16:creationId xmlns:a16="http://schemas.microsoft.com/office/drawing/2014/main" id="{932C1E70-F2DF-A226-2A77-10C03FB9F9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269"/>
          <a:stretch/>
        </p:blipFill>
        <p:spPr>
          <a:xfrm>
            <a:off x="91027" y="3346187"/>
            <a:ext cx="1959205" cy="1406489"/>
          </a:xfrm>
          <a:prstGeom prst="rect">
            <a:avLst/>
          </a:prstGeom>
        </p:spPr>
      </p:pic>
      <p:pic>
        <p:nvPicPr>
          <p:cNvPr id="3" name="Picture 2">
            <a:extLst>
              <a:ext uri="{FF2B5EF4-FFF2-40B4-BE49-F238E27FC236}">
                <a16:creationId xmlns:a16="http://schemas.microsoft.com/office/drawing/2014/main" id="{0A4D2EFC-BDC2-80BC-66F8-57F4D21DFD1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5196" y="3361342"/>
            <a:ext cx="1872068" cy="1391334"/>
          </a:xfrm>
          <a:prstGeom prst="rect">
            <a:avLst/>
          </a:prstGeom>
          <a:noFill/>
          <a:ln>
            <a:noFill/>
          </a:ln>
        </p:spPr>
      </p:pic>
      <p:pic>
        <p:nvPicPr>
          <p:cNvPr id="4" name="Picture 3">
            <a:extLst>
              <a:ext uri="{FF2B5EF4-FFF2-40B4-BE49-F238E27FC236}">
                <a16:creationId xmlns:a16="http://schemas.microsoft.com/office/drawing/2014/main" id="{3847E530-5D8E-ABE9-2CDC-AD5538F515A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2194" b="19818"/>
          <a:stretch/>
        </p:blipFill>
        <p:spPr>
          <a:xfrm>
            <a:off x="6197778" y="3354506"/>
            <a:ext cx="2842749" cy="696036"/>
          </a:xfrm>
          <a:prstGeom prst="rect">
            <a:avLst/>
          </a:prstGeom>
        </p:spPr>
      </p:pic>
      <p:sp>
        <p:nvSpPr>
          <p:cNvPr id="5" name="TextBox 4">
            <a:extLst>
              <a:ext uri="{FF2B5EF4-FFF2-40B4-BE49-F238E27FC236}">
                <a16:creationId xmlns:a16="http://schemas.microsoft.com/office/drawing/2014/main" id="{8C78CEDE-634E-929F-54AB-5ADA4BFC2DF9}"/>
              </a:ext>
            </a:extLst>
          </p:cNvPr>
          <p:cNvSpPr txBox="1"/>
          <p:nvPr/>
        </p:nvSpPr>
        <p:spPr>
          <a:xfrm>
            <a:off x="342005" y="3110931"/>
            <a:ext cx="1529586" cy="261610"/>
          </a:xfrm>
          <a:prstGeom prst="rect">
            <a:avLst/>
          </a:prstGeom>
          <a:noFill/>
        </p:spPr>
        <p:txBody>
          <a:bodyPr wrap="none" rtlCol="0">
            <a:spAutoFit/>
          </a:bodyPr>
          <a:lstStyle/>
          <a:p>
            <a:pPr defTabSz="685766"/>
            <a:r>
              <a:rPr lang="en-US" sz="1100" dirty="0">
                <a:solidFill>
                  <a:srgbClr val="697071"/>
                </a:solidFill>
                <a:latin typeface="Montserrat" pitchFamily="2" charset="77"/>
              </a:rPr>
              <a:t> C-2 NB (RF Source)</a:t>
            </a:r>
          </a:p>
        </p:txBody>
      </p:sp>
      <p:pic>
        <p:nvPicPr>
          <p:cNvPr id="8" name="Picture 7" descr="A couple of men working in a factory&#10;&#10;Description automatically generated with low confidence">
            <a:extLst>
              <a:ext uri="{FF2B5EF4-FFF2-40B4-BE49-F238E27FC236}">
                <a16:creationId xmlns:a16="http://schemas.microsoft.com/office/drawing/2014/main" id="{624A92D5-219B-FBFF-222B-C62CAA318C04}"/>
              </a:ext>
            </a:extLst>
          </p:cNvPr>
          <p:cNvPicPr>
            <a:picLocks noChangeAspect="1"/>
          </p:cNvPicPr>
          <p:nvPr/>
        </p:nvPicPr>
        <p:blipFill>
          <a:blip r:embed="rId6" cstate="print">
            <a:extLst>
              <a:ext uri="{28A0092B-C50C-407E-A947-70E740481C1C}">
                <a14:useLocalDpi xmlns:a14="http://schemas.microsoft.com/office/drawing/2010/main" val="0"/>
              </a:ext>
            </a:extLst>
          </a:blip>
          <a:srcRect l="3217" b="203"/>
          <a:stretch>
            <a:fillRect/>
          </a:stretch>
        </p:blipFill>
        <p:spPr bwMode="auto">
          <a:xfrm>
            <a:off x="2105293" y="3361342"/>
            <a:ext cx="1818836" cy="1406489"/>
          </a:xfrm>
          <a:prstGeom prst="rect">
            <a:avLst/>
          </a:prstGeom>
          <a:noFill/>
          <a:ln>
            <a:noFill/>
          </a:ln>
        </p:spPr>
      </p:pic>
      <p:graphicFrame>
        <p:nvGraphicFramePr>
          <p:cNvPr id="10" name="Table 9">
            <a:extLst>
              <a:ext uri="{FF2B5EF4-FFF2-40B4-BE49-F238E27FC236}">
                <a16:creationId xmlns:a16="http://schemas.microsoft.com/office/drawing/2014/main" id="{A59F6524-257B-AEB6-3D9F-9B59BA21B7E5}"/>
              </a:ext>
            </a:extLst>
          </p:cNvPr>
          <p:cNvGraphicFramePr>
            <a:graphicFrameLocks noGrp="1"/>
          </p:cNvGraphicFramePr>
          <p:nvPr>
            <p:extLst>
              <p:ext uri="{D42A27DB-BD31-4B8C-83A1-F6EECF244321}">
                <p14:modId xmlns:p14="http://schemas.microsoft.com/office/powerpoint/2010/main" val="1819865073"/>
              </p:ext>
            </p:extLst>
          </p:nvPr>
        </p:nvGraphicFramePr>
        <p:xfrm>
          <a:off x="570813" y="735493"/>
          <a:ext cx="7259812" cy="2279877"/>
        </p:xfrm>
        <a:graphic>
          <a:graphicData uri="http://schemas.openxmlformats.org/drawingml/2006/table">
            <a:tbl>
              <a:tblPr firstRow="1" firstCol="1" bandRow="1">
                <a:tableStyleId>{21E4AEA4-8DFA-4A89-87EB-49C32662AFE0}</a:tableStyleId>
              </a:tblPr>
              <a:tblGrid>
                <a:gridCol w="2263742">
                  <a:extLst>
                    <a:ext uri="{9D8B030D-6E8A-4147-A177-3AD203B41FA5}">
                      <a16:colId xmlns:a16="http://schemas.microsoft.com/office/drawing/2014/main" val="2921353980"/>
                    </a:ext>
                  </a:extLst>
                </a:gridCol>
                <a:gridCol w="999214">
                  <a:extLst>
                    <a:ext uri="{9D8B030D-6E8A-4147-A177-3AD203B41FA5}">
                      <a16:colId xmlns:a16="http://schemas.microsoft.com/office/drawing/2014/main" val="895797507"/>
                    </a:ext>
                  </a:extLst>
                </a:gridCol>
                <a:gridCol w="999214">
                  <a:extLst>
                    <a:ext uri="{9D8B030D-6E8A-4147-A177-3AD203B41FA5}">
                      <a16:colId xmlns:a16="http://schemas.microsoft.com/office/drawing/2014/main" val="293102635"/>
                    </a:ext>
                  </a:extLst>
                </a:gridCol>
                <a:gridCol w="999214">
                  <a:extLst>
                    <a:ext uri="{9D8B030D-6E8A-4147-A177-3AD203B41FA5}">
                      <a16:colId xmlns:a16="http://schemas.microsoft.com/office/drawing/2014/main" val="2711662846"/>
                    </a:ext>
                  </a:extLst>
                </a:gridCol>
                <a:gridCol w="999214">
                  <a:extLst>
                    <a:ext uri="{9D8B030D-6E8A-4147-A177-3AD203B41FA5}">
                      <a16:colId xmlns:a16="http://schemas.microsoft.com/office/drawing/2014/main" val="1343383321"/>
                    </a:ext>
                  </a:extLst>
                </a:gridCol>
                <a:gridCol w="999214">
                  <a:extLst>
                    <a:ext uri="{9D8B030D-6E8A-4147-A177-3AD203B41FA5}">
                      <a16:colId xmlns:a16="http://schemas.microsoft.com/office/drawing/2014/main" val="589211957"/>
                    </a:ext>
                  </a:extLst>
                </a:gridCol>
              </a:tblGrid>
              <a:tr h="290378">
                <a:tc>
                  <a:txBody>
                    <a:bodyPr/>
                    <a:lstStyle/>
                    <a:p>
                      <a:pPr marL="0" marR="0" algn="ctr">
                        <a:spcBef>
                          <a:spcPts val="0"/>
                        </a:spcBef>
                        <a:spcAft>
                          <a:spcPts val="0"/>
                        </a:spcAft>
                      </a:pPr>
                      <a:r>
                        <a:rPr lang="en-US" sz="1100" dirty="0">
                          <a:effectLst/>
                        </a:rPr>
                        <a:t> </a:t>
                      </a:r>
                      <a:endParaRPr lang="en-US" sz="120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1100" dirty="0">
                          <a:effectLst/>
                          <a:latin typeface="Montserrat" pitchFamily="2" charset="77"/>
                        </a:rPr>
                        <a:t>C-2</a:t>
                      </a:r>
                      <a:endParaRPr lang="en-US" sz="120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a:txBody>
                    <a:bodyPr/>
                    <a:lstStyle/>
                    <a:p>
                      <a:pPr marL="0" marR="0" algn="ctr">
                        <a:spcBef>
                          <a:spcPts val="0"/>
                        </a:spcBef>
                        <a:spcAft>
                          <a:spcPts val="0"/>
                        </a:spcAft>
                      </a:pPr>
                      <a:r>
                        <a:rPr lang="en-US" sz="1100" dirty="0">
                          <a:effectLst/>
                          <a:latin typeface="Montserrat" pitchFamily="2" charset="77"/>
                        </a:rPr>
                        <a:t>C-2U</a:t>
                      </a:r>
                      <a:endParaRPr lang="en-US" sz="120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spcBef>
                          <a:spcPts val="0"/>
                        </a:spcBef>
                        <a:spcAft>
                          <a:spcPts val="0"/>
                        </a:spcAft>
                      </a:pPr>
                      <a:r>
                        <a:rPr lang="en-US" sz="1100" dirty="0">
                          <a:effectLst/>
                          <a:latin typeface="Montserrat" pitchFamily="2" charset="77"/>
                        </a:rPr>
                        <a:t>C-2W</a:t>
                      </a:r>
                      <a:r>
                        <a:rPr lang="en-US" sz="1200" dirty="0">
                          <a:effectLst/>
                          <a:latin typeface="Montserrat" pitchFamily="2" charset="77"/>
                          <a:cs typeface="Times New Roman" panose="02020603050405020304" pitchFamily="18" charset="0"/>
                        </a:rPr>
                        <a:t> </a:t>
                      </a:r>
                      <a:r>
                        <a:rPr lang="en-US" sz="1200" b="0" dirty="0">
                          <a:effectLst/>
                          <a:latin typeface="Montserrat" pitchFamily="2" charset="77"/>
                          <a:cs typeface="Times New Roman" panose="02020603050405020304" pitchFamily="18" charset="0"/>
                        </a:rPr>
                        <a:t>(Norman/Norm*)</a:t>
                      </a:r>
                      <a:endParaRPr lang="en-US" sz="1100" b="0" dirty="0">
                        <a:effectLst/>
                        <a:latin typeface="Montserrat" pitchFamily="2" charset="77"/>
                      </a:endParaRPr>
                    </a:p>
                  </a:txBody>
                  <a:tcPr marL="68580" marR="68580" marT="0" marB="0" anchor="ctr"/>
                </a:tc>
                <a:tc hMerge="1">
                  <a:txBody>
                    <a:bodyPr/>
                    <a:lstStyle/>
                    <a:p>
                      <a:endParaRPr dirty="0"/>
                    </a:p>
                  </a:txBody>
                  <a:tcPr marL="68580" marR="68580" marT="0" marB="0" anchor="ctr"/>
                </a:tc>
                <a:extLst>
                  <a:ext uri="{0D108BD9-81ED-4DB2-BD59-A6C34878D82A}">
                    <a16:rowId xmlns:a16="http://schemas.microsoft.com/office/drawing/2014/main" val="2610845773"/>
                  </a:ext>
                </a:extLst>
              </a:tr>
              <a:tr h="232413">
                <a:tc>
                  <a:txBody>
                    <a:bodyPr/>
                    <a:lstStyle/>
                    <a:p>
                      <a:pPr marL="0" marR="0">
                        <a:spcBef>
                          <a:spcPts val="0"/>
                        </a:spcBef>
                        <a:spcAft>
                          <a:spcPts val="0"/>
                        </a:spcAft>
                      </a:pPr>
                      <a:r>
                        <a:rPr lang="en-US" sz="1100" dirty="0">
                          <a:effectLst/>
                          <a:latin typeface="Montserrat" pitchFamily="2" charset="77"/>
                          <a:ea typeface="Calibri" panose="020F0502020204030204" pitchFamily="34" charset="0"/>
                          <a:cs typeface="Times New Roman" panose="02020603050405020304" pitchFamily="18" charset="0"/>
                        </a:rPr>
                        <a:t>Number of NBs</a:t>
                      </a: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ea typeface="Calibri" panose="020F0502020204030204" pitchFamily="34" charset="0"/>
                          <a:cs typeface="Times New Roman" panose="02020603050405020304" pitchFamily="18" charset="0"/>
                        </a:rPr>
                        <a:t>2</a:t>
                      </a: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ea typeface="Calibri" panose="020F0502020204030204" pitchFamily="34" charset="0"/>
                          <a:cs typeface="Times New Roman" panose="02020603050405020304" pitchFamily="18" charset="0"/>
                        </a:rPr>
                        <a:t>6</a:t>
                      </a: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ea typeface="Calibri" panose="020F0502020204030204" pitchFamily="34" charset="0"/>
                          <a:cs typeface="Times New Roman" panose="02020603050405020304" pitchFamily="18" charset="0"/>
                        </a:rPr>
                        <a:t>6</a:t>
                      </a: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ea typeface="Calibri" panose="020F0502020204030204" pitchFamily="34" charset="0"/>
                          <a:cs typeface="Times New Roman" panose="02020603050405020304" pitchFamily="18" charset="0"/>
                        </a:rPr>
                        <a:t>4</a:t>
                      </a: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ea typeface="Calibri" panose="020F0502020204030204" pitchFamily="34" charset="0"/>
                          <a:cs typeface="Times New Roman" panose="02020603050405020304" pitchFamily="18" charset="0"/>
                        </a:rPr>
                        <a:t>4</a:t>
                      </a:r>
                    </a:p>
                  </a:txBody>
                  <a:tcPr marL="68580" marR="68580" marT="0" marB="0" anchor="ctr"/>
                </a:tc>
                <a:extLst>
                  <a:ext uri="{0D108BD9-81ED-4DB2-BD59-A6C34878D82A}">
                    <a16:rowId xmlns:a16="http://schemas.microsoft.com/office/drawing/2014/main" val="2847573139"/>
                  </a:ext>
                </a:extLst>
              </a:tr>
              <a:tr h="232413">
                <a:tc>
                  <a:txBody>
                    <a:bodyPr/>
                    <a:lstStyle/>
                    <a:p>
                      <a:pPr marL="0" marR="0">
                        <a:spcBef>
                          <a:spcPts val="0"/>
                        </a:spcBef>
                        <a:spcAft>
                          <a:spcPts val="0"/>
                        </a:spcAft>
                      </a:pPr>
                      <a:r>
                        <a:rPr lang="en-US" sz="1100" dirty="0">
                          <a:effectLst/>
                          <a:latin typeface="Montserrat" pitchFamily="2" charset="77"/>
                        </a:rPr>
                        <a:t>Plasma source</a:t>
                      </a:r>
                      <a:endParaRPr lang="en-US" sz="110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Arc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RF</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Arc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Arc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Arc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8102046"/>
                  </a:ext>
                </a:extLst>
              </a:tr>
              <a:tr h="232413">
                <a:tc>
                  <a:txBody>
                    <a:bodyPr/>
                    <a:lstStyle/>
                    <a:p>
                      <a:pPr marL="0" marR="0">
                        <a:spcBef>
                          <a:spcPts val="0"/>
                        </a:spcBef>
                        <a:spcAft>
                          <a:spcPts val="0"/>
                        </a:spcAft>
                      </a:pPr>
                      <a:r>
                        <a:rPr lang="en-US" sz="1100" dirty="0">
                          <a:effectLst/>
                          <a:latin typeface="Montserrat" pitchFamily="2" charset="77"/>
                        </a:rPr>
                        <a:t>Voltage control</a:t>
                      </a:r>
                      <a:endParaRPr lang="en-US" sz="110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Static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Static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Static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Static</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Tunable</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2503969"/>
                  </a:ext>
                </a:extLst>
              </a:tr>
              <a:tr h="232413">
                <a:tc>
                  <a:txBody>
                    <a:bodyPr/>
                    <a:lstStyle/>
                    <a:p>
                      <a:pPr marL="0" marR="0">
                        <a:spcBef>
                          <a:spcPts val="0"/>
                        </a:spcBef>
                        <a:spcAft>
                          <a:spcPts val="0"/>
                        </a:spcAft>
                      </a:pPr>
                      <a:r>
                        <a:rPr lang="en-US" sz="1100" dirty="0">
                          <a:effectLst/>
                          <a:latin typeface="Montserrat" pitchFamily="2" charset="77"/>
                        </a:rPr>
                        <a:t>Accelerating voltage</a:t>
                      </a:r>
                      <a:endParaRPr lang="en-US" sz="110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20 kV</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40 kV</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15 kV</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15 kV</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15 – 40 kV</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23984688"/>
                  </a:ext>
                </a:extLst>
              </a:tr>
              <a:tr h="232413">
                <a:tc>
                  <a:txBody>
                    <a:bodyPr/>
                    <a:lstStyle/>
                    <a:p>
                      <a:pPr marL="0" marR="0">
                        <a:spcBef>
                          <a:spcPts val="0"/>
                        </a:spcBef>
                        <a:spcAft>
                          <a:spcPts val="0"/>
                        </a:spcAft>
                      </a:pPr>
                      <a:r>
                        <a:rPr lang="en-US" sz="1100">
                          <a:effectLst/>
                          <a:latin typeface="Montserrat" pitchFamily="2" charset="77"/>
                        </a:rPr>
                        <a:t>Ion current</a:t>
                      </a:r>
                      <a:endParaRPr lang="en-US" sz="110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40 A</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40 A</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150 A</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150 A</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up to 150 A</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75042292"/>
                  </a:ext>
                </a:extLst>
              </a:tr>
              <a:tr h="232413">
                <a:tc>
                  <a:txBody>
                    <a:bodyPr/>
                    <a:lstStyle/>
                    <a:p>
                      <a:pPr marL="0" marR="0">
                        <a:spcBef>
                          <a:spcPts val="0"/>
                        </a:spcBef>
                        <a:spcAft>
                          <a:spcPts val="0"/>
                        </a:spcAft>
                      </a:pPr>
                      <a:r>
                        <a:rPr lang="en-US" sz="1100">
                          <a:effectLst/>
                          <a:latin typeface="Montserrat" pitchFamily="2" charset="77"/>
                        </a:rPr>
                        <a:t>Pulse duration</a:t>
                      </a:r>
                      <a:endParaRPr lang="en-US" sz="110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5 ms</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1 s</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8 </a:t>
                      </a:r>
                      <a:r>
                        <a:rPr lang="en-US" sz="1100" dirty="0" err="1">
                          <a:solidFill>
                            <a:schemeClr val="tx2"/>
                          </a:solidFill>
                          <a:effectLst/>
                          <a:latin typeface="Montserrat" pitchFamily="2" charset="77"/>
                        </a:rPr>
                        <a:t>ms</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40 </a:t>
                      </a:r>
                      <a:r>
                        <a:rPr lang="en-US" sz="1100" dirty="0" err="1">
                          <a:solidFill>
                            <a:schemeClr val="tx2"/>
                          </a:solidFill>
                          <a:effectLst/>
                          <a:latin typeface="Montserrat" pitchFamily="2" charset="77"/>
                        </a:rPr>
                        <a:t>ms</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40 </a:t>
                      </a:r>
                      <a:r>
                        <a:rPr lang="en-US" sz="1100" dirty="0" err="1">
                          <a:solidFill>
                            <a:schemeClr val="tx2"/>
                          </a:solidFill>
                          <a:effectLst/>
                          <a:latin typeface="Montserrat" pitchFamily="2" charset="77"/>
                        </a:rPr>
                        <a:t>ms</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49117239"/>
                  </a:ext>
                </a:extLst>
              </a:tr>
              <a:tr h="362608">
                <a:tc>
                  <a:txBody>
                    <a:bodyPr/>
                    <a:lstStyle/>
                    <a:p>
                      <a:pPr marL="0" marR="0">
                        <a:spcBef>
                          <a:spcPts val="0"/>
                        </a:spcBef>
                        <a:spcAft>
                          <a:spcPts val="0"/>
                        </a:spcAft>
                      </a:pPr>
                      <a:r>
                        <a:rPr lang="en-US" sz="1100" dirty="0">
                          <a:effectLst/>
                          <a:latin typeface="Montserrat" pitchFamily="2" charset="77"/>
                        </a:rPr>
                        <a:t>Beam energy composition </a:t>
                      </a:r>
                      <a:r>
                        <a:rPr lang="en-US" sz="1100" b="0" dirty="0">
                          <a:effectLst/>
                          <a:latin typeface="Montserrat" pitchFamily="2" charset="77"/>
                        </a:rPr>
                        <a:t>(</a:t>
                      </a:r>
                      <a:r>
                        <a:rPr lang="en-US" sz="1100" b="0" dirty="0" err="1">
                          <a:effectLst/>
                          <a:latin typeface="Montserrat" pitchFamily="2" charset="77"/>
                        </a:rPr>
                        <a:t>full:half:third</a:t>
                      </a:r>
                      <a:r>
                        <a:rPr lang="en-US" sz="1100" b="0" dirty="0">
                          <a:effectLst/>
                          <a:latin typeface="Montserrat" pitchFamily="2" charset="77"/>
                        </a:rPr>
                        <a:t>)</a:t>
                      </a:r>
                      <a:endParaRPr lang="en-US" sz="1100" b="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84:10:6</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72:20:8</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84:10:6</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84:10:6</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84:10:6</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2737274"/>
                  </a:ext>
                </a:extLst>
              </a:tr>
              <a:tr h="232413">
                <a:tc>
                  <a:txBody>
                    <a:bodyPr/>
                    <a:lstStyle/>
                    <a:p>
                      <a:pPr marL="0" marR="0">
                        <a:spcBef>
                          <a:spcPts val="0"/>
                        </a:spcBef>
                        <a:spcAft>
                          <a:spcPts val="0"/>
                        </a:spcAft>
                      </a:pPr>
                      <a:r>
                        <a:rPr lang="en-US" sz="1100" dirty="0">
                          <a:effectLst/>
                          <a:latin typeface="Montserrat" pitchFamily="2" charset="77"/>
                        </a:rPr>
                        <a:t>Power in neutrals </a:t>
                      </a:r>
                      <a:r>
                        <a:rPr lang="en-US" sz="1100" b="0" dirty="0">
                          <a:effectLst/>
                          <a:latin typeface="Montserrat" pitchFamily="2" charset="77"/>
                        </a:rPr>
                        <a:t>(per beam)</a:t>
                      </a:r>
                      <a:endParaRPr lang="en-US" sz="1100" b="0" dirty="0">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a:solidFill>
                            <a:schemeClr val="tx2"/>
                          </a:solidFill>
                          <a:effectLst/>
                          <a:latin typeface="Montserrat" pitchFamily="2" charset="77"/>
                        </a:rPr>
                        <a:t>0.6 MW</a:t>
                      </a:r>
                      <a:endParaRPr lang="en-US" sz="110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 MW</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1.6 MW</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1.6 MW</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100" dirty="0">
                          <a:solidFill>
                            <a:schemeClr val="tx2"/>
                          </a:solidFill>
                          <a:effectLst/>
                          <a:latin typeface="Montserrat" pitchFamily="2" charset="77"/>
                        </a:rPr>
                        <a:t>1.6 – 3.5 MW</a:t>
                      </a:r>
                      <a:endParaRPr lang="en-US" sz="1100" dirty="0">
                        <a:solidFill>
                          <a:schemeClr val="tx2"/>
                        </a:solidFill>
                        <a:effectLst/>
                        <a:latin typeface="Montserrat" pitchFamily="2" charset="77"/>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3057731"/>
                  </a:ext>
                </a:extLst>
              </a:tr>
            </a:tbl>
          </a:graphicData>
        </a:graphic>
      </p:graphicFrame>
      <p:sp>
        <p:nvSpPr>
          <p:cNvPr id="12" name="TextBox 11">
            <a:extLst>
              <a:ext uri="{FF2B5EF4-FFF2-40B4-BE49-F238E27FC236}">
                <a16:creationId xmlns:a16="http://schemas.microsoft.com/office/drawing/2014/main" id="{65FE41BF-D2D4-B82D-03D8-5996185AFF18}"/>
              </a:ext>
            </a:extLst>
          </p:cNvPr>
          <p:cNvSpPr txBox="1"/>
          <p:nvPr/>
        </p:nvSpPr>
        <p:spPr>
          <a:xfrm>
            <a:off x="2234414" y="3110931"/>
            <a:ext cx="1582484" cy="261610"/>
          </a:xfrm>
          <a:prstGeom prst="rect">
            <a:avLst/>
          </a:prstGeom>
          <a:noFill/>
        </p:spPr>
        <p:txBody>
          <a:bodyPr wrap="none" rtlCol="0">
            <a:spAutoFit/>
          </a:bodyPr>
          <a:lstStyle/>
          <a:p>
            <a:pPr defTabSz="685766"/>
            <a:r>
              <a:rPr lang="en-US" sz="1100" dirty="0">
                <a:solidFill>
                  <a:srgbClr val="697071"/>
                </a:solidFill>
                <a:latin typeface="Montserrat" pitchFamily="2" charset="77"/>
              </a:rPr>
              <a:t> C-2 NB (Arc Source)</a:t>
            </a:r>
          </a:p>
        </p:txBody>
      </p:sp>
      <p:sp>
        <p:nvSpPr>
          <p:cNvPr id="13" name="TextBox 12">
            <a:extLst>
              <a:ext uri="{FF2B5EF4-FFF2-40B4-BE49-F238E27FC236}">
                <a16:creationId xmlns:a16="http://schemas.microsoft.com/office/drawing/2014/main" id="{C6A9C02C-E0B9-D3F7-3359-C58390E93C55}"/>
              </a:ext>
            </a:extLst>
          </p:cNvPr>
          <p:cNvSpPr txBox="1"/>
          <p:nvPr/>
        </p:nvSpPr>
        <p:spPr>
          <a:xfrm>
            <a:off x="4324163" y="3110931"/>
            <a:ext cx="1502334" cy="261610"/>
          </a:xfrm>
          <a:prstGeom prst="rect">
            <a:avLst/>
          </a:prstGeom>
          <a:noFill/>
        </p:spPr>
        <p:txBody>
          <a:bodyPr wrap="none" rtlCol="0">
            <a:spAutoFit/>
          </a:bodyPr>
          <a:lstStyle/>
          <a:p>
            <a:pPr defTabSz="685766"/>
            <a:r>
              <a:rPr lang="en-US" sz="1100" dirty="0">
                <a:solidFill>
                  <a:srgbClr val="697071"/>
                </a:solidFill>
                <a:latin typeface="Montserrat" pitchFamily="2" charset="77"/>
              </a:rPr>
              <a:t> C-2U/W Static NBs</a:t>
            </a:r>
          </a:p>
        </p:txBody>
      </p:sp>
      <p:pic>
        <p:nvPicPr>
          <p:cNvPr id="16" name="Picture 15">
            <a:extLst>
              <a:ext uri="{FF2B5EF4-FFF2-40B4-BE49-F238E27FC236}">
                <a16:creationId xmlns:a16="http://schemas.microsoft.com/office/drawing/2014/main" id="{F4E925A2-3EF2-3ABD-3326-B164BAF6DB93}"/>
              </a:ext>
            </a:extLst>
          </p:cNvPr>
          <p:cNvPicPr>
            <a:picLocks noChangeAspect="1"/>
          </p:cNvPicPr>
          <p:nvPr/>
        </p:nvPicPr>
        <p:blipFill>
          <a:blip r:embed="rId7"/>
          <a:stretch>
            <a:fillRect/>
          </a:stretch>
        </p:blipFill>
        <p:spPr>
          <a:xfrm>
            <a:off x="6101481" y="4106413"/>
            <a:ext cx="2939048" cy="646263"/>
          </a:xfrm>
          <a:prstGeom prst="rect">
            <a:avLst/>
          </a:prstGeom>
        </p:spPr>
      </p:pic>
      <p:sp>
        <p:nvSpPr>
          <p:cNvPr id="17" name="TextBox 16">
            <a:extLst>
              <a:ext uri="{FF2B5EF4-FFF2-40B4-BE49-F238E27FC236}">
                <a16:creationId xmlns:a16="http://schemas.microsoft.com/office/drawing/2014/main" id="{E9873A0E-7E66-805B-670F-F0F3096CD651}"/>
              </a:ext>
            </a:extLst>
          </p:cNvPr>
          <p:cNvSpPr txBox="1"/>
          <p:nvPr/>
        </p:nvSpPr>
        <p:spPr>
          <a:xfrm>
            <a:off x="6882946" y="3110931"/>
            <a:ext cx="1454244" cy="261610"/>
          </a:xfrm>
          <a:prstGeom prst="rect">
            <a:avLst/>
          </a:prstGeom>
          <a:noFill/>
        </p:spPr>
        <p:txBody>
          <a:bodyPr wrap="none" rtlCol="0">
            <a:spAutoFit/>
          </a:bodyPr>
          <a:lstStyle/>
          <a:p>
            <a:pPr defTabSz="685766"/>
            <a:r>
              <a:rPr lang="en-US" sz="1100" dirty="0">
                <a:solidFill>
                  <a:srgbClr val="697071"/>
                </a:solidFill>
                <a:latin typeface="Montserrat" pitchFamily="2" charset="77"/>
              </a:rPr>
              <a:t> C-2W Tunable NB</a:t>
            </a:r>
          </a:p>
        </p:txBody>
      </p:sp>
      <p:sp>
        <p:nvSpPr>
          <p:cNvPr id="6" name="Rectangle 5">
            <a:extLst>
              <a:ext uri="{FF2B5EF4-FFF2-40B4-BE49-F238E27FC236}">
                <a16:creationId xmlns:a16="http://schemas.microsoft.com/office/drawing/2014/main" id="{D855D229-A0A9-B299-CC3B-7C4231B4BB5B}"/>
              </a:ext>
            </a:extLst>
          </p:cNvPr>
          <p:cNvSpPr/>
          <p:nvPr/>
        </p:nvSpPr>
        <p:spPr>
          <a:xfrm>
            <a:off x="5826497" y="735492"/>
            <a:ext cx="2004128" cy="227987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93D4414-842E-C7E1-6EAF-543F50E7E8B2}"/>
              </a:ext>
            </a:extLst>
          </p:cNvPr>
          <p:cNvSpPr txBox="1"/>
          <p:nvPr/>
        </p:nvSpPr>
        <p:spPr>
          <a:xfrm>
            <a:off x="7823016" y="1014564"/>
            <a:ext cx="1350481" cy="769441"/>
          </a:xfrm>
          <a:prstGeom prst="rect">
            <a:avLst/>
          </a:prstGeom>
          <a:noFill/>
        </p:spPr>
        <p:txBody>
          <a:bodyPr wrap="square" rtlCol="0">
            <a:spAutoFit/>
          </a:bodyPr>
          <a:lstStyle/>
          <a:p>
            <a:pPr algn="ctr"/>
            <a:r>
              <a:rPr lang="en-US" sz="1100" i="1" dirty="0">
                <a:solidFill>
                  <a:schemeClr val="tx2"/>
                </a:solidFill>
              </a:rPr>
              <a:t>*Norm NBs to be upgraded in Norm-U (w/ higher energy &amp; longer duration)</a:t>
            </a:r>
          </a:p>
        </p:txBody>
      </p:sp>
    </p:spTree>
    <p:extLst>
      <p:ext uri="{BB962C8B-B14F-4D97-AF65-F5344CB8AC3E}">
        <p14:creationId xmlns:p14="http://schemas.microsoft.com/office/powerpoint/2010/main" val="1763155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E5A40488-B67A-7396-ED84-4F2BDA9715A0}"/>
              </a:ext>
            </a:extLst>
          </p:cNvPr>
          <p:cNvSpPr txBox="1">
            <a:spLocks/>
          </p:cNvSpPr>
          <p:nvPr/>
        </p:nvSpPr>
        <p:spPr>
          <a:xfrm>
            <a:off x="354396" y="789288"/>
            <a:ext cx="4362436" cy="3513043"/>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66">
              <a:lnSpc>
                <a:spcPct val="100000"/>
              </a:lnSpc>
              <a:spcBef>
                <a:spcPts val="0"/>
              </a:spcBef>
              <a:spcAft>
                <a:spcPts val="600"/>
              </a:spcAft>
              <a:buNone/>
            </a:pPr>
            <a:r>
              <a:rPr lang="en-US" sz="1600" b="1" dirty="0">
                <a:solidFill>
                  <a:schemeClr val="tx2"/>
                </a:solidFill>
              </a:rPr>
              <a:t>Target Specs for Da Vinci:</a:t>
            </a:r>
          </a:p>
          <a:p>
            <a:pPr marL="347663" indent="-174625" defTabSz="685766">
              <a:lnSpc>
                <a:spcPct val="100000"/>
              </a:lnSpc>
              <a:spcBef>
                <a:spcPts val="0"/>
              </a:spcBef>
              <a:spcAft>
                <a:spcPts val="600"/>
              </a:spcAft>
            </a:pPr>
            <a:r>
              <a:rPr lang="en-US" sz="1400" dirty="0">
                <a:solidFill>
                  <a:schemeClr val="tx2"/>
                </a:solidFill>
              </a:rPr>
              <a:t>Accelerating voltage, up to 1 MV</a:t>
            </a:r>
          </a:p>
          <a:p>
            <a:pPr marL="347663" indent="-174625" defTabSz="685766">
              <a:lnSpc>
                <a:spcPct val="100000"/>
              </a:lnSpc>
              <a:spcBef>
                <a:spcPts val="0"/>
              </a:spcBef>
              <a:spcAft>
                <a:spcPts val="600"/>
              </a:spcAft>
            </a:pPr>
            <a:r>
              <a:rPr lang="en-US" sz="1400" dirty="0">
                <a:solidFill>
                  <a:schemeClr val="tx2"/>
                </a:solidFill>
              </a:rPr>
              <a:t>Ion current per source, ~10 A</a:t>
            </a:r>
          </a:p>
          <a:p>
            <a:pPr marL="347663" indent="-174625" defTabSz="685766">
              <a:lnSpc>
                <a:spcPct val="100000"/>
              </a:lnSpc>
              <a:spcBef>
                <a:spcPts val="0"/>
              </a:spcBef>
              <a:spcAft>
                <a:spcPts val="600"/>
              </a:spcAft>
            </a:pPr>
            <a:r>
              <a:rPr lang="en-US" sz="1400" dirty="0">
                <a:solidFill>
                  <a:schemeClr val="tx2"/>
                </a:solidFill>
              </a:rPr>
              <a:t>Continuous operations (&gt;1000 s)</a:t>
            </a:r>
          </a:p>
          <a:p>
            <a:pPr marL="347663" indent="-174625" defTabSz="685766">
              <a:lnSpc>
                <a:spcPct val="100000"/>
              </a:lnSpc>
              <a:spcBef>
                <a:spcPts val="0"/>
              </a:spcBef>
              <a:spcAft>
                <a:spcPts val="600"/>
              </a:spcAft>
            </a:pPr>
            <a:r>
              <a:rPr lang="en-US" sz="1400" dirty="0">
                <a:solidFill>
                  <a:schemeClr val="tx2"/>
                </a:solidFill>
              </a:rPr>
              <a:t>Neutral power, 5 MW per beamline</a:t>
            </a:r>
          </a:p>
          <a:p>
            <a:pPr marL="0" indent="0" defTabSz="685766">
              <a:lnSpc>
                <a:spcPct val="100000"/>
              </a:lnSpc>
              <a:spcBef>
                <a:spcPts val="1200"/>
              </a:spcBef>
              <a:spcAft>
                <a:spcPts val="600"/>
              </a:spcAft>
              <a:buNone/>
            </a:pPr>
            <a:r>
              <a:rPr lang="en-US" sz="1600" b="1" dirty="0">
                <a:solidFill>
                  <a:schemeClr val="tx2"/>
                </a:solidFill>
              </a:rPr>
              <a:t>Distinct Features:</a:t>
            </a:r>
          </a:p>
          <a:p>
            <a:pPr marL="347663" indent="-174625">
              <a:lnSpc>
                <a:spcPct val="100000"/>
              </a:lnSpc>
              <a:spcBef>
                <a:spcPts val="0"/>
              </a:spcBef>
              <a:spcAft>
                <a:spcPts val="600"/>
              </a:spcAft>
            </a:pPr>
            <a:r>
              <a:rPr lang="en-US" sz="1400" dirty="0">
                <a:solidFill>
                  <a:schemeClr val="tx2"/>
                </a:solidFill>
              </a:rPr>
              <a:t>Ion source is separated from accelerator section</a:t>
            </a:r>
          </a:p>
          <a:p>
            <a:pPr marL="347663" indent="-174625">
              <a:lnSpc>
                <a:spcPct val="100000"/>
              </a:lnSpc>
              <a:spcBef>
                <a:spcPts val="0"/>
              </a:spcBef>
              <a:spcAft>
                <a:spcPts val="600"/>
              </a:spcAft>
            </a:pPr>
            <a:r>
              <a:rPr lang="en-US" sz="1400" dirty="0">
                <a:solidFill>
                  <a:schemeClr val="tx2"/>
                </a:solidFill>
              </a:rPr>
              <a:t>Low energy beam transport (LEBT) line includes beam deflecting magnet, pumps and Cs-traps</a:t>
            </a:r>
          </a:p>
          <a:p>
            <a:pPr marL="347663" indent="-174625">
              <a:lnSpc>
                <a:spcPct val="100000"/>
              </a:lnSpc>
              <a:spcBef>
                <a:spcPts val="0"/>
              </a:spcBef>
              <a:spcAft>
                <a:spcPts val="600"/>
              </a:spcAft>
            </a:pPr>
            <a:r>
              <a:rPr lang="en-US" sz="1400" dirty="0">
                <a:solidFill>
                  <a:schemeClr val="tx2"/>
                </a:solidFill>
              </a:rPr>
              <a:t>Single-aperture accelerator is utilized</a:t>
            </a:r>
          </a:p>
          <a:p>
            <a:pPr marL="347663" indent="-174625">
              <a:lnSpc>
                <a:spcPct val="100000"/>
              </a:lnSpc>
              <a:spcBef>
                <a:spcPts val="0"/>
              </a:spcBef>
              <a:spcAft>
                <a:spcPts val="600"/>
              </a:spcAft>
            </a:pPr>
            <a:r>
              <a:rPr lang="en-US" sz="1400" dirty="0">
                <a:solidFill>
                  <a:schemeClr val="tx2"/>
                </a:solidFill>
              </a:rPr>
              <a:t>Plasma or photon neutralizer is employed</a:t>
            </a:r>
          </a:p>
        </p:txBody>
      </p:sp>
      <p:sp>
        <p:nvSpPr>
          <p:cNvPr id="11" name="Content Placeholder 1">
            <a:extLst>
              <a:ext uri="{FF2B5EF4-FFF2-40B4-BE49-F238E27FC236}">
                <a16:creationId xmlns:a16="http://schemas.microsoft.com/office/drawing/2014/main" id="{6B168708-D06C-3A2E-D646-42343780BF86}"/>
              </a:ext>
            </a:extLst>
          </p:cNvPr>
          <p:cNvSpPr>
            <a:spLocks noGrp="1"/>
          </p:cNvSpPr>
          <p:nvPr>
            <p:ph idx="1"/>
          </p:nvPr>
        </p:nvSpPr>
        <p:spPr>
          <a:xfrm>
            <a:off x="232467" y="23223"/>
            <a:ext cx="8625385" cy="696849"/>
          </a:xfrm>
        </p:spPr>
        <p:txBody>
          <a:bodyPr>
            <a:noAutofit/>
          </a:bodyPr>
          <a:lstStyle/>
          <a:p>
            <a:pPr marL="0" indent="0">
              <a:spcBef>
                <a:spcPts val="0"/>
              </a:spcBef>
              <a:spcAft>
                <a:spcPts val="1200"/>
              </a:spcAft>
              <a:buNone/>
            </a:pPr>
            <a:r>
              <a:rPr lang="en-US" sz="2600" b="1" dirty="0">
                <a:solidFill>
                  <a:schemeClr val="tx2"/>
                </a:solidFill>
                <a:latin typeface="+mj-lt"/>
              </a:rPr>
              <a:t>Da Vinci negative-ion-based NB injection system</a:t>
            </a:r>
            <a:br>
              <a:rPr lang="en-US" sz="2600" dirty="0">
                <a:latin typeface="+mj-lt"/>
              </a:rPr>
            </a:br>
            <a:r>
              <a:rPr lang="en-US" sz="1800" dirty="0">
                <a:solidFill>
                  <a:schemeClr val="accent2"/>
                </a:solidFill>
                <a:latin typeface="+mj-lt"/>
              </a:rPr>
              <a:t>R&amp;D underway for next generation NBs</a:t>
            </a:r>
          </a:p>
        </p:txBody>
      </p:sp>
      <p:sp>
        <p:nvSpPr>
          <p:cNvPr id="6" name="TextBox 5">
            <a:extLst>
              <a:ext uri="{FF2B5EF4-FFF2-40B4-BE49-F238E27FC236}">
                <a16:creationId xmlns:a16="http://schemas.microsoft.com/office/drawing/2014/main" id="{6512EDB9-A994-DB53-AD4A-1D585E989AED}"/>
              </a:ext>
            </a:extLst>
          </p:cNvPr>
          <p:cNvSpPr txBox="1"/>
          <p:nvPr/>
        </p:nvSpPr>
        <p:spPr>
          <a:xfrm>
            <a:off x="1410702" y="4328812"/>
            <a:ext cx="3249013" cy="577081"/>
          </a:xfrm>
          <a:prstGeom prst="rect">
            <a:avLst/>
          </a:prstGeom>
          <a:noFill/>
        </p:spPr>
        <p:txBody>
          <a:bodyPr wrap="square" rtlCol="0">
            <a:spAutoFit/>
          </a:bodyPr>
          <a:lstStyle/>
          <a:p>
            <a:r>
              <a:rPr lang="en-US" sz="1050" dirty="0">
                <a:solidFill>
                  <a:schemeClr val="tx2"/>
                </a:solidFill>
              </a:rPr>
              <a:t>References: </a:t>
            </a:r>
          </a:p>
          <a:p>
            <a:r>
              <a:rPr lang="en-US" sz="1050" dirty="0">
                <a:solidFill>
                  <a:schemeClr val="tx2"/>
                </a:solidFill>
              </a:rPr>
              <a:t>A.A. Ivanov </a:t>
            </a:r>
            <a:r>
              <a:rPr lang="en-US" sz="1050" i="1" dirty="0">
                <a:solidFill>
                  <a:schemeClr val="tx2"/>
                </a:solidFill>
              </a:rPr>
              <a:t>et al</a:t>
            </a:r>
            <a:r>
              <a:rPr lang="en-US" sz="1050" dirty="0">
                <a:solidFill>
                  <a:schemeClr val="tx2"/>
                </a:solidFill>
              </a:rPr>
              <a:t>., Rev. Sci. </a:t>
            </a:r>
            <a:r>
              <a:rPr lang="en-US" sz="1050" dirty="0" err="1">
                <a:solidFill>
                  <a:schemeClr val="tx2"/>
                </a:solidFill>
              </a:rPr>
              <a:t>Instrum</a:t>
            </a:r>
            <a:r>
              <a:rPr lang="en-US" sz="1050" dirty="0">
                <a:solidFill>
                  <a:schemeClr val="tx2"/>
                </a:solidFill>
              </a:rPr>
              <a:t>. </a:t>
            </a:r>
            <a:r>
              <a:rPr lang="en-US" sz="1050" b="1" dirty="0">
                <a:solidFill>
                  <a:schemeClr val="tx2"/>
                </a:solidFill>
              </a:rPr>
              <a:t>85</a:t>
            </a:r>
            <a:r>
              <a:rPr lang="en-US" sz="1050" dirty="0">
                <a:solidFill>
                  <a:schemeClr val="tx2"/>
                </a:solidFill>
              </a:rPr>
              <a:t>, 02B102 (2014). </a:t>
            </a:r>
          </a:p>
          <a:p>
            <a:r>
              <a:rPr lang="en-US" sz="1050" dirty="0">
                <a:solidFill>
                  <a:schemeClr val="tx2"/>
                </a:solidFill>
              </a:rPr>
              <a:t>A.A. Ivanov </a:t>
            </a:r>
            <a:r>
              <a:rPr lang="en-US" sz="1050" i="1" dirty="0">
                <a:solidFill>
                  <a:schemeClr val="tx2"/>
                </a:solidFill>
              </a:rPr>
              <a:t>et al</a:t>
            </a:r>
            <a:r>
              <a:rPr lang="en-US" sz="1050" dirty="0">
                <a:solidFill>
                  <a:schemeClr val="tx2"/>
                </a:solidFill>
              </a:rPr>
              <a:t>., AIP Conf. Proc. </a:t>
            </a:r>
            <a:r>
              <a:rPr lang="en-US" sz="1050" b="1" dirty="0">
                <a:solidFill>
                  <a:schemeClr val="tx2"/>
                </a:solidFill>
              </a:rPr>
              <a:t>1771</a:t>
            </a:r>
            <a:r>
              <a:rPr lang="en-US" sz="1050" dirty="0">
                <a:solidFill>
                  <a:schemeClr val="tx2"/>
                </a:solidFill>
              </a:rPr>
              <a:t>, 030012 (2016). </a:t>
            </a:r>
          </a:p>
        </p:txBody>
      </p:sp>
      <p:pic>
        <p:nvPicPr>
          <p:cNvPr id="7" name="Picture 6">
            <a:extLst>
              <a:ext uri="{FF2B5EF4-FFF2-40B4-BE49-F238E27FC236}">
                <a16:creationId xmlns:a16="http://schemas.microsoft.com/office/drawing/2014/main" id="{7CD40635-1DF8-8393-43A7-756A078C77A3}"/>
              </a:ext>
            </a:extLst>
          </p:cNvPr>
          <p:cNvPicPr>
            <a:picLocks noChangeAspect="1"/>
          </p:cNvPicPr>
          <p:nvPr/>
        </p:nvPicPr>
        <p:blipFill>
          <a:blip r:embed="rId3"/>
          <a:stretch>
            <a:fillRect/>
          </a:stretch>
        </p:blipFill>
        <p:spPr>
          <a:xfrm>
            <a:off x="3567341" y="720072"/>
            <a:ext cx="2845417" cy="1149722"/>
          </a:xfrm>
          <a:prstGeom prst="rect">
            <a:avLst/>
          </a:prstGeom>
        </p:spPr>
      </p:pic>
      <p:sp>
        <p:nvSpPr>
          <p:cNvPr id="17" name="Content Placeholder 1">
            <a:extLst>
              <a:ext uri="{FF2B5EF4-FFF2-40B4-BE49-F238E27FC236}">
                <a16:creationId xmlns:a16="http://schemas.microsoft.com/office/drawing/2014/main" id="{F6BB6174-8C6D-AB62-DEC1-92543FE8F971}"/>
              </a:ext>
            </a:extLst>
          </p:cNvPr>
          <p:cNvSpPr txBox="1">
            <a:spLocks/>
          </p:cNvSpPr>
          <p:nvPr/>
        </p:nvSpPr>
        <p:spPr>
          <a:xfrm>
            <a:off x="4495416" y="2247646"/>
            <a:ext cx="4362436" cy="1569784"/>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766">
              <a:lnSpc>
                <a:spcPct val="100000"/>
              </a:lnSpc>
              <a:spcBef>
                <a:spcPts val="1200"/>
              </a:spcBef>
              <a:spcAft>
                <a:spcPts val="600"/>
              </a:spcAft>
              <a:buNone/>
            </a:pPr>
            <a:r>
              <a:rPr lang="en-US" sz="1600" b="1" dirty="0">
                <a:solidFill>
                  <a:schemeClr val="tx2"/>
                </a:solidFill>
              </a:rPr>
              <a:t>NIBS’26 Presentations:</a:t>
            </a:r>
          </a:p>
          <a:p>
            <a:r>
              <a:rPr lang="en-US" sz="1400" u="sng" dirty="0"/>
              <a:t>73. Operation, Performance, and Modeling of a Cesium-Free Negative Hydrogen Ion Source for a BNCT Accelerator </a:t>
            </a:r>
            <a:r>
              <a:rPr lang="en-US" sz="1400" dirty="0"/>
              <a:t>(Poster – Session 1)</a:t>
            </a:r>
          </a:p>
          <a:p>
            <a:pPr lvl="1"/>
            <a:r>
              <a:rPr lang="en-US" sz="1200" dirty="0"/>
              <a:t>Vladislav </a:t>
            </a:r>
            <a:r>
              <a:rPr lang="en-US" sz="1200" dirty="0" err="1"/>
              <a:t>Vekselman</a:t>
            </a:r>
            <a:r>
              <a:rPr lang="en-US" sz="1200" dirty="0"/>
              <a:t> 9/21/26, 5:00 PM</a:t>
            </a:r>
            <a:endParaRPr lang="en-US" sz="1400" dirty="0">
              <a:solidFill>
                <a:srgbClr val="0091B2"/>
              </a:solidFill>
              <a:hlinkClick r:id="rId4">
                <a:extLst>
                  <a:ext uri="{A12FA001-AC4F-418D-AE19-62706E023703}">
                    <ahyp:hlinkClr xmlns:ahyp="http://schemas.microsoft.com/office/drawing/2018/hyperlinkcolor" val="tx"/>
                  </a:ext>
                </a:extLst>
              </a:hlinkClick>
            </a:endParaRPr>
          </a:p>
          <a:p>
            <a:r>
              <a:rPr lang="en-US" sz="1400" dirty="0">
                <a:hlinkClick r:id="rId4">
                  <a:extLst>
                    <a:ext uri="{A12FA001-AC4F-418D-AE19-62706E023703}">
                      <ahyp:hlinkClr xmlns:ahyp="http://schemas.microsoft.com/office/drawing/2018/hyperlinkcolor" val="tx"/>
                    </a:ext>
                  </a:extLst>
                </a:hlinkClick>
              </a:rPr>
              <a:t>66. Numerical Analysis of the Da Vinci project negative ion-based Neutral Beam Injectors</a:t>
            </a:r>
            <a:r>
              <a:rPr lang="en-US" sz="1400" dirty="0"/>
              <a:t> (Poster – Session 2)</a:t>
            </a:r>
          </a:p>
          <a:p>
            <a:pPr lvl="1"/>
            <a:r>
              <a:rPr lang="en-US" sz="1200" dirty="0"/>
              <a:t>Ken Franzen 9/22/26, 5:00 PM</a:t>
            </a:r>
          </a:p>
          <a:p>
            <a:r>
              <a:rPr lang="en-US" sz="1400" dirty="0">
                <a:hlinkClick r:id="rId5">
                  <a:extLst>
                    <a:ext uri="{A12FA001-AC4F-418D-AE19-62706E023703}">
                      <ahyp:hlinkClr xmlns:ahyp="http://schemas.microsoft.com/office/drawing/2018/hyperlinkcolor" val="tx"/>
                    </a:ext>
                  </a:extLst>
                </a:hlinkClick>
              </a:rPr>
              <a:t>72. Conceptual design of a negative-ion-based neutral beam module for an FRC reactor prototype</a:t>
            </a:r>
            <a:r>
              <a:rPr lang="en-US" sz="1400" dirty="0"/>
              <a:t> (Talk – S1)</a:t>
            </a:r>
          </a:p>
          <a:p>
            <a:pPr lvl="1"/>
            <a:r>
              <a:rPr lang="en-US" sz="1200" dirty="0"/>
              <a:t>Alexandr Ivanov 9/22/26, 8:55 AM</a:t>
            </a:r>
          </a:p>
          <a:p>
            <a:endParaRPr lang="en-US" sz="1400" dirty="0"/>
          </a:p>
          <a:p>
            <a:pPr marL="0" indent="0">
              <a:buNone/>
            </a:pPr>
            <a:endParaRPr lang="en-US" sz="1400" dirty="0"/>
          </a:p>
        </p:txBody>
      </p:sp>
      <p:pic>
        <p:nvPicPr>
          <p:cNvPr id="2" name="Picture 1">
            <a:extLst>
              <a:ext uri="{FF2B5EF4-FFF2-40B4-BE49-F238E27FC236}">
                <a16:creationId xmlns:a16="http://schemas.microsoft.com/office/drawing/2014/main" id="{09D460AF-A559-3BF8-366F-B828DED9BCCB}"/>
              </a:ext>
            </a:extLst>
          </p:cNvPr>
          <p:cNvPicPr>
            <a:picLocks noChangeAspect="1"/>
          </p:cNvPicPr>
          <p:nvPr/>
        </p:nvPicPr>
        <p:blipFill>
          <a:blip r:embed="rId6"/>
          <a:stretch>
            <a:fillRect/>
          </a:stretch>
        </p:blipFill>
        <p:spPr>
          <a:xfrm>
            <a:off x="6499609" y="371647"/>
            <a:ext cx="2557540" cy="1803963"/>
          </a:xfrm>
          <a:prstGeom prst="rect">
            <a:avLst/>
          </a:prstGeom>
          <a:effectLst/>
        </p:spPr>
      </p:pic>
      <p:sp>
        <p:nvSpPr>
          <p:cNvPr id="3" name="Content Placeholder 2">
            <a:extLst>
              <a:ext uri="{FF2B5EF4-FFF2-40B4-BE49-F238E27FC236}">
                <a16:creationId xmlns:a16="http://schemas.microsoft.com/office/drawing/2014/main" id="{5C3AD23D-2075-0481-0F01-8B3D62051447}"/>
              </a:ext>
            </a:extLst>
          </p:cNvPr>
          <p:cNvSpPr txBox="1">
            <a:spLocks/>
          </p:cNvSpPr>
          <p:nvPr/>
        </p:nvSpPr>
        <p:spPr>
          <a:xfrm>
            <a:off x="6892835" y="1896954"/>
            <a:ext cx="2251165" cy="336698"/>
          </a:xfrm>
          <a:prstGeom prst="rect">
            <a:avLst/>
          </a:prstGeom>
        </p:spPr>
        <p:txBody>
          <a:bodyPr/>
          <a:lstStyle>
            <a:lvl1pPr marL="0" indent="0" algn="l" defTabSz="609585" rtl="0" eaLnBrk="1" latinLnBrk="0" hangingPunct="1">
              <a:lnSpc>
                <a:spcPct val="120000"/>
              </a:lnSpc>
              <a:spcBef>
                <a:spcPts val="800"/>
              </a:spcBef>
              <a:buFont typeface="Arial"/>
              <a:buNone/>
              <a:defRPr sz="1867" b="0" i="0" kern="1200">
                <a:solidFill>
                  <a:schemeClr val="tx1">
                    <a:lumMod val="75000"/>
                    <a:lumOff val="25000"/>
                  </a:schemeClr>
                </a:solidFill>
                <a:latin typeface="Montserrat Light" charset="0"/>
                <a:ea typeface="+mn-ea"/>
                <a:cs typeface="+mn-cs"/>
              </a:defRPr>
            </a:lvl1pPr>
            <a:lvl2pPr marL="990575" indent="-380990" algn="l" defTabSz="609585" rtl="0" eaLnBrk="1" latinLnBrk="0" hangingPunct="1">
              <a:lnSpc>
                <a:spcPct val="120000"/>
              </a:lnSpc>
              <a:spcBef>
                <a:spcPts val="800"/>
              </a:spcBef>
              <a:buClr>
                <a:schemeClr val="tx2"/>
              </a:buClr>
              <a:buSzPct val="75000"/>
              <a:buFont typeface="Arial" charset="0"/>
              <a:buChar char="•"/>
              <a:defRPr lang="en-US" sz="1867" b="0" i="0" kern="1200" dirty="0" smtClean="0">
                <a:solidFill>
                  <a:schemeClr val="tx1">
                    <a:lumMod val="75000"/>
                    <a:lumOff val="25000"/>
                  </a:schemeClr>
                </a:solidFill>
                <a:latin typeface="Montserrat Light" charset="0"/>
                <a:ea typeface="+mn-ea"/>
                <a:cs typeface="+mn-cs"/>
              </a:defRPr>
            </a:lvl2pPr>
            <a:lvl3pPr marL="1600160" indent="-380990" algn="l" defTabSz="609585" rtl="0" eaLnBrk="1" latinLnBrk="0" hangingPunct="1">
              <a:lnSpc>
                <a:spcPct val="120000"/>
              </a:lnSpc>
              <a:spcBef>
                <a:spcPts val="800"/>
              </a:spcBef>
              <a:buClr>
                <a:schemeClr val="tx2"/>
              </a:buClr>
              <a:buSzPct val="75000"/>
              <a:buFont typeface="Arial" charset="0"/>
              <a:buChar char="•"/>
              <a:defRPr lang="en-US" sz="1867" b="0" i="0" kern="1200" dirty="0" smtClean="0">
                <a:solidFill>
                  <a:schemeClr val="tx1">
                    <a:lumMod val="75000"/>
                    <a:lumOff val="25000"/>
                  </a:schemeClr>
                </a:solidFill>
                <a:latin typeface="Montserrat Light" charset="0"/>
                <a:ea typeface="+mn-ea"/>
                <a:cs typeface="+mn-cs"/>
              </a:defRPr>
            </a:lvl3pPr>
            <a:lvl4pPr marL="2209745" indent="-380990" algn="l" defTabSz="609585" rtl="0" eaLnBrk="1" latinLnBrk="0" hangingPunct="1">
              <a:lnSpc>
                <a:spcPct val="120000"/>
              </a:lnSpc>
              <a:spcBef>
                <a:spcPts val="800"/>
              </a:spcBef>
              <a:buClr>
                <a:schemeClr val="tx2"/>
              </a:buClr>
              <a:buSzPct val="75000"/>
              <a:buFont typeface="Arial" charset="0"/>
              <a:buChar char="•"/>
              <a:defRPr lang="en-US" sz="1867" b="0" i="0" kern="1200" dirty="0" smtClean="0">
                <a:solidFill>
                  <a:schemeClr val="tx1">
                    <a:lumMod val="75000"/>
                    <a:lumOff val="25000"/>
                  </a:schemeClr>
                </a:solidFill>
                <a:latin typeface="Montserrat Light" charset="0"/>
                <a:ea typeface="+mn-ea"/>
                <a:cs typeface="+mn-cs"/>
              </a:defRPr>
            </a:lvl4pPr>
            <a:lvl5pPr marL="2819330" indent="-380990" algn="l" defTabSz="609585" rtl="0" eaLnBrk="1" latinLnBrk="0" hangingPunct="1">
              <a:lnSpc>
                <a:spcPct val="120000"/>
              </a:lnSpc>
              <a:spcBef>
                <a:spcPts val="800"/>
              </a:spcBef>
              <a:buClr>
                <a:schemeClr val="tx2"/>
              </a:buClr>
              <a:buSzPct val="75000"/>
              <a:buFont typeface="Arial" charset="0"/>
              <a:buChar char="•"/>
              <a:defRPr lang="en-US" sz="1867" b="0" i="0" kern="1200" dirty="0">
                <a:solidFill>
                  <a:schemeClr val="tx1">
                    <a:lumMod val="75000"/>
                    <a:lumOff val="25000"/>
                  </a:schemeClr>
                </a:solidFill>
                <a:latin typeface="Montserrat Light" charset="0"/>
                <a:ea typeface="+mn-ea"/>
                <a:cs typeface="+mn-cs"/>
              </a:defRPr>
            </a:lvl5pPr>
            <a:lvl6pPr marL="3352716" indent="-304792" algn="l" defTabSz="609585" rtl="0" eaLnBrk="1" latinLnBrk="0" hangingPunct="1">
              <a:spcBef>
                <a:spcPct val="20000"/>
              </a:spcBef>
              <a:buFont typeface="Arial"/>
              <a:buChar char="•"/>
              <a:defRPr sz="2400"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400"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400"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400" kern="1200">
                <a:solidFill>
                  <a:schemeClr val="tx1"/>
                </a:solidFill>
                <a:latin typeface="+mn-lt"/>
                <a:ea typeface="+mn-ea"/>
                <a:cs typeface="+mn-cs"/>
              </a:defRPr>
            </a:lvl9pPr>
          </a:lstStyle>
          <a:p>
            <a:pPr>
              <a:spcBef>
                <a:spcPts val="0"/>
              </a:spcBef>
              <a:buClr>
                <a:schemeClr val="tx2"/>
              </a:buClr>
            </a:pPr>
            <a:r>
              <a:rPr lang="en-US" sz="1100" b="1" dirty="0">
                <a:solidFill>
                  <a:schemeClr val="bg1"/>
                </a:solidFill>
                <a:latin typeface="Montserrat Light" panose="00000400000000000000" pitchFamily="50" charset="0"/>
              </a:rPr>
              <a:t>High-energy beam prototype</a:t>
            </a:r>
          </a:p>
        </p:txBody>
      </p:sp>
    </p:spTree>
    <p:extLst>
      <p:ext uri="{BB962C8B-B14F-4D97-AF65-F5344CB8AC3E}">
        <p14:creationId xmlns:p14="http://schemas.microsoft.com/office/powerpoint/2010/main" val="1929370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796AD-9ABE-92B9-A0BB-FA3FB2525736}"/>
              </a:ext>
            </a:extLst>
          </p:cNvPr>
          <p:cNvSpPr>
            <a:spLocks noGrp="1"/>
          </p:cNvSpPr>
          <p:nvPr>
            <p:ph type="title"/>
          </p:nvPr>
        </p:nvSpPr>
        <p:spPr/>
        <p:txBody>
          <a:bodyPr/>
          <a:lstStyle/>
          <a:p>
            <a:r>
              <a:rPr lang="en-US" dirty="0">
                <a:solidFill>
                  <a:schemeClr val="tx2"/>
                </a:solidFill>
              </a:rPr>
              <a:t>In Conclusion: We are Hiring! </a:t>
            </a:r>
          </a:p>
        </p:txBody>
      </p:sp>
      <p:sp>
        <p:nvSpPr>
          <p:cNvPr id="3" name="Content Placeholder 2">
            <a:extLst>
              <a:ext uri="{FF2B5EF4-FFF2-40B4-BE49-F238E27FC236}">
                <a16:creationId xmlns:a16="http://schemas.microsoft.com/office/drawing/2014/main" id="{8C43A967-D451-E308-4D21-3928A6D8E174}"/>
              </a:ext>
            </a:extLst>
          </p:cNvPr>
          <p:cNvSpPr>
            <a:spLocks noGrp="1"/>
          </p:cNvSpPr>
          <p:nvPr>
            <p:ph idx="1"/>
          </p:nvPr>
        </p:nvSpPr>
        <p:spPr/>
        <p:txBody>
          <a:bodyPr/>
          <a:lstStyle/>
          <a:p>
            <a:r>
              <a:rPr lang="en-US" dirty="0">
                <a:solidFill>
                  <a:schemeClr val="tx2"/>
                </a:solidFill>
              </a:rPr>
              <a:t>Senior Design Engineer – Neutral Beams</a:t>
            </a:r>
          </a:p>
          <a:p>
            <a:pPr lvl="1"/>
            <a:r>
              <a:rPr lang="en-US" sz="1200" dirty="0"/>
              <a:t>Focus on designing high-energy ion sources, beamline components, used to heat and sustain plasma.</a:t>
            </a:r>
          </a:p>
          <a:p>
            <a:r>
              <a:rPr lang="en-US" dirty="0">
                <a:solidFill>
                  <a:schemeClr val="tx2"/>
                </a:solidFill>
              </a:rPr>
              <a:t>Accelerator Physicist – Medical Beams</a:t>
            </a:r>
          </a:p>
          <a:p>
            <a:pPr lvl="1"/>
            <a:r>
              <a:rPr lang="en-US" sz="1200" dirty="0"/>
              <a:t>Focus on developing, commissioning, and operating components, subsystems, and complete particle accelerators for medical and industrial applications.</a:t>
            </a:r>
          </a:p>
          <a:p>
            <a:r>
              <a:rPr lang="en-US" dirty="0">
                <a:solidFill>
                  <a:schemeClr val="tx2"/>
                </a:solidFill>
              </a:rPr>
              <a:t>Sr. Scientist – Neutral Beams</a:t>
            </a:r>
          </a:p>
          <a:p>
            <a:pPr lvl="1"/>
            <a:r>
              <a:rPr lang="en-US" sz="1200" dirty="0"/>
              <a:t>Participate in development of the long pulse plasma sources (CW), extracting and accelerating systems, beamline components; conduct experiments with the plasma source and beam characterization, along with plasma generation and beam transport simulation.</a:t>
            </a:r>
          </a:p>
          <a:p>
            <a:r>
              <a:rPr lang="en-US" dirty="0">
                <a:solidFill>
                  <a:schemeClr val="tx2"/>
                </a:solidFill>
              </a:rPr>
              <a:t>R&amp;D Engineer – Neutral Beams</a:t>
            </a:r>
          </a:p>
          <a:p>
            <a:pPr lvl="1"/>
            <a:r>
              <a:rPr lang="en-US" sz="1200" dirty="0"/>
              <a:t>Develop and design NB systems in collaboration with scientists and design engineers. Oversee NB manufacturing.</a:t>
            </a:r>
          </a:p>
        </p:txBody>
      </p:sp>
    </p:spTree>
    <p:extLst>
      <p:ext uri="{BB962C8B-B14F-4D97-AF65-F5344CB8AC3E}">
        <p14:creationId xmlns:p14="http://schemas.microsoft.com/office/powerpoint/2010/main" val="287206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80B0F-AFEB-532C-8C07-202D176522D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4194C2E-6FA0-B508-3A4B-86EDF71C48C9}"/>
              </a:ext>
            </a:extLst>
          </p:cNvPr>
          <p:cNvPicPr>
            <a:picLocks noChangeAspect="1"/>
          </p:cNvPicPr>
          <p:nvPr/>
        </p:nvPicPr>
        <p:blipFill>
          <a:blip r:embed="rId3"/>
          <a:srcRect t="11890" b="3736"/>
          <a:stretch>
            <a:fillRect/>
          </a:stretch>
        </p:blipFill>
        <p:spPr>
          <a:xfrm>
            <a:off x="5262" y="1"/>
            <a:ext cx="9138737" cy="5143500"/>
          </a:xfrm>
          <a:prstGeom prst="rect">
            <a:avLst/>
          </a:prstGeom>
        </p:spPr>
      </p:pic>
      <p:sp>
        <p:nvSpPr>
          <p:cNvPr id="2" name="TextBox 1">
            <a:extLst>
              <a:ext uri="{FF2B5EF4-FFF2-40B4-BE49-F238E27FC236}">
                <a16:creationId xmlns:a16="http://schemas.microsoft.com/office/drawing/2014/main" id="{EB17674A-7037-1A7B-0D3A-8B77599AE857}"/>
              </a:ext>
            </a:extLst>
          </p:cNvPr>
          <p:cNvSpPr txBox="1"/>
          <p:nvPr/>
        </p:nvSpPr>
        <p:spPr>
          <a:xfrm>
            <a:off x="2754522" y="4312503"/>
            <a:ext cx="3637791" cy="830997"/>
          </a:xfrm>
          <a:prstGeom prst="rect">
            <a:avLst/>
          </a:prstGeom>
          <a:noFill/>
        </p:spPr>
        <p:txBody>
          <a:bodyPr wrap="square" rtlCol="0">
            <a:spAutoFit/>
          </a:bodyPr>
          <a:lstStyle/>
          <a:p>
            <a:pPr algn="ctr"/>
            <a:r>
              <a:rPr lang="en-US" sz="4800" b="1" dirty="0">
                <a:solidFill>
                  <a:schemeClr val="bg1"/>
                </a:solidFill>
                <a:effectLst>
                  <a:outerShdw blurRad="50800" dist="38100" dir="5400000" algn="t" rotWithShape="0">
                    <a:prstClr val="black">
                      <a:alpha val="40000"/>
                    </a:prstClr>
                  </a:outerShdw>
                </a:effectLst>
                <a:latin typeface="Gotham-Light" charset="0"/>
                <a:ea typeface="Gotham-Light" charset="0"/>
                <a:cs typeface="Gotham-Light" charset="0"/>
              </a:rPr>
              <a:t>Thank You</a:t>
            </a:r>
          </a:p>
        </p:txBody>
      </p:sp>
      <p:pic>
        <p:nvPicPr>
          <p:cNvPr id="8" name="Graphic 7">
            <a:extLst>
              <a:ext uri="{FF2B5EF4-FFF2-40B4-BE49-F238E27FC236}">
                <a16:creationId xmlns:a16="http://schemas.microsoft.com/office/drawing/2014/main" id="{C0F623AB-82B0-1496-0CB2-578676B2682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400" y="4774030"/>
            <a:ext cx="734461" cy="267077"/>
          </a:xfrm>
          <a:prstGeom prst="rect">
            <a:avLst/>
          </a:prstGeom>
        </p:spPr>
      </p:pic>
    </p:spTree>
    <p:extLst>
      <p:ext uri="{BB962C8B-B14F-4D97-AF65-F5344CB8AC3E}">
        <p14:creationId xmlns:p14="http://schemas.microsoft.com/office/powerpoint/2010/main" val="1963889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4527553"/>
      </p:ext>
    </p:extLst>
  </p:cSld>
  <p:clrMapOvr>
    <a:masterClrMapping/>
  </p:clrMapOvr>
</p:sld>
</file>

<file path=ppt/theme/theme1.xml><?xml version="1.0" encoding="utf-8"?>
<a:theme xmlns:a="http://schemas.openxmlformats.org/drawingml/2006/main" name="Office Theme">
  <a:themeElements>
    <a:clrScheme name="TAE">
      <a:dk1>
        <a:srgbClr val="697071"/>
      </a:dk1>
      <a:lt1>
        <a:srgbClr val="FFFFFF"/>
      </a:lt1>
      <a:dk2>
        <a:srgbClr val="404040"/>
      </a:dk2>
      <a:lt2>
        <a:srgbClr val="BFBFBF"/>
      </a:lt2>
      <a:accent1>
        <a:srgbClr val="A2D683"/>
      </a:accent1>
      <a:accent2>
        <a:srgbClr val="0091B2"/>
      </a:accent2>
      <a:accent3>
        <a:srgbClr val="87CAC2"/>
      </a:accent3>
      <a:accent4>
        <a:srgbClr val="72A066"/>
      </a:accent4>
      <a:accent5>
        <a:srgbClr val="FFC600"/>
      </a:accent5>
      <a:accent6>
        <a:srgbClr val="FD9A2B"/>
      </a:accent6>
      <a:hlink>
        <a:srgbClr val="0091B2"/>
      </a:hlink>
      <a:folHlink>
        <a:srgbClr val="0091B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E_Technologies_ESG_Overview 7_31_20" id="{9A9CEAA6-43EF-194B-8704-8A02110835FF}" vid="{9A12D86B-DFC5-F947-AA13-1FDA6AA3CFBC}"/>
    </a:ext>
  </a:extLst>
</a:theme>
</file>

<file path=ppt/theme/theme2.xml><?xml version="1.0" encoding="utf-8"?>
<a:theme xmlns:a="http://schemas.openxmlformats.org/drawingml/2006/main" name="6_Office Theme">
  <a:themeElements>
    <a:clrScheme name="TAE">
      <a:dk1>
        <a:srgbClr val="697071"/>
      </a:dk1>
      <a:lt1>
        <a:srgbClr val="FFFFFF"/>
      </a:lt1>
      <a:dk2>
        <a:srgbClr val="404040"/>
      </a:dk2>
      <a:lt2>
        <a:srgbClr val="BFBFBF"/>
      </a:lt2>
      <a:accent1>
        <a:srgbClr val="A2D683"/>
      </a:accent1>
      <a:accent2>
        <a:srgbClr val="0091B2"/>
      </a:accent2>
      <a:accent3>
        <a:srgbClr val="87CAC2"/>
      </a:accent3>
      <a:accent4>
        <a:srgbClr val="72A066"/>
      </a:accent4>
      <a:accent5>
        <a:srgbClr val="FFC600"/>
      </a:accent5>
      <a:accent6>
        <a:srgbClr val="FD9A2B"/>
      </a:accent6>
      <a:hlink>
        <a:srgbClr val="0091B2"/>
      </a:hlink>
      <a:folHlink>
        <a:srgbClr val="0091B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391FB930-3893-7541-A6E6-54989C4C05AB}" vid="{0625C9A2-E6AF-044D-BF76-C8D3CB80277B}"/>
    </a:ext>
  </a:ext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AE1DD89955A743860CCB9A8D1EFC22" ma:contentTypeVersion="13" ma:contentTypeDescription="Create a new document." ma:contentTypeScope="" ma:versionID="f35b4835497c298d9518609dd3ccaa61">
  <xsd:schema xmlns:xsd="http://www.w3.org/2001/XMLSchema" xmlns:xs="http://www.w3.org/2001/XMLSchema" xmlns:p="http://schemas.microsoft.com/office/2006/metadata/properties" xmlns:ns2="58246a46-0e11-471c-b583-261587a19026" xmlns:ns3="e014a2e7-b136-429c-906f-6714d77d8c16" xmlns:ns4="93c6b55d-ac3a-4c42-99e5-827c213db8cd" targetNamespace="http://schemas.microsoft.com/office/2006/metadata/properties" ma:root="true" ma:fieldsID="fe9a21be825581758bb8e4cce85b9f25" ns2:_="" ns3:_="" ns4:_="">
    <xsd:import namespace="58246a46-0e11-471c-b583-261587a19026"/>
    <xsd:import namespace="e014a2e7-b136-429c-906f-6714d77d8c16"/>
    <xsd:import namespace="93c6b55d-ac3a-4c42-99e5-827c213db8cd"/>
    <xsd:element name="properties">
      <xsd:complexType>
        <xsd:sequence>
          <xsd:element name="documentManagement">
            <xsd:complexType>
              <xsd:all>
                <xsd:element ref="ns2:_dlc_DocId" minOccurs="0"/>
                <xsd:element ref="ns2:_dlc_DocIdUrl" minOccurs="0"/>
                <xsd:element ref="ns2:_dlc_DocIdPersistId" minOccurs="0"/>
                <xsd:element ref="ns3:Date" minOccurs="0"/>
                <xsd:element ref="ns3:Person" minOccurs="0"/>
                <xsd:element ref="ns4:TAEDescription" minOccurs="0"/>
                <xsd:element ref="ns3:date0" minOccurs="0"/>
                <xsd:element ref="ns3:Time" minOccurs="0"/>
                <xsd:element ref="ns3:Change_x0020_Summa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246a46-0e11-471c-b583-261587a1902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014a2e7-b136-429c-906f-6714d77d8c16" elementFormDefault="qualified">
    <xsd:import namespace="http://schemas.microsoft.com/office/2006/documentManagement/types"/>
    <xsd:import namespace="http://schemas.microsoft.com/office/infopath/2007/PartnerControls"/>
    <xsd:element name="Date" ma:index="11" nillable="true" ma:displayName="Category" ma:description="Date" ma:format="DateOnly" ma:internalName="Date">
      <xsd:simpleType>
        <xsd:restriction base="dms:DateTime"/>
      </xsd:simpleType>
    </xsd:element>
    <xsd:element name="Person" ma:index="12" nillable="true" ma:displayName="Perso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ate0" ma:index="14" nillable="true" ma:displayName="date" ma:format="DateOnly" ma:internalName="date0">
      <xsd:simpleType>
        <xsd:restriction base="dms:DateTime"/>
      </xsd:simpleType>
    </xsd:element>
    <xsd:element name="Time" ma:index="15" nillable="true" ma:displayName="Time" ma:format="DateTime" ma:internalName="Time">
      <xsd:simpleType>
        <xsd:restriction base="dms:DateTime"/>
      </xsd:simpleType>
    </xsd:element>
    <xsd:element name="Change_x0020_Summary" ma:index="16" nillable="true" ma:displayName="Change Summary" ma:internalName="Change_x0020_Summary">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c6b55d-ac3a-4c42-99e5-827c213db8cd" elementFormDefault="qualified">
    <xsd:import namespace="http://schemas.microsoft.com/office/2006/documentManagement/types"/>
    <xsd:import namespace="http://schemas.microsoft.com/office/infopath/2007/PartnerControls"/>
    <xsd:element name="TAEDescription" ma:index="13" nillable="true" ma:displayName="Department" ma:internalName="TAEDescription">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58246a46-0e11-471c-b583-261587a19026">NORM-1751919700-221266</_dlc_DocId>
    <Date xmlns="e014a2e7-b136-429c-906f-6714d77d8c16" xsi:nil="true"/>
    <_dlc_DocIdUrl xmlns="58246a46-0e11-471c-b583-261587a19026">
      <Url>https://taedocs/sites/NormanOperations/_layouts/15/DocIdRedir.aspx?ID=NORM-1751919700-221266</Url>
      <Description>NORM-1751919700-221266</Description>
    </_dlc_DocIdUrl>
    <TAEDescription xmlns="93c6b55d-ac3a-4c42-99e5-827c213db8cd" xsi:nil="true"/>
    <Person xmlns="e014a2e7-b136-429c-906f-6714d77d8c16">
      <UserInfo>
        <DisplayName/>
        <AccountId xsi:nil="true"/>
        <AccountType/>
      </UserInfo>
    </Person>
    <Time xmlns="e014a2e7-b136-429c-906f-6714d77d8c16" xsi:nil="true"/>
    <date0 xmlns="e014a2e7-b136-429c-906f-6714d77d8c16" xsi:nil="true"/>
    <Change_x0020_Summary xmlns="e014a2e7-b136-429c-906f-6714d77d8c16" xsi:nil="true"/>
  </documentManagement>
</p:properties>
</file>

<file path=customXml/itemProps1.xml><?xml version="1.0" encoding="utf-8"?>
<ds:datastoreItem xmlns:ds="http://schemas.openxmlformats.org/officeDocument/2006/customXml" ds:itemID="{E00F0AF1-5612-46BB-9CD7-B96A54F7D9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246a46-0e11-471c-b583-261587a19026"/>
    <ds:schemaRef ds:uri="e014a2e7-b136-429c-906f-6714d77d8c16"/>
    <ds:schemaRef ds:uri="93c6b55d-ac3a-4c42-99e5-827c213db8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11AACF-248A-42FE-AEA1-41B7A034FFDF}">
  <ds:schemaRefs>
    <ds:schemaRef ds:uri="http://schemas.microsoft.com/sharepoint/events"/>
  </ds:schemaRefs>
</ds:datastoreItem>
</file>

<file path=customXml/itemProps3.xml><?xml version="1.0" encoding="utf-8"?>
<ds:datastoreItem xmlns:ds="http://schemas.openxmlformats.org/officeDocument/2006/customXml" ds:itemID="{B62B6722-7D8A-4453-AF4D-A058F8CC5C0F}">
  <ds:schemaRefs>
    <ds:schemaRef ds:uri="http://schemas.microsoft.com/sharepoint/v3/contenttype/forms"/>
  </ds:schemaRefs>
</ds:datastoreItem>
</file>

<file path=customXml/itemProps4.xml><?xml version="1.0" encoding="utf-8"?>
<ds:datastoreItem xmlns:ds="http://schemas.openxmlformats.org/officeDocument/2006/customXml" ds:itemID="{D03B52F7-43AC-4C79-8549-011AC3D7F9B0}">
  <ds:schemaRefs>
    <ds:schemaRef ds:uri="http://schemas.microsoft.com/office/2006/metadata/properties"/>
    <ds:schemaRef ds:uri="http://schemas.microsoft.com/office/infopath/2007/PartnerControls"/>
    <ds:schemaRef ds:uri="58246a46-0e11-471c-b583-261587a19026"/>
    <ds:schemaRef ds:uri="http://purl.org/dc/terms/"/>
    <ds:schemaRef ds:uri="http://schemas.openxmlformats.org/package/2006/metadata/core-properties"/>
    <ds:schemaRef ds:uri="http://schemas.microsoft.com/office/2006/documentManagement/types"/>
    <ds:schemaRef ds:uri="http://purl.org/dc/elements/1.1/"/>
    <ds:schemaRef ds:uri="93c6b55d-ac3a-4c42-99e5-827c213db8cd"/>
    <ds:schemaRef ds:uri="e014a2e7-b136-429c-906f-6714d77d8c1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277291</TotalTime>
  <Words>753</Words>
  <Application>Microsoft Macintosh PowerPoint</Application>
  <PresentationFormat>On-screen Show (16:9)</PresentationFormat>
  <Paragraphs>117</Paragraphs>
  <Slides>8</Slides>
  <Notes>3</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8</vt:i4>
      </vt:variant>
    </vt:vector>
  </HeadingPairs>
  <TitlesOfParts>
    <vt:vector size="22" baseType="lpstr">
      <vt:lpstr>Arial</vt:lpstr>
      <vt:lpstr>Calibri</vt:lpstr>
      <vt:lpstr>Calibri Light</vt:lpstr>
      <vt:lpstr>Courier New</vt:lpstr>
      <vt:lpstr>Gotham-Light</vt:lpstr>
      <vt:lpstr>Montserrat</vt:lpstr>
      <vt:lpstr>Montserrat ExtraLight</vt:lpstr>
      <vt:lpstr>Montserrat Light</vt:lpstr>
      <vt:lpstr>Montserrat SemiBold</vt:lpstr>
      <vt:lpstr>Roboto</vt:lpstr>
      <vt:lpstr>System Font Regular</vt:lpstr>
      <vt:lpstr>Office Theme</vt:lpstr>
      <vt:lpstr>6_Office Theme</vt:lpstr>
      <vt:lpstr>8_Office Theme</vt:lpstr>
      <vt:lpstr>PowerPoint Presentation</vt:lpstr>
      <vt:lpstr>PowerPoint Presentation</vt:lpstr>
      <vt:lpstr>TAE has developed proprietary NBs with unparalleled accuracy and precision</vt:lpstr>
      <vt:lpstr>PowerPoint Presentation</vt:lpstr>
      <vt:lpstr>PowerPoint Presentation</vt:lpstr>
      <vt:lpstr>In Conclusion: We are Hiring!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James Titus</cp:lastModifiedBy>
  <cp:revision>678</cp:revision>
  <cp:lastPrinted>2024-06-04T17:56:18Z</cp:lastPrinted>
  <dcterms:created xsi:type="dcterms:W3CDTF">2020-07-31T20:48:58Z</dcterms:created>
  <dcterms:modified xsi:type="dcterms:W3CDTF">2026-09-20T23:12:36Z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am(s)">
    <vt:lpwstr>70;#Fusion - Other|7a288269-ccd5-491c-a4c2-9c7e32a078b0</vt:lpwstr>
  </property>
  <property fmtid="{D5CDD505-2E9C-101B-9397-08002B2CF9AE}" pid="3" name="ContentTags">
    <vt:lpwstr/>
  </property>
  <property fmtid="{D5CDD505-2E9C-101B-9397-08002B2CF9AE}" pid="4" name="ContentTypeId">
    <vt:lpwstr>0x010100A3AE1DD89955A743860CCB9A8D1EFC22</vt:lpwstr>
  </property>
  <property fmtid="{D5CDD505-2E9C-101B-9397-08002B2CF9AE}" pid="5" name="TaxCatchAll">
    <vt:lpwstr>70;#Fusion - Other|7a288269-ccd5-491c-a4c2-9c7e32a078b0;#1;#Uncategorized Document|f76f06bb-4358-42f6-bc8e-b4a1faccf802</vt:lpwstr>
  </property>
  <property fmtid="{D5CDD505-2E9C-101B-9397-08002B2CF9AE}" pid="6" name="od3bde7877de473a9bf7a74f4e752cad">
    <vt:lpwstr>Fusion - Other|7a288269-ccd5-491c-a4c2-9c7e32a078b0</vt:lpwstr>
  </property>
  <property fmtid="{D5CDD505-2E9C-101B-9397-08002B2CF9AE}" pid="7" name="f18180d2e659454db2b25b00560ae0f4">
    <vt:lpwstr>Uncategorized Document|f76f06bb-4358-42f6-bc8e-b4a1faccf802</vt:lpwstr>
  </property>
  <property fmtid="{D5CDD505-2E9C-101B-9397-08002B2CF9AE}" pid="8" name="k2d0b1d220664c54ba705e586c54d634">
    <vt:lpwstr/>
  </property>
  <property fmtid="{D5CDD505-2E9C-101B-9397-08002B2CF9AE}" pid="9" name="_dlc_DocIdItemGuid">
    <vt:lpwstr>f6b668a6-65b2-4969-8bfa-acc46049a263</vt:lpwstr>
  </property>
  <property fmtid="{D5CDD505-2E9C-101B-9397-08002B2CF9AE}" pid="10" name="DocumentType">
    <vt:lpwstr>1;#Uncategorized Document|f76f06bb-4358-42f6-bc8e-b4a1faccf802</vt:lpwstr>
  </property>
</Properties>
</file>