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37" r:id="rId4"/>
  </p:sldMasterIdLst>
  <p:notesMasterIdLst>
    <p:notesMasterId r:id="rId14"/>
  </p:notesMasterIdLst>
  <p:handoutMasterIdLst>
    <p:handoutMasterId r:id="rId15"/>
  </p:handoutMasterIdLst>
  <p:sldIdLst>
    <p:sldId id="2146850294" r:id="rId5"/>
    <p:sldId id="2142533503" r:id="rId6"/>
    <p:sldId id="2147308671" r:id="rId7"/>
    <p:sldId id="2146850172" r:id="rId8"/>
    <p:sldId id="2146850378" r:id="rId9"/>
    <p:sldId id="256" r:id="rId10"/>
    <p:sldId id="2146850251" r:id="rId11"/>
    <p:sldId id="47923" r:id="rId12"/>
    <p:sldId id="2147308686" r:id="rId13"/>
  </p:sldIdLst>
  <p:sldSz cx="12188825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9D54A55-D466-AF86-8593-CCC97DF532D2}" name="Ian Chen" initials="IC" userId="Ian Chen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4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A0B7"/>
    <a:srgbClr val="A1010C"/>
    <a:srgbClr val="3399FF"/>
    <a:srgbClr val="008DA1"/>
    <a:srgbClr val="08249A"/>
    <a:srgbClr val="00B6D1"/>
    <a:srgbClr val="D9D9D9"/>
    <a:srgbClr val="BC2228"/>
    <a:srgbClr val="B8131A"/>
    <a:srgbClr val="C243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30" dt="2026-09-16T20:59:16.416"/>
    <p1510:client id="{351D7F2E-CB5D-88C7-E878-C2EBF2CF9C2F}" v="489" dt="2026-09-18T19:24:09.135"/>
  </p1510:revLst>
</p1510:revInfo>
</file>

<file path=ppt/tableStyles.xml><?xml version="1.0" encoding="utf-8"?>
<a:tblStyleLst xmlns:a="http://schemas.openxmlformats.org/drawingml/2006/main" def="{6E25E649-3F16-4E02-A733-19D2CDBF48F0}"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24"/>
  </p:normalViewPr>
  <p:slideViewPr>
    <p:cSldViewPr snapToGrid="0">
      <p:cViewPr varScale="1">
        <p:scale>
          <a:sx n="102" d="100"/>
          <a:sy n="102" d="100"/>
        </p:scale>
        <p:origin x="8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50800">
              <a:solidFill>
                <a:schemeClr val="lt1"/>
              </a:solidFill>
            </a:ln>
            <a:effectLst/>
          </c:spPr>
          <c:cat>
            <c:strRef>
              <c:f>Sheet1!$A$2:$A$4</c:f>
              <c:strCache>
                <c:ptCount val="3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D7-9B44-A507-A0E3FEF6CA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8100">
      <a:solidFill>
        <a:schemeClr val="lt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0325"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603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1DE-264C-B045-3AD7F8E239D4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603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1DE-264C-B045-3AD7F8E239D4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603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1DE-264C-B045-3AD7F8E239D4}"/>
              </c:ext>
            </c:extLst>
          </c:dPt>
          <c:cat>
            <c:strRef>
              <c:f>Sheet1!$A$2:$A$4</c:f>
              <c:strCache>
                <c:ptCount val="3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1DE-264C-B045-3AD7F8E239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3175">
              <a:solidFill>
                <a:schemeClr val="lt1"/>
              </a:solidFill>
            </a:ln>
            <a:effectLst/>
          </c:spPr>
          <c:cat>
            <c:strRef>
              <c:f>Sheet1!$A$2:$A$4</c:f>
              <c:strCache>
                <c:ptCount val="3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58-9E4F-B608-F1BEC8C4A5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8100"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83B-F049-A60B-147EE3D4417C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83B-F049-A60B-147EE3D4417C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83B-F049-A60B-147EE3D4417C}"/>
              </c:ext>
            </c:extLst>
          </c:dPt>
          <c:cat>
            <c:strRef>
              <c:f>Sheet1!$A$2:$A$4</c:f>
              <c:strCache>
                <c:ptCount val="3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83B-F049-A60B-147EE3D441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0"/>
      </c:doughnutChart>
      <c:spPr>
        <a:noFill/>
        <a:ln w="3175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Metropolis" panose="00000500000000000000" pitchFamily="50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04553-04C5-4BB3-AD4E-8B2EF3CDDAF9}" type="datetimeFigureOut">
              <a:rPr lang="en-US" smtClean="0">
                <a:latin typeface="Metropolis" panose="00000500000000000000" pitchFamily="50" charset="0"/>
              </a:rPr>
              <a:t>9/18/2026</a:t>
            </a:fld>
            <a:endParaRPr lang="en-US">
              <a:latin typeface="Metropolis" panose="00000500000000000000" pitchFamily="50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Metropolis" panose="00000500000000000000" pitchFamily="50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A881F-0910-47D3-BD01-4F68834EC353}" type="slidenum">
              <a:rPr lang="en-US" smtClean="0">
                <a:latin typeface="Metropolis" panose="00000500000000000000" pitchFamily="50" charset="0"/>
              </a:rPr>
              <a:t>‹#›</a:t>
            </a:fld>
            <a:endParaRPr lang="en-US">
              <a:latin typeface="Metropoli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66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1-18T15:55:36.535"/>
    </inkml:context>
    <inkml:brush xml:id="br0">
      <inkml:brushProperty name="width" value="0.03333" units="cm"/>
      <inkml:brushProperty name="height" value="0.03333" units="cm"/>
    </inkml:brush>
  </inkml:definitions>
  <inkml:trace contextRef="#ctx0" brushRef="#br0">13866 7577 4258 0 0,'0'0'-944'0'0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1-18T15:55:36.535"/>
    </inkml:context>
    <inkml:brush xml:id="br0">
      <inkml:brushProperty name="width" value="0.03333" units="cm"/>
      <inkml:brushProperty name="height" value="0.03333" units="cm"/>
    </inkml:brush>
  </inkml:definitions>
  <inkml:trace contextRef="#ctx0" brushRef="#br0">13866 7577 4258 0 0,'0'0'-944'0'0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12T21:57:28.896"/>
    </inkml:context>
    <inkml:brush xml:id="br0">
      <inkml:brushProperty name="width" value="0.03333" units="cm"/>
      <inkml:brushProperty name="height" value="0.03333" units="cm"/>
    </inkml:brush>
  </inkml:definitions>
  <inkml:trace contextRef="#ctx0" brushRef="#br0">13866 7577 4258 0 0,'0'0'-944'0'0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1-18T15:55:36.535"/>
    </inkml:context>
    <inkml:brush xml:id="br0">
      <inkml:brushProperty name="width" value="0.03333" units="cm"/>
      <inkml:brushProperty name="height" value="0.03333" units="cm"/>
    </inkml:brush>
  </inkml:definitions>
  <inkml:trace contextRef="#ctx0" brushRef="#br0">13866 7577 4258 0 0,'0'0'-944'0'0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etropolis" panose="00000500000000000000" pitchFamily="50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etropolis" panose="00000500000000000000" pitchFamily="50" charset="0"/>
              </a:defRPr>
            </a:lvl1pPr>
          </a:lstStyle>
          <a:p>
            <a:fld id="{3CB6F0DB-E055-41D0-9102-627A646E4242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88988" y="609600"/>
            <a:ext cx="5280025" cy="2971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57200" y="3810000"/>
            <a:ext cx="5943600" cy="4876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etropolis" panose="00000500000000000000" pitchFamily="50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etropolis" panose="00000500000000000000" pitchFamily="50" charset="0"/>
              </a:defRPr>
            </a:lvl1pPr>
          </a:lstStyle>
          <a:p>
            <a:fld id="{9F4FBC3A-A12C-40F9-BB8D-BC30C79013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09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etropolis" panose="00000500000000000000" pitchFamily="50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etropolis" panose="00000500000000000000" pitchFamily="50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etropolis" panose="00000500000000000000" pitchFamily="50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etropolis" panose="00000500000000000000" pitchFamily="50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etropolis" panose="00000500000000000000" pitchFamily="50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trike="noStrike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615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559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315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r>
              <a:rPr lang="en-US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79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3505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8868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4752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D99610-E12E-447A-B55E-696B4A09FF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17074"/>
                </a:solidFill>
                <a:effectLst/>
                <a:uLnTx/>
                <a:uFillTx/>
                <a:latin typeface="Metropolis" panose="00000500000000000000" pitchFamily="50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717074"/>
              </a:solidFill>
              <a:effectLst/>
              <a:uLnTx/>
              <a:uFillTx/>
              <a:latin typeface="Metropolis" panose="000005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8607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sv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customXml" Target="../ink/ink3.xml"/><Relationship Id="rId10" Type="http://schemas.openxmlformats.org/officeDocument/2006/relationships/image" Target="../media/image5.svg"/><Relationship Id="rId4" Type="http://schemas.microsoft.com/office/2007/relationships/hdphoto" Target="../media/hdphoto1.wdp"/><Relationship Id="rId9" Type="http://schemas.openxmlformats.org/officeDocument/2006/relationships/customXml" Target="../ink/ink4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5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microsoft.com/office/2007/relationships/hdphoto" Target="../media/hdphoto5.wdp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5EF3390-EDEA-5C42-A7A0-2CF78A720A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472281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64393" y="2796150"/>
            <a:ext cx="5978470" cy="1234440"/>
          </a:xfrm>
        </p:spPr>
        <p:txBody>
          <a:bodyPr wrap="square" anchor="b"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8" name="Subtitle 2">
            <a:extLst>
              <a:ext uri="{FF2B5EF4-FFF2-40B4-BE49-F238E27FC236}">
                <a16:creationId xmlns:a16="http://schemas.microsoft.com/office/drawing/2014/main" id="{6EBAFA4D-7B92-4E38-8320-94F3BCA2E41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164393" y="4080851"/>
            <a:ext cx="5977270" cy="416403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B7235D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EA43E1E-B208-4DC4-9D6A-01669D00DA1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64393" y="4950650"/>
            <a:ext cx="5977270" cy="355601"/>
          </a:xfrm>
        </p:spPr>
        <p:txBody>
          <a:bodyPr anchor="b"/>
          <a:lstStyle>
            <a:lvl1pPr algn="l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129" name="Text Placeholder 6">
            <a:extLst>
              <a:ext uri="{FF2B5EF4-FFF2-40B4-BE49-F238E27FC236}">
                <a16:creationId xmlns:a16="http://schemas.microsoft.com/office/drawing/2014/main" id="{2111BB8B-7B37-4FB4-B2CD-984FE1C6C5E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64392" y="5351970"/>
            <a:ext cx="5978471" cy="355601"/>
          </a:xfrm>
        </p:spPr>
        <p:txBody>
          <a:bodyPr/>
          <a:lstStyle>
            <a:lvl1pPr algn="l">
              <a:buNone/>
              <a:defRPr sz="1600">
                <a:solidFill>
                  <a:srgbClr val="939598"/>
                </a:solidFill>
              </a:defRPr>
            </a:lvl1pPr>
          </a:lstStyle>
          <a:p>
            <a:pPr lvl="0"/>
            <a:r>
              <a:rPr lang="en-US"/>
              <a:t>Role / Division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68E7D54E-C753-48F7-AB43-C7A586277F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64393" y="5800881"/>
            <a:ext cx="5978470" cy="267221"/>
          </a:xfrm>
        </p:spPr>
        <p:txBody>
          <a:bodyPr/>
          <a:lstStyle>
            <a:lvl1pPr algn="l">
              <a:buNone/>
              <a:defRPr sz="1600">
                <a:solidFill>
                  <a:srgbClr val="939598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29416F8-1B20-4892-97FA-108F191A5885}"/>
                  </a:ext>
                </a:extLst>
              </p14:cNvPr>
              <p14:cNvContentPartPr/>
              <p14:nvPr userDrawn="1"/>
            </p14:nvContentPartPr>
            <p14:xfrm>
              <a:off x="9878843" y="4881179"/>
              <a:ext cx="240" cy="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29416F8-1B20-4892-97FA-108F191A588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74763" y="4877099"/>
                <a:ext cx="7920" cy="792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634FFBDB-B3F5-314E-9018-780985D9A41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5123059" y="1243857"/>
            <a:ext cx="1828799" cy="39116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A74FF86B-3AF4-8A42-8E2B-A67DE44884A0}"/>
              </a:ext>
            </a:extLst>
          </p:cNvPr>
          <p:cNvPicPr preferRelativeResize="0"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1" y="6799967"/>
            <a:ext cx="12188952" cy="6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09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370934E-4678-2A4C-8A0F-C273554BE4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4722814" cy="68647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64393" y="2796150"/>
            <a:ext cx="5978470" cy="1234440"/>
          </a:xfrm>
        </p:spPr>
        <p:txBody>
          <a:bodyPr wrap="square" anchor="b"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8" name="Subtitle 2">
            <a:extLst>
              <a:ext uri="{FF2B5EF4-FFF2-40B4-BE49-F238E27FC236}">
                <a16:creationId xmlns:a16="http://schemas.microsoft.com/office/drawing/2014/main" id="{6EBAFA4D-7B92-4E38-8320-94F3BCA2E41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164393" y="4080851"/>
            <a:ext cx="5977270" cy="416403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B7235D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EA43E1E-B208-4DC4-9D6A-01669D00DA1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64393" y="4950650"/>
            <a:ext cx="5977270" cy="355601"/>
          </a:xfrm>
        </p:spPr>
        <p:txBody>
          <a:bodyPr anchor="b"/>
          <a:lstStyle>
            <a:lvl1pPr algn="l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129" name="Text Placeholder 6">
            <a:extLst>
              <a:ext uri="{FF2B5EF4-FFF2-40B4-BE49-F238E27FC236}">
                <a16:creationId xmlns:a16="http://schemas.microsoft.com/office/drawing/2014/main" id="{2111BB8B-7B37-4FB4-B2CD-984FE1C6C5E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64392" y="5351970"/>
            <a:ext cx="5978471" cy="355601"/>
          </a:xfrm>
        </p:spPr>
        <p:txBody>
          <a:bodyPr/>
          <a:lstStyle>
            <a:lvl1pPr algn="l">
              <a:buNone/>
              <a:defRPr sz="1600">
                <a:solidFill>
                  <a:srgbClr val="939598"/>
                </a:solidFill>
              </a:defRPr>
            </a:lvl1pPr>
          </a:lstStyle>
          <a:p>
            <a:pPr lvl="0"/>
            <a:r>
              <a:rPr lang="en-US"/>
              <a:t>Role / Division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68E7D54E-C753-48F7-AB43-C7A586277F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64393" y="5800881"/>
            <a:ext cx="5978470" cy="267221"/>
          </a:xfrm>
        </p:spPr>
        <p:txBody>
          <a:bodyPr/>
          <a:lstStyle>
            <a:lvl1pPr algn="l">
              <a:buNone/>
              <a:defRPr sz="1600">
                <a:solidFill>
                  <a:srgbClr val="939598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29416F8-1B20-4892-97FA-108F191A5885}"/>
                  </a:ext>
                </a:extLst>
              </p14:cNvPr>
              <p14:cNvContentPartPr/>
              <p14:nvPr userDrawn="1"/>
            </p14:nvContentPartPr>
            <p14:xfrm>
              <a:off x="9878843" y="4881179"/>
              <a:ext cx="240" cy="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29416F8-1B20-4892-97FA-108F191A588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74763" y="4877099"/>
                <a:ext cx="7920" cy="792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634FFBDB-B3F5-314E-9018-780985D9A41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5123059" y="1243857"/>
            <a:ext cx="1828799" cy="39116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E9794E9-95A7-0845-A606-FB33FC88DE65}"/>
              </a:ext>
            </a:extLst>
          </p:cNvPr>
          <p:cNvPicPr preferRelativeResize="0"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1" y="6799967"/>
            <a:ext cx="12188952" cy="6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33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Background pattern&#10;&#10;Description automatically generated">
            <a:extLst>
              <a:ext uri="{FF2B5EF4-FFF2-40B4-BE49-F238E27FC236}">
                <a16:creationId xmlns:a16="http://schemas.microsoft.com/office/drawing/2014/main" id="{020A7D36-5ADB-8E4B-97C7-107D3C2F23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CA05C20-3710-FD4C-B5DC-E4B99A161B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531813" y="958769"/>
            <a:ext cx="4705288" cy="1006409"/>
          </a:xfrm>
          <a:prstGeom prst="rect">
            <a:avLst/>
          </a:prstGeom>
        </p:spPr>
      </p:pic>
      <p:sp>
        <p:nvSpPr>
          <p:cNvPr id="20" name="Subtitle 2">
            <a:extLst>
              <a:ext uri="{FF2B5EF4-FFF2-40B4-BE49-F238E27FC236}">
                <a16:creationId xmlns:a16="http://schemas.microsoft.com/office/drawing/2014/main" id="{BF9D7814-B080-6C4D-9E2F-62E2B5240E70}"/>
              </a:ext>
            </a:extLst>
          </p:cNvPr>
          <p:cNvSpPr txBox="1">
            <a:spLocks/>
          </p:cNvSpPr>
          <p:nvPr userDrawn="1"/>
        </p:nvSpPr>
        <p:spPr>
          <a:xfrm>
            <a:off x="5164393" y="4080851"/>
            <a:ext cx="5977270" cy="41640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None/>
              <a:defRPr sz="2400" kern="1200">
                <a:solidFill>
                  <a:srgbClr val="B7235D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90000"/>
              <a:buFont typeface="System Font Regular"/>
              <a:buNone/>
              <a:defRPr sz="20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SzPct val="90000"/>
              <a:buFont typeface="System Font Regular"/>
              <a:buNone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SzPct val="90000"/>
              <a:buFont typeface="Arial" panose="020B0604020202020204" pitchFamily="34" charset="0"/>
              <a:buNone/>
              <a:tabLst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2"/>
              </a:buClr>
              <a:buSzPct val="90000"/>
              <a:buFont typeface="+mj-lt"/>
              <a:buNone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indent="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90000"/>
              <a:buFont typeface="+mj-lt"/>
              <a:buNone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90000"/>
              <a:buFont typeface="+mj-lt"/>
              <a:buNone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indent="0" algn="ctr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2"/>
              </a:buClr>
              <a:buSzPct val="90000"/>
              <a:buFont typeface="+mj-lt"/>
              <a:buNone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6B8F3E46-95B3-A245-BE7E-D76F19ECF16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64393" y="4950650"/>
            <a:ext cx="5977270" cy="355601"/>
          </a:xfrm>
        </p:spPr>
        <p:txBody>
          <a:bodyPr anchor="b"/>
          <a:lstStyle>
            <a:lvl1pPr algn="l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ECB4A955-44F7-5346-BCCD-A5FF314F07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64392" y="5351970"/>
            <a:ext cx="5978471" cy="355601"/>
          </a:xfrm>
        </p:spPr>
        <p:txBody>
          <a:bodyPr/>
          <a:lstStyle>
            <a:lvl1pPr algn="l">
              <a:buNone/>
              <a:defRPr sz="1600">
                <a:solidFill>
                  <a:srgbClr val="939598"/>
                </a:solidFill>
              </a:defRPr>
            </a:lvl1pPr>
          </a:lstStyle>
          <a:p>
            <a:pPr lvl="0"/>
            <a:r>
              <a:rPr lang="en-US"/>
              <a:t>Role / Division</a:t>
            </a:r>
          </a:p>
        </p:txBody>
      </p:sp>
      <p:sp>
        <p:nvSpPr>
          <p:cNvPr id="23" name="Text Placeholder 6">
            <a:extLst>
              <a:ext uri="{FF2B5EF4-FFF2-40B4-BE49-F238E27FC236}">
                <a16:creationId xmlns:a16="http://schemas.microsoft.com/office/drawing/2014/main" id="{B68ED995-0924-E948-90AC-93E00E8BD94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64393" y="5800881"/>
            <a:ext cx="5978470" cy="267221"/>
          </a:xfrm>
        </p:spPr>
        <p:txBody>
          <a:bodyPr/>
          <a:lstStyle>
            <a:lvl1pPr algn="l">
              <a:buNone/>
              <a:defRPr sz="1600">
                <a:solidFill>
                  <a:srgbClr val="939598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34D0F529-D2BC-C44B-8B11-C96B83E08F9F}"/>
                  </a:ext>
                </a:extLst>
              </p14:cNvPr>
              <p14:cNvContentPartPr/>
              <p14:nvPr userDrawn="1"/>
            </p14:nvContentPartPr>
            <p14:xfrm>
              <a:off x="9878843" y="4881179"/>
              <a:ext cx="240" cy="24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34D0F529-D2BC-C44B-8B11-C96B83E08F9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874763" y="4877099"/>
                <a:ext cx="7920" cy="7920"/>
              </a:xfrm>
              <a:prstGeom prst="rect">
                <a:avLst/>
              </a:prstGeom>
            </p:spPr>
          </p:pic>
        </mc:Fallback>
      </mc:AlternateContent>
      <p:pic>
        <p:nvPicPr>
          <p:cNvPr id="25" name="Picture 24">
            <a:extLst>
              <a:ext uri="{FF2B5EF4-FFF2-40B4-BE49-F238E27FC236}">
                <a16:creationId xmlns:a16="http://schemas.microsoft.com/office/drawing/2014/main" id="{E0CDBB04-E9D2-2E45-8E00-B697E43C33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826843" y="508139"/>
            <a:ext cx="7053134" cy="150858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83BB822-F763-FB48-8F3E-2636918D7EF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08013" y="1542900"/>
            <a:ext cx="1828799" cy="39116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66CA817-E3EB-7A43-9B2D-CC51E1D94633}"/>
              </a:ext>
            </a:extLst>
          </p:cNvPr>
          <p:cNvCxnSpPr>
            <a:cxnSpLocks/>
          </p:cNvCxnSpPr>
          <p:nvPr userDrawn="1"/>
        </p:nvCxnSpPr>
        <p:spPr bwMode="gray">
          <a:xfrm flipH="1">
            <a:off x="0" y="2023783"/>
            <a:ext cx="2359959" cy="0"/>
          </a:xfrm>
          <a:prstGeom prst="line">
            <a:avLst/>
          </a:prstGeom>
          <a:ln w="25400" cap="rnd">
            <a:solidFill>
              <a:schemeClr val="bg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Subtitle 2">
            <a:extLst>
              <a:ext uri="{FF2B5EF4-FFF2-40B4-BE49-F238E27FC236}">
                <a16:creationId xmlns:a16="http://schemas.microsoft.com/office/drawing/2014/main" id="{6EBAFA4D-7B92-4E38-8320-94F3BCA2E41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164393" y="4080851"/>
            <a:ext cx="5977270" cy="416403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B7235D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EA43E1E-B208-4DC4-9D6A-01669D00DA1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64393" y="4950650"/>
            <a:ext cx="5977270" cy="355601"/>
          </a:xfrm>
        </p:spPr>
        <p:txBody>
          <a:bodyPr anchor="b"/>
          <a:lstStyle>
            <a:lvl1pPr algn="l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129" name="Text Placeholder 6">
            <a:extLst>
              <a:ext uri="{FF2B5EF4-FFF2-40B4-BE49-F238E27FC236}">
                <a16:creationId xmlns:a16="http://schemas.microsoft.com/office/drawing/2014/main" id="{2111BB8B-7B37-4FB4-B2CD-984FE1C6C5E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64392" y="5351970"/>
            <a:ext cx="5978471" cy="355601"/>
          </a:xfrm>
        </p:spPr>
        <p:txBody>
          <a:bodyPr/>
          <a:lstStyle>
            <a:lvl1pPr algn="l">
              <a:buNone/>
              <a:defRPr sz="1600">
                <a:solidFill>
                  <a:srgbClr val="939598"/>
                </a:solidFill>
              </a:defRPr>
            </a:lvl1pPr>
          </a:lstStyle>
          <a:p>
            <a:pPr lvl="0"/>
            <a:r>
              <a:rPr lang="en-US"/>
              <a:t>Role / Division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68E7D54E-C753-48F7-AB43-C7A586277F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64393" y="5800881"/>
            <a:ext cx="5978470" cy="267221"/>
          </a:xfrm>
        </p:spPr>
        <p:txBody>
          <a:bodyPr/>
          <a:lstStyle>
            <a:lvl1pPr algn="l">
              <a:buNone/>
              <a:defRPr sz="1600">
                <a:solidFill>
                  <a:srgbClr val="939598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29416F8-1B20-4892-97FA-108F191A5885}"/>
                  </a:ext>
                </a:extLst>
              </p14:cNvPr>
              <p14:cNvContentPartPr/>
              <p14:nvPr userDrawn="1"/>
            </p14:nvContentPartPr>
            <p14:xfrm>
              <a:off x="9878843" y="4881179"/>
              <a:ext cx="240" cy="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29416F8-1B20-4892-97FA-108F191A588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874763" y="4877099"/>
                <a:ext cx="7920" cy="7920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Graphic 11">
            <a:extLst>
              <a:ext uri="{FF2B5EF4-FFF2-40B4-BE49-F238E27FC236}">
                <a16:creationId xmlns:a16="http://schemas.microsoft.com/office/drawing/2014/main" id="{71479DBA-C441-E74C-8B6C-B160508E8FE9}"/>
              </a:ext>
            </a:extLst>
          </p:cNvPr>
          <p:cNvPicPr preferRelativeResize="0"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1" y="6799967"/>
            <a:ext cx="12188952" cy="64008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A74903AD-6903-3449-891C-C5D2F736BF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4393" y="2796150"/>
            <a:ext cx="5978470" cy="1234440"/>
          </a:xfrm>
        </p:spPr>
        <p:txBody>
          <a:bodyPr wrap="square" anchor="b"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49897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EE2BFD63-4DFD-D349-B3FC-01F1EED8A6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95319" y="0"/>
            <a:ext cx="5207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4155" y="2310524"/>
            <a:ext cx="6427626" cy="1229360"/>
          </a:xfrm>
        </p:spPr>
        <p:txBody>
          <a:bodyPr wrap="square" anchor="b"/>
          <a:lstStyle>
            <a:lvl1pPr algn="l">
              <a:defRPr sz="36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128" name="Subtitle 2">
            <a:extLst>
              <a:ext uri="{FF2B5EF4-FFF2-40B4-BE49-F238E27FC236}">
                <a16:creationId xmlns:a16="http://schemas.microsoft.com/office/drawing/2014/main" id="{6EBAFA4D-7B92-4E38-8320-94F3BCA2E41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88349" y="3631367"/>
            <a:ext cx="6408402" cy="70088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B7235D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text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46B5F2-170B-43F3-865D-92F5CD3F3546}"/>
              </a:ext>
            </a:extLst>
          </p:cNvPr>
          <p:cNvSpPr txBox="1"/>
          <p:nvPr userDrawn="1"/>
        </p:nvSpPr>
        <p:spPr bwMode="white">
          <a:xfrm>
            <a:off x="11490941" y="6413950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793A2904-ABB2-7340-A96D-1D0E41B70BE1}"/>
              </a:ext>
            </a:extLst>
          </p:cNvPr>
          <p:cNvPicPr preferRelativeResize="0"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" y="6799967"/>
            <a:ext cx="12188952" cy="6400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68CC933-E62B-3F4A-A91F-5CCB4116267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583549" y="6454497"/>
            <a:ext cx="992157" cy="212212"/>
          </a:xfrm>
          <a:prstGeom prst="rect">
            <a:avLst/>
          </a:prstGeom>
        </p:spPr>
      </p:pic>
      <p:sp>
        <p:nvSpPr>
          <p:cNvPr id="18" name="Round Same Side Corner Rectangle 17">
            <a:extLst>
              <a:ext uri="{FF2B5EF4-FFF2-40B4-BE49-F238E27FC236}">
                <a16:creationId xmlns:a16="http://schemas.microsoft.com/office/drawing/2014/main" id="{0CA9E85E-D3AF-3148-87E9-A1050BD35836}"/>
              </a:ext>
            </a:extLst>
          </p:cNvPr>
          <p:cNvSpPr/>
          <p:nvPr userDrawn="1"/>
        </p:nvSpPr>
        <p:spPr>
          <a:xfrm>
            <a:off x="608013" y="6756109"/>
            <a:ext cx="957262" cy="762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B6A6DE-E5E2-6443-9751-D211A27B3E86}"/>
              </a:ext>
            </a:extLst>
          </p:cNvPr>
          <p:cNvSpPr txBox="1"/>
          <p:nvPr userDrawn="1"/>
        </p:nvSpPr>
        <p:spPr bwMode="white">
          <a:xfrm flipH="1">
            <a:off x="2341113" y="6507560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kern="1200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+mn-cs"/>
              </a:rPr>
              <a:t>Confidential</a:t>
            </a:r>
            <a:r>
              <a:rPr lang="en-US" sz="800">
                <a:solidFill>
                  <a:schemeClr val="bg1">
                    <a:lumMod val="7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800" kern="1200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Arial" panose="020B0604020202020204" pitchFamily="34" charset="0"/>
              </a:rPr>
              <a:t> │  </a:t>
            </a:r>
            <a:r>
              <a:rPr lang="en-US" sz="800" kern="1200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+mn-cs"/>
              </a:rPr>
              <a:t>©2025 Silvaco Group, Inc.</a:t>
            </a:r>
          </a:p>
        </p:txBody>
      </p:sp>
    </p:spTree>
    <p:extLst>
      <p:ext uri="{BB962C8B-B14F-4D97-AF65-F5344CB8AC3E}">
        <p14:creationId xmlns:p14="http://schemas.microsoft.com/office/powerpoint/2010/main" val="2292887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E2BFD63-4DFD-D349-B3FC-01F1EED8A6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995319" y="0"/>
            <a:ext cx="5207000" cy="68267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4155" y="2310524"/>
            <a:ext cx="6427626" cy="1229360"/>
          </a:xfrm>
        </p:spPr>
        <p:txBody>
          <a:bodyPr wrap="square" anchor="b"/>
          <a:lstStyle>
            <a:lvl1pPr algn="l">
              <a:defRPr sz="36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128" name="Subtitle 2">
            <a:extLst>
              <a:ext uri="{FF2B5EF4-FFF2-40B4-BE49-F238E27FC236}">
                <a16:creationId xmlns:a16="http://schemas.microsoft.com/office/drawing/2014/main" id="{6EBAFA4D-7B92-4E38-8320-94F3BCA2E41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88349" y="3631367"/>
            <a:ext cx="6408402" cy="7008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text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46B5F2-170B-43F3-865D-92F5CD3F3546}"/>
              </a:ext>
            </a:extLst>
          </p:cNvPr>
          <p:cNvSpPr txBox="1"/>
          <p:nvPr userDrawn="1"/>
        </p:nvSpPr>
        <p:spPr bwMode="white">
          <a:xfrm>
            <a:off x="11490941" y="6413950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8862E23-D6F1-9349-B304-DF19FEFB497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83549" y="6454497"/>
            <a:ext cx="992157" cy="212212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CBDE6040-D557-B049-A9AE-A2B58FC0A980}"/>
              </a:ext>
            </a:extLst>
          </p:cNvPr>
          <p:cNvPicPr preferRelativeResize="0"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" y="6799967"/>
            <a:ext cx="12188952" cy="64008"/>
          </a:xfrm>
          <a:prstGeom prst="rect">
            <a:avLst/>
          </a:prstGeom>
        </p:spPr>
      </p:pic>
      <p:sp>
        <p:nvSpPr>
          <p:cNvPr id="12" name="Round Same Side Corner Rectangle 11">
            <a:extLst>
              <a:ext uri="{FF2B5EF4-FFF2-40B4-BE49-F238E27FC236}">
                <a16:creationId xmlns:a16="http://schemas.microsoft.com/office/drawing/2014/main" id="{D7532192-8FF0-9595-DA00-38BCB18819DA}"/>
              </a:ext>
            </a:extLst>
          </p:cNvPr>
          <p:cNvSpPr/>
          <p:nvPr userDrawn="1"/>
        </p:nvSpPr>
        <p:spPr>
          <a:xfrm>
            <a:off x="608013" y="6756109"/>
            <a:ext cx="957262" cy="762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C98F88-B6A8-534F-8D1D-3C26C4905B77}"/>
              </a:ext>
            </a:extLst>
          </p:cNvPr>
          <p:cNvSpPr txBox="1"/>
          <p:nvPr userDrawn="1"/>
        </p:nvSpPr>
        <p:spPr bwMode="white">
          <a:xfrm flipH="1">
            <a:off x="2341113" y="6507560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kern="1200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+mn-cs"/>
              </a:rPr>
              <a:t>Confidential</a:t>
            </a:r>
            <a:r>
              <a:rPr lang="en-US" sz="800">
                <a:solidFill>
                  <a:schemeClr val="bg1">
                    <a:lumMod val="7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800" kern="1200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Arial" panose="020B0604020202020204" pitchFamily="34" charset="0"/>
              </a:rPr>
              <a:t> │  </a:t>
            </a:r>
            <a:r>
              <a:rPr lang="en-US" sz="800" kern="1200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+mn-cs"/>
              </a:rPr>
              <a:t>©2025 Silvaco Group, Inc.</a:t>
            </a:r>
          </a:p>
        </p:txBody>
      </p:sp>
    </p:spTree>
    <p:extLst>
      <p:ext uri="{BB962C8B-B14F-4D97-AF65-F5344CB8AC3E}">
        <p14:creationId xmlns:p14="http://schemas.microsoft.com/office/powerpoint/2010/main" val="107970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E2BFD63-4DFD-D349-B3FC-01F1EED8A6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000140" y="0"/>
            <a:ext cx="5197357" cy="68267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4155" y="2310524"/>
            <a:ext cx="6427626" cy="1229360"/>
          </a:xfrm>
        </p:spPr>
        <p:txBody>
          <a:bodyPr wrap="square" anchor="b"/>
          <a:lstStyle>
            <a:lvl1pPr algn="l">
              <a:defRPr sz="36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128" name="Subtitle 2">
            <a:extLst>
              <a:ext uri="{FF2B5EF4-FFF2-40B4-BE49-F238E27FC236}">
                <a16:creationId xmlns:a16="http://schemas.microsoft.com/office/drawing/2014/main" id="{6EBAFA4D-7B92-4E38-8320-94F3BCA2E41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88349" y="3631367"/>
            <a:ext cx="6408402" cy="70088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text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46B5F2-170B-43F3-865D-92F5CD3F3546}"/>
              </a:ext>
            </a:extLst>
          </p:cNvPr>
          <p:cNvSpPr txBox="1"/>
          <p:nvPr userDrawn="1"/>
        </p:nvSpPr>
        <p:spPr bwMode="white">
          <a:xfrm>
            <a:off x="11490941" y="6413950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tx1"/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42BBFC-3B37-CD43-BA75-4050060AB8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83549" y="6454497"/>
            <a:ext cx="992157" cy="212212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A7AAA46-0712-0C46-8EDB-F87D560C2D83}"/>
              </a:ext>
            </a:extLst>
          </p:cNvPr>
          <p:cNvPicPr preferRelativeResize="0"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" y="6799967"/>
            <a:ext cx="12188952" cy="64008"/>
          </a:xfrm>
          <a:prstGeom prst="rect">
            <a:avLst/>
          </a:prstGeom>
        </p:spPr>
      </p:pic>
      <p:sp>
        <p:nvSpPr>
          <p:cNvPr id="11" name="Round Same Side Corner Rectangle 10">
            <a:extLst>
              <a:ext uri="{FF2B5EF4-FFF2-40B4-BE49-F238E27FC236}">
                <a16:creationId xmlns:a16="http://schemas.microsoft.com/office/drawing/2014/main" id="{D49D4E62-FE40-E3AE-E8E0-0AB5BEE8E473}"/>
              </a:ext>
            </a:extLst>
          </p:cNvPr>
          <p:cNvSpPr/>
          <p:nvPr userDrawn="1"/>
        </p:nvSpPr>
        <p:spPr>
          <a:xfrm>
            <a:off x="608013" y="6756109"/>
            <a:ext cx="957262" cy="762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7690D8-CC6B-3142-9445-90484F26CF41}"/>
              </a:ext>
            </a:extLst>
          </p:cNvPr>
          <p:cNvSpPr txBox="1"/>
          <p:nvPr userDrawn="1"/>
        </p:nvSpPr>
        <p:spPr bwMode="white">
          <a:xfrm flipH="1">
            <a:off x="2341113" y="6507560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kern="1200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+mn-cs"/>
              </a:rPr>
              <a:t>Confidential</a:t>
            </a:r>
            <a:r>
              <a:rPr lang="en-US" sz="800">
                <a:solidFill>
                  <a:schemeClr val="bg1">
                    <a:lumMod val="7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800" kern="1200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Arial" panose="020B0604020202020204" pitchFamily="34" charset="0"/>
              </a:rPr>
              <a:t> │  </a:t>
            </a:r>
            <a:r>
              <a:rPr lang="en-US" sz="800" kern="1200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+mn-cs"/>
              </a:rPr>
              <a:t>©2025 Silvaco Group, Inc.</a:t>
            </a:r>
          </a:p>
        </p:txBody>
      </p:sp>
    </p:spTree>
    <p:extLst>
      <p:ext uri="{BB962C8B-B14F-4D97-AF65-F5344CB8AC3E}">
        <p14:creationId xmlns:p14="http://schemas.microsoft.com/office/powerpoint/2010/main" val="31439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034FA3F-D529-4D8B-B6EC-A8341FCAF67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6505" y="1610033"/>
            <a:ext cx="10972800" cy="4572000"/>
          </a:xfrm>
        </p:spPr>
        <p:txBody>
          <a:bodyPr>
            <a:normAutofit/>
          </a:bodyPr>
          <a:lstStyle>
            <a:lvl1pPr marL="228600" indent="-228600">
              <a:spcBef>
                <a:spcPts val="1600"/>
              </a:spcBef>
              <a:tabLst/>
              <a:defRPr>
                <a:solidFill>
                  <a:schemeClr val="tx2"/>
                </a:solidFill>
              </a:defRPr>
            </a:lvl1pPr>
            <a:lvl2pPr marL="457200" indent="-18097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tabLst/>
              <a:defRPr>
                <a:solidFill>
                  <a:schemeClr val="tx2"/>
                </a:solidFill>
              </a:defRPr>
            </a:lvl2pPr>
            <a:lvl3pPr marL="628650" indent="-16192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tabLst/>
              <a:defRPr>
                <a:solidFill>
                  <a:schemeClr val="tx2"/>
                </a:solidFill>
              </a:defRPr>
            </a:lvl3pPr>
            <a:lvl4pPr marL="801688" indent="-173038">
              <a:lnSpc>
                <a:spcPct val="90000"/>
              </a:lnSpc>
              <a:spcBef>
                <a:spcPts val="400"/>
              </a:spcBef>
              <a:tabLst/>
              <a:defRPr>
                <a:solidFill>
                  <a:schemeClr val="tx2"/>
                </a:solidFill>
              </a:defRPr>
            </a:lvl4pPr>
            <a:lvl5pPr marL="973138" indent="-133350">
              <a:lnSpc>
                <a:spcPct val="90000"/>
              </a:lnSpc>
              <a:spcBef>
                <a:spcPts val="400"/>
              </a:spcBef>
              <a:tabLst/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7E3E8B-0F66-4996-9785-6E9531D89A5A}"/>
              </a:ext>
            </a:extLst>
          </p:cNvPr>
          <p:cNvSpPr txBox="1"/>
          <p:nvPr userDrawn="1"/>
        </p:nvSpPr>
        <p:spPr>
          <a:xfrm>
            <a:off x="11490941" y="6413950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>
              <a:latin typeface="+mj-lt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16D2F66-BB7F-4F0E-A224-A105F87676EF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6" y="971902"/>
            <a:ext cx="1098794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B7235D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924E83-0498-4D8B-94A0-3FF7CDD8F1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809" y="80659"/>
            <a:ext cx="11001004" cy="90651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 Up to Two Lines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2F9EF9D-33C6-A34A-8A4D-66915D355900}"/>
              </a:ext>
            </a:extLst>
          </p:cNvPr>
          <p:cNvPicPr preferRelativeResize="0"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" y="6799967"/>
            <a:ext cx="12188952" cy="64008"/>
          </a:xfrm>
          <a:prstGeom prst="rect">
            <a:avLst/>
          </a:prstGeom>
        </p:spPr>
      </p:pic>
      <p:sp>
        <p:nvSpPr>
          <p:cNvPr id="10" name="Round Same Side Corner Rectangle 9">
            <a:extLst>
              <a:ext uri="{FF2B5EF4-FFF2-40B4-BE49-F238E27FC236}">
                <a16:creationId xmlns:a16="http://schemas.microsoft.com/office/drawing/2014/main" id="{05FEEA5B-9318-C361-C64C-BB8FFC7CAB5F}"/>
              </a:ext>
            </a:extLst>
          </p:cNvPr>
          <p:cNvSpPr/>
          <p:nvPr userDrawn="1"/>
        </p:nvSpPr>
        <p:spPr>
          <a:xfrm>
            <a:off x="608013" y="6756109"/>
            <a:ext cx="957262" cy="762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02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27E3E8B-0F66-4996-9785-6E9531D89A5A}"/>
              </a:ext>
            </a:extLst>
          </p:cNvPr>
          <p:cNvSpPr txBox="1"/>
          <p:nvPr userDrawn="1"/>
        </p:nvSpPr>
        <p:spPr>
          <a:xfrm>
            <a:off x="11490941" y="6413950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>
              <a:latin typeface="+mj-lt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16D2F66-BB7F-4F0E-A224-A105F87676EF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6" y="971902"/>
            <a:ext cx="1098794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B7235D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924E83-0498-4D8B-94A0-3FF7CDD8F1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809" y="80659"/>
            <a:ext cx="11001004" cy="90651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 Up to Two Lines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2F9EF9D-33C6-A34A-8A4D-66915D355900}"/>
              </a:ext>
            </a:extLst>
          </p:cNvPr>
          <p:cNvPicPr preferRelativeResize="0"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" y="6799967"/>
            <a:ext cx="12188952" cy="64008"/>
          </a:xfrm>
          <a:prstGeom prst="rect">
            <a:avLst/>
          </a:prstGeom>
        </p:spPr>
      </p:pic>
      <p:sp>
        <p:nvSpPr>
          <p:cNvPr id="10" name="Round Same Side Corner Rectangle 9">
            <a:extLst>
              <a:ext uri="{FF2B5EF4-FFF2-40B4-BE49-F238E27FC236}">
                <a16:creationId xmlns:a16="http://schemas.microsoft.com/office/drawing/2014/main" id="{05FEEA5B-9318-C361-C64C-BB8FFC7CAB5F}"/>
              </a:ext>
            </a:extLst>
          </p:cNvPr>
          <p:cNvSpPr/>
          <p:nvPr userDrawn="1"/>
        </p:nvSpPr>
        <p:spPr>
          <a:xfrm>
            <a:off x="608013" y="6756109"/>
            <a:ext cx="957262" cy="762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781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27E3E8B-0F66-4996-9785-6E9531D89A5A}"/>
              </a:ext>
            </a:extLst>
          </p:cNvPr>
          <p:cNvSpPr txBox="1"/>
          <p:nvPr userDrawn="1"/>
        </p:nvSpPr>
        <p:spPr>
          <a:xfrm>
            <a:off x="11490941" y="6413950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924E83-0498-4D8B-94A0-3FF7CDD8F1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809" y="80659"/>
            <a:ext cx="11001004" cy="90651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 Up to Two Lines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7295EDF-75A1-974C-99F0-F685740F9D56}"/>
              </a:ext>
            </a:extLst>
          </p:cNvPr>
          <p:cNvPicPr preferRelativeResize="0"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" y="6799967"/>
            <a:ext cx="12188952" cy="64008"/>
          </a:xfrm>
          <a:prstGeom prst="rect">
            <a:avLst/>
          </a:prstGeom>
        </p:spPr>
      </p:pic>
      <p:sp>
        <p:nvSpPr>
          <p:cNvPr id="6" name="Round Same Side Corner Rectangle 5">
            <a:extLst>
              <a:ext uri="{FF2B5EF4-FFF2-40B4-BE49-F238E27FC236}">
                <a16:creationId xmlns:a16="http://schemas.microsoft.com/office/drawing/2014/main" id="{F930E3BE-9E07-0BBC-54EF-D70D4BA6E760}"/>
              </a:ext>
            </a:extLst>
          </p:cNvPr>
          <p:cNvSpPr/>
          <p:nvPr userDrawn="1"/>
        </p:nvSpPr>
        <p:spPr>
          <a:xfrm>
            <a:off x="608013" y="6756109"/>
            <a:ext cx="957262" cy="762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726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6D8956B-0AB2-1FA9-C5E9-D39DC8BB52D6}"/>
              </a:ext>
            </a:extLst>
          </p:cNvPr>
          <p:cNvSpPr/>
          <p:nvPr userDrawn="1"/>
        </p:nvSpPr>
        <p:spPr>
          <a:xfrm>
            <a:off x="-1" y="8092"/>
            <a:ext cx="4722814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7E3E8B-0F66-4996-9785-6E9531D89A5A}"/>
              </a:ext>
            </a:extLst>
          </p:cNvPr>
          <p:cNvSpPr txBox="1"/>
          <p:nvPr userDrawn="1"/>
        </p:nvSpPr>
        <p:spPr>
          <a:xfrm>
            <a:off x="11490941" y="6413950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924E83-0498-4D8B-94A0-3FF7CDD8F1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809" y="80659"/>
            <a:ext cx="3685804" cy="90651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7295EDF-75A1-974C-99F0-F685740F9D56}"/>
              </a:ext>
            </a:extLst>
          </p:cNvPr>
          <p:cNvPicPr preferRelativeResize="0"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" y="6799967"/>
            <a:ext cx="12188952" cy="6400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445E0A9-BFC7-A6F9-5CF2-55AB6236C105}"/>
              </a:ext>
            </a:extLst>
          </p:cNvPr>
          <p:cNvSpPr txBox="1">
            <a:spLocks/>
          </p:cNvSpPr>
          <p:nvPr userDrawn="1"/>
        </p:nvSpPr>
        <p:spPr>
          <a:xfrm>
            <a:off x="5180013" y="80659"/>
            <a:ext cx="6400800" cy="90651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E54347D-2E13-9CB9-E27E-B8533613D4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80013" y="581133"/>
            <a:ext cx="6400800" cy="405811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lang="en-US" sz="2800" b="0" kern="1200" dirty="0" smtClean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27305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386E957-F661-5C05-27E3-23B949CCF8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83549" y="6454497"/>
            <a:ext cx="992157" cy="212212"/>
          </a:xfrm>
          <a:prstGeom prst="rect">
            <a:avLst/>
          </a:prstGeom>
        </p:spPr>
      </p:pic>
      <p:sp>
        <p:nvSpPr>
          <p:cNvPr id="11" name="Round Same Side Corner Rectangle 10">
            <a:extLst>
              <a:ext uri="{FF2B5EF4-FFF2-40B4-BE49-F238E27FC236}">
                <a16:creationId xmlns:a16="http://schemas.microsoft.com/office/drawing/2014/main" id="{EF77B245-9B3A-9DEB-9B61-853B4F005DEE}"/>
              </a:ext>
            </a:extLst>
          </p:cNvPr>
          <p:cNvSpPr/>
          <p:nvPr userDrawn="1"/>
        </p:nvSpPr>
        <p:spPr>
          <a:xfrm>
            <a:off x="608013" y="6756109"/>
            <a:ext cx="957262" cy="762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B93921-6BE8-2642-991F-355CD220F554}"/>
              </a:ext>
            </a:extLst>
          </p:cNvPr>
          <p:cNvSpPr txBox="1"/>
          <p:nvPr userDrawn="1"/>
        </p:nvSpPr>
        <p:spPr bwMode="white">
          <a:xfrm flipH="1">
            <a:off x="2341113" y="6507560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kern="1200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+mn-cs"/>
              </a:rPr>
              <a:t>Confidential</a:t>
            </a:r>
            <a:r>
              <a:rPr lang="en-US" sz="800">
                <a:solidFill>
                  <a:schemeClr val="bg1">
                    <a:lumMod val="7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800" kern="1200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Arial" panose="020B0604020202020204" pitchFamily="34" charset="0"/>
              </a:rPr>
              <a:t> │  </a:t>
            </a:r>
            <a:r>
              <a:rPr lang="en-US" sz="800" kern="1200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+mn-cs"/>
              </a:rPr>
              <a:t>©2025 Silvaco Group, Inc.</a:t>
            </a:r>
          </a:p>
        </p:txBody>
      </p:sp>
    </p:spTree>
    <p:extLst>
      <p:ext uri="{BB962C8B-B14F-4D97-AF65-F5344CB8AC3E}">
        <p14:creationId xmlns:p14="http://schemas.microsoft.com/office/powerpoint/2010/main" val="209643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950B906-C5A3-4658-B24C-B2B533310D26}"/>
              </a:ext>
            </a:extLst>
          </p:cNvPr>
          <p:cNvSpPr txBox="1"/>
          <p:nvPr userDrawn="1"/>
        </p:nvSpPr>
        <p:spPr>
          <a:xfrm>
            <a:off x="11490941" y="6413950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>
              <a:latin typeface="+mj-lt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28211D2-9BBA-4EB9-8867-E2CC72E9E0D1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6" y="973975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B7235D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D90EF1-7A6F-4CAE-80CD-2BC8A8107F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809" y="78924"/>
            <a:ext cx="11001004" cy="90825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 Up to Two Lines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098A4F7-BFCB-3748-85B7-CDCFC6915C04}"/>
              </a:ext>
            </a:extLst>
          </p:cNvPr>
          <p:cNvPicPr preferRelativeResize="0"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" y="6799967"/>
            <a:ext cx="12188952" cy="64008"/>
          </a:xfrm>
          <a:prstGeom prst="rect">
            <a:avLst/>
          </a:prstGeom>
        </p:spPr>
      </p:pic>
      <p:sp>
        <p:nvSpPr>
          <p:cNvPr id="7" name="Round Same Side Corner Rectangle 6">
            <a:extLst>
              <a:ext uri="{FF2B5EF4-FFF2-40B4-BE49-F238E27FC236}">
                <a16:creationId xmlns:a16="http://schemas.microsoft.com/office/drawing/2014/main" id="{F67B953B-9D13-7DA5-EE88-F14A3F00DB6D}"/>
              </a:ext>
            </a:extLst>
          </p:cNvPr>
          <p:cNvSpPr/>
          <p:nvPr userDrawn="1"/>
        </p:nvSpPr>
        <p:spPr>
          <a:xfrm>
            <a:off x="608013" y="6756109"/>
            <a:ext cx="957262" cy="762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21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6D8956B-0AB2-1FA9-C5E9-D39DC8BB52D6}"/>
              </a:ext>
            </a:extLst>
          </p:cNvPr>
          <p:cNvSpPr/>
          <p:nvPr userDrawn="1"/>
        </p:nvSpPr>
        <p:spPr>
          <a:xfrm>
            <a:off x="-1" y="0"/>
            <a:ext cx="4722814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7E3E8B-0F66-4996-9785-6E9531D89A5A}"/>
              </a:ext>
            </a:extLst>
          </p:cNvPr>
          <p:cNvSpPr txBox="1"/>
          <p:nvPr userDrawn="1"/>
        </p:nvSpPr>
        <p:spPr>
          <a:xfrm>
            <a:off x="11490941" y="6413950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924E83-0498-4D8B-94A0-3FF7CDD8F1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809" y="80659"/>
            <a:ext cx="3685804" cy="90651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7295EDF-75A1-974C-99F0-F685740F9D56}"/>
              </a:ext>
            </a:extLst>
          </p:cNvPr>
          <p:cNvPicPr preferRelativeResize="0"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" y="6799967"/>
            <a:ext cx="12188952" cy="6400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445E0A9-BFC7-A6F9-5CF2-55AB6236C105}"/>
              </a:ext>
            </a:extLst>
          </p:cNvPr>
          <p:cNvSpPr txBox="1">
            <a:spLocks/>
          </p:cNvSpPr>
          <p:nvPr userDrawn="1"/>
        </p:nvSpPr>
        <p:spPr>
          <a:xfrm>
            <a:off x="5180013" y="80659"/>
            <a:ext cx="6400800" cy="90651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386E957-F661-5C05-27E3-23B949CCF8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83549" y="6454497"/>
            <a:ext cx="992157" cy="212212"/>
          </a:xfrm>
          <a:prstGeom prst="rect">
            <a:avLst/>
          </a:prstGeom>
        </p:spPr>
      </p:pic>
      <p:sp>
        <p:nvSpPr>
          <p:cNvPr id="11" name="Round Same Side Corner Rectangle 10">
            <a:extLst>
              <a:ext uri="{FF2B5EF4-FFF2-40B4-BE49-F238E27FC236}">
                <a16:creationId xmlns:a16="http://schemas.microsoft.com/office/drawing/2014/main" id="{EF77B245-9B3A-9DEB-9B61-853B4F005DEE}"/>
              </a:ext>
            </a:extLst>
          </p:cNvPr>
          <p:cNvSpPr/>
          <p:nvPr userDrawn="1"/>
        </p:nvSpPr>
        <p:spPr>
          <a:xfrm>
            <a:off x="608013" y="6756109"/>
            <a:ext cx="957262" cy="762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FED14F63-92A3-4942-93C4-8278CF87FB5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4970999" y="973977"/>
            <a:ext cx="6858000" cy="254947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B7235D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sp>
        <p:nvSpPr>
          <p:cNvPr id="17" name="Content Placeholder 17">
            <a:extLst>
              <a:ext uri="{FF2B5EF4-FFF2-40B4-BE49-F238E27FC236}">
                <a16:creationId xmlns:a16="http://schemas.microsoft.com/office/drawing/2014/main" id="{F8C02089-8545-5A45-B6AF-5296D64B2A7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977577" y="1600202"/>
            <a:ext cx="6858000" cy="4572000"/>
          </a:xfrm>
        </p:spPr>
        <p:txBody>
          <a:bodyPr/>
          <a:lstStyle>
            <a:lvl1pPr marL="228600" indent="-228600">
              <a:spcBef>
                <a:spcPts val="1600"/>
              </a:spcBef>
              <a:tabLst/>
              <a:defRPr>
                <a:solidFill>
                  <a:schemeClr val="tx2"/>
                </a:solidFill>
              </a:defRPr>
            </a:lvl1pPr>
            <a:lvl2pPr marL="457200" indent="-18097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tabLst/>
              <a:defRPr>
                <a:solidFill>
                  <a:schemeClr val="tx2"/>
                </a:solidFill>
              </a:defRPr>
            </a:lvl2pPr>
            <a:lvl3pPr marL="628650" indent="-16192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tabLst/>
              <a:defRPr>
                <a:solidFill>
                  <a:schemeClr val="tx2"/>
                </a:solidFill>
              </a:defRPr>
            </a:lvl3pPr>
            <a:lvl4pPr marL="801688" indent="-173038">
              <a:lnSpc>
                <a:spcPct val="90000"/>
              </a:lnSpc>
              <a:spcBef>
                <a:spcPts val="400"/>
              </a:spcBef>
              <a:tabLst/>
              <a:defRPr>
                <a:solidFill>
                  <a:schemeClr val="tx2"/>
                </a:solidFill>
              </a:defRPr>
            </a:lvl4pPr>
            <a:lvl5pPr marL="973138" indent="-133350">
              <a:lnSpc>
                <a:spcPct val="90000"/>
              </a:lnSpc>
              <a:spcBef>
                <a:spcPts val="400"/>
              </a:spcBef>
              <a:tabLst/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C517EBF-5BA4-1541-A3C6-3B661CCCA2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70463" y="177800"/>
            <a:ext cx="6864350" cy="796925"/>
          </a:xfrm>
        </p:spPr>
        <p:txBody>
          <a:bodyPr anchor="b"/>
          <a:lstStyle>
            <a:lvl1pPr marL="0" indent="0">
              <a:buNone/>
              <a:defRPr sz="2800"/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7CE22C-9B21-FF42-845A-CF4C89B9BC73}"/>
              </a:ext>
            </a:extLst>
          </p:cNvPr>
          <p:cNvSpPr txBox="1"/>
          <p:nvPr userDrawn="1"/>
        </p:nvSpPr>
        <p:spPr bwMode="white">
          <a:xfrm flipH="1">
            <a:off x="2341113" y="6507560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kern="1200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+mn-cs"/>
              </a:rPr>
              <a:t>Confidential</a:t>
            </a:r>
            <a:r>
              <a:rPr lang="en-US" sz="800">
                <a:solidFill>
                  <a:schemeClr val="bg1">
                    <a:lumMod val="7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800" kern="1200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Arial" panose="020B0604020202020204" pitchFamily="34" charset="0"/>
              </a:rPr>
              <a:t> │  </a:t>
            </a:r>
            <a:r>
              <a:rPr lang="en-US" sz="800" kern="1200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+mn-cs"/>
              </a:rPr>
              <a:t>©2025 Silvaco Group, Inc.</a:t>
            </a:r>
          </a:p>
        </p:txBody>
      </p:sp>
    </p:spTree>
    <p:extLst>
      <p:ext uri="{BB962C8B-B14F-4D97-AF65-F5344CB8AC3E}">
        <p14:creationId xmlns:p14="http://schemas.microsoft.com/office/powerpoint/2010/main" val="60251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6D8956B-0AB2-1FA9-C5E9-D39DC8BB52D6}"/>
              </a:ext>
            </a:extLst>
          </p:cNvPr>
          <p:cNvSpPr/>
          <p:nvPr userDrawn="1"/>
        </p:nvSpPr>
        <p:spPr>
          <a:xfrm>
            <a:off x="0" y="0"/>
            <a:ext cx="5833834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7E3E8B-0F66-4996-9785-6E9531D89A5A}"/>
              </a:ext>
            </a:extLst>
          </p:cNvPr>
          <p:cNvSpPr txBox="1"/>
          <p:nvPr userDrawn="1"/>
        </p:nvSpPr>
        <p:spPr>
          <a:xfrm>
            <a:off x="11490941" y="6413950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924E83-0498-4D8B-94A0-3FF7CDD8F1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809" y="80659"/>
            <a:ext cx="3685804" cy="90651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7295EDF-75A1-974C-99F0-F685740F9D56}"/>
              </a:ext>
            </a:extLst>
          </p:cNvPr>
          <p:cNvPicPr preferRelativeResize="0"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" y="6799967"/>
            <a:ext cx="12188952" cy="6400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445E0A9-BFC7-A6F9-5CF2-55AB6236C105}"/>
              </a:ext>
            </a:extLst>
          </p:cNvPr>
          <p:cNvSpPr txBox="1">
            <a:spLocks/>
          </p:cNvSpPr>
          <p:nvPr userDrawn="1"/>
        </p:nvSpPr>
        <p:spPr>
          <a:xfrm>
            <a:off x="5180013" y="80659"/>
            <a:ext cx="6400800" cy="906517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386E957-F661-5C05-27E3-23B949CCF8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83549" y="6454497"/>
            <a:ext cx="992157" cy="212212"/>
          </a:xfrm>
          <a:prstGeom prst="rect">
            <a:avLst/>
          </a:prstGeom>
        </p:spPr>
      </p:pic>
      <p:sp>
        <p:nvSpPr>
          <p:cNvPr id="11" name="Round Same Side Corner Rectangle 10">
            <a:extLst>
              <a:ext uri="{FF2B5EF4-FFF2-40B4-BE49-F238E27FC236}">
                <a16:creationId xmlns:a16="http://schemas.microsoft.com/office/drawing/2014/main" id="{EF77B245-9B3A-9DEB-9B61-853B4F005DEE}"/>
              </a:ext>
            </a:extLst>
          </p:cNvPr>
          <p:cNvSpPr/>
          <p:nvPr userDrawn="1"/>
        </p:nvSpPr>
        <p:spPr>
          <a:xfrm>
            <a:off x="608013" y="6756109"/>
            <a:ext cx="957262" cy="762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FED14F63-92A3-4942-93C4-8278CF87FB5C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6087833" y="973977"/>
            <a:ext cx="5741165" cy="254947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B7235D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sp>
        <p:nvSpPr>
          <p:cNvPr id="17" name="Content Placeholder 17">
            <a:extLst>
              <a:ext uri="{FF2B5EF4-FFF2-40B4-BE49-F238E27FC236}">
                <a16:creationId xmlns:a16="http://schemas.microsoft.com/office/drawing/2014/main" id="{F8C02089-8545-5A45-B6AF-5296D64B2A7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94411" y="1600202"/>
            <a:ext cx="5741165" cy="4572000"/>
          </a:xfrm>
        </p:spPr>
        <p:txBody>
          <a:bodyPr/>
          <a:lstStyle>
            <a:lvl1pPr marL="228600" indent="-228600">
              <a:spcBef>
                <a:spcPts val="1600"/>
              </a:spcBef>
              <a:tabLst/>
              <a:defRPr>
                <a:solidFill>
                  <a:schemeClr val="tx2"/>
                </a:solidFill>
              </a:defRPr>
            </a:lvl1pPr>
            <a:lvl2pPr marL="457200" indent="-18097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tabLst/>
              <a:defRPr>
                <a:solidFill>
                  <a:schemeClr val="tx2"/>
                </a:solidFill>
              </a:defRPr>
            </a:lvl2pPr>
            <a:lvl3pPr marL="628650" indent="-16192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tabLst/>
              <a:defRPr>
                <a:solidFill>
                  <a:schemeClr val="tx2"/>
                </a:solidFill>
              </a:defRPr>
            </a:lvl3pPr>
            <a:lvl4pPr marL="801688" indent="-173038">
              <a:lnSpc>
                <a:spcPct val="90000"/>
              </a:lnSpc>
              <a:spcBef>
                <a:spcPts val="400"/>
              </a:spcBef>
              <a:tabLst/>
              <a:defRPr>
                <a:solidFill>
                  <a:schemeClr val="tx2"/>
                </a:solidFill>
              </a:defRPr>
            </a:lvl4pPr>
            <a:lvl5pPr marL="973138" indent="-133350">
              <a:lnSpc>
                <a:spcPct val="90000"/>
              </a:lnSpc>
              <a:spcBef>
                <a:spcPts val="400"/>
              </a:spcBef>
              <a:tabLst/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C517EBF-5BA4-1541-A3C6-3B661CCCA2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88331" y="177800"/>
            <a:ext cx="5746481" cy="796925"/>
          </a:xfrm>
        </p:spPr>
        <p:txBody>
          <a:bodyPr anchor="b"/>
          <a:lstStyle>
            <a:lvl1pPr marL="0" indent="0">
              <a:buNone/>
              <a:defRPr sz="2800"/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FF07F2-69CA-9A4C-BE8F-0C737A6A3639}"/>
              </a:ext>
            </a:extLst>
          </p:cNvPr>
          <p:cNvSpPr txBox="1"/>
          <p:nvPr userDrawn="1"/>
        </p:nvSpPr>
        <p:spPr bwMode="white">
          <a:xfrm flipH="1">
            <a:off x="2341113" y="6507560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kern="1200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+mn-cs"/>
              </a:rPr>
              <a:t>Confidential</a:t>
            </a:r>
            <a:r>
              <a:rPr lang="en-US" sz="800">
                <a:solidFill>
                  <a:schemeClr val="bg1">
                    <a:lumMod val="7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800" kern="1200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Arial" panose="020B0604020202020204" pitchFamily="34" charset="0"/>
              </a:rPr>
              <a:t> │  </a:t>
            </a:r>
            <a:r>
              <a:rPr lang="en-US" sz="800" kern="1200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+mn-cs"/>
              </a:rPr>
              <a:t>©2025 Silvaco Group, Inc.</a:t>
            </a:r>
          </a:p>
        </p:txBody>
      </p:sp>
    </p:spTree>
    <p:extLst>
      <p:ext uri="{BB962C8B-B14F-4D97-AF65-F5344CB8AC3E}">
        <p14:creationId xmlns:p14="http://schemas.microsoft.com/office/powerpoint/2010/main" val="417224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950B906-C5A3-4658-B24C-B2B533310D26}"/>
              </a:ext>
            </a:extLst>
          </p:cNvPr>
          <p:cNvSpPr txBox="1"/>
          <p:nvPr userDrawn="1"/>
        </p:nvSpPr>
        <p:spPr>
          <a:xfrm>
            <a:off x="11490941" y="6413950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>
              <a:latin typeface="+mj-lt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28211D2-9BBA-4EB9-8867-E2CC72E9E0D1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6" y="973975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B7235D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D90EF1-7A6F-4CAE-80CD-2BC8A8107F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809" y="78924"/>
            <a:ext cx="11001004" cy="90825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 Up to Two Lines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098A4F7-BFCB-3748-85B7-CDCFC6915C04}"/>
              </a:ext>
            </a:extLst>
          </p:cNvPr>
          <p:cNvPicPr preferRelativeResize="0"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" y="6799967"/>
            <a:ext cx="12188952" cy="64008"/>
          </a:xfrm>
          <a:prstGeom prst="rect">
            <a:avLst/>
          </a:prstGeom>
        </p:spPr>
      </p:pic>
      <p:sp>
        <p:nvSpPr>
          <p:cNvPr id="7" name="Round Same Side Corner Rectangle 6">
            <a:extLst>
              <a:ext uri="{FF2B5EF4-FFF2-40B4-BE49-F238E27FC236}">
                <a16:creationId xmlns:a16="http://schemas.microsoft.com/office/drawing/2014/main" id="{F67B953B-9D13-7DA5-EE88-F14A3F00DB6D}"/>
              </a:ext>
            </a:extLst>
          </p:cNvPr>
          <p:cNvSpPr/>
          <p:nvPr userDrawn="1"/>
        </p:nvSpPr>
        <p:spPr>
          <a:xfrm>
            <a:off x="608013" y="6756109"/>
            <a:ext cx="957262" cy="762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CAA695B-BBB0-124D-A67F-9B6E2FA038FB}"/>
              </a:ext>
            </a:extLst>
          </p:cNvPr>
          <p:cNvGrpSpPr/>
          <p:nvPr userDrawn="1"/>
        </p:nvGrpSpPr>
        <p:grpSpPr>
          <a:xfrm>
            <a:off x="267060" y="1391239"/>
            <a:ext cx="11654704" cy="5004663"/>
            <a:chOff x="309902" y="1396137"/>
            <a:chExt cx="11271182" cy="5004663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087BE822-31F1-7944-8AFD-1ABD0473733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9525" y="3135327"/>
              <a:ext cx="22798" cy="44242"/>
            </a:xfrm>
            <a:custGeom>
              <a:avLst/>
              <a:gdLst/>
              <a:ahLst/>
              <a:cxnLst>
                <a:cxn ang="0">
                  <a:pos x="7" y="14"/>
                </a:cxn>
                <a:cxn ang="0">
                  <a:pos x="7" y="12"/>
                </a:cxn>
                <a:cxn ang="0">
                  <a:pos x="7" y="12"/>
                </a:cxn>
                <a:cxn ang="0">
                  <a:pos x="10" y="9"/>
                </a:cxn>
                <a:cxn ang="0">
                  <a:pos x="7" y="7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7" y="2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3" y="7"/>
                </a:cxn>
                <a:cxn ang="0">
                  <a:pos x="0" y="9"/>
                </a:cxn>
                <a:cxn ang="0">
                  <a:pos x="5" y="9"/>
                </a:cxn>
                <a:cxn ang="0">
                  <a:pos x="5" y="9"/>
                </a:cxn>
                <a:cxn ang="0">
                  <a:pos x="5" y="9"/>
                </a:cxn>
                <a:cxn ang="0">
                  <a:pos x="5" y="9"/>
                </a:cxn>
                <a:cxn ang="0">
                  <a:pos x="3" y="9"/>
                </a:cxn>
                <a:cxn ang="0">
                  <a:pos x="3" y="12"/>
                </a:cxn>
                <a:cxn ang="0">
                  <a:pos x="3" y="12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5" y="14"/>
                </a:cxn>
                <a:cxn ang="0">
                  <a:pos x="7" y="14"/>
                </a:cxn>
                <a:cxn ang="0">
                  <a:pos x="7" y="14"/>
                </a:cxn>
              </a:cxnLst>
              <a:rect l="0" t="0" r="r" b="b"/>
              <a:pathLst>
                <a:path w="10" h="16">
                  <a:moveTo>
                    <a:pt x="7" y="14"/>
                  </a:moveTo>
                  <a:lnTo>
                    <a:pt x="7" y="12"/>
                  </a:lnTo>
                  <a:lnTo>
                    <a:pt x="7" y="12"/>
                  </a:lnTo>
                  <a:lnTo>
                    <a:pt x="10" y="9"/>
                  </a:lnTo>
                  <a:lnTo>
                    <a:pt x="7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7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3" y="7"/>
                  </a:lnTo>
                  <a:lnTo>
                    <a:pt x="0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3" y="9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5" y="14"/>
                  </a:lnTo>
                  <a:lnTo>
                    <a:pt x="7" y="14"/>
                  </a:lnTo>
                  <a:lnTo>
                    <a:pt x="7" y="1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34DDCD83-66DF-3F42-AFA1-713A81DA10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9008" y="3168507"/>
              <a:ext cx="9120" cy="19355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2" y="0"/>
                </a:cxn>
                <a:cxn ang="0">
                  <a:pos x="0" y="4"/>
                </a:cxn>
                <a:cxn ang="0">
                  <a:pos x="0" y="7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2" y="0"/>
                  </a:lnTo>
                  <a:lnTo>
                    <a:pt x="0" y="4"/>
                  </a:lnTo>
                  <a:lnTo>
                    <a:pt x="0" y="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3AB7A8C9-3682-574E-822F-815EB5D3E0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9008" y="3168507"/>
              <a:ext cx="9120" cy="19355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2" y="0"/>
                </a:cxn>
                <a:cxn ang="0">
                  <a:pos x="0" y="4"/>
                </a:cxn>
                <a:cxn ang="0">
                  <a:pos x="0" y="7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2" y="0"/>
                  </a:lnTo>
                  <a:lnTo>
                    <a:pt x="0" y="4"/>
                  </a:lnTo>
                  <a:lnTo>
                    <a:pt x="0" y="7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Line 10">
              <a:extLst>
                <a:ext uri="{FF2B5EF4-FFF2-40B4-BE49-F238E27FC236}">
                  <a16:creationId xmlns:a16="http://schemas.microsoft.com/office/drawing/2014/main" id="{31879F91-97AF-4043-A393-A80CA39296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49433" y="4338105"/>
              <a:ext cx="2280" cy="276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Line 11">
              <a:extLst>
                <a:ext uri="{FF2B5EF4-FFF2-40B4-BE49-F238E27FC236}">
                  <a16:creationId xmlns:a16="http://schemas.microsoft.com/office/drawing/2014/main" id="{C671E9E9-B224-9943-B140-4582A15149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49433" y="4338105"/>
              <a:ext cx="2280" cy="276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Line 12">
              <a:extLst>
                <a:ext uri="{FF2B5EF4-FFF2-40B4-BE49-F238E27FC236}">
                  <a16:creationId xmlns:a16="http://schemas.microsoft.com/office/drawing/2014/main" id="{C7953052-7BDF-054C-95F6-D6D4231E31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49433" y="4338105"/>
              <a:ext cx="2280" cy="276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Line 13">
              <a:extLst>
                <a:ext uri="{FF2B5EF4-FFF2-40B4-BE49-F238E27FC236}">
                  <a16:creationId xmlns:a16="http://schemas.microsoft.com/office/drawing/2014/main" id="{AE6B1549-71B1-6142-8723-F7CA38D90C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49433" y="4338105"/>
              <a:ext cx="2280" cy="276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35DA920C-E757-D04E-A7E6-6D28E25383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9614" y="3480953"/>
              <a:ext cx="328286" cy="124425"/>
            </a:xfrm>
            <a:custGeom>
              <a:avLst/>
              <a:gdLst/>
              <a:ahLst/>
              <a:cxnLst>
                <a:cxn ang="0">
                  <a:pos x="106" y="21"/>
                </a:cxn>
                <a:cxn ang="0">
                  <a:pos x="113" y="26"/>
                </a:cxn>
                <a:cxn ang="0">
                  <a:pos x="118" y="26"/>
                </a:cxn>
                <a:cxn ang="0">
                  <a:pos x="122" y="26"/>
                </a:cxn>
                <a:cxn ang="0">
                  <a:pos x="122" y="31"/>
                </a:cxn>
                <a:cxn ang="0">
                  <a:pos x="125" y="33"/>
                </a:cxn>
                <a:cxn ang="0">
                  <a:pos x="134" y="36"/>
                </a:cxn>
                <a:cxn ang="0">
                  <a:pos x="141" y="38"/>
                </a:cxn>
                <a:cxn ang="0">
                  <a:pos x="134" y="43"/>
                </a:cxn>
                <a:cxn ang="0">
                  <a:pos x="125" y="45"/>
                </a:cxn>
                <a:cxn ang="0">
                  <a:pos x="108" y="43"/>
                </a:cxn>
                <a:cxn ang="0">
                  <a:pos x="96" y="45"/>
                </a:cxn>
                <a:cxn ang="0">
                  <a:pos x="96" y="43"/>
                </a:cxn>
                <a:cxn ang="0">
                  <a:pos x="106" y="38"/>
                </a:cxn>
                <a:cxn ang="0">
                  <a:pos x="104" y="36"/>
                </a:cxn>
                <a:cxn ang="0">
                  <a:pos x="89" y="31"/>
                </a:cxn>
                <a:cxn ang="0">
                  <a:pos x="85" y="26"/>
                </a:cxn>
                <a:cxn ang="0">
                  <a:pos x="78" y="21"/>
                </a:cxn>
                <a:cxn ang="0">
                  <a:pos x="73" y="21"/>
                </a:cxn>
                <a:cxn ang="0">
                  <a:pos x="61" y="17"/>
                </a:cxn>
                <a:cxn ang="0">
                  <a:pos x="52" y="14"/>
                </a:cxn>
                <a:cxn ang="0">
                  <a:pos x="47" y="14"/>
                </a:cxn>
                <a:cxn ang="0">
                  <a:pos x="42" y="14"/>
                </a:cxn>
                <a:cxn ang="0">
                  <a:pos x="37" y="12"/>
                </a:cxn>
                <a:cxn ang="0">
                  <a:pos x="42" y="10"/>
                </a:cxn>
                <a:cxn ang="0">
                  <a:pos x="40" y="7"/>
                </a:cxn>
                <a:cxn ang="0">
                  <a:pos x="26" y="7"/>
                </a:cxn>
                <a:cxn ang="0">
                  <a:pos x="18" y="12"/>
                </a:cxn>
                <a:cxn ang="0">
                  <a:pos x="11" y="17"/>
                </a:cxn>
                <a:cxn ang="0">
                  <a:pos x="7" y="19"/>
                </a:cxn>
                <a:cxn ang="0">
                  <a:pos x="4" y="17"/>
                </a:cxn>
                <a:cxn ang="0">
                  <a:pos x="4" y="17"/>
                </a:cxn>
                <a:cxn ang="0">
                  <a:pos x="7" y="14"/>
                </a:cxn>
                <a:cxn ang="0">
                  <a:pos x="11" y="7"/>
                </a:cxn>
                <a:cxn ang="0">
                  <a:pos x="21" y="2"/>
                </a:cxn>
                <a:cxn ang="0">
                  <a:pos x="42" y="0"/>
                </a:cxn>
                <a:cxn ang="0">
                  <a:pos x="56" y="0"/>
                </a:cxn>
                <a:cxn ang="0">
                  <a:pos x="63" y="2"/>
                </a:cxn>
                <a:cxn ang="0">
                  <a:pos x="70" y="7"/>
                </a:cxn>
                <a:cxn ang="0">
                  <a:pos x="80" y="10"/>
                </a:cxn>
                <a:cxn ang="0">
                  <a:pos x="85" y="12"/>
                </a:cxn>
                <a:cxn ang="0">
                  <a:pos x="85" y="12"/>
                </a:cxn>
                <a:cxn ang="0">
                  <a:pos x="92" y="17"/>
                </a:cxn>
                <a:cxn ang="0">
                  <a:pos x="101" y="19"/>
                </a:cxn>
              </a:cxnLst>
              <a:rect l="0" t="0" r="r" b="b"/>
              <a:pathLst>
                <a:path w="144" h="45">
                  <a:moveTo>
                    <a:pt x="101" y="19"/>
                  </a:moveTo>
                  <a:lnTo>
                    <a:pt x="104" y="21"/>
                  </a:lnTo>
                  <a:lnTo>
                    <a:pt x="106" y="21"/>
                  </a:lnTo>
                  <a:lnTo>
                    <a:pt x="108" y="24"/>
                  </a:lnTo>
                  <a:lnTo>
                    <a:pt x="111" y="26"/>
                  </a:lnTo>
                  <a:lnTo>
                    <a:pt x="113" y="26"/>
                  </a:lnTo>
                  <a:lnTo>
                    <a:pt x="113" y="26"/>
                  </a:lnTo>
                  <a:lnTo>
                    <a:pt x="115" y="26"/>
                  </a:lnTo>
                  <a:lnTo>
                    <a:pt x="118" y="26"/>
                  </a:lnTo>
                  <a:lnTo>
                    <a:pt x="120" y="26"/>
                  </a:lnTo>
                  <a:lnTo>
                    <a:pt x="120" y="26"/>
                  </a:lnTo>
                  <a:lnTo>
                    <a:pt x="122" y="26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2" y="31"/>
                  </a:lnTo>
                  <a:lnTo>
                    <a:pt x="122" y="31"/>
                  </a:lnTo>
                  <a:lnTo>
                    <a:pt x="122" y="33"/>
                  </a:lnTo>
                  <a:lnTo>
                    <a:pt x="125" y="33"/>
                  </a:lnTo>
                  <a:lnTo>
                    <a:pt x="132" y="33"/>
                  </a:lnTo>
                  <a:lnTo>
                    <a:pt x="134" y="33"/>
                  </a:lnTo>
                  <a:lnTo>
                    <a:pt x="134" y="36"/>
                  </a:lnTo>
                  <a:lnTo>
                    <a:pt x="137" y="36"/>
                  </a:lnTo>
                  <a:lnTo>
                    <a:pt x="139" y="38"/>
                  </a:lnTo>
                  <a:lnTo>
                    <a:pt x="141" y="38"/>
                  </a:lnTo>
                  <a:lnTo>
                    <a:pt x="144" y="38"/>
                  </a:lnTo>
                  <a:lnTo>
                    <a:pt x="144" y="40"/>
                  </a:lnTo>
                  <a:lnTo>
                    <a:pt x="134" y="43"/>
                  </a:lnTo>
                  <a:lnTo>
                    <a:pt x="132" y="43"/>
                  </a:lnTo>
                  <a:lnTo>
                    <a:pt x="127" y="45"/>
                  </a:lnTo>
                  <a:lnTo>
                    <a:pt x="125" y="45"/>
                  </a:lnTo>
                  <a:lnTo>
                    <a:pt x="122" y="43"/>
                  </a:lnTo>
                  <a:lnTo>
                    <a:pt x="120" y="43"/>
                  </a:lnTo>
                  <a:lnTo>
                    <a:pt x="108" y="43"/>
                  </a:lnTo>
                  <a:lnTo>
                    <a:pt x="101" y="43"/>
                  </a:lnTo>
                  <a:lnTo>
                    <a:pt x="99" y="45"/>
                  </a:lnTo>
                  <a:lnTo>
                    <a:pt x="96" y="45"/>
                  </a:lnTo>
                  <a:lnTo>
                    <a:pt x="96" y="45"/>
                  </a:lnTo>
                  <a:lnTo>
                    <a:pt x="96" y="43"/>
                  </a:lnTo>
                  <a:lnTo>
                    <a:pt x="96" y="43"/>
                  </a:lnTo>
                  <a:lnTo>
                    <a:pt x="99" y="40"/>
                  </a:lnTo>
                  <a:lnTo>
                    <a:pt x="101" y="38"/>
                  </a:lnTo>
                  <a:lnTo>
                    <a:pt x="106" y="38"/>
                  </a:lnTo>
                  <a:lnTo>
                    <a:pt x="106" y="36"/>
                  </a:lnTo>
                  <a:lnTo>
                    <a:pt x="106" y="36"/>
                  </a:lnTo>
                  <a:lnTo>
                    <a:pt x="104" y="36"/>
                  </a:lnTo>
                  <a:lnTo>
                    <a:pt x="99" y="33"/>
                  </a:lnTo>
                  <a:lnTo>
                    <a:pt x="92" y="33"/>
                  </a:lnTo>
                  <a:lnTo>
                    <a:pt x="89" y="31"/>
                  </a:lnTo>
                  <a:lnTo>
                    <a:pt x="87" y="31"/>
                  </a:lnTo>
                  <a:lnTo>
                    <a:pt x="87" y="28"/>
                  </a:lnTo>
                  <a:lnTo>
                    <a:pt x="85" y="26"/>
                  </a:lnTo>
                  <a:lnTo>
                    <a:pt x="85" y="24"/>
                  </a:lnTo>
                  <a:lnTo>
                    <a:pt x="82" y="21"/>
                  </a:lnTo>
                  <a:lnTo>
                    <a:pt x="78" y="21"/>
                  </a:lnTo>
                  <a:lnTo>
                    <a:pt x="75" y="21"/>
                  </a:lnTo>
                  <a:lnTo>
                    <a:pt x="73" y="21"/>
                  </a:lnTo>
                  <a:lnTo>
                    <a:pt x="73" y="21"/>
                  </a:lnTo>
                  <a:lnTo>
                    <a:pt x="68" y="19"/>
                  </a:lnTo>
                  <a:lnTo>
                    <a:pt x="63" y="19"/>
                  </a:lnTo>
                  <a:lnTo>
                    <a:pt x="61" y="17"/>
                  </a:lnTo>
                  <a:lnTo>
                    <a:pt x="59" y="14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49" y="14"/>
                  </a:lnTo>
                  <a:lnTo>
                    <a:pt x="49" y="14"/>
                  </a:lnTo>
                  <a:lnTo>
                    <a:pt x="47" y="14"/>
                  </a:lnTo>
                  <a:lnTo>
                    <a:pt x="44" y="14"/>
                  </a:lnTo>
                  <a:lnTo>
                    <a:pt x="44" y="14"/>
                  </a:lnTo>
                  <a:lnTo>
                    <a:pt x="42" y="14"/>
                  </a:lnTo>
                  <a:lnTo>
                    <a:pt x="40" y="14"/>
                  </a:lnTo>
                  <a:lnTo>
                    <a:pt x="37" y="12"/>
                  </a:lnTo>
                  <a:lnTo>
                    <a:pt x="37" y="12"/>
                  </a:lnTo>
                  <a:lnTo>
                    <a:pt x="37" y="1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42" y="7"/>
                  </a:lnTo>
                  <a:lnTo>
                    <a:pt x="40" y="7"/>
                  </a:lnTo>
                  <a:lnTo>
                    <a:pt x="40" y="7"/>
                  </a:lnTo>
                  <a:lnTo>
                    <a:pt x="30" y="7"/>
                  </a:lnTo>
                  <a:lnTo>
                    <a:pt x="28" y="7"/>
                  </a:lnTo>
                  <a:lnTo>
                    <a:pt x="26" y="7"/>
                  </a:lnTo>
                  <a:lnTo>
                    <a:pt x="23" y="10"/>
                  </a:lnTo>
                  <a:lnTo>
                    <a:pt x="23" y="12"/>
                  </a:lnTo>
                  <a:lnTo>
                    <a:pt x="18" y="12"/>
                  </a:lnTo>
                  <a:lnTo>
                    <a:pt x="16" y="12"/>
                  </a:lnTo>
                  <a:lnTo>
                    <a:pt x="14" y="14"/>
                  </a:lnTo>
                  <a:lnTo>
                    <a:pt x="11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4" y="17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11" y="7"/>
                  </a:lnTo>
                  <a:lnTo>
                    <a:pt x="14" y="5"/>
                  </a:lnTo>
                  <a:lnTo>
                    <a:pt x="16" y="5"/>
                  </a:lnTo>
                  <a:lnTo>
                    <a:pt x="21" y="2"/>
                  </a:lnTo>
                  <a:lnTo>
                    <a:pt x="30" y="0"/>
                  </a:lnTo>
                  <a:lnTo>
                    <a:pt x="33" y="0"/>
                  </a:lnTo>
                  <a:lnTo>
                    <a:pt x="42" y="0"/>
                  </a:lnTo>
                  <a:lnTo>
                    <a:pt x="47" y="0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56" y="2"/>
                  </a:lnTo>
                  <a:lnTo>
                    <a:pt x="59" y="2"/>
                  </a:lnTo>
                  <a:lnTo>
                    <a:pt x="63" y="2"/>
                  </a:lnTo>
                  <a:lnTo>
                    <a:pt x="66" y="2"/>
                  </a:lnTo>
                  <a:lnTo>
                    <a:pt x="68" y="5"/>
                  </a:lnTo>
                  <a:lnTo>
                    <a:pt x="70" y="7"/>
                  </a:lnTo>
                  <a:lnTo>
                    <a:pt x="73" y="10"/>
                  </a:lnTo>
                  <a:lnTo>
                    <a:pt x="75" y="10"/>
                  </a:lnTo>
                  <a:lnTo>
                    <a:pt x="80" y="10"/>
                  </a:lnTo>
                  <a:lnTo>
                    <a:pt x="82" y="10"/>
                  </a:lnTo>
                  <a:lnTo>
                    <a:pt x="85" y="10"/>
                  </a:lnTo>
                  <a:lnTo>
                    <a:pt x="85" y="12"/>
                  </a:lnTo>
                  <a:lnTo>
                    <a:pt x="85" y="12"/>
                  </a:lnTo>
                  <a:lnTo>
                    <a:pt x="85" y="12"/>
                  </a:lnTo>
                  <a:lnTo>
                    <a:pt x="85" y="12"/>
                  </a:lnTo>
                  <a:lnTo>
                    <a:pt x="87" y="14"/>
                  </a:lnTo>
                  <a:lnTo>
                    <a:pt x="89" y="14"/>
                  </a:lnTo>
                  <a:lnTo>
                    <a:pt x="92" y="17"/>
                  </a:lnTo>
                  <a:lnTo>
                    <a:pt x="96" y="19"/>
                  </a:lnTo>
                  <a:lnTo>
                    <a:pt x="101" y="19"/>
                  </a:lnTo>
                  <a:lnTo>
                    <a:pt x="101" y="1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203F11E8-E513-434F-9DF8-A5386ACCD9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2049" y="3527958"/>
              <a:ext cx="15958" cy="1935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2"/>
                </a:cxn>
                <a:cxn ang="0">
                  <a:pos x="7" y="2"/>
                </a:cxn>
                <a:cxn ang="0">
                  <a:pos x="7" y="4"/>
                </a:cxn>
                <a:cxn ang="0">
                  <a:pos x="3" y="7"/>
                </a:cxn>
                <a:cxn ang="0">
                  <a:pos x="3" y="7"/>
                </a:cxn>
                <a:cxn ang="0">
                  <a:pos x="0" y="7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7" h="7">
                  <a:moveTo>
                    <a:pt x="5" y="0"/>
                  </a:moveTo>
                  <a:lnTo>
                    <a:pt x="5" y="2"/>
                  </a:lnTo>
                  <a:lnTo>
                    <a:pt x="7" y="2"/>
                  </a:lnTo>
                  <a:lnTo>
                    <a:pt x="7" y="4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A969376C-522A-1C48-80AA-5A488A5BF0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2049" y="3527958"/>
              <a:ext cx="15958" cy="1935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2"/>
                </a:cxn>
                <a:cxn ang="0">
                  <a:pos x="7" y="2"/>
                </a:cxn>
                <a:cxn ang="0">
                  <a:pos x="7" y="4"/>
                </a:cxn>
                <a:cxn ang="0">
                  <a:pos x="3" y="7"/>
                </a:cxn>
                <a:cxn ang="0">
                  <a:pos x="3" y="7"/>
                </a:cxn>
                <a:cxn ang="0">
                  <a:pos x="0" y="7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7" h="7">
                  <a:moveTo>
                    <a:pt x="5" y="0"/>
                  </a:moveTo>
                  <a:lnTo>
                    <a:pt x="5" y="2"/>
                  </a:lnTo>
                  <a:lnTo>
                    <a:pt x="7" y="2"/>
                  </a:lnTo>
                  <a:lnTo>
                    <a:pt x="7" y="4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E6D1153A-EC4F-EA4C-A34B-9672052668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6555" y="3500308"/>
              <a:ext cx="31916" cy="27651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4" y="7"/>
                </a:cxn>
                <a:cxn ang="0">
                  <a:pos x="14" y="7"/>
                </a:cxn>
                <a:cxn ang="0">
                  <a:pos x="14" y="10"/>
                </a:cxn>
                <a:cxn ang="0">
                  <a:pos x="12" y="10"/>
                </a:cxn>
                <a:cxn ang="0">
                  <a:pos x="10" y="7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5" y="3"/>
                </a:cxn>
                <a:cxn ang="0">
                  <a:pos x="10" y="5"/>
                </a:cxn>
              </a:cxnLst>
              <a:rect l="0" t="0" r="r" b="b"/>
              <a:pathLst>
                <a:path w="14" h="10">
                  <a:moveTo>
                    <a:pt x="10" y="5"/>
                  </a:move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2" y="10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5" y="3"/>
                  </a:lnTo>
                  <a:lnTo>
                    <a:pt x="10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6879A89D-4E04-4C40-A45B-23CE3393E4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6555" y="3500308"/>
              <a:ext cx="31916" cy="27651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4" y="7"/>
                </a:cxn>
                <a:cxn ang="0">
                  <a:pos x="14" y="7"/>
                </a:cxn>
                <a:cxn ang="0">
                  <a:pos x="14" y="10"/>
                </a:cxn>
                <a:cxn ang="0">
                  <a:pos x="12" y="10"/>
                </a:cxn>
                <a:cxn ang="0">
                  <a:pos x="10" y="7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5" y="3"/>
                </a:cxn>
                <a:cxn ang="0">
                  <a:pos x="10" y="5"/>
                </a:cxn>
              </a:cxnLst>
              <a:rect l="0" t="0" r="r" b="b"/>
              <a:pathLst>
                <a:path w="14" h="10">
                  <a:moveTo>
                    <a:pt x="10" y="5"/>
                  </a:move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2" y="10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5" y="3"/>
                  </a:lnTo>
                  <a:lnTo>
                    <a:pt x="10" y="5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4BAA2722-89EA-AE4D-9962-E88DD8A733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7432" y="6362091"/>
              <a:ext cx="31916" cy="553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7" y="0"/>
                </a:cxn>
                <a:cxn ang="0">
                  <a:pos x="10" y="0"/>
                </a:cxn>
                <a:cxn ang="0">
                  <a:pos x="12" y="0"/>
                </a:cxn>
                <a:cxn ang="0">
                  <a:pos x="14" y="0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0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14" h="2">
                  <a:moveTo>
                    <a:pt x="3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5" y="2"/>
                  </a:lnTo>
                  <a:lnTo>
                    <a:pt x="3" y="2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0B7A1A31-005A-3D4A-81A6-0ED352D324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7432" y="6362091"/>
              <a:ext cx="31916" cy="553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7" y="0"/>
                </a:cxn>
                <a:cxn ang="0">
                  <a:pos x="10" y="0"/>
                </a:cxn>
                <a:cxn ang="0">
                  <a:pos x="12" y="0"/>
                </a:cxn>
                <a:cxn ang="0">
                  <a:pos x="14" y="0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0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14" h="2">
                  <a:moveTo>
                    <a:pt x="3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5" y="2"/>
                  </a:lnTo>
                  <a:lnTo>
                    <a:pt x="3" y="2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6A3A4E1A-F351-4C48-87C0-6692CC41E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9264" y="3715978"/>
              <a:ext cx="6839" cy="8295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3"/>
                </a:cxn>
                <a:cxn ang="0">
                  <a:pos x="3" y="3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3"/>
                  </a:lnTo>
                  <a:lnTo>
                    <a:pt x="3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8D034EC5-B3FA-C04D-B758-5CB7F5C3C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9264" y="3715978"/>
              <a:ext cx="6839" cy="8295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3"/>
                </a:cxn>
                <a:cxn ang="0">
                  <a:pos x="3" y="3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3"/>
                  </a:lnTo>
                  <a:lnTo>
                    <a:pt x="3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A33740AC-532D-3D41-BB19-6151845FDE3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6104" y="3710448"/>
              <a:ext cx="228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25">
              <a:extLst>
                <a:ext uri="{FF2B5EF4-FFF2-40B4-BE49-F238E27FC236}">
                  <a16:creationId xmlns:a16="http://schemas.microsoft.com/office/drawing/2014/main" id="{141E284D-7371-4848-AC66-B160060CA6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6104" y="3710448"/>
              <a:ext cx="228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26">
              <a:extLst>
                <a:ext uri="{FF2B5EF4-FFF2-40B4-BE49-F238E27FC236}">
                  <a16:creationId xmlns:a16="http://schemas.microsoft.com/office/drawing/2014/main" id="{D13CD51B-856C-3540-B561-CEB42325454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0663" y="3715978"/>
              <a:ext cx="2280" cy="829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27">
              <a:extLst>
                <a:ext uri="{FF2B5EF4-FFF2-40B4-BE49-F238E27FC236}">
                  <a16:creationId xmlns:a16="http://schemas.microsoft.com/office/drawing/2014/main" id="{5584D35E-4F1B-3E4D-B8CB-0ACE821A74E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0663" y="3715978"/>
              <a:ext cx="2280" cy="829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28">
              <a:extLst>
                <a:ext uri="{FF2B5EF4-FFF2-40B4-BE49-F238E27FC236}">
                  <a16:creationId xmlns:a16="http://schemas.microsoft.com/office/drawing/2014/main" id="{741A7E9E-064F-9245-975D-C6767CEC60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2515" y="3494779"/>
              <a:ext cx="4560" cy="1935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7"/>
                </a:cxn>
                <a:cxn ang="0">
                  <a:pos x="2" y="7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2" h="7">
                  <a:moveTo>
                    <a:pt x="0" y="2"/>
                  </a:moveTo>
                  <a:lnTo>
                    <a:pt x="0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29">
              <a:extLst>
                <a:ext uri="{FF2B5EF4-FFF2-40B4-BE49-F238E27FC236}">
                  <a16:creationId xmlns:a16="http://schemas.microsoft.com/office/drawing/2014/main" id="{3226F3B8-AB51-BE45-A1C5-8E4776C2E1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2515" y="3494779"/>
              <a:ext cx="4560" cy="1935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7"/>
                </a:cxn>
                <a:cxn ang="0">
                  <a:pos x="2" y="7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2" h="7">
                  <a:moveTo>
                    <a:pt x="0" y="2"/>
                  </a:moveTo>
                  <a:lnTo>
                    <a:pt x="0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30">
              <a:extLst>
                <a:ext uri="{FF2B5EF4-FFF2-40B4-BE49-F238E27FC236}">
                  <a16:creationId xmlns:a16="http://schemas.microsoft.com/office/drawing/2014/main" id="{9B8D2839-EBBA-DC49-A96D-BD0A7B16F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46689" y="5087422"/>
              <a:ext cx="86631" cy="80186"/>
            </a:xfrm>
            <a:custGeom>
              <a:avLst/>
              <a:gdLst/>
              <a:ahLst/>
              <a:cxnLst>
                <a:cxn ang="0">
                  <a:pos x="14" y="15"/>
                </a:cxn>
                <a:cxn ang="0">
                  <a:pos x="9" y="12"/>
                </a:cxn>
                <a:cxn ang="0">
                  <a:pos x="7" y="10"/>
                </a:cxn>
                <a:cxn ang="0">
                  <a:pos x="5" y="7"/>
                </a:cxn>
                <a:cxn ang="0">
                  <a:pos x="5" y="5"/>
                </a:cxn>
                <a:cxn ang="0">
                  <a:pos x="2" y="3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7" y="3"/>
                </a:cxn>
                <a:cxn ang="0">
                  <a:pos x="9" y="3"/>
                </a:cxn>
                <a:cxn ang="0">
                  <a:pos x="9" y="5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4" y="5"/>
                </a:cxn>
                <a:cxn ang="0">
                  <a:pos x="17" y="10"/>
                </a:cxn>
                <a:cxn ang="0">
                  <a:pos x="17" y="10"/>
                </a:cxn>
                <a:cxn ang="0">
                  <a:pos x="19" y="12"/>
                </a:cxn>
                <a:cxn ang="0">
                  <a:pos x="19" y="12"/>
                </a:cxn>
                <a:cxn ang="0">
                  <a:pos x="19" y="15"/>
                </a:cxn>
                <a:cxn ang="0">
                  <a:pos x="21" y="15"/>
                </a:cxn>
                <a:cxn ang="0">
                  <a:pos x="24" y="17"/>
                </a:cxn>
                <a:cxn ang="0">
                  <a:pos x="24" y="17"/>
                </a:cxn>
                <a:cxn ang="0">
                  <a:pos x="24" y="17"/>
                </a:cxn>
                <a:cxn ang="0">
                  <a:pos x="26" y="19"/>
                </a:cxn>
                <a:cxn ang="0">
                  <a:pos x="31" y="19"/>
                </a:cxn>
                <a:cxn ang="0">
                  <a:pos x="35" y="24"/>
                </a:cxn>
                <a:cxn ang="0">
                  <a:pos x="35" y="24"/>
                </a:cxn>
                <a:cxn ang="0">
                  <a:pos x="35" y="24"/>
                </a:cxn>
                <a:cxn ang="0">
                  <a:pos x="38" y="26"/>
                </a:cxn>
                <a:cxn ang="0">
                  <a:pos x="38" y="29"/>
                </a:cxn>
                <a:cxn ang="0">
                  <a:pos x="38" y="29"/>
                </a:cxn>
                <a:cxn ang="0">
                  <a:pos x="38" y="29"/>
                </a:cxn>
                <a:cxn ang="0">
                  <a:pos x="38" y="29"/>
                </a:cxn>
                <a:cxn ang="0">
                  <a:pos x="35" y="29"/>
                </a:cxn>
                <a:cxn ang="0">
                  <a:pos x="35" y="29"/>
                </a:cxn>
                <a:cxn ang="0">
                  <a:pos x="35" y="26"/>
                </a:cxn>
                <a:cxn ang="0">
                  <a:pos x="33" y="26"/>
                </a:cxn>
                <a:cxn ang="0">
                  <a:pos x="31" y="26"/>
                </a:cxn>
                <a:cxn ang="0">
                  <a:pos x="31" y="26"/>
                </a:cxn>
                <a:cxn ang="0">
                  <a:pos x="28" y="26"/>
                </a:cxn>
                <a:cxn ang="0">
                  <a:pos x="28" y="24"/>
                </a:cxn>
                <a:cxn ang="0">
                  <a:pos x="28" y="24"/>
                </a:cxn>
                <a:cxn ang="0">
                  <a:pos x="26" y="24"/>
                </a:cxn>
                <a:cxn ang="0">
                  <a:pos x="26" y="22"/>
                </a:cxn>
                <a:cxn ang="0">
                  <a:pos x="24" y="22"/>
                </a:cxn>
                <a:cxn ang="0">
                  <a:pos x="24" y="22"/>
                </a:cxn>
                <a:cxn ang="0">
                  <a:pos x="24" y="22"/>
                </a:cxn>
                <a:cxn ang="0">
                  <a:pos x="21" y="22"/>
                </a:cxn>
                <a:cxn ang="0">
                  <a:pos x="21" y="22"/>
                </a:cxn>
                <a:cxn ang="0">
                  <a:pos x="19" y="19"/>
                </a:cxn>
                <a:cxn ang="0">
                  <a:pos x="17" y="19"/>
                </a:cxn>
                <a:cxn ang="0">
                  <a:pos x="17" y="19"/>
                </a:cxn>
                <a:cxn ang="0">
                  <a:pos x="17" y="17"/>
                </a:cxn>
                <a:cxn ang="0">
                  <a:pos x="14" y="15"/>
                </a:cxn>
              </a:cxnLst>
              <a:rect l="0" t="0" r="r" b="b"/>
              <a:pathLst>
                <a:path w="38" h="29">
                  <a:moveTo>
                    <a:pt x="14" y="15"/>
                  </a:moveTo>
                  <a:lnTo>
                    <a:pt x="9" y="12"/>
                  </a:lnTo>
                  <a:lnTo>
                    <a:pt x="7" y="10"/>
                  </a:lnTo>
                  <a:lnTo>
                    <a:pt x="5" y="7"/>
                  </a:lnTo>
                  <a:lnTo>
                    <a:pt x="5" y="5"/>
                  </a:lnTo>
                  <a:lnTo>
                    <a:pt x="2" y="3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7" y="3"/>
                  </a:lnTo>
                  <a:lnTo>
                    <a:pt x="9" y="3"/>
                  </a:lnTo>
                  <a:lnTo>
                    <a:pt x="9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4" y="5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5"/>
                  </a:lnTo>
                  <a:lnTo>
                    <a:pt x="21" y="15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6" y="19"/>
                  </a:lnTo>
                  <a:lnTo>
                    <a:pt x="31" y="19"/>
                  </a:lnTo>
                  <a:lnTo>
                    <a:pt x="35" y="24"/>
                  </a:lnTo>
                  <a:lnTo>
                    <a:pt x="35" y="24"/>
                  </a:lnTo>
                  <a:lnTo>
                    <a:pt x="35" y="24"/>
                  </a:lnTo>
                  <a:lnTo>
                    <a:pt x="38" y="26"/>
                  </a:lnTo>
                  <a:lnTo>
                    <a:pt x="38" y="29"/>
                  </a:lnTo>
                  <a:lnTo>
                    <a:pt x="38" y="29"/>
                  </a:lnTo>
                  <a:lnTo>
                    <a:pt x="38" y="29"/>
                  </a:lnTo>
                  <a:lnTo>
                    <a:pt x="38" y="29"/>
                  </a:lnTo>
                  <a:lnTo>
                    <a:pt x="35" y="29"/>
                  </a:lnTo>
                  <a:lnTo>
                    <a:pt x="35" y="29"/>
                  </a:lnTo>
                  <a:lnTo>
                    <a:pt x="35" y="26"/>
                  </a:lnTo>
                  <a:lnTo>
                    <a:pt x="33" y="26"/>
                  </a:lnTo>
                  <a:lnTo>
                    <a:pt x="31" y="26"/>
                  </a:lnTo>
                  <a:lnTo>
                    <a:pt x="31" y="26"/>
                  </a:lnTo>
                  <a:lnTo>
                    <a:pt x="28" y="26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26" y="24"/>
                  </a:lnTo>
                  <a:lnTo>
                    <a:pt x="26" y="22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19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7"/>
                  </a:lnTo>
                  <a:lnTo>
                    <a:pt x="14" y="1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32">
              <a:extLst>
                <a:ext uri="{FF2B5EF4-FFF2-40B4-BE49-F238E27FC236}">
                  <a16:creationId xmlns:a16="http://schemas.microsoft.com/office/drawing/2014/main" id="{05027929-BEC6-7847-825E-B8A77AB46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37879" y="5106777"/>
              <a:ext cx="11399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3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C628711C-19E2-9349-BBC0-B8613CD127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37879" y="5106777"/>
              <a:ext cx="11399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3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59AE3697-A8FE-B04D-8A35-4C25D7A5B4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0677" y="5128897"/>
              <a:ext cx="9120" cy="1106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4"/>
                </a:cxn>
                <a:cxn ang="0">
                  <a:pos x="2" y="4"/>
                </a:cxn>
                <a:cxn ang="0">
                  <a:pos x="2" y="2"/>
                </a:cxn>
                <a:cxn ang="0">
                  <a:pos x="0" y="2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4"/>
                  </a:lnTo>
                  <a:lnTo>
                    <a:pt x="2" y="4"/>
                  </a:lnTo>
                  <a:lnTo>
                    <a:pt x="2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1535F05C-91FA-B54A-A369-B9B359243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0677" y="5128897"/>
              <a:ext cx="9120" cy="1106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4"/>
                </a:cxn>
                <a:cxn ang="0">
                  <a:pos x="2" y="4"/>
                </a:cxn>
                <a:cxn ang="0">
                  <a:pos x="2" y="2"/>
                </a:cxn>
                <a:cxn ang="0">
                  <a:pos x="0" y="2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4"/>
                  </a:lnTo>
                  <a:lnTo>
                    <a:pt x="2" y="4"/>
                  </a:lnTo>
                  <a:lnTo>
                    <a:pt x="2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36">
              <a:extLst>
                <a:ext uri="{FF2B5EF4-FFF2-40B4-BE49-F238E27FC236}">
                  <a16:creationId xmlns:a16="http://schemas.microsoft.com/office/drawing/2014/main" id="{023FF394-7069-D245-ADDA-C45357BEF7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5107" y="3749157"/>
              <a:ext cx="182381" cy="105070"/>
            </a:xfrm>
            <a:custGeom>
              <a:avLst/>
              <a:gdLst/>
              <a:ahLst/>
              <a:cxnLst>
                <a:cxn ang="0">
                  <a:pos x="77" y="12"/>
                </a:cxn>
                <a:cxn ang="0">
                  <a:pos x="73" y="14"/>
                </a:cxn>
                <a:cxn ang="0">
                  <a:pos x="70" y="17"/>
                </a:cxn>
                <a:cxn ang="0">
                  <a:pos x="63" y="17"/>
                </a:cxn>
                <a:cxn ang="0">
                  <a:pos x="61" y="14"/>
                </a:cxn>
                <a:cxn ang="0">
                  <a:pos x="61" y="17"/>
                </a:cxn>
                <a:cxn ang="0">
                  <a:pos x="59" y="17"/>
                </a:cxn>
                <a:cxn ang="0">
                  <a:pos x="56" y="21"/>
                </a:cxn>
                <a:cxn ang="0">
                  <a:pos x="54" y="21"/>
                </a:cxn>
                <a:cxn ang="0">
                  <a:pos x="51" y="24"/>
                </a:cxn>
                <a:cxn ang="0">
                  <a:pos x="51" y="26"/>
                </a:cxn>
                <a:cxn ang="0">
                  <a:pos x="49" y="26"/>
                </a:cxn>
                <a:cxn ang="0">
                  <a:pos x="47" y="26"/>
                </a:cxn>
                <a:cxn ang="0">
                  <a:pos x="42" y="26"/>
                </a:cxn>
                <a:cxn ang="0">
                  <a:pos x="40" y="28"/>
                </a:cxn>
                <a:cxn ang="0">
                  <a:pos x="35" y="28"/>
                </a:cxn>
                <a:cxn ang="0">
                  <a:pos x="35" y="35"/>
                </a:cxn>
                <a:cxn ang="0">
                  <a:pos x="33" y="35"/>
                </a:cxn>
                <a:cxn ang="0">
                  <a:pos x="30" y="38"/>
                </a:cxn>
                <a:cxn ang="0">
                  <a:pos x="25" y="38"/>
                </a:cxn>
                <a:cxn ang="0">
                  <a:pos x="25" y="35"/>
                </a:cxn>
                <a:cxn ang="0">
                  <a:pos x="23" y="33"/>
                </a:cxn>
                <a:cxn ang="0">
                  <a:pos x="21" y="33"/>
                </a:cxn>
                <a:cxn ang="0">
                  <a:pos x="21" y="28"/>
                </a:cxn>
                <a:cxn ang="0">
                  <a:pos x="18" y="26"/>
                </a:cxn>
                <a:cxn ang="0">
                  <a:pos x="16" y="26"/>
                </a:cxn>
                <a:cxn ang="0">
                  <a:pos x="11" y="28"/>
                </a:cxn>
                <a:cxn ang="0">
                  <a:pos x="11" y="26"/>
                </a:cxn>
                <a:cxn ang="0">
                  <a:pos x="9" y="26"/>
                </a:cxn>
                <a:cxn ang="0">
                  <a:pos x="9" y="24"/>
                </a:cxn>
                <a:cxn ang="0">
                  <a:pos x="4" y="24"/>
                </a:cxn>
                <a:cxn ang="0">
                  <a:pos x="4" y="21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2" y="17"/>
                </a:cxn>
                <a:cxn ang="0">
                  <a:pos x="2" y="14"/>
                </a:cxn>
                <a:cxn ang="0">
                  <a:pos x="2" y="12"/>
                </a:cxn>
                <a:cxn ang="0">
                  <a:pos x="4" y="12"/>
                </a:cxn>
                <a:cxn ang="0">
                  <a:pos x="9" y="7"/>
                </a:cxn>
                <a:cxn ang="0">
                  <a:pos x="14" y="5"/>
                </a:cxn>
                <a:cxn ang="0">
                  <a:pos x="16" y="2"/>
                </a:cxn>
                <a:cxn ang="0">
                  <a:pos x="21" y="0"/>
                </a:cxn>
                <a:cxn ang="0">
                  <a:pos x="28" y="2"/>
                </a:cxn>
                <a:cxn ang="0">
                  <a:pos x="40" y="0"/>
                </a:cxn>
                <a:cxn ang="0">
                  <a:pos x="44" y="0"/>
                </a:cxn>
                <a:cxn ang="0">
                  <a:pos x="47" y="0"/>
                </a:cxn>
                <a:cxn ang="0">
                  <a:pos x="49" y="0"/>
                </a:cxn>
                <a:cxn ang="0">
                  <a:pos x="54" y="0"/>
                </a:cxn>
                <a:cxn ang="0">
                  <a:pos x="59" y="0"/>
                </a:cxn>
                <a:cxn ang="0">
                  <a:pos x="63" y="2"/>
                </a:cxn>
                <a:cxn ang="0">
                  <a:pos x="70" y="2"/>
                </a:cxn>
                <a:cxn ang="0">
                  <a:pos x="77" y="9"/>
                </a:cxn>
                <a:cxn ang="0">
                  <a:pos x="80" y="12"/>
                </a:cxn>
              </a:cxnLst>
              <a:rect l="0" t="0" r="r" b="b"/>
              <a:pathLst>
                <a:path w="80" h="38">
                  <a:moveTo>
                    <a:pt x="80" y="12"/>
                  </a:moveTo>
                  <a:lnTo>
                    <a:pt x="77" y="12"/>
                  </a:lnTo>
                  <a:lnTo>
                    <a:pt x="75" y="14"/>
                  </a:lnTo>
                  <a:lnTo>
                    <a:pt x="73" y="14"/>
                  </a:lnTo>
                  <a:lnTo>
                    <a:pt x="73" y="17"/>
                  </a:lnTo>
                  <a:lnTo>
                    <a:pt x="70" y="17"/>
                  </a:lnTo>
                  <a:lnTo>
                    <a:pt x="68" y="17"/>
                  </a:lnTo>
                  <a:lnTo>
                    <a:pt x="63" y="17"/>
                  </a:lnTo>
                  <a:lnTo>
                    <a:pt x="63" y="17"/>
                  </a:lnTo>
                  <a:lnTo>
                    <a:pt x="61" y="14"/>
                  </a:lnTo>
                  <a:lnTo>
                    <a:pt x="61" y="14"/>
                  </a:lnTo>
                  <a:lnTo>
                    <a:pt x="61" y="17"/>
                  </a:lnTo>
                  <a:lnTo>
                    <a:pt x="59" y="17"/>
                  </a:lnTo>
                  <a:lnTo>
                    <a:pt x="59" y="17"/>
                  </a:lnTo>
                  <a:lnTo>
                    <a:pt x="59" y="19"/>
                  </a:lnTo>
                  <a:lnTo>
                    <a:pt x="56" y="21"/>
                  </a:lnTo>
                  <a:lnTo>
                    <a:pt x="56" y="21"/>
                  </a:lnTo>
                  <a:lnTo>
                    <a:pt x="54" y="21"/>
                  </a:lnTo>
                  <a:lnTo>
                    <a:pt x="51" y="24"/>
                  </a:lnTo>
                  <a:lnTo>
                    <a:pt x="51" y="24"/>
                  </a:lnTo>
                  <a:lnTo>
                    <a:pt x="51" y="24"/>
                  </a:lnTo>
                  <a:lnTo>
                    <a:pt x="51" y="26"/>
                  </a:lnTo>
                  <a:lnTo>
                    <a:pt x="49" y="26"/>
                  </a:lnTo>
                  <a:lnTo>
                    <a:pt x="49" y="26"/>
                  </a:lnTo>
                  <a:lnTo>
                    <a:pt x="47" y="26"/>
                  </a:lnTo>
                  <a:lnTo>
                    <a:pt x="47" y="26"/>
                  </a:lnTo>
                  <a:lnTo>
                    <a:pt x="44" y="26"/>
                  </a:lnTo>
                  <a:lnTo>
                    <a:pt x="42" y="26"/>
                  </a:lnTo>
                  <a:lnTo>
                    <a:pt x="42" y="28"/>
                  </a:lnTo>
                  <a:lnTo>
                    <a:pt x="40" y="28"/>
                  </a:lnTo>
                  <a:lnTo>
                    <a:pt x="37" y="28"/>
                  </a:lnTo>
                  <a:lnTo>
                    <a:pt x="35" y="28"/>
                  </a:lnTo>
                  <a:lnTo>
                    <a:pt x="35" y="31"/>
                  </a:lnTo>
                  <a:lnTo>
                    <a:pt x="35" y="35"/>
                  </a:lnTo>
                  <a:lnTo>
                    <a:pt x="33" y="35"/>
                  </a:lnTo>
                  <a:lnTo>
                    <a:pt x="33" y="35"/>
                  </a:lnTo>
                  <a:lnTo>
                    <a:pt x="33" y="38"/>
                  </a:lnTo>
                  <a:lnTo>
                    <a:pt x="30" y="38"/>
                  </a:lnTo>
                  <a:lnTo>
                    <a:pt x="25" y="38"/>
                  </a:lnTo>
                  <a:lnTo>
                    <a:pt x="25" y="38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1" y="33"/>
                  </a:lnTo>
                  <a:lnTo>
                    <a:pt x="21" y="33"/>
                  </a:lnTo>
                  <a:lnTo>
                    <a:pt x="21" y="28"/>
                  </a:lnTo>
                  <a:lnTo>
                    <a:pt x="21" y="28"/>
                  </a:lnTo>
                  <a:lnTo>
                    <a:pt x="18" y="28"/>
                  </a:lnTo>
                  <a:lnTo>
                    <a:pt x="18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4" y="28"/>
                  </a:lnTo>
                  <a:lnTo>
                    <a:pt x="11" y="28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4"/>
                  </a:lnTo>
                  <a:lnTo>
                    <a:pt x="7" y="24"/>
                  </a:lnTo>
                  <a:lnTo>
                    <a:pt x="4" y="24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9"/>
                  </a:lnTo>
                  <a:lnTo>
                    <a:pt x="9" y="7"/>
                  </a:lnTo>
                  <a:lnTo>
                    <a:pt x="11" y="5"/>
                  </a:lnTo>
                  <a:lnTo>
                    <a:pt x="14" y="5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21" y="0"/>
                  </a:lnTo>
                  <a:lnTo>
                    <a:pt x="25" y="2"/>
                  </a:lnTo>
                  <a:lnTo>
                    <a:pt x="28" y="2"/>
                  </a:lnTo>
                  <a:lnTo>
                    <a:pt x="35" y="2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6" y="0"/>
                  </a:lnTo>
                  <a:lnTo>
                    <a:pt x="59" y="0"/>
                  </a:lnTo>
                  <a:lnTo>
                    <a:pt x="61" y="2"/>
                  </a:lnTo>
                  <a:lnTo>
                    <a:pt x="63" y="2"/>
                  </a:lnTo>
                  <a:lnTo>
                    <a:pt x="68" y="2"/>
                  </a:lnTo>
                  <a:lnTo>
                    <a:pt x="70" y="2"/>
                  </a:lnTo>
                  <a:lnTo>
                    <a:pt x="73" y="5"/>
                  </a:lnTo>
                  <a:lnTo>
                    <a:pt x="77" y="9"/>
                  </a:lnTo>
                  <a:lnTo>
                    <a:pt x="80" y="9"/>
                  </a:lnTo>
                  <a:lnTo>
                    <a:pt x="80" y="12"/>
                  </a:lnTo>
                  <a:lnTo>
                    <a:pt x="80" y="1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16CCBC86-F5F2-974B-A499-E9BE0E51A2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1323" y="4343635"/>
              <a:ext cx="383002" cy="666367"/>
            </a:xfrm>
            <a:custGeom>
              <a:avLst/>
              <a:gdLst/>
              <a:ahLst/>
              <a:cxnLst>
                <a:cxn ang="0">
                  <a:pos x="78" y="2"/>
                </a:cxn>
                <a:cxn ang="0">
                  <a:pos x="80" y="12"/>
                </a:cxn>
                <a:cxn ang="0">
                  <a:pos x="69" y="26"/>
                </a:cxn>
                <a:cxn ang="0">
                  <a:pos x="50" y="38"/>
                </a:cxn>
                <a:cxn ang="0">
                  <a:pos x="40" y="45"/>
                </a:cxn>
                <a:cxn ang="0">
                  <a:pos x="38" y="45"/>
                </a:cxn>
                <a:cxn ang="0">
                  <a:pos x="33" y="61"/>
                </a:cxn>
                <a:cxn ang="0">
                  <a:pos x="24" y="64"/>
                </a:cxn>
                <a:cxn ang="0">
                  <a:pos x="17" y="59"/>
                </a:cxn>
                <a:cxn ang="0">
                  <a:pos x="10" y="59"/>
                </a:cxn>
                <a:cxn ang="0">
                  <a:pos x="12" y="52"/>
                </a:cxn>
                <a:cxn ang="0">
                  <a:pos x="12" y="45"/>
                </a:cxn>
                <a:cxn ang="0">
                  <a:pos x="0" y="57"/>
                </a:cxn>
                <a:cxn ang="0">
                  <a:pos x="3" y="66"/>
                </a:cxn>
                <a:cxn ang="0">
                  <a:pos x="5" y="76"/>
                </a:cxn>
                <a:cxn ang="0">
                  <a:pos x="12" y="85"/>
                </a:cxn>
                <a:cxn ang="0">
                  <a:pos x="21" y="95"/>
                </a:cxn>
                <a:cxn ang="0">
                  <a:pos x="33" y="116"/>
                </a:cxn>
                <a:cxn ang="0">
                  <a:pos x="45" y="139"/>
                </a:cxn>
                <a:cxn ang="0">
                  <a:pos x="52" y="154"/>
                </a:cxn>
                <a:cxn ang="0">
                  <a:pos x="62" y="172"/>
                </a:cxn>
                <a:cxn ang="0">
                  <a:pos x="64" y="184"/>
                </a:cxn>
                <a:cxn ang="0">
                  <a:pos x="73" y="196"/>
                </a:cxn>
                <a:cxn ang="0">
                  <a:pos x="95" y="210"/>
                </a:cxn>
                <a:cxn ang="0">
                  <a:pos x="116" y="222"/>
                </a:cxn>
                <a:cxn ang="0">
                  <a:pos x="130" y="232"/>
                </a:cxn>
                <a:cxn ang="0">
                  <a:pos x="142" y="241"/>
                </a:cxn>
                <a:cxn ang="0">
                  <a:pos x="151" y="239"/>
                </a:cxn>
                <a:cxn ang="0">
                  <a:pos x="156" y="234"/>
                </a:cxn>
                <a:cxn ang="0">
                  <a:pos x="158" y="224"/>
                </a:cxn>
                <a:cxn ang="0">
                  <a:pos x="161" y="215"/>
                </a:cxn>
                <a:cxn ang="0">
                  <a:pos x="158" y="208"/>
                </a:cxn>
                <a:cxn ang="0">
                  <a:pos x="161" y="201"/>
                </a:cxn>
                <a:cxn ang="0">
                  <a:pos x="163" y="191"/>
                </a:cxn>
                <a:cxn ang="0">
                  <a:pos x="163" y="175"/>
                </a:cxn>
                <a:cxn ang="0">
                  <a:pos x="168" y="163"/>
                </a:cxn>
                <a:cxn ang="0">
                  <a:pos x="149" y="146"/>
                </a:cxn>
                <a:cxn ang="0">
                  <a:pos x="144" y="137"/>
                </a:cxn>
                <a:cxn ang="0">
                  <a:pos x="140" y="125"/>
                </a:cxn>
                <a:cxn ang="0">
                  <a:pos x="123" y="130"/>
                </a:cxn>
                <a:cxn ang="0">
                  <a:pos x="114" y="125"/>
                </a:cxn>
                <a:cxn ang="0">
                  <a:pos x="109" y="116"/>
                </a:cxn>
                <a:cxn ang="0">
                  <a:pos x="102" y="104"/>
                </a:cxn>
                <a:cxn ang="0">
                  <a:pos x="104" y="87"/>
                </a:cxn>
                <a:cxn ang="0">
                  <a:pos x="109" y="78"/>
                </a:cxn>
                <a:cxn ang="0">
                  <a:pos x="123" y="61"/>
                </a:cxn>
                <a:cxn ang="0">
                  <a:pos x="151" y="54"/>
                </a:cxn>
                <a:cxn ang="0">
                  <a:pos x="144" y="50"/>
                </a:cxn>
                <a:cxn ang="0">
                  <a:pos x="144" y="45"/>
                </a:cxn>
                <a:cxn ang="0">
                  <a:pos x="147" y="33"/>
                </a:cxn>
                <a:cxn ang="0">
                  <a:pos x="135" y="31"/>
                </a:cxn>
                <a:cxn ang="0">
                  <a:pos x="125" y="28"/>
                </a:cxn>
                <a:cxn ang="0">
                  <a:pos x="121" y="31"/>
                </a:cxn>
                <a:cxn ang="0">
                  <a:pos x="111" y="31"/>
                </a:cxn>
                <a:cxn ang="0">
                  <a:pos x="106" y="24"/>
                </a:cxn>
                <a:cxn ang="0">
                  <a:pos x="102" y="17"/>
                </a:cxn>
                <a:cxn ang="0">
                  <a:pos x="95" y="12"/>
                </a:cxn>
                <a:cxn ang="0">
                  <a:pos x="90" y="5"/>
                </a:cxn>
                <a:cxn ang="0">
                  <a:pos x="80" y="0"/>
                </a:cxn>
              </a:cxnLst>
              <a:rect l="0" t="0" r="r" b="b"/>
              <a:pathLst>
                <a:path w="168" h="241">
                  <a:moveTo>
                    <a:pt x="80" y="0"/>
                  </a:moveTo>
                  <a:lnTo>
                    <a:pt x="78" y="0"/>
                  </a:lnTo>
                  <a:lnTo>
                    <a:pt x="76" y="0"/>
                  </a:lnTo>
                  <a:lnTo>
                    <a:pt x="76" y="2"/>
                  </a:lnTo>
                  <a:lnTo>
                    <a:pt x="78" y="2"/>
                  </a:lnTo>
                  <a:lnTo>
                    <a:pt x="78" y="2"/>
                  </a:lnTo>
                  <a:lnTo>
                    <a:pt x="78" y="7"/>
                  </a:lnTo>
                  <a:lnTo>
                    <a:pt x="80" y="7"/>
                  </a:lnTo>
                  <a:lnTo>
                    <a:pt x="80" y="12"/>
                  </a:lnTo>
                  <a:lnTo>
                    <a:pt x="80" y="12"/>
                  </a:lnTo>
                  <a:lnTo>
                    <a:pt x="78" y="12"/>
                  </a:lnTo>
                  <a:lnTo>
                    <a:pt x="78" y="14"/>
                  </a:lnTo>
                  <a:lnTo>
                    <a:pt x="73" y="21"/>
                  </a:lnTo>
                  <a:lnTo>
                    <a:pt x="71" y="24"/>
                  </a:lnTo>
                  <a:lnTo>
                    <a:pt x="69" y="26"/>
                  </a:lnTo>
                  <a:lnTo>
                    <a:pt x="66" y="28"/>
                  </a:lnTo>
                  <a:lnTo>
                    <a:pt x="64" y="31"/>
                  </a:lnTo>
                  <a:lnTo>
                    <a:pt x="62" y="33"/>
                  </a:lnTo>
                  <a:lnTo>
                    <a:pt x="59" y="35"/>
                  </a:lnTo>
                  <a:lnTo>
                    <a:pt x="50" y="38"/>
                  </a:lnTo>
                  <a:lnTo>
                    <a:pt x="45" y="40"/>
                  </a:lnTo>
                  <a:lnTo>
                    <a:pt x="43" y="40"/>
                  </a:lnTo>
                  <a:lnTo>
                    <a:pt x="43" y="40"/>
                  </a:lnTo>
                  <a:lnTo>
                    <a:pt x="40" y="43"/>
                  </a:lnTo>
                  <a:lnTo>
                    <a:pt x="40" y="45"/>
                  </a:lnTo>
                  <a:lnTo>
                    <a:pt x="40" y="47"/>
                  </a:lnTo>
                  <a:lnTo>
                    <a:pt x="40" y="47"/>
                  </a:lnTo>
                  <a:lnTo>
                    <a:pt x="38" y="45"/>
                  </a:lnTo>
                  <a:lnTo>
                    <a:pt x="38" y="45"/>
                  </a:lnTo>
                  <a:lnTo>
                    <a:pt x="38" y="45"/>
                  </a:lnTo>
                  <a:lnTo>
                    <a:pt x="36" y="50"/>
                  </a:lnTo>
                  <a:lnTo>
                    <a:pt x="33" y="54"/>
                  </a:lnTo>
                  <a:lnTo>
                    <a:pt x="33" y="59"/>
                  </a:lnTo>
                  <a:lnTo>
                    <a:pt x="33" y="61"/>
                  </a:lnTo>
                  <a:lnTo>
                    <a:pt x="33" y="61"/>
                  </a:lnTo>
                  <a:lnTo>
                    <a:pt x="31" y="61"/>
                  </a:lnTo>
                  <a:lnTo>
                    <a:pt x="29" y="64"/>
                  </a:lnTo>
                  <a:lnTo>
                    <a:pt x="26" y="66"/>
                  </a:lnTo>
                  <a:lnTo>
                    <a:pt x="24" y="64"/>
                  </a:lnTo>
                  <a:lnTo>
                    <a:pt x="24" y="64"/>
                  </a:lnTo>
                  <a:lnTo>
                    <a:pt x="24" y="61"/>
                  </a:lnTo>
                  <a:lnTo>
                    <a:pt x="21" y="59"/>
                  </a:lnTo>
                  <a:lnTo>
                    <a:pt x="19" y="59"/>
                  </a:lnTo>
                  <a:lnTo>
                    <a:pt x="17" y="59"/>
                  </a:lnTo>
                  <a:lnTo>
                    <a:pt x="17" y="59"/>
                  </a:lnTo>
                  <a:lnTo>
                    <a:pt x="17" y="57"/>
                  </a:lnTo>
                  <a:lnTo>
                    <a:pt x="14" y="57"/>
                  </a:lnTo>
                  <a:lnTo>
                    <a:pt x="12" y="59"/>
                  </a:lnTo>
                  <a:lnTo>
                    <a:pt x="10" y="59"/>
                  </a:lnTo>
                  <a:lnTo>
                    <a:pt x="10" y="59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0" y="52"/>
                  </a:lnTo>
                  <a:lnTo>
                    <a:pt x="12" y="52"/>
                  </a:lnTo>
                  <a:lnTo>
                    <a:pt x="14" y="50"/>
                  </a:lnTo>
                  <a:lnTo>
                    <a:pt x="14" y="47"/>
                  </a:lnTo>
                  <a:lnTo>
                    <a:pt x="12" y="47"/>
                  </a:lnTo>
                  <a:lnTo>
                    <a:pt x="12" y="45"/>
                  </a:lnTo>
                  <a:lnTo>
                    <a:pt x="12" y="45"/>
                  </a:lnTo>
                  <a:lnTo>
                    <a:pt x="12" y="45"/>
                  </a:lnTo>
                  <a:lnTo>
                    <a:pt x="10" y="47"/>
                  </a:lnTo>
                  <a:lnTo>
                    <a:pt x="7" y="47"/>
                  </a:lnTo>
                  <a:lnTo>
                    <a:pt x="5" y="52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9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3" y="66"/>
                  </a:lnTo>
                  <a:lnTo>
                    <a:pt x="3" y="69"/>
                  </a:lnTo>
                  <a:lnTo>
                    <a:pt x="5" y="71"/>
                  </a:lnTo>
                  <a:lnTo>
                    <a:pt x="5" y="73"/>
                  </a:lnTo>
                  <a:lnTo>
                    <a:pt x="5" y="73"/>
                  </a:lnTo>
                  <a:lnTo>
                    <a:pt x="5" y="76"/>
                  </a:lnTo>
                  <a:lnTo>
                    <a:pt x="3" y="78"/>
                  </a:lnTo>
                  <a:lnTo>
                    <a:pt x="3" y="78"/>
                  </a:lnTo>
                  <a:lnTo>
                    <a:pt x="7" y="80"/>
                  </a:lnTo>
                  <a:lnTo>
                    <a:pt x="10" y="83"/>
                  </a:lnTo>
                  <a:lnTo>
                    <a:pt x="12" y="85"/>
                  </a:lnTo>
                  <a:lnTo>
                    <a:pt x="14" y="85"/>
                  </a:lnTo>
                  <a:lnTo>
                    <a:pt x="17" y="90"/>
                  </a:lnTo>
                  <a:lnTo>
                    <a:pt x="19" y="92"/>
                  </a:lnTo>
                  <a:lnTo>
                    <a:pt x="19" y="92"/>
                  </a:lnTo>
                  <a:lnTo>
                    <a:pt x="21" y="95"/>
                  </a:lnTo>
                  <a:lnTo>
                    <a:pt x="24" y="99"/>
                  </a:lnTo>
                  <a:lnTo>
                    <a:pt x="24" y="102"/>
                  </a:lnTo>
                  <a:lnTo>
                    <a:pt x="33" y="109"/>
                  </a:lnTo>
                  <a:lnTo>
                    <a:pt x="33" y="113"/>
                  </a:lnTo>
                  <a:lnTo>
                    <a:pt x="33" y="116"/>
                  </a:lnTo>
                  <a:lnTo>
                    <a:pt x="36" y="118"/>
                  </a:lnTo>
                  <a:lnTo>
                    <a:pt x="38" y="123"/>
                  </a:lnTo>
                  <a:lnTo>
                    <a:pt x="38" y="128"/>
                  </a:lnTo>
                  <a:lnTo>
                    <a:pt x="40" y="132"/>
                  </a:lnTo>
                  <a:lnTo>
                    <a:pt x="45" y="139"/>
                  </a:lnTo>
                  <a:lnTo>
                    <a:pt x="45" y="142"/>
                  </a:lnTo>
                  <a:lnTo>
                    <a:pt x="47" y="146"/>
                  </a:lnTo>
                  <a:lnTo>
                    <a:pt x="47" y="151"/>
                  </a:lnTo>
                  <a:lnTo>
                    <a:pt x="50" y="154"/>
                  </a:lnTo>
                  <a:lnTo>
                    <a:pt x="52" y="154"/>
                  </a:lnTo>
                  <a:lnTo>
                    <a:pt x="52" y="156"/>
                  </a:lnTo>
                  <a:lnTo>
                    <a:pt x="55" y="161"/>
                  </a:lnTo>
                  <a:lnTo>
                    <a:pt x="57" y="165"/>
                  </a:lnTo>
                  <a:lnTo>
                    <a:pt x="59" y="168"/>
                  </a:lnTo>
                  <a:lnTo>
                    <a:pt x="62" y="172"/>
                  </a:lnTo>
                  <a:lnTo>
                    <a:pt x="66" y="175"/>
                  </a:lnTo>
                  <a:lnTo>
                    <a:pt x="66" y="180"/>
                  </a:lnTo>
                  <a:lnTo>
                    <a:pt x="66" y="182"/>
                  </a:lnTo>
                  <a:lnTo>
                    <a:pt x="66" y="184"/>
                  </a:lnTo>
                  <a:lnTo>
                    <a:pt x="64" y="184"/>
                  </a:lnTo>
                  <a:lnTo>
                    <a:pt x="66" y="189"/>
                  </a:lnTo>
                  <a:lnTo>
                    <a:pt x="66" y="189"/>
                  </a:lnTo>
                  <a:lnTo>
                    <a:pt x="69" y="191"/>
                  </a:lnTo>
                  <a:lnTo>
                    <a:pt x="71" y="194"/>
                  </a:lnTo>
                  <a:lnTo>
                    <a:pt x="73" y="196"/>
                  </a:lnTo>
                  <a:lnTo>
                    <a:pt x="78" y="201"/>
                  </a:lnTo>
                  <a:lnTo>
                    <a:pt x="80" y="201"/>
                  </a:lnTo>
                  <a:lnTo>
                    <a:pt x="80" y="203"/>
                  </a:lnTo>
                  <a:lnTo>
                    <a:pt x="88" y="208"/>
                  </a:lnTo>
                  <a:lnTo>
                    <a:pt x="95" y="210"/>
                  </a:lnTo>
                  <a:lnTo>
                    <a:pt x="99" y="215"/>
                  </a:lnTo>
                  <a:lnTo>
                    <a:pt x="102" y="215"/>
                  </a:lnTo>
                  <a:lnTo>
                    <a:pt x="111" y="220"/>
                  </a:lnTo>
                  <a:lnTo>
                    <a:pt x="116" y="222"/>
                  </a:lnTo>
                  <a:lnTo>
                    <a:pt x="116" y="222"/>
                  </a:lnTo>
                  <a:lnTo>
                    <a:pt x="118" y="222"/>
                  </a:lnTo>
                  <a:lnTo>
                    <a:pt x="118" y="222"/>
                  </a:lnTo>
                  <a:lnTo>
                    <a:pt x="125" y="227"/>
                  </a:lnTo>
                  <a:lnTo>
                    <a:pt x="128" y="229"/>
                  </a:lnTo>
                  <a:lnTo>
                    <a:pt x="130" y="232"/>
                  </a:lnTo>
                  <a:lnTo>
                    <a:pt x="132" y="232"/>
                  </a:lnTo>
                  <a:lnTo>
                    <a:pt x="135" y="234"/>
                  </a:lnTo>
                  <a:lnTo>
                    <a:pt x="137" y="239"/>
                  </a:lnTo>
                  <a:lnTo>
                    <a:pt x="140" y="239"/>
                  </a:lnTo>
                  <a:lnTo>
                    <a:pt x="142" y="241"/>
                  </a:lnTo>
                  <a:lnTo>
                    <a:pt x="142" y="241"/>
                  </a:lnTo>
                  <a:lnTo>
                    <a:pt x="144" y="241"/>
                  </a:lnTo>
                  <a:lnTo>
                    <a:pt x="147" y="239"/>
                  </a:lnTo>
                  <a:lnTo>
                    <a:pt x="147" y="239"/>
                  </a:lnTo>
                  <a:lnTo>
                    <a:pt x="151" y="239"/>
                  </a:lnTo>
                  <a:lnTo>
                    <a:pt x="151" y="239"/>
                  </a:lnTo>
                  <a:lnTo>
                    <a:pt x="154" y="239"/>
                  </a:lnTo>
                  <a:lnTo>
                    <a:pt x="154" y="236"/>
                  </a:lnTo>
                  <a:lnTo>
                    <a:pt x="154" y="234"/>
                  </a:lnTo>
                  <a:lnTo>
                    <a:pt x="156" y="234"/>
                  </a:lnTo>
                  <a:lnTo>
                    <a:pt x="156" y="234"/>
                  </a:lnTo>
                  <a:lnTo>
                    <a:pt x="156" y="232"/>
                  </a:lnTo>
                  <a:lnTo>
                    <a:pt x="154" y="232"/>
                  </a:lnTo>
                  <a:lnTo>
                    <a:pt x="154" y="229"/>
                  </a:lnTo>
                  <a:lnTo>
                    <a:pt x="158" y="224"/>
                  </a:lnTo>
                  <a:lnTo>
                    <a:pt x="161" y="222"/>
                  </a:lnTo>
                  <a:lnTo>
                    <a:pt x="163" y="220"/>
                  </a:lnTo>
                  <a:lnTo>
                    <a:pt x="163" y="217"/>
                  </a:lnTo>
                  <a:lnTo>
                    <a:pt x="163" y="215"/>
                  </a:lnTo>
                  <a:lnTo>
                    <a:pt x="161" y="215"/>
                  </a:lnTo>
                  <a:lnTo>
                    <a:pt x="161" y="215"/>
                  </a:lnTo>
                  <a:lnTo>
                    <a:pt x="161" y="213"/>
                  </a:lnTo>
                  <a:lnTo>
                    <a:pt x="158" y="213"/>
                  </a:lnTo>
                  <a:lnTo>
                    <a:pt x="158" y="210"/>
                  </a:lnTo>
                  <a:lnTo>
                    <a:pt x="158" y="208"/>
                  </a:lnTo>
                  <a:lnTo>
                    <a:pt x="158" y="206"/>
                  </a:lnTo>
                  <a:lnTo>
                    <a:pt x="161" y="203"/>
                  </a:lnTo>
                  <a:lnTo>
                    <a:pt x="161" y="203"/>
                  </a:lnTo>
                  <a:lnTo>
                    <a:pt x="161" y="201"/>
                  </a:lnTo>
                  <a:lnTo>
                    <a:pt x="161" y="201"/>
                  </a:lnTo>
                  <a:lnTo>
                    <a:pt x="161" y="198"/>
                  </a:lnTo>
                  <a:lnTo>
                    <a:pt x="158" y="196"/>
                  </a:lnTo>
                  <a:lnTo>
                    <a:pt x="158" y="194"/>
                  </a:lnTo>
                  <a:lnTo>
                    <a:pt x="161" y="194"/>
                  </a:lnTo>
                  <a:lnTo>
                    <a:pt x="163" y="191"/>
                  </a:lnTo>
                  <a:lnTo>
                    <a:pt x="163" y="191"/>
                  </a:lnTo>
                  <a:lnTo>
                    <a:pt x="163" y="187"/>
                  </a:lnTo>
                  <a:lnTo>
                    <a:pt x="163" y="182"/>
                  </a:lnTo>
                  <a:lnTo>
                    <a:pt x="163" y="180"/>
                  </a:lnTo>
                  <a:lnTo>
                    <a:pt x="163" y="175"/>
                  </a:lnTo>
                  <a:lnTo>
                    <a:pt x="163" y="170"/>
                  </a:lnTo>
                  <a:lnTo>
                    <a:pt x="166" y="168"/>
                  </a:lnTo>
                  <a:lnTo>
                    <a:pt x="166" y="165"/>
                  </a:lnTo>
                  <a:lnTo>
                    <a:pt x="168" y="165"/>
                  </a:lnTo>
                  <a:lnTo>
                    <a:pt x="168" y="163"/>
                  </a:lnTo>
                  <a:lnTo>
                    <a:pt x="163" y="158"/>
                  </a:lnTo>
                  <a:lnTo>
                    <a:pt x="154" y="144"/>
                  </a:lnTo>
                  <a:lnTo>
                    <a:pt x="151" y="144"/>
                  </a:lnTo>
                  <a:lnTo>
                    <a:pt x="149" y="144"/>
                  </a:lnTo>
                  <a:lnTo>
                    <a:pt x="149" y="146"/>
                  </a:lnTo>
                  <a:lnTo>
                    <a:pt x="147" y="146"/>
                  </a:lnTo>
                  <a:lnTo>
                    <a:pt x="147" y="146"/>
                  </a:lnTo>
                  <a:lnTo>
                    <a:pt x="144" y="144"/>
                  </a:lnTo>
                  <a:lnTo>
                    <a:pt x="144" y="144"/>
                  </a:lnTo>
                  <a:lnTo>
                    <a:pt x="144" y="137"/>
                  </a:lnTo>
                  <a:lnTo>
                    <a:pt x="144" y="137"/>
                  </a:lnTo>
                  <a:lnTo>
                    <a:pt x="144" y="123"/>
                  </a:lnTo>
                  <a:lnTo>
                    <a:pt x="144" y="123"/>
                  </a:lnTo>
                  <a:lnTo>
                    <a:pt x="142" y="123"/>
                  </a:lnTo>
                  <a:lnTo>
                    <a:pt x="140" y="125"/>
                  </a:lnTo>
                  <a:lnTo>
                    <a:pt x="135" y="130"/>
                  </a:lnTo>
                  <a:lnTo>
                    <a:pt x="130" y="132"/>
                  </a:lnTo>
                  <a:lnTo>
                    <a:pt x="130" y="132"/>
                  </a:lnTo>
                  <a:lnTo>
                    <a:pt x="125" y="132"/>
                  </a:lnTo>
                  <a:lnTo>
                    <a:pt x="123" y="130"/>
                  </a:lnTo>
                  <a:lnTo>
                    <a:pt x="121" y="130"/>
                  </a:lnTo>
                  <a:lnTo>
                    <a:pt x="121" y="128"/>
                  </a:lnTo>
                  <a:lnTo>
                    <a:pt x="121" y="125"/>
                  </a:lnTo>
                  <a:lnTo>
                    <a:pt x="118" y="125"/>
                  </a:lnTo>
                  <a:lnTo>
                    <a:pt x="114" y="125"/>
                  </a:lnTo>
                  <a:lnTo>
                    <a:pt x="111" y="123"/>
                  </a:lnTo>
                  <a:lnTo>
                    <a:pt x="111" y="123"/>
                  </a:lnTo>
                  <a:lnTo>
                    <a:pt x="111" y="120"/>
                  </a:lnTo>
                  <a:lnTo>
                    <a:pt x="111" y="118"/>
                  </a:lnTo>
                  <a:lnTo>
                    <a:pt x="109" y="116"/>
                  </a:lnTo>
                  <a:lnTo>
                    <a:pt x="106" y="113"/>
                  </a:lnTo>
                  <a:lnTo>
                    <a:pt x="106" y="111"/>
                  </a:lnTo>
                  <a:lnTo>
                    <a:pt x="104" y="109"/>
                  </a:lnTo>
                  <a:lnTo>
                    <a:pt x="104" y="109"/>
                  </a:lnTo>
                  <a:lnTo>
                    <a:pt x="102" y="104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7"/>
                  </a:lnTo>
                  <a:lnTo>
                    <a:pt x="104" y="92"/>
                  </a:lnTo>
                  <a:lnTo>
                    <a:pt x="104" y="87"/>
                  </a:lnTo>
                  <a:lnTo>
                    <a:pt x="104" y="87"/>
                  </a:lnTo>
                  <a:lnTo>
                    <a:pt x="106" y="85"/>
                  </a:lnTo>
                  <a:lnTo>
                    <a:pt x="109" y="85"/>
                  </a:lnTo>
                  <a:lnTo>
                    <a:pt x="109" y="78"/>
                  </a:lnTo>
                  <a:lnTo>
                    <a:pt x="109" y="78"/>
                  </a:lnTo>
                  <a:lnTo>
                    <a:pt x="111" y="73"/>
                  </a:lnTo>
                  <a:lnTo>
                    <a:pt x="114" y="71"/>
                  </a:lnTo>
                  <a:lnTo>
                    <a:pt x="118" y="66"/>
                  </a:lnTo>
                  <a:lnTo>
                    <a:pt x="121" y="64"/>
                  </a:lnTo>
                  <a:lnTo>
                    <a:pt x="123" y="61"/>
                  </a:lnTo>
                  <a:lnTo>
                    <a:pt x="128" y="59"/>
                  </a:lnTo>
                  <a:lnTo>
                    <a:pt x="142" y="57"/>
                  </a:lnTo>
                  <a:lnTo>
                    <a:pt x="144" y="54"/>
                  </a:lnTo>
                  <a:lnTo>
                    <a:pt x="149" y="54"/>
                  </a:lnTo>
                  <a:lnTo>
                    <a:pt x="151" y="54"/>
                  </a:lnTo>
                  <a:lnTo>
                    <a:pt x="151" y="54"/>
                  </a:lnTo>
                  <a:lnTo>
                    <a:pt x="149" y="54"/>
                  </a:lnTo>
                  <a:lnTo>
                    <a:pt x="147" y="50"/>
                  </a:lnTo>
                  <a:lnTo>
                    <a:pt x="147" y="50"/>
                  </a:lnTo>
                  <a:lnTo>
                    <a:pt x="144" y="50"/>
                  </a:lnTo>
                  <a:lnTo>
                    <a:pt x="144" y="50"/>
                  </a:lnTo>
                  <a:lnTo>
                    <a:pt x="142" y="50"/>
                  </a:lnTo>
                  <a:lnTo>
                    <a:pt x="142" y="50"/>
                  </a:lnTo>
                  <a:lnTo>
                    <a:pt x="142" y="47"/>
                  </a:lnTo>
                  <a:lnTo>
                    <a:pt x="144" y="45"/>
                  </a:lnTo>
                  <a:lnTo>
                    <a:pt x="147" y="40"/>
                  </a:lnTo>
                  <a:lnTo>
                    <a:pt x="149" y="40"/>
                  </a:lnTo>
                  <a:lnTo>
                    <a:pt x="149" y="38"/>
                  </a:lnTo>
                  <a:lnTo>
                    <a:pt x="149" y="35"/>
                  </a:lnTo>
                  <a:lnTo>
                    <a:pt x="147" y="33"/>
                  </a:lnTo>
                  <a:lnTo>
                    <a:pt x="142" y="31"/>
                  </a:lnTo>
                  <a:lnTo>
                    <a:pt x="140" y="28"/>
                  </a:lnTo>
                  <a:lnTo>
                    <a:pt x="137" y="28"/>
                  </a:lnTo>
                  <a:lnTo>
                    <a:pt x="137" y="28"/>
                  </a:lnTo>
                  <a:lnTo>
                    <a:pt x="135" y="31"/>
                  </a:lnTo>
                  <a:lnTo>
                    <a:pt x="132" y="31"/>
                  </a:lnTo>
                  <a:lnTo>
                    <a:pt x="130" y="31"/>
                  </a:lnTo>
                  <a:lnTo>
                    <a:pt x="130" y="28"/>
                  </a:lnTo>
                  <a:lnTo>
                    <a:pt x="128" y="28"/>
                  </a:lnTo>
                  <a:lnTo>
                    <a:pt x="125" y="28"/>
                  </a:lnTo>
                  <a:lnTo>
                    <a:pt x="125" y="28"/>
                  </a:lnTo>
                  <a:lnTo>
                    <a:pt x="123" y="31"/>
                  </a:lnTo>
                  <a:lnTo>
                    <a:pt x="123" y="31"/>
                  </a:lnTo>
                  <a:lnTo>
                    <a:pt x="123" y="31"/>
                  </a:lnTo>
                  <a:lnTo>
                    <a:pt x="121" y="31"/>
                  </a:lnTo>
                  <a:lnTo>
                    <a:pt x="121" y="33"/>
                  </a:lnTo>
                  <a:lnTo>
                    <a:pt x="118" y="33"/>
                  </a:lnTo>
                  <a:lnTo>
                    <a:pt x="116" y="31"/>
                  </a:lnTo>
                  <a:lnTo>
                    <a:pt x="114" y="31"/>
                  </a:lnTo>
                  <a:lnTo>
                    <a:pt x="111" y="31"/>
                  </a:lnTo>
                  <a:lnTo>
                    <a:pt x="109" y="31"/>
                  </a:lnTo>
                  <a:lnTo>
                    <a:pt x="109" y="31"/>
                  </a:lnTo>
                  <a:lnTo>
                    <a:pt x="106" y="28"/>
                  </a:lnTo>
                  <a:lnTo>
                    <a:pt x="106" y="24"/>
                  </a:lnTo>
                  <a:lnTo>
                    <a:pt x="106" y="24"/>
                  </a:lnTo>
                  <a:lnTo>
                    <a:pt x="104" y="24"/>
                  </a:lnTo>
                  <a:lnTo>
                    <a:pt x="104" y="21"/>
                  </a:lnTo>
                  <a:lnTo>
                    <a:pt x="104" y="21"/>
                  </a:lnTo>
                  <a:lnTo>
                    <a:pt x="102" y="19"/>
                  </a:lnTo>
                  <a:lnTo>
                    <a:pt x="102" y="17"/>
                  </a:lnTo>
                  <a:lnTo>
                    <a:pt x="102" y="14"/>
                  </a:lnTo>
                  <a:lnTo>
                    <a:pt x="99" y="14"/>
                  </a:lnTo>
                  <a:lnTo>
                    <a:pt x="99" y="14"/>
                  </a:lnTo>
                  <a:lnTo>
                    <a:pt x="97" y="14"/>
                  </a:lnTo>
                  <a:lnTo>
                    <a:pt x="95" y="12"/>
                  </a:lnTo>
                  <a:lnTo>
                    <a:pt x="95" y="12"/>
                  </a:lnTo>
                  <a:lnTo>
                    <a:pt x="95" y="12"/>
                  </a:lnTo>
                  <a:lnTo>
                    <a:pt x="92" y="9"/>
                  </a:lnTo>
                  <a:lnTo>
                    <a:pt x="92" y="5"/>
                  </a:lnTo>
                  <a:lnTo>
                    <a:pt x="90" y="5"/>
                  </a:lnTo>
                  <a:lnTo>
                    <a:pt x="88" y="2"/>
                  </a:lnTo>
                  <a:lnTo>
                    <a:pt x="88" y="2"/>
                  </a:lnTo>
                  <a:lnTo>
                    <a:pt x="85" y="0"/>
                  </a:lnTo>
                  <a:lnTo>
                    <a:pt x="83" y="0"/>
                  </a:lnTo>
                  <a:lnTo>
                    <a:pt x="80" y="0"/>
                  </a:lnTo>
                  <a:lnTo>
                    <a:pt x="8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C7960515-1D03-5B49-A02A-AE27FCBC5F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2979" y="5139957"/>
              <a:ext cx="599580" cy="1130889"/>
            </a:xfrm>
            <a:custGeom>
              <a:avLst/>
              <a:gdLst/>
              <a:ahLst/>
              <a:cxnLst>
                <a:cxn ang="0">
                  <a:pos x="36" y="407"/>
                </a:cxn>
                <a:cxn ang="0">
                  <a:pos x="15" y="392"/>
                </a:cxn>
                <a:cxn ang="0">
                  <a:pos x="3" y="390"/>
                </a:cxn>
                <a:cxn ang="0">
                  <a:pos x="0" y="381"/>
                </a:cxn>
                <a:cxn ang="0">
                  <a:pos x="12" y="362"/>
                </a:cxn>
                <a:cxn ang="0">
                  <a:pos x="12" y="352"/>
                </a:cxn>
                <a:cxn ang="0">
                  <a:pos x="22" y="333"/>
                </a:cxn>
                <a:cxn ang="0">
                  <a:pos x="24" y="317"/>
                </a:cxn>
                <a:cxn ang="0">
                  <a:pos x="26" y="307"/>
                </a:cxn>
                <a:cxn ang="0">
                  <a:pos x="19" y="293"/>
                </a:cxn>
                <a:cxn ang="0">
                  <a:pos x="22" y="272"/>
                </a:cxn>
                <a:cxn ang="0">
                  <a:pos x="22" y="251"/>
                </a:cxn>
                <a:cxn ang="0">
                  <a:pos x="31" y="227"/>
                </a:cxn>
                <a:cxn ang="0">
                  <a:pos x="34" y="196"/>
                </a:cxn>
                <a:cxn ang="0">
                  <a:pos x="38" y="187"/>
                </a:cxn>
                <a:cxn ang="0">
                  <a:pos x="45" y="163"/>
                </a:cxn>
                <a:cxn ang="0">
                  <a:pos x="41" y="137"/>
                </a:cxn>
                <a:cxn ang="0">
                  <a:pos x="43" y="118"/>
                </a:cxn>
                <a:cxn ang="0">
                  <a:pos x="45" y="102"/>
                </a:cxn>
                <a:cxn ang="0">
                  <a:pos x="62" y="71"/>
                </a:cxn>
                <a:cxn ang="0">
                  <a:pos x="64" y="52"/>
                </a:cxn>
                <a:cxn ang="0">
                  <a:pos x="76" y="33"/>
                </a:cxn>
                <a:cxn ang="0">
                  <a:pos x="83" y="17"/>
                </a:cxn>
                <a:cxn ang="0">
                  <a:pos x="95" y="0"/>
                </a:cxn>
                <a:cxn ang="0">
                  <a:pos x="116" y="7"/>
                </a:cxn>
                <a:cxn ang="0">
                  <a:pos x="123" y="5"/>
                </a:cxn>
                <a:cxn ang="0">
                  <a:pos x="140" y="7"/>
                </a:cxn>
                <a:cxn ang="0">
                  <a:pos x="163" y="26"/>
                </a:cxn>
                <a:cxn ang="0">
                  <a:pos x="182" y="33"/>
                </a:cxn>
                <a:cxn ang="0">
                  <a:pos x="206" y="47"/>
                </a:cxn>
                <a:cxn ang="0">
                  <a:pos x="199" y="69"/>
                </a:cxn>
                <a:cxn ang="0">
                  <a:pos x="220" y="78"/>
                </a:cxn>
                <a:cxn ang="0">
                  <a:pos x="237" y="76"/>
                </a:cxn>
                <a:cxn ang="0">
                  <a:pos x="249" y="64"/>
                </a:cxn>
                <a:cxn ang="0">
                  <a:pos x="263" y="62"/>
                </a:cxn>
                <a:cxn ang="0">
                  <a:pos x="249" y="78"/>
                </a:cxn>
                <a:cxn ang="0">
                  <a:pos x="223" y="104"/>
                </a:cxn>
                <a:cxn ang="0">
                  <a:pos x="206" y="118"/>
                </a:cxn>
                <a:cxn ang="0">
                  <a:pos x="204" y="151"/>
                </a:cxn>
                <a:cxn ang="0">
                  <a:pos x="199" y="168"/>
                </a:cxn>
                <a:cxn ang="0">
                  <a:pos x="213" y="192"/>
                </a:cxn>
                <a:cxn ang="0">
                  <a:pos x="213" y="215"/>
                </a:cxn>
                <a:cxn ang="0">
                  <a:pos x="187" y="229"/>
                </a:cxn>
                <a:cxn ang="0">
                  <a:pos x="147" y="229"/>
                </a:cxn>
                <a:cxn ang="0">
                  <a:pos x="147" y="246"/>
                </a:cxn>
                <a:cxn ang="0">
                  <a:pos x="128" y="260"/>
                </a:cxn>
                <a:cxn ang="0">
                  <a:pos x="112" y="265"/>
                </a:cxn>
                <a:cxn ang="0">
                  <a:pos x="123" y="277"/>
                </a:cxn>
                <a:cxn ang="0">
                  <a:pos x="126" y="284"/>
                </a:cxn>
                <a:cxn ang="0">
                  <a:pos x="112" y="281"/>
                </a:cxn>
                <a:cxn ang="0">
                  <a:pos x="114" y="288"/>
                </a:cxn>
                <a:cxn ang="0">
                  <a:pos x="109" y="305"/>
                </a:cxn>
                <a:cxn ang="0">
                  <a:pos x="93" y="314"/>
                </a:cxn>
                <a:cxn ang="0">
                  <a:pos x="76" y="329"/>
                </a:cxn>
                <a:cxn ang="0">
                  <a:pos x="100" y="340"/>
                </a:cxn>
                <a:cxn ang="0">
                  <a:pos x="100" y="352"/>
                </a:cxn>
                <a:cxn ang="0">
                  <a:pos x="78" y="366"/>
                </a:cxn>
                <a:cxn ang="0">
                  <a:pos x="67" y="381"/>
                </a:cxn>
                <a:cxn ang="0">
                  <a:pos x="57" y="385"/>
                </a:cxn>
                <a:cxn ang="0">
                  <a:pos x="55" y="400"/>
                </a:cxn>
              </a:cxnLst>
              <a:rect l="0" t="0" r="r" b="b"/>
              <a:pathLst>
                <a:path w="263" h="409">
                  <a:moveTo>
                    <a:pt x="67" y="409"/>
                  </a:moveTo>
                  <a:lnTo>
                    <a:pt x="64" y="409"/>
                  </a:lnTo>
                  <a:lnTo>
                    <a:pt x="62" y="409"/>
                  </a:lnTo>
                  <a:lnTo>
                    <a:pt x="55" y="407"/>
                  </a:lnTo>
                  <a:lnTo>
                    <a:pt x="48" y="407"/>
                  </a:lnTo>
                  <a:lnTo>
                    <a:pt x="45" y="407"/>
                  </a:lnTo>
                  <a:lnTo>
                    <a:pt x="41" y="407"/>
                  </a:lnTo>
                  <a:lnTo>
                    <a:pt x="36" y="407"/>
                  </a:lnTo>
                  <a:lnTo>
                    <a:pt x="36" y="407"/>
                  </a:lnTo>
                  <a:lnTo>
                    <a:pt x="34" y="407"/>
                  </a:lnTo>
                  <a:lnTo>
                    <a:pt x="19" y="407"/>
                  </a:lnTo>
                  <a:lnTo>
                    <a:pt x="17" y="407"/>
                  </a:lnTo>
                  <a:lnTo>
                    <a:pt x="15" y="404"/>
                  </a:lnTo>
                  <a:lnTo>
                    <a:pt x="15" y="404"/>
                  </a:lnTo>
                  <a:lnTo>
                    <a:pt x="15" y="402"/>
                  </a:lnTo>
                  <a:lnTo>
                    <a:pt x="15" y="392"/>
                  </a:lnTo>
                  <a:lnTo>
                    <a:pt x="15" y="390"/>
                  </a:lnTo>
                  <a:lnTo>
                    <a:pt x="12" y="388"/>
                  </a:lnTo>
                  <a:lnTo>
                    <a:pt x="12" y="388"/>
                  </a:lnTo>
                  <a:lnTo>
                    <a:pt x="12" y="388"/>
                  </a:lnTo>
                  <a:lnTo>
                    <a:pt x="12" y="388"/>
                  </a:lnTo>
                  <a:lnTo>
                    <a:pt x="10" y="388"/>
                  </a:lnTo>
                  <a:lnTo>
                    <a:pt x="5" y="388"/>
                  </a:lnTo>
                  <a:lnTo>
                    <a:pt x="3" y="390"/>
                  </a:lnTo>
                  <a:lnTo>
                    <a:pt x="3" y="390"/>
                  </a:lnTo>
                  <a:lnTo>
                    <a:pt x="3" y="390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0" y="388"/>
                  </a:lnTo>
                  <a:lnTo>
                    <a:pt x="0" y="388"/>
                  </a:lnTo>
                  <a:lnTo>
                    <a:pt x="0" y="383"/>
                  </a:lnTo>
                  <a:lnTo>
                    <a:pt x="0" y="381"/>
                  </a:lnTo>
                  <a:lnTo>
                    <a:pt x="0" y="378"/>
                  </a:lnTo>
                  <a:lnTo>
                    <a:pt x="0" y="374"/>
                  </a:lnTo>
                  <a:lnTo>
                    <a:pt x="3" y="371"/>
                  </a:lnTo>
                  <a:lnTo>
                    <a:pt x="3" y="371"/>
                  </a:lnTo>
                  <a:lnTo>
                    <a:pt x="8" y="366"/>
                  </a:lnTo>
                  <a:lnTo>
                    <a:pt x="10" y="364"/>
                  </a:lnTo>
                  <a:lnTo>
                    <a:pt x="10" y="364"/>
                  </a:lnTo>
                  <a:lnTo>
                    <a:pt x="12" y="362"/>
                  </a:lnTo>
                  <a:lnTo>
                    <a:pt x="12" y="359"/>
                  </a:lnTo>
                  <a:lnTo>
                    <a:pt x="12" y="357"/>
                  </a:lnTo>
                  <a:lnTo>
                    <a:pt x="12" y="357"/>
                  </a:lnTo>
                  <a:lnTo>
                    <a:pt x="12" y="355"/>
                  </a:lnTo>
                  <a:lnTo>
                    <a:pt x="12" y="355"/>
                  </a:lnTo>
                  <a:lnTo>
                    <a:pt x="12" y="352"/>
                  </a:lnTo>
                  <a:lnTo>
                    <a:pt x="12" y="352"/>
                  </a:lnTo>
                  <a:lnTo>
                    <a:pt x="12" y="352"/>
                  </a:lnTo>
                  <a:lnTo>
                    <a:pt x="12" y="350"/>
                  </a:lnTo>
                  <a:lnTo>
                    <a:pt x="12" y="348"/>
                  </a:lnTo>
                  <a:lnTo>
                    <a:pt x="12" y="348"/>
                  </a:lnTo>
                  <a:lnTo>
                    <a:pt x="17" y="345"/>
                  </a:lnTo>
                  <a:lnTo>
                    <a:pt x="19" y="340"/>
                  </a:lnTo>
                  <a:lnTo>
                    <a:pt x="19" y="340"/>
                  </a:lnTo>
                  <a:lnTo>
                    <a:pt x="22" y="338"/>
                  </a:lnTo>
                  <a:lnTo>
                    <a:pt x="22" y="333"/>
                  </a:lnTo>
                  <a:lnTo>
                    <a:pt x="22" y="329"/>
                  </a:lnTo>
                  <a:lnTo>
                    <a:pt x="22" y="326"/>
                  </a:lnTo>
                  <a:lnTo>
                    <a:pt x="22" y="324"/>
                  </a:lnTo>
                  <a:lnTo>
                    <a:pt x="22" y="324"/>
                  </a:lnTo>
                  <a:lnTo>
                    <a:pt x="22" y="319"/>
                  </a:lnTo>
                  <a:lnTo>
                    <a:pt x="24" y="317"/>
                  </a:lnTo>
                  <a:lnTo>
                    <a:pt x="24" y="317"/>
                  </a:lnTo>
                  <a:lnTo>
                    <a:pt x="24" y="317"/>
                  </a:lnTo>
                  <a:lnTo>
                    <a:pt x="24" y="314"/>
                  </a:lnTo>
                  <a:lnTo>
                    <a:pt x="22" y="312"/>
                  </a:lnTo>
                  <a:lnTo>
                    <a:pt x="19" y="312"/>
                  </a:lnTo>
                  <a:lnTo>
                    <a:pt x="19" y="310"/>
                  </a:lnTo>
                  <a:lnTo>
                    <a:pt x="19" y="310"/>
                  </a:lnTo>
                  <a:lnTo>
                    <a:pt x="24" y="310"/>
                  </a:lnTo>
                  <a:lnTo>
                    <a:pt x="26" y="310"/>
                  </a:lnTo>
                  <a:lnTo>
                    <a:pt x="26" y="307"/>
                  </a:lnTo>
                  <a:lnTo>
                    <a:pt x="26" y="307"/>
                  </a:lnTo>
                  <a:lnTo>
                    <a:pt x="24" y="305"/>
                  </a:lnTo>
                  <a:lnTo>
                    <a:pt x="22" y="305"/>
                  </a:lnTo>
                  <a:lnTo>
                    <a:pt x="19" y="305"/>
                  </a:lnTo>
                  <a:lnTo>
                    <a:pt x="19" y="303"/>
                  </a:lnTo>
                  <a:lnTo>
                    <a:pt x="22" y="298"/>
                  </a:lnTo>
                  <a:lnTo>
                    <a:pt x="19" y="296"/>
                  </a:lnTo>
                  <a:lnTo>
                    <a:pt x="19" y="293"/>
                  </a:lnTo>
                  <a:lnTo>
                    <a:pt x="19" y="293"/>
                  </a:lnTo>
                  <a:lnTo>
                    <a:pt x="19" y="288"/>
                  </a:lnTo>
                  <a:lnTo>
                    <a:pt x="19" y="286"/>
                  </a:lnTo>
                  <a:lnTo>
                    <a:pt x="17" y="286"/>
                  </a:lnTo>
                  <a:lnTo>
                    <a:pt x="17" y="286"/>
                  </a:lnTo>
                  <a:lnTo>
                    <a:pt x="17" y="279"/>
                  </a:lnTo>
                  <a:lnTo>
                    <a:pt x="19" y="274"/>
                  </a:lnTo>
                  <a:lnTo>
                    <a:pt x="22" y="272"/>
                  </a:lnTo>
                  <a:lnTo>
                    <a:pt x="22" y="272"/>
                  </a:lnTo>
                  <a:lnTo>
                    <a:pt x="22" y="270"/>
                  </a:lnTo>
                  <a:lnTo>
                    <a:pt x="22" y="267"/>
                  </a:lnTo>
                  <a:lnTo>
                    <a:pt x="22" y="267"/>
                  </a:lnTo>
                  <a:lnTo>
                    <a:pt x="19" y="265"/>
                  </a:lnTo>
                  <a:lnTo>
                    <a:pt x="19" y="262"/>
                  </a:lnTo>
                  <a:lnTo>
                    <a:pt x="19" y="258"/>
                  </a:lnTo>
                  <a:lnTo>
                    <a:pt x="22" y="251"/>
                  </a:lnTo>
                  <a:lnTo>
                    <a:pt x="22" y="248"/>
                  </a:lnTo>
                  <a:lnTo>
                    <a:pt x="22" y="246"/>
                  </a:lnTo>
                  <a:lnTo>
                    <a:pt x="24" y="234"/>
                  </a:lnTo>
                  <a:lnTo>
                    <a:pt x="26" y="232"/>
                  </a:lnTo>
                  <a:lnTo>
                    <a:pt x="26" y="232"/>
                  </a:lnTo>
                  <a:lnTo>
                    <a:pt x="29" y="229"/>
                  </a:lnTo>
                  <a:lnTo>
                    <a:pt x="29" y="229"/>
                  </a:lnTo>
                  <a:lnTo>
                    <a:pt x="31" y="227"/>
                  </a:lnTo>
                  <a:lnTo>
                    <a:pt x="31" y="225"/>
                  </a:lnTo>
                  <a:lnTo>
                    <a:pt x="29" y="222"/>
                  </a:lnTo>
                  <a:lnTo>
                    <a:pt x="29" y="215"/>
                  </a:lnTo>
                  <a:lnTo>
                    <a:pt x="29" y="208"/>
                  </a:lnTo>
                  <a:lnTo>
                    <a:pt x="29" y="201"/>
                  </a:lnTo>
                  <a:lnTo>
                    <a:pt x="31" y="199"/>
                  </a:lnTo>
                  <a:lnTo>
                    <a:pt x="31" y="196"/>
                  </a:lnTo>
                  <a:lnTo>
                    <a:pt x="34" y="196"/>
                  </a:lnTo>
                  <a:lnTo>
                    <a:pt x="34" y="196"/>
                  </a:lnTo>
                  <a:lnTo>
                    <a:pt x="36" y="196"/>
                  </a:lnTo>
                  <a:lnTo>
                    <a:pt x="36" y="194"/>
                  </a:lnTo>
                  <a:lnTo>
                    <a:pt x="36" y="194"/>
                  </a:lnTo>
                  <a:lnTo>
                    <a:pt x="38" y="194"/>
                  </a:lnTo>
                  <a:lnTo>
                    <a:pt x="38" y="194"/>
                  </a:lnTo>
                  <a:lnTo>
                    <a:pt x="38" y="192"/>
                  </a:lnTo>
                  <a:lnTo>
                    <a:pt x="38" y="187"/>
                  </a:lnTo>
                  <a:lnTo>
                    <a:pt x="38" y="182"/>
                  </a:lnTo>
                  <a:lnTo>
                    <a:pt x="41" y="180"/>
                  </a:lnTo>
                  <a:lnTo>
                    <a:pt x="41" y="180"/>
                  </a:lnTo>
                  <a:lnTo>
                    <a:pt x="41" y="175"/>
                  </a:lnTo>
                  <a:lnTo>
                    <a:pt x="41" y="173"/>
                  </a:lnTo>
                  <a:lnTo>
                    <a:pt x="43" y="170"/>
                  </a:lnTo>
                  <a:lnTo>
                    <a:pt x="45" y="168"/>
                  </a:lnTo>
                  <a:lnTo>
                    <a:pt x="45" y="163"/>
                  </a:lnTo>
                  <a:lnTo>
                    <a:pt x="45" y="161"/>
                  </a:lnTo>
                  <a:lnTo>
                    <a:pt x="45" y="156"/>
                  </a:lnTo>
                  <a:lnTo>
                    <a:pt x="45" y="156"/>
                  </a:lnTo>
                  <a:lnTo>
                    <a:pt x="43" y="154"/>
                  </a:lnTo>
                  <a:lnTo>
                    <a:pt x="43" y="151"/>
                  </a:lnTo>
                  <a:lnTo>
                    <a:pt x="43" y="149"/>
                  </a:lnTo>
                  <a:lnTo>
                    <a:pt x="41" y="142"/>
                  </a:lnTo>
                  <a:lnTo>
                    <a:pt x="41" y="137"/>
                  </a:lnTo>
                  <a:lnTo>
                    <a:pt x="38" y="135"/>
                  </a:lnTo>
                  <a:lnTo>
                    <a:pt x="38" y="133"/>
                  </a:lnTo>
                  <a:lnTo>
                    <a:pt x="38" y="128"/>
                  </a:lnTo>
                  <a:lnTo>
                    <a:pt x="38" y="125"/>
                  </a:lnTo>
                  <a:lnTo>
                    <a:pt x="38" y="125"/>
                  </a:lnTo>
                  <a:lnTo>
                    <a:pt x="41" y="123"/>
                  </a:lnTo>
                  <a:lnTo>
                    <a:pt x="43" y="118"/>
                  </a:lnTo>
                  <a:lnTo>
                    <a:pt x="43" y="118"/>
                  </a:lnTo>
                  <a:lnTo>
                    <a:pt x="43" y="116"/>
                  </a:lnTo>
                  <a:lnTo>
                    <a:pt x="43" y="116"/>
                  </a:lnTo>
                  <a:lnTo>
                    <a:pt x="45" y="116"/>
                  </a:lnTo>
                  <a:lnTo>
                    <a:pt x="45" y="111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45" y="102"/>
                  </a:lnTo>
                  <a:lnTo>
                    <a:pt x="45" y="102"/>
                  </a:lnTo>
                  <a:lnTo>
                    <a:pt x="48" y="97"/>
                  </a:lnTo>
                  <a:lnTo>
                    <a:pt x="48" y="97"/>
                  </a:lnTo>
                  <a:lnTo>
                    <a:pt x="50" y="92"/>
                  </a:lnTo>
                  <a:lnTo>
                    <a:pt x="50" y="85"/>
                  </a:lnTo>
                  <a:lnTo>
                    <a:pt x="57" y="81"/>
                  </a:lnTo>
                  <a:lnTo>
                    <a:pt x="60" y="76"/>
                  </a:lnTo>
                  <a:lnTo>
                    <a:pt x="60" y="73"/>
                  </a:lnTo>
                  <a:lnTo>
                    <a:pt x="62" y="71"/>
                  </a:lnTo>
                  <a:lnTo>
                    <a:pt x="64" y="71"/>
                  </a:lnTo>
                  <a:lnTo>
                    <a:pt x="67" y="69"/>
                  </a:lnTo>
                  <a:lnTo>
                    <a:pt x="67" y="69"/>
                  </a:lnTo>
                  <a:lnTo>
                    <a:pt x="67" y="66"/>
                  </a:lnTo>
                  <a:lnTo>
                    <a:pt x="64" y="62"/>
                  </a:lnTo>
                  <a:lnTo>
                    <a:pt x="64" y="59"/>
                  </a:lnTo>
                  <a:lnTo>
                    <a:pt x="64" y="55"/>
                  </a:lnTo>
                  <a:lnTo>
                    <a:pt x="64" y="52"/>
                  </a:lnTo>
                  <a:lnTo>
                    <a:pt x="64" y="47"/>
                  </a:lnTo>
                  <a:lnTo>
                    <a:pt x="64" y="47"/>
                  </a:lnTo>
                  <a:lnTo>
                    <a:pt x="64" y="45"/>
                  </a:lnTo>
                  <a:lnTo>
                    <a:pt x="64" y="43"/>
                  </a:lnTo>
                  <a:lnTo>
                    <a:pt x="64" y="40"/>
                  </a:lnTo>
                  <a:lnTo>
                    <a:pt x="64" y="40"/>
                  </a:lnTo>
                  <a:lnTo>
                    <a:pt x="64" y="38"/>
                  </a:lnTo>
                  <a:lnTo>
                    <a:pt x="76" y="33"/>
                  </a:lnTo>
                  <a:lnTo>
                    <a:pt x="81" y="31"/>
                  </a:lnTo>
                  <a:lnTo>
                    <a:pt x="83" y="22"/>
                  </a:lnTo>
                  <a:lnTo>
                    <a:pt x="83" y="17"/>
                  </a:lnTo>
                  <a:lnTo>
                    <a:pt x="83" y="17"/>
                  </a:lnTo>
                  <a:lnTo>
                    <a:pt x="83" y="17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3" y="17"/>
                  </a:lnTo>
                  <a:lnTo>
                    <a:pt x="83" y="14"/>
                  </a:lnTo>
                  <a:lnTo>
                    <a:pt x="86" y="12"/>
                  </a:lnTo>
                  <a:lnTo>
                    <a:pt x="86" y="12"/>
                  </a:lnTo>
                  <a:lnTo>
                    <a:pt x="88" y="10"/>
                  </a:lnTo>
                  <a:lnTo>
                    <a:pt x="88" y="7"/>
                  </a:lnTo>
                  <a:lnTo>
                    <a:pt x="93" y="5"/>
                  </a:lnTo>
                  <a:lnTo>
                    <a:pt x="95" y="3"/>
                  </a:lnTo>
                  <a:lnTo>
                    <a:pt x="95" y="0"/>
                  </a:lnTo>
                  <a:lnTo>
                    <a:pt x="97" y="3"/>
                  </a:lnTo>
                  <a:lnTo>
                    <a:pt x="97" y="3"/>
                  </a:lnTo>
                  <a:lnTo>
                    <a:pt x="100" y="5"/>
                  </a:lnTo>
                  <a:lnTo>
                    <a:pt x="107" y="5"/>
                  </a:lnTo>
                  <a:lnTo>
                    <a:pt x="109" y="7"/>
                  </a:lnTo>
                  <a:lnTo>
                    <a:pt x="109" y="7"/>
                  </a:lnTo>
                  <a:lnTo>
                    <a:pt x="114" y="7"/>
                  </a:lnTo>
                  <a:lnTo>
                    <a:pt x="116" y="7"/>
                  </a:lnTo>
                  <a:lnTo>
                    <a:pt x="116" y="10"/>
                  </a:lnTo>
                  <a:lnTo>
                    <a:pt x="116" y="10"/>
                  </a:lnTo>
                  <a:lnTo>
                    <a:pt x="119" y="10"/>
                  </a:lnTo>
                  <a:lnTo>
                    <a:pt x="121" y="14"/>
                  </a:lnTo>
                  <a:lnTo>
                    <a:pt x="121" y="14"/>
                  </a:lnTo>
                  <a:lnTo>
                    <a:pt x="121" y="12"/>
                  </a:lnTo>
                  <a:lnTo>
                    <a:pt x="123" y="10"/>
                  </a:lnTo>
                  <a:lnTo>
                    <a:pt x="123" y="5"/>
                  </a:lnTo>
                  <a:lnTo>
                    <a:pt x="123" y="5"/>
                  </a:lnTo>
                  <a:lnTo>
                    <a:pt x="126" y="5"/>
                  </a:lnTo>
                  <a:lnTo>
                    <a:pt x="130" y="5"/>
                  </a:lnTo>
                  <a:lnTo>
                    <a:pt x="135" y="5"/>
                  </a:lnTo>
                  <a:lnTo>
                    <a:pt x="137" y="5"/>
                  </a:lnTo>
                  <a:lnTo>
                    <a:pt x="137" y="5"/>
                  </a:lnTo>
                  <a:lnTo>
                    <a:pt x="140" y="7"/>
                  </a:lnTo>
                  <a:lnTo>
                    <a:pt x="140" y="7"/>
                  </a:lnTo>
                  <a:lnTo>
                    <a:pt x="142" y="7"/>
                  </a:lnTo>
                  <a:lnTo>
                    <a:pt x="147" y="10"/>
                  </a:lnTo>
                  <a:lnTo>
                    <a:pt x="147" y="10"/>
                  </a:lnTo>
                  <a:lnTo>
                    <a:pt x="149" y="14"/>
                  </a:lnTo>
                  <a:lnTo>
                    <a:pt x="154" y="19"/>
                  </a:lnTo>
                  <a:lnTo>
                    <a:pt x="154" y="19"/>
                  </a:lnTo>
                  <a:lnTo>
                    <a:pt x="161" y="24"/>
                  </a:lnTo>
                  <a:lnTo>
                    <a:pt x="163" y="26"/>
                  </a:lnTo>
                  <a:lnTo>
                    <a:pt x="163" y="26"/>
                  </a:lnTo>
                  <a:lnTo>
                    <a:pt x="166" y="31"/>
                  </a:lnTo>
                  <a:lnTo>
                    <a:pt x="168" y="31"/>
                  </a:lnTo>
                  <a:lnTo>
                    <a:pt x="168" y="31"/>
                  </a:lnTo>
                  <a:lnTo>
                    <a:pt x="171" y="33"/>
                  </a:lnTo>
                  <a:lnTo>
                    <a:pt x="173" y="33"/>
                  </a:lnTo>
                  <a:lnTo>
                    <a:pt x="180" y="33"/>
                  </a:lnTo>
                  <a:lnTo>
                    <a:pt x="182" y="33"/>
                  </a:lnTo>
                  <a:lnTo>
                    <a:pt x="185" y="33"/>
                  </a:lnTo>
                  <a:lnTo>
                    <a:pt x="189" y="38"/>
                  </a:lnTo>
                  <a:lnTo>
                    <a:pt x="194" y="40"/>
                  </a:lnTo>
                  <a:lnTo>
                    <a:pt x="199" y="43"/>
                  </a:lnTo>
                  <a:lnTo>
                    <a:pt x="201" y="45"/>
                  </a:lnTo>
                  <a:lnTo>
                    <a:pt x="204" y="45"/>
                  </a:lnTo>
                  <a:lnTo>
                    <a:pt x="206" y="47"/>
                  </a:lnTo>
                  <a:lnTo>
                    <a:pt x="206" y="47"/>
                  </a:lnTo>
                  <a:lnTo>
                    <a:pt x="208" y="50"/>
                  </a:lnTo>
                  <a:lnTo>
                    <a:pt x="208" y="50"/>
                  </a:lnTo>
                  <a:lnTo>
                    <a:pt x="208" y="52"/>
                  </a:lnTo>
                  <a:lnTo>
                    <a:pt x="208" y="55"/>
                  </a:lnTo>
                  <a:lnTo>
                    <a:pt x="206" y="57"/>
                  </a:lnTo>
                  <a:lnTo>
                    <a:pt x="204" y="62"/>
                  </a:lnTo>
                  <a:lnTo>
                    <a:pt x="201" y="66"/>
                  </a:lnTo>
                  <a:lnTo>
                    <a:pt x="199" y="69"/>
                  </a:lnTo>
                  <a:lnTo>
                    <a:pt x="199" y="71"/>
                  </a:lnTo>
                  <a:lnTo>
                    <a:pt x="199" y="73"/>
                  </a:lnTo>
                  <a:lnTo>
                    <a:pt x="199" y="73"/>
                  </a:lnTo>
                  <a:lnTo>
                    <a:pt x="206" y="73"/>
                  </a:lnTo>
                  <a:lnTo>
                    <a:pt x="213" y="73"/>
                  </a:lnTo>
                  <a:lnTo>
                    <a:pt x="215" y="73"/>
                  </a:lnTo>
                  <a:lnTo>
                    <a:pt x="218" y="76"/>
                  </a:lnTo>
                  <a:lnTo>
                    <a:pt x="220" y="78"/>
                  </a:lnTo>
                  <a:lnTo>
                    <a:pt x="223" y="78"/>
                  </a:lnTo>
                  <a:lnTo>
                    <a:pt x="225" y="78"/>
                  </a:lnTo>
                  <a:lnTo>
                    <a:pt x="227" y="78"/>
                  </a:lnTo>
                  <a:lnTo>
                    <a:pt x="227" y="78"/>
                  </a:lnTo>
                  <a:lnTo>
                    <a:pt x="230" y="76"/>
                  </a:lnTo>
                  <a:lnTo>
                    <a:pt x="232" y="76"/>
                  </a:lnTo>
                  <a:lnTo>
                    <a:pt x="234" y="76"/>
                  </a:lnTo>
                  <a:lnTo>
                    <a:pt x="237" y="76"/>
                  </a:lnTo>
                  <a:lnTo>
                    <a:pt x="237" y="76"/>
                  </a:lnTo>
                  <a:lnTo>
                    <a:pt x="237" y="73"/>
                  </a:lnTo>
                  <a:lnTo>
                    <a:pt x="241" y="71"/>
                  </a:lnTo>
                  <a:lnTo>
                    <a:pt x="241" y="71"/>
                  </a:lnTo>
                  <a:lnTo>
                    <a:pt x="241" y="71"/>
                  </a:lnTo>
                  <a:lnTo>
                    <a:pt x="246" y="69"/>
                  </a:lnTo>
                  <a:lnTo>
                    <a:pt x="249" y="66"/>
                  </a:lnTo>
                  <a:lnTo>
                    <a:pt x="249" y="64"/>
                  </a:lnTo>
                  <a:lnTo>
                    <a:pt x="251" y="62"/>
                  </a:lnTo>
                  <a:lnTo>
                    <a:pt x="251" y="59"/>
                  </a:lnTo>
                  <a:lnTo>
                    <a:pt x="251" y="52"/>
                  </a:lnTo>
                  <a:lnTo>
                    <a:pt x="253" y="52"/>
                  </a:lnTo>
                  <a:lnTo>
                    <a:pt x="256" y="52"/>
                  </a:lnTo>
                  <a:lnTo>
                    <a:pt x="258" y="52"/>
                  </a:lnTo>
                  <a:lnTo>
                    <a:pt x="260" y="52"/>
                  </a:lnTo>
                  <a:lnTo>
                    <a:pt x="263" y="62"/>
                  </a:lnTo>
                  <a:lnTo>
                    <a:pt x="263" y="69"/>
                  </a:lnTo>
                  <a:lnTo>
                    <a:pt x="263" y="71"/>
                  </a:lnTo>
                  <a:lnTo>
                    <a:pt x="263" y="73"/>
                  </a:lnTo>
                  <a:lnTo>
                    <a:pt x="260" y="73"/>
                  </a:lnTo>
                  <a:lnTo>
                    <a:pt x="256" y="76"/>
                  </a:lnTo>
                  <a:lnTo>
                    <a:pt x="253" y="78"/>
                  </a:lnTo>
                  <a:lnTo>
                    <a:pt x="251" y="78"/>
                  </a:lnTo>
                  <a:lnTo>
                    <a:pt x="249" y="78"/>
                  </a:lnTo>
                  <a:lnTo>
                    <a:pt x="246" y="81"/>
                  </a:lnTo>
                  <a:lnTo>
                    <a:pt x="244" y="83"/>
                  </a:lnTo>
                  <a:lnTo>
                    <a:pt x="234" y="90"/>
                  </a:lnTo>
                  <a:lnTo>
                    <a:pt x="234" y="92"/>
                  </a:lnTo>
                  <a:lnTo>
                    <a:pt x="232" y="92"/>
                  </a:lnTo>
                  <a:lnTo>
                    <a:pt x="227" y="99"/>
                  </a:lnTo>
                  <a:lnTo>
                    <a:pt x="227" y="99"/>
                  </a:lnTo>
                  <a:lnTo>
                    <a:pt x="223" y="104"/>
                  </a:lnTo>
                  <a:lnTo>
                    <a:pt x="218" y="107"/>
                  </a:lnTo>
                  <a:lnTo>
                    <a:pt x="218" y="109"/>
                  </a:lnTo>
                  <a:lnTo>
                    <a:pt x="215" y="111"/>
                  </a:lnTo>
                  <a:lnTo>
                    <a:pt x="215" y="111"/>
                  </a:lnTo>
                  <a:lnTo>
                    <a:pt x="213" y="114"/>
                  </a:lnTo>
                  <a:lnTo>
                    <a:pt x="211" y="114"/>
                  </a:lnTo>
                  <a:lnTo>
                    <a:pt x="208" y="116"/>
                  </a:lnTo>
                  <a:lnTo>
                    <a:pt x="206" y="118"/>
                  </a:lnTo>
                  <a:lnTo>
                    <a:pt x="206" y="118"/>
                  </a:lnTo>
                  <a:lnTo>
                    <a:pt x="208" y="123"/>
                  </a:lnTo>
                  <a:lnTo>
                    <a:pt x="206" y="128"/>
                  </a:lnTo>
                  <a:lnTo>
                    <a:pt x="206" y="130"/>
                  </a:lnTo>
                  <a:lnTo>
                    <a:pt x="206" y="133"/>
                  </a:lnTo>
                  <a:lnTo>
                    <a:pt x="204" y="137"/>
                  </a:lnTo>
                  <a:lnTo>
                    <a:pt x="204" y="149"/>
                  </a:lnTo>
                  <a:lnTo>
                    <a:pt x="204" y="151"/>
                  </a:lnTo>
                  <a:lnTo>
                    <a:pt x="204" y="151"/>
                  </a:lnTo>
                  <a:lnTo>
                    <a:pt x="201" y="154"/>
                  </a:lnTo>
                  <a:lnTo>
                    <a:pt x="201" y="156"/>
                  </a:lnTo>
                  <a:lnTo>
                    <a:pt x="199" y="161"/>
                  </a:lnTo>
                  <a:lnTo>
                    <a:pt x="199" y="166"/>
                  </a:lnTo>
                  <a:lnTo>
                    <a:pt x="199" y="166"/>
                  </a:lnTo>
                  <a:lnTo>
                    <a:pt x="199" y="168"/>
                  </a:lnTo>
                  <a:lnTo>
                    <a:pt x="199" y="168"/>
                  </a:lnTo>
                  <a:lnTo>
                    <a:pt x="199" y="173"/>
                  </a:lnTo>
                  <a:lnTo>
                    <a:pt x="206" y="175"/>
                  </a:lnTo>
                  <a:lnTo>
                    <a:pt x="208" y="177"/>
                  </a:lnTo>
                  <a:lnTo>
                    <a:pt x="211" y="180"/>
                  </a:lnTo>
                  <a:lnTo>
                    <a:pt x="215" y="182"/>
                  </a:lnTo>
                  <a:lnTo>
                    <a:pt x="215" y="185"/>
                  </a:lnTo>
                  <a:lnTo>
                    <a:pt x="213" y="189"/>
                  </a:lnTo>
                  <a:lnTo>
                    <a:pt x="213" y="192"/>
                  </a:lnTo>
                  <a:lnTo>
                    <a:pt x="215" y="194"/>
                  </a:lnTo>
                  <a:lnTo>
                    <a:pt x="220" y="196"/>
                  </a:lnTo>
                  <a:lnTo>
                    <a:pt x="223" y="196"/>
                  </a:lnTo>
                  <a:lnTo>
                    <a:pt x="223" y="199"/>
                  </a:lnTo>
                  <a:lnTo>
                    <a:pt x="223" y="203"/>
                  </a:lnTo>
                  <a:lnTo>
                    <a:pt x="220" y="206"/>
                  </a:lnTo>
                  <a:lnTo>
                    <a:pt x="215" y="211"/>
                  </a:lnTo>
                  <a:lnTo>
                    <a:pt x="213" y="215"/>
                  </a:lnTo>
                  <a:lnTo>
                    <a:pt x="211" y="215"/>
                  </a:lnTo>
                  <a:lnTo>
                    <a:pt x="211" y="220"/>
                  </a:lnTo>
                  <a:lnTo>
                    <a:pt x="208" y="222"/>
                  </a:lnTo>
                  <a:lnTo>
                    <a:pt x="204" y="225"/>
                  </a:lnTo>
                  <a:lnTo>
                    <a:pt x="199" y="225"/>
                  </a:lnTo>
                  <a:lnTo>
                    <a:pt x="197" y="225"/>
                  </a:lnTo>
                  <a:lnTo>
                    <a:pt x="192" y="227"/>
                  </a:lnTo>
                  <a:lnTo>
                    <a:pt x="187" y="229"/>
                  </a:lnTo>
                  <a:lnTo>
                    <a:pt x="182" y="229"/>
                  </a:lnTo>
                  <a:lnTo>
                    <a:pt x="178" y="229"/>
                  </a:lnTo>
                  <a:lnTo>
                    <a:pt x="173" y="232"/>
                  </a:lnTo>
                  <a:lnTo>
                    <a:pt x="163" y="232"/>
                  </a:lnTo>
                  <a:lnTo>
                    <a:pt x="159" y="232"/>
                  </a:lnTo>
                  <a:lnTo>
                    <a:pt x="152" y="232"/>
                  </a:lnTo>
                  <a:lnTo>
                    <a:pt x="147" y="229"/>
                  </a:lnTo>
                  <a:lnTo>
                    <a:pt x="147" y="229"/>
                  </a:lnTo>
                  <a:lnTo>
                    <a:pt x="147" y="234"/>
                  </a:lnTo>
                  <a:lnTo>
                    <a:pt x="149" y="237"/>
                  </a:lnTo>
                  <a:lnTo>
                    <a:pt x="149" y="239"/>
                  </a:lnTo>
                  <a:lnTo>
                    <a:pt x="149" y="241"/>
                  </a:lnTo>
                  <a:lnTo>
                    <a:pt x="149" y="244"/>
                  </a:lnTo>
                  <a:lnTo>
                    <a:pt x="149" y="244"/>
                  </a:lnTo>
                  <a:lnTo>
                    <a:pt x="147" y="244"/>
                  </a:lnTo>
                  <a:lnTo>
                    <a:pt x="147" y="246"/>
                  </a:lnTo>
                  <a:lnTo>
                    <a:pt x="147" y="248"/>
                  </a:lnTo>
                  <a:lnTo>
                    <a:pt x="147" y="253"/>
                  </a:lnTo>
                  <a:lnTo>
                    <a:pt x="147" y="255"/>
                  </a:lnTo>
                  <a:lnTo>
                    <a:pt x="147" y="258"/>
                  </a:lnTo>
                  <a:lnTo>
                    <a:pt x="145" y="258"/>
                  </a:lnTo>
                  <a:lnTo>
                    <a:pt x="140" y="258"/>
                  </a:lnTo>
                  <a:lnTo>
                    <a:pt x="137" y="260"/>
                  </a:lnTo>
                  <a:lnTo>
                    <a:pt x="128" y="260"/>
                  </a:lnTo>
                  <a:lnTo>
                    <a:pt x="126" y="260"/>
                  </a:lnTo>
                  <a:lnTo>
                    <a:pt x="123" y="258"/>
                  </a:lnTo>
                  <a:lnTo>
                    <a:pt x="119" y="258"/>
                  </a:lnTo>
                  <a:lnTo>
                    <a:pt x="114" y="255"/>
                  </a:lnTo>
                  <a:lnTo>
                    <a:pt x="112" y="255"/>
                  </a:lnTo>
                  <a:lnTo>
                    <a:pt x="109" y="258"/>
                  </a:lnTo>
                  <a:lnTo>
                    <a:pt x="109" y="260"/>
                  </a:lnTo>
                  <a:lnTo>
                    <a:pt x="112" y="265"/>
                  </a:lnTo>
                  <a:lnTo>
                    <a:pt x="112" y="270"/>
                  </a:lnTo>
                  <a:lnTo>
                    <a:pt x="112" y="272"/>
                  </a:lnTo>
                  <a:lnTo>
                    <a:pt x="114" y="274"/>
                  </a:lnTo>
                  <a:lnTo>
                    <a:pt x="119" y="277"/>
                  </a:lnTo>
                  <a:lnTo>
                    <a:pt x="116" y="277"/>
                  </a:lnTo>
                  <a:lnTo>
                    <a:pt x="119" y="279"/>
                  </a:lnTo>
                  <a:lnTo>
                    <a:pt x="123" y="277"/>
                  </a:lnTo>
                  <a:lnTo>
                    <a:pt x="123" y="277"/>
                  </a:lnTo>
                  <a:lnTo>
                    <a:pt x="121" y="274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30" y="274"/>
                  </a:lnTo>
                  <a:lnTo>
                    <a:pt x="130" y="279"/>
                  </a:lnTo>
                  <a:lnTo>
                    <a:pt x="130" y="281"/>
                  </a:lnTo>
                  <a:lnTo>
                    <a:pt x="128" y="284"/>
                  </a:lnTo>
                  <a:lnTo>
                    <a:pt x="126" y="284"/>
                  </a:lnTo>
                  <a:lnTo>
                    <a:pt x="123" y="284"/>
                  </a:lnTo>
                  <a:lnTo>
                    <a:pt x="121" y="284"/>
                  </a:lnTo>
                  <a:lnTo>
                    <a:pt x="121" y="281"/>
                  </a:lnTo>
                  <a:lnTo>
                    <a:pt x="121" y="279"/>
                  </a:lnTo>
                  <a:lnTo>
                    <a:pt x="119" y="279"/>
                  </a:lnTo>
                  <a:lnTo>
                    <a:pt x="116" y="279"/>
                  </a:lnTo>
                  <a:lnTo>
                    <a:pt x="114" y="281"/>
                  </a:lnTo>
                  <a:lnTo>
                    <a:pt x="112" y="281"/>
                  </a:lnTo>
                  <a:lnTo>
                    <a:pt x="112" y="281"/>
                  </a:lnTo>
                  <a:lnTo>
                    <a:pt x="112" y="284"/>
                  </a:lnTo>
                  <a:lnTo>
                    <a:pt x="116" y="284"/>
                  </a:lnTo>
                  <a:lnTo>
                    <a:pt x="119" y="284"/>
                  </a:lnTo>
                  <a:lnTo>
                    <a:pt x="121" y="286"/>
                  </a:lnTo>
                  <a:lnTo>
                    <a:pt x="121" y="286"/>
                  </a:lnTo>
                  <a:lnTo>
                    <a:pt x="121" y="286"/>
                  </a:lnTo>
                  <a:lnTo>
                    <a:pt x="114" y="288"/>
                  </a:lnTo>
                  <a:lnTo>
                    <a:pt x="112" y="291"/>
                  </a:lnTo>
                  <a:lnTo>
                    <a:pt x="112" y="291"/>
                  </a:lnTo>
                  <a:lnTo>
                    <a:pt x="109" y="293"/>
                  </a:lnTo>
                  <a:lnTo>
                    <a:pt x="109" y="296"/>
                  </a:lnTo>
                  <a:lnTo>
                    <a:pt x="109" y="298"/>
                  </a:lnTo>
                  <a:lnTo>
                    <a:pt x="109" y="300"/>
                  </a:lnTo>
                  <a:lnTo>
                    <a:pt x="109" y="303"/>
                  </a:lnTo>
                  <a:lnTo>
                    <a:pt x="109" y="305"/>
                  </a:lnTo>
                  <a:lnTo>
                    <a:pt x="107" y="307"/>
                  </a:lnTo>
                  <a:lnTo>
                    <a:pt x="104" y="307"/>
                  </a:lnTo>
                  <a:lnTo>
                    <a:pt x="104" y="310"/>
                  </a:lnTo>
                  <a:lnTo>
                    <a:pt x="104" y="312"/>
                  </a:lnTo>
                  <a:lnTo>
                    <a:pt x="104" y="312"/>
                  </a:lnTo>
                  <a:lnTo>
                    <a:pt x="104" y="312"/>
                  </a:lnTo>
                  <a:lnTo>
                    <a:pt x="95" y="312"/>
                  </a:lnTo>
                  <a:lnTo>
                    <a:pt x="93" y="314"/>
                  </a:lnTo>
                  <a:lnTo>
                    <a:pt x="93" y="314"/>
                  </a:lnTo>
                  <a:lnTo>
                    <a:pt x="90" y="314"/>
                  </a:lnTo>
                  <a:lnTo>
                    <a:pt x="88" y="317"/>
                  </a:lnTo>
                  <a:lnTo>
                    <a:pt x="83" y="319"/>
                  </a:lnTo>
                  <a:lnTo>
                    <a:pt x="81" y="322"/>
                  </a:lnTo>
                  <a:lnTo>
                    <a:pt x="81" y="322"/>
                  </a:lnTo>
                  <a:lnTo>
                    <a:pt x="78" y="326"/>
                  </a:lnTo>
                  <a:lnTo>
                    <a:pt x="76" y="329"/>
                  </a:lnTo>
                  <a:lnTo>
                    <a:pt x="78" y="329"/>
                  </a:lnTo>
                  <a:lnTo>
                    <a:pt x="78" y="331"/>
                  </a:lnTo>
                  <a:lnTo>
                    <a:pt x="81" y="333"/>
                  </a:lnTo>
                  <a:lnTo>
                    <a:pt x="83" y="336"/>
                  </a:lnTo>
                  <a:lnTo>
                    <a:pt x="88" y="338"/>
                  </a:lnTo>
                  <a:lnTo>
                    <a:pt x="95" y="340"/>
                  </a:lnTo>
                  <a:lnTo>
                    <a:pt x="97" y="340"/>
                  </a:lnTo>
                  <a:lnTo>
                    <a:pt x="100" y="340"/>
                  </a:lnTo>
                  <a:lnTo>
                    <a:pt x="102" y="343"/>
                  </a:lnTo>
                  <a:lnTo>
                    <a:pt x="102" y="343"/>
                  </a:lnTo>
                  <a:lnTo>
                    <a:pt x="102" y="345"/>
                  </a:lnTo>
                  <a:lnTo>
                    <a:pt x="102" y="348"/>
                  </a:lnTo>
                  <a:lnTo>
                    <a:pt x="100" y="348"/>
                  </a:lnTo>
                  <a:lnTo>
                    <a:pt x="102" y="350"/>
                  </a:lnTo>
                  <a:lnTo>
                    <a:pt x="102" y="352"/>
                  </a:lnTo>
                  <a:lnTo>
                    <a:pt x="100" y="352"/>
                  </a:lnTo>
                  <a:lnTo>
                    <a:pt x="100" y="355"/>
                  </a:lnTo>
                  <a:lnTo>
                    <a:pt x="97" y="355"/>
                  </a:lnTo>
                  <a:lnTo>
                    <a:pt x="95" y="355"/>
                  </a:lnTo>
                  <a:lnTo>
                    <a:pt x="90" y="357"/>
                  </a:lnTo>
                  <a:lnTo>
                    <a:pt x="88" y="362"/>
                  </a:lnTo>
                  <a:lnTo>
                    <a:pt x="86" y="362"/>
                  </a:lnTo>
                  <a:lnTo>
                    <a:pt x="81" y="364"/>
                  </a:lnTo>
                  <a:lnTo>
                    <a:pt x="78" y="366"/>
                  </a:lnTo>
                  <a:lnTo>
                    <a:pt x="76" y="369"/>
                  </a:lnTo>
                  <a:lnTo>
                    <a:pt x="76" y="371"/>
                  </a:lnTo>
                  <a:lnTo>
                    <a:pt x="76" y="371"/>
                  </a:lnTo>
                  <a:lnTo>
                    <a:pt x="76" y="376"/>
                  </a:lnTo>
                  <a:lnTo>
                    <a:pt x="74" y="378"/>
                  </a:lnTo>
                  <a:lnTo>
                    <a:pt x="71" y="381"/>
                  </a:lnTo>
                  <a:lnTo>
                    <a:pt x="69" y="381"/>
                  </a:lnTo>
                  <a:lnTo>
                    <a:pt x="67" y="381"/>
                  </a:lnTo>
                  <a:lnTo>
                    <a:pt x="64" y="378"/>
                  </a:lnTo>
                  <a:lnTo>
                    <a:pt x="62" y="376"/>
                  </a:lnTo>
                  <a:lnTo>
                    <a:pt x="62" y="378"/>
                  </a:lnTo>
                  <a:lnTo>
                    <a:pt x="64" y="381"/>
                  </a:lnTo>
                  <a:lnTo>
                    <a:pt x="67" y="381"/>
                  </a:lnTo>
                  <a:lnTo>
                    <a:pt x="67" y="381"/>
                  </a:lnTo>
                  <a:lnTo>
                    <a:pt x="60" y="383"/>
                  </a:lnTo>
                  <a:lnTo>
                    <a:pt x="57" y="385"/>
                  </a:lnTo>
                  <a:lnTo>
                    <a:pt x="55" y="392"/>
                  </a:lnTo>
                  <a:lnTo>
                    <a:pt x="52" y="392"/>
                  </a:lnTo>
                  <a:lnTo>
                    <a:pt x="55" y="392"/>
                  </a:lnTo>
                  <a:lnTo>
                    <a:pt x="55" y="392"/>
                  </a:lnTo>
                  <a:lnTo>
                    <a:pt x="57" y="397"/>
                  </a:lnTo>
                  <a:lnTo>
                    <a:pt x="57" y="400"/>
                  </a:lnTo>
                  <a:lnTo>
                    <a:pt x="57" y="400"/>
                  </a:lnTo>
                  <a:lnTo>
                    <a:pt x="55" y="400"/>
                  </a:lnTo>
                  <a:lnTo>
                    <a:pt x="52" y="400"/>
                  </a:lnTo>
                  <a:lnTo>
                    <a:pt x="55" y="402"/>
                  </a:lnTo>
                  <a:lnTo>
                    <a:pt x="57" y="402"/>
                  </a:lnTo>
                  <a:lnTo>
                    <a:pt x="57" y="402"/>
                  </a:lnTo>
                  <a:lnTo>
                    <a:pt x="62" y="407"/>
                  </a:lnTo>
                  <a:lnTo>
                    <a:pt x="67" y="409"/>
                  </a:lnTo>
                  <a:lnTo>
                    <a:pt x="67" y="40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EEB39552-B8E3-254C-9F33-51A71CD35C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4324" y="6284670"/>
              <a:ext cx="107148" cy="91246"/>
            </a:xfrm>
            <a:custGeom>
              <a:avLst/>
              <a:gdLst/>
              <a:ahLst/>
              <a:cxnLst>
                <a:cxn ang="0">
                  <a:pos x="2" y="30"/>
                </a:cxn>
                <a:cxn ang="0">
                  <a:pos x="2" y="28"/>
                </a:cxn>
                <a:cxn ang="0">
                  <a:pos x="2" y="28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5" y="2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2" y="7"/>
                </a:cxn>
                <a:cxn ang="0">
                  <a:pos x="5" y="9"/>
                </a:cxn>
                <a:cxn ang="0">
                  <a:pos x="5" y="9"/>
                </a:cxn>
                <a:cxn ang="0">
                  <a:pos x="7" y="9"/>
                </a:cxn>
                <a:cxn ang="0">
                  <a:pos x="7" y="12"/>
                </a:cxn>
                <a:cxn ang="0">
                  <a:pos x="9" y="14"/>
                </a:cxn>
                <a:cxn ang="0">
                  <a:pos x="12" y="14"/>
                </a:cxn>
                <a:cxn ang="0">
                  <a:pos x="14" y="16"/>
                </a:cxn>
                <a:cxn ang="0">
                  <a:pos x="19" y="19"/>
                </a:cxn>
                <a:cxn ang="0">
                  <a:pos x="21" y="19"/>
                </a:cxn>
                <a:cxn ang="0">
                  <a:pos x="21" y="21"/>
                </a:cxn>
                <a:cxn ang="0">
                  <a:pos x="24" y="21"/>
                </a:cxn>
                <a:cxn ang="0">
                  <a:pos x="24" y="21"/>
                </a:cxn>
                <a:cxn ang="0">
                  <a:pos x="28" y="21"/>
                </a:cxn>
                <a:cxn ang="0">
                  <a:pos x="31" y="23"/>
                </a:cxn>
                <a:cxn ang="0">
                  <a:pos x="35" y="26"/>
                </a:cxn>
                <a:cxn ang="0">
                  <a:pos x="40" y="28"/>
                </a:cxn>
                <a:cxn ang="0">
                  <a:pos x="45" y="28"/>
                </a:cxn>
                <a:cxn ang="0">
                  <a:pos x="47" y="28"/>
                </a:cxn>
                <a:cxn ang="0">
                  <a:pos x="47" y="28"/>
                </a:cxn>
                <a:cxn ang="0">
                  <a:pos x="47" y="30"/>
                </a:cxn>
                <a:cxn ang="0">
                  <a:pos x="47" y="30"/>
                </a:cxn>
                <a:cxn ang="0">
                  <a:pos x="42" y="30"/>
                </a:cxn>
                <a:cxn ang="0">
                  <a:pos x="38" y="30"/>
                </a:cxn>
                <a:cxn ang="0">
                  <a:pos x="33" y="33"/>
                </a:cxn>
                <a:cxn ang="0">
                  <a:pos x="31" y="33"/>
                </a:cxn>
                <a:cxn ang="0">
                  <a:pos x="31" y="33"/>
                </a:cxn>
                <a:cxn ang="0">
                  <a:pos x="26" y="30"/>
                </a:cxn>
                <a:cxn ang="0">
                  <a:pos x="19" y="30"/>
                </a:cxn>
                <a:cxn ang="0">
                  <a:pos x="12" y="30"/>
                </a:cxn>
                <a:cxn ang="0">
                  <a:pos x="9" y="30"/>
                </a:cxn>
                <a:cxn ang="0">
                  <a:pos x="9" y="30"/>
                </a:cxn>
                <a:cxn ang="0">
                  <a:pos x="7" y="30"/>
                </a:cxn>
                <a:cxn ang="0">
                  <a:pos x="2" y="30"/>
                </a:cxn>
                <a:cxn ang="0">
                  <a:pos x="2" y="30"/>
                </a:cxn>
              </a:cxnLst>
              <a:rect l="0" t="0" r="r" b="b"/>
              <a:pathLst>
                <a:path w="47" h="33">
                  <a:moveTo>
                    <a:pt x="2" y="30"/>
                  </a:moveTo>
                  <a:lnTo>
                    <a:pt x="2" y="28"/>
                  </a:lnTo>
                  <a:lnTo>
                    <a:pt x="2" y="28"/>
                  </a:lnTo>
                  <a:lnTo>
                    <a:pt x="0" y="0"/>
                  </a:lnTo>
                  <a:lnTo>
                    <a:pt x="2" y="2"/>
                  </a:lnTo>
                  <a:lnTo>
                    <a:pt x="5" y="2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2" y="7"/>
                  </a:lnTo>
                  <a:lnTo>
                    <a:pt x="5" y="9"/>
                  </a:lnTo>
                  <a:lnTo>
                    <a:pt x="5" y="9"/>
                  </a:lnTo>
                  <a:lnTo>
                    <a:pt x="7" y="9"/>
                  </a:lnTo>
                  <a:lnTo>
                    <a:pt x="7" y="12"/>
                  </a:lnTo>
                  <a:lnTo>
                    <a:pt x="9" y="14"/>
                  </a:lnTo>
                  <a:lnTo>
                    <a:pt x="12" y="14"/>
                  </a:lnTo>
                  <a:lnTo>
                    <a:pt x="14" y="16"/>
                  </a:lnTo>
                  <a:lnTo>
                    <a:pt x="19" y="19"/>
                  </a:lnTo>
                  <a:lnTo>
                    <a:pt x="21" y="19"/>
                  </a:lnTo>
                  <a:lnTo>
                    <a:pt x="21" y="21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8" y="21"/>
                  </a:lnTo>
                  <a:lnTo>
                    <a:pt x="31" y="23"/>
                  </a:lnTo>
                  <a:lnTo>
                    <a:pt x="35" y="26"/>
                  </a:lnTo>
                  <a:lnTo>
                    <a:pt x="40" y="28"/>
                  </a:lnTo>
                  <a:lnTo>
                    <a:pt x="45" y="28"/>
                  </a:lnTo>
                  <a:lnTo>
                    <a:pt x="47" y="28"/>
                  </a:lnTo>
                  <a:lnTo>
                    <a:pt x="47" y="28"/>
                  </a:lnTo>
                  <a:lnTo>
                    <a:pt x="47" y="30"/>
                  </a:lnTo>
                  <a:lnTo>
                    <a:pt x="47" y="30"/>
                  </a:lnTo>
                  <a:lnTo>
                    <a:pt x="42" y="30"/>
                  </a:lnTo>
                  <a:lnTo>
                    <a:pt x="38" y="30"/>
                  </a:lnTo>
                  <a:lnTo>
                    <a:pt x="33" y="33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26" y="30"/>
                  </a:lnTo>
                  <a:lnTo>
                    <a:pt x="19" y="30"/>
                  </a:lnTo>
                  <a:lnTo>
                    <a:pt x="12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7" y="30"/>
                  </a:lnTo>
                  <a:lnTo>
                    <a:pt x="2" y="30"/>
                  </a:lnTo>
                  <a:lnTo>
                    <a:pt x="2" y="3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44">
              <a:extLst>
                <a:ext uri="{FF2B5EF4-FFF2-40B4-BE49-F238E27FC236}">
                  <a16:creationId xmlns:a16="http://schemas.microsoft.com/office/drawing/2014/main" id="{B6E8D3E4-45EC-0542-95E0-9DBCFF547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8053" y="4122434"/>
              <a:ext cx="127667" cy="149311"/>
            </a:xfrm>
            <a:custGeom>
              <a:avLst/>
              <a:gdLst/>
              <a:ahLst/>
              <a:cxnLst>
                <a:cxn ang="0">
                  <a:pos x="47" y="47"/>
                </a:cxn>
                <a:cxn ang="0">
                  <a:pos x="42" y="45"/>
                </a:cxn>
                <a:cxn ang="0">
                  <a:pos x="35" y="47"/>
                </a:cxn>
                <a:cxn ang="0">
                  <a:pos x="33" y="45"/>
                </a:cxn>
                <a:cxn ang="0">
                  <a:pos x="30" y="52"/>
                </a:cxn>
                <a:cxn ang="0">
                  <a:pos x="26" y="54"/>
                </a:cxn>
                <a:cxn ang="0">
                  <a:pos x="23" y="52"/>
                </a:cxn>
                <a:cxn ang="0">
                  <a:pos x="19" y="49"/>
                </a:cxn>
                <a:cxn ang="0">
                  <a:pos x="14" y="42"/>
                </a:cxn>
                <a:cxn ang="0">
                  <a:pos x="14" y="40"/>
                </a:cxn>
                <a:cxn ang="0">
                  <a:pos x="11" y="35"/>
                </a:cxn>
                <a:cxn ang="0">
                  <a:pos x="11" y="33"/>
                </a:cxn>
                <a:cxn ang="0">
                  <a:pos x="7" y="33"/>
                </a:cxn>
                <a:cxn ang="0">
                  <a:pos x="7" y="30"/>
                </a:cxn>
                <a:cxn ang="0">
                  <a:pos x="4" y="28"/>
                </a:cxn>
                <a:cxn ang="0">
                  <a:pos x="0" y="23"/>
                </a:cxn>
                <a:cxn ang="0">
                  <a:pos x="2" y="19"/>
                </a:cxn>
                <a:cxn ang="0">
                  <a:pos x="2" y="14"/>
                </a:cxn>
                <a:cxn ang="0">
                  <a:pos x="2" y="11"/>
                </a:cxn>
                <a:cxn ang="0">
                  <a:pos x="7" y="11"/>
                </a:cxn>
                <a:cxn ang="0">
                  <a:pos x="9" y="11"/>
                </a:cxn>
                <a:cxn ang="0">
                  <a:pos x="11" y="9"/>
                </a:cxn>
                <a:cxn ang="0">
                  <a:pos x="11" y="7"/>
                </a:cxn>
                <a:cxn ang="0">
                  <a:pos x="11" y="4"/>
                </a:cxn>
                <a:cxn ang="0">
                  <a:pos x="14" y="2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8" y="0"/>
                </a:cxn>
                <a:cxn ang="0">
                  <a:pos x="37" y="0"/>
                </a:cxn>
                <a:cxn ang="0">
                  <a:pos x="42" y="0"/>
                </a:cxn>
                <a:cxn ang="0">
                  <a:pos x="49" y="0"/>
                </a:cxn>
                <a:cxn ang="0">
                  <a:pos x="54" y="2"/>
                </a:cxn>
                <a:cxn ang="0">
                  <a:pos x="54" y="4"/>
                </a:cxn>
                <a:cxn ang="0">
                  <a:pos x="54" y="7"/>
                </a:cxn>
                <a:cxn ang="0">
                  <a:pos x="49" y="11"/>
                </a:cxn>
                <a:cxn ang="0">
                  <a:pos x="52" y="21"/>
                </a:cxn>
                <a:cxn ang="0">
                  <a:pos x="54" y="28"/>
                </a:cxn>
                <a:cxn ang="0">
                  <a:pos x="54" y="28"/>
                </a:cxn>
                <a:cxn ang="0">
                  <a:pos x="54" y="33"/>
                </a:cxn>
                <a:cxn ang="0">
                  <a:pos x="54" y="42"/>
                </a:cxn>
                <a:cxn ang="0">
                  <a:pos x="49" y="47"/>
                </a:cxn>
              </a:cxnLst>
              <a:rect l="0" t="0" r="r" b="b"/>
              <a:pathLst>
                <a:path w="56" h="54">
                  <a:moveTo>
                    <a:pt x="49" y="47"/>
                  </a:moveTo>
                  <a:lnTo>
                    <a:pt x="47" y="47"/>
                  </a:lnTo>
                  <a:lnTo>
                    <a:pt x="47" y="47"/>
                  </a:lnTo>
                  <a:lnTo>
                    <a:pt x="42" y="45"/>
                  </a:lnTo>
                  <a:lnTo>
                    <a:pt x="37" y="47"/>
                  </a:lnTo>
                  <a:lnTo>
                    <a:pt x="35" y="47"/>
                  </a:lnTo>
                  <a:lnTo>
                    <a:pt x="33" y="45"/>
                  </a:lnTo>
                  <a:lnTo>
                    <a:pt x="33" y="45"/>
                  </a:lnTo>
                  <a:lnTo>
                    <a:pt x="30" y="47"/>
                  </a:lnTo>
                  <a:lnTo>
                    <a:pt x="30" y="52"/>
                  </a:lnTo>
                  <a:lnTo>
                    <a:pt x="30" y="54"/>
                  </a:lnTo>
                  <a:lnTo>
                    <a:pt x="26" y="54"/>
                  </a:lnTo>
                  <a:lnTo>
                    <a:pt x="23" y="52"/>
                  </a:lnTo>
                  <a:lnTo>
                    <a:pt x="23" y="52"/>
                  </a:lnTo>
                  <a:lnTo>
                    <a:pt x="21" y="52"/>
                  </a:lnTo>
                  <a:lnTo>
                    <a:pt x="19" y="49"/>
                  </a:lnTo>
                  <a:lnTo>
                    <a:pt x="16" y="45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40"/>
                  </a:lnTo>
                  <a:lnTo>
                    <a:pt x="14" y="37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1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7" y="30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2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9" y="11"/>
                  </a:lnTo>
                  <a:lnTo>
                    <a:pt x="9" y="9"/>
                  </a:lnTo>
                  <a:lnTo>
                    <a:pt x="11" y="9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4"/>
                  </a:lnTo>
                  <a:lnTo>
                    <a:pt x="11" y="2"/>
                  </a:lnTo>
                  <a:lnTo>
                    <a:pt x="14" y="2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5" y="0"/>
                  </a:lnTo>
                  <a:lnTo>
                    <a:pt x="37" y="0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9" y="0"/>
                  </a:lnTo>
                  <a:lnTo>
                    <a:pt x="54" y="2"/>
                  </a:lnTo>
                  <a:lnTo>
                    <a:pt x="54" y="2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7"/>
                  </a:lnTo>
                  <a:lnTo>
                    <a:pt x="54" y="7"/>
                  </a:lnTo>
                  <a:lnTo>
                    <a:pt x="52" y="9"/>
                  </a:lnTo>
                  <a:lnTo>
                    <a:pt x="49" y="11"/>
                  </a:lnTo>
                  <a:lnTo>
                    <a:pt x="49" y="16"/>
                  </a:lnTo>
                  <a:lnTo>
                    <a:pt x="52" y="21"/>
                  </a:lnTo>
                  <a:lnTo>
                    <a:pt x="52" y="23"/>
                  </a:lnTo>
                  <a:lnTo>
                    <a:pt x="54" y="28"/>
                  </a:lnTo>
                  <a:lnTo>
                    <a:pt x="54" y="28"/>
                  </a:lnTo>
                  <a:lnTo>
                    <a:pt x="54" y="28"/>
                  </a:lnTo>
                  <a:lnTo>
                    <a:pt x="56" y="30"/>
                  </a:lnTo>
                  <a:lnTo>
                    <a:pt x="54" y="33"/>
                  </a:lnTo>
                  <a:lnTo>
                    <a:pt x="54" y="40"/>
                  </a:lnTo>
                  <a:lnTo>
                    <a:pt x="54" y="42"/>
                  </a:lnTo>
                  <a:lnTo>
                    <a:pt x="54" y="45"/>
                  </a:lnTo>
                  <a:lnTo>
                    <a:pt x="49" y="4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46">
              <a:extLst>
                <a:ext uri="{FF2B5EF4-FFF2-40B4-BE49-F238E27FC236}">
                  <a16:creationId xmlns:a16="http://schemas.microsoft.com/office/drawing/2014/main" id="{DA27876A-0544-AB4B-BD4B-B64F560E74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3882" y="2258819"/>
              <a:ext cx="296370" cy="182490"/>
            </a:xfrm>
            <a:custGeom>
              <a:avLst/>
              <a:gdLst/>
              <a:ahLst/>
              <a:cxnLst>
                <a:cxn ang="0">
                  <a:pos x="3" y="52"/>
                </a:cxn>
                <a:cxn ang="0">
                  <a:pos x="7" y="48"/>
                </a:cxn>
                <a:cxn ang="0">
                  <a:pos x="10" y="40"/>
                </a:cxn>
                <a:cxn ang="0">
                  <a:pos x="7" y="31"/>
                </a:cxn>
                <a:cxn ang="0">
                  <a:pos x="17" y="29"/>
                </a:cxn>
                <a:cxn ang="0">
                  <a:pos x="24" y="29"/>
                </a:cxn>
                <a:cxn ang="0">
                  <a:pos x="26" y="26"/>
                </a:cxn>
                <a:cxn ang="0">
                  <a:pos x="31" y="26"/>
                </a:cxn>
                <a:cxn ang="0">
                  <a:pos x="36" y="26"/>
                </a:cxn>
                <a:cxn ang="0">
                  <a:pos x="33" y="24"/>
                </a:cxn>
                <a:cxn ang="0">
                  <a:pos x="36" y="19"/>
                </a:cxn>
                <a:cxn ang="0">
                  <a:pos x="36" y="17"/>
                </a:cxn>
                <a:cxn ang="0">
                  <a:pos x="43" y="15"/>
                </a:cxn>
                <a:cxn ang="0">
                  <a:pos x="50" y="12"/>
                </a:cxn>
                <a:cxn ang="0">
                  <a:pos x="45" y="10"/>
                </a:cxn>
                <a:cxn ang="0">
                  <a:pos x="48" y="7"/>
                </a:cxn>
                <a:cxn ang="0">
                  <a:pos x="50" y="7"/>
                </a:cxn>
                <a:cxn ang="0">
                  <a:pos x="55" y="5"/>
                </a:cxn>
                <a:cxn ang="0">
                  <a:pos x="62" y="3"/>
                </a:cxn>
                <a:cxn ang="0">
                  <a:pos x="66" y="0"/>
                </a:cxn>
                <a:cxn ang="0">
                  <a:pos x="74" y="0"/>
                </a:cxn>
                <a:cxn ang="0">
                  <a:pos x="81" y="3"/>
                </a:cxn>
                <a:cxn ang="0">
                  <a:pos x="85" y="5"/>
                </a:cxn>
                <a:cxn ang="0">
                  <a:pos x="92" y="5"/>
                </a:cxn>
                <a:cxn ang="0">
                  <a:pos x="99" y="5"/>
                </a:cxn>
                <a:cxn ang="0">
                  <a:pos x="104" y="7"/>
                </a:cxn>
                <a:cxn ang="0">
                  <a:pos x="104" y="12"/>
                </a:cxn>
                <a:cxn ang="0">
                  <a:pos x="107" y="15"/>
                </a:cxn>
                <a:cxn ang="0">
                  <a:pos x="104" y="17"/>
                </a:cxn>
                <a:cxn ang="0">
                  <a:pos x="109" y="22"/>
                </a:cxn>
                <a:cxn ang="0">
                  <a:pos x="116" y="26"/>
                </a:cxn>
                <a:cxn ang="0">
                  <a:pos x="116" y="31"/>
                </a:cxn>
                <a:cxn ang="0">
                  <a:pos x="125" y="31"/>
                </a:cxn>
                <a:cxn ang="0">
                  <a:pos x="128" y="33"/>
                </a:cxn>
                <a:cxn ang="0">
                  <a:pos x="128" y="38"/>
                </a:cxn>
                <a:cxn ang="0">
                  <a:pos x="123" y="40"/>
                </a:cxn>
                <a:cxn ang="0">
                  <a:pos x="114" y="38"/>
                </a:cxn>
                <a:cxn ang="0">
                  <a:pos x="109" y="40"/>
                </a:cxn>
                <a:cxn ang="0">
                  <a:pos x="114" y="45"/>
                </a:cxn>
                <a:cxn ang="0">
                  <a:pos x="114" y="48"/>
                </a:cxn>
                <a:cxn ang="0">
                  <a:pos x="116" y="50"/>
                </a:cxn>
                <a:cxn ang="0">
                  <a:pos x="109" y="55"/>
                </a:cxn>
                <a:cxn ang="0">
                  <a:pos x="102" y="57"/>
                </a:cxn>
                <a:cxn ang="0">
                  <a:pos x="99" y="62"/>
                </a:cxn>
                <a:cxn ang="0">
                  <a:pos x="97" y="66"/>
                </a:cxn>
                <a:cxn ang="0">
                  <a:pos x="92" y="64"/>
                </a:cxn>
                <a:cxn ang="0">
                  <a:pos x="85" y="64"/>
                </a:cxn>
                <a:cxn ang="0">
                  <a:pos x="81" y="62"/>
                </a:cxn>
                <a:cxn ang="0">
                  <a:pos x="74" y="62"/>
                </a:cxn>
                <a:cxn ang="0">
                  <a:pos x="66" y="62"/>
                </a:cxn>
                <a:cxn ang="0">
                  <a:pos x="62" y="64"/>
                </a:cxn>
                <a:cxn ang="0">
                  <a:pos x="59" y="62"/>
                </a:cxn>
                <a:cxn ang="0">
                  <a:pos x="52" y="59"/>
                </a:cxn>
                <a:cxn ang="0">
                  <a:pos x="48" y="59"/>
                </a:cxn>
                <a:cxn ang="0">
                  <a:pos x="38" y="57"/>
                </a:cxn>
                <a:cxn ang="0">
                  <a:pos x="29" y="57"/>
                </a:cxn>
                <a:cxn ang="0">
                  <a:pos x="17" y="57"/>
                </a:cxn>
                <a:cxn ang="0">
                  <a:pos x="10" y="62"/>
                </a:cxn>
                <a:cxn ang="0">
                  <a:pos x="5" y="62"/>
                </a:cxn>
              </a:cxnLst>
              <a:rect l="0" t="0" r="r" b="b"/>
              <a:pathLst>
                <a:path w="130" h="66">
                  <a:moveTo>
                    <a:pt x="5" y="62"/>
                  </a:moveTo>
                  <a:lnTo>
                    <a:pt x="5" y="55"/>
                  </a:lnTo>
                  <a:lnTo>
                    <a:pt x="3" y="52"/>
                  </a:lnTo>
                  <a:lnTo>
                    <a:pt x="0" y="52"/>
                  </a:lnTo>
                  <a:lnTo>
                    <a:pt x="3" y="50"/>
                  </a:lnTo>
                  <a:lnTo>
                    <a:pt x="7" y="48"/>
                  </a:lnTo>
                  <a:lnTo>
                    <a:pt x="10" y="45"/>
                  </a:lnTo>
                  <a:lnTo>
                    <a:pt x="10" y="43"/>
                  </a:lnTo>
                  <a:lnTo>
                    <a:pt x="10" y="40"/>
                  </a:lnTo>
                  <a:lnTo>
                    <a:pt x="5" y="31"/>
                  </a:lnTo>
                  <a:lnTo>
                    <a:pt x="5" y="29"/>
                  </a:lnTo>
                  <a:lnTo>
                    <a:pt x="7" y="31"/>
                  </a:lnTo>
                  <a:lnTo>
                    <a:pt x="12" y="29"/>
                  </a:lnTo>
                  <a:lnTo>
                    <a:pt x="17" y="29"/>
                  </a:lnTo>
                  <a:lnTo>
                    <a:pt x="17" y="29"/>
                  </a:lnTo>
                  <a:lnTo>
                    <a:pt x="19" y="29"/>
                  </a:lnTo>
                  <a:lnTo>
                    <a:pt x="22" y="29"/>
                  </a:lnTo>
                  <a:lnTo>
                    <a:pt x="24" y="29"/>
                  </a:lnTo>
                  <a:lnTo>
                    <a:pt x="22" y="26"/>
                  </a:lnTo>
                  <a:lnTo>
                    <a:pt x="24" y="26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9" y="24"/>
                  </a:lnTo>
                  <a:lnTo>
                    <a:pt x="31" y="26"/>
                  </a:lnTo>
                  <a:lnTo>
                    <a:pt x="31" y="26"/>
                  </a:lnTo>
                  <a:lnTo>
                    <a:pt x="33" y="26"/>
                  </a:lnTo>
                  <a:lnTo>
                    <a:pt x="36" y="26"/>
                  </a:lnTo>
                  <a:lnTo>
                    <a:pt x="36" y="26"/>
                  </a:lnTo>
                  <a:lnTo>
                    <a:pt x="33" y="24"/>
                  </a:lnTo>
                  <a:lnTo>
                    <a:pt x="33" y="24"/>
                  </a:lnTo>
                  <a:lnTo>
                    <a:pt x="33" y="22"/>
                  </a:lnTo>
                  <a:lnTo>
                    <a:pt x="36" y="19"/>
                  </a:lnTo>
                  <a:lnTo>
                    <a:pt x="36" y="19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38" y="15"/>
                  </a:lnTo>
                  <a:lnTo>
                    <a:pt x="40" y="15"/>
                  </a:lnTo>
                  <a:lnTo>
                    <a:pt x="43" y="15"/>
                  </a:lnTo>
                  <a:lnTo>
                    <a:pt x="43" y="15"/>
                  </a:lnTo>
                  <a:lnTo>
                    <a:pt x="48" y="15"/>
                  </a:lnTo>
                  <a:lnTo>
                    <a:pt x="50" y="12"/>
                  </a:lnTo>
                  <a:lnTo>
                    <a:pt x="48" y="10"/>
                  </a:lnTo>
                  <a:lnTo>
                    <a:pt x="45" y="10"/>
                  </a:lnTo>
                  <a:lnTo>
                    <a:pt x="45" y="10"/>
                  </a:lnTo>
                  <a:lnTo>
                    <a:pt x="45" y="7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50" y="7"/>
                  </a:lnTo>
                  <a:lnTo>
                    <a:pt x="52" y="7"/>
                  </a:lnTo>
                  <a:lnTo>
                    <a:pt x="52" y="5"/>
                  </a:lnTo>
                  <a:lnTo>
                    <a:pt x="55" y="5"/>
                  </a:lnTo>
                  <a:lnTo>
                    <a:pt x="57" y="5"/>
                  </a:lnTo>
                  <a:lnTo>
                    <a:pt x="59" y="5"/>
                  </a:lnTo>
                  <a:lnTo>
                    <a:pt x="62" y="3"/>
                  </a:lnTo>
                  <a:lnTo>
                    <a:pt x="62" y="3"/>
                  </a:lnTo>
                  <a:lnTo>
                    <a:pt x="64" y="0"/>
                  </a:lnTo>
                  <a:lnTo>
                    <a:pt x="66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74" y="0"/>
                  </a:lnTo>
                  <a:lnTo>
                    <a:pt x="76" y="0"/>
                  </a:lnTo>
                  <a:lnTo>
                    <a:pt x="76" y="3"/>
                  </a:lnTo>
                  <a:lnTo>
                    <a:pt x="81" y="3"/>
                  </a:lnTo>
                  <a:lnTo>
                    <a:pt x="83" y="3"/>
                  </a:lnTo>
                  <a:lnTo>
                    <a:pt x="85" y="3"/>
                  </a:lnTo>
                  <a:lnTo>
                    <a:pt x="85" y="5"/>
                  </a:lnTo>
                  <a:lnTo>
                    <a:pt x="88" y="5"/>
                  </a:lnTo>
                  <a:lnTo>
                    <a:pt x="90" y="5"/>
                  </a:lnTo>
                  <a:lnTo>
                    <a:pt x="92" y="5"/>
                  </a:lnTo>
                  <a:lnTo>
                    <a:pt x="95" y="3"/>
                  </a:lnTo>
                  <a:lnTo>
                    <a:pt x="97" y="5"/>
                  </a:lnTo>
                  <a:lnTo>
                    <a:pt x="99" y="5"/>
                  </a:lnTo>
                  <a:lnTo>
                    <a:pt x="102" y="5"/>
                  </a:lnTo>
                  <a:lnTo>
                    <a:pt x="104" y="7"/>
                  </a:lnTo>
                  <a:lnTo>
                    <a:pt x="104" y="7"/>
                  </a:lnTo>
                  <a:lnTo>
                    <a:pt x="104" y="10"/>
                  </a:lnTo>
                  <a:lnTo>
                    <a:pt x="104" y="10"/>
                  </a:lnTo>
                  <a:lnTo>
                    <a:pt x="104" y="12"/>
                  </a:lnTo>
                  <a:lnTo>
                    <a:pt x="107" y="12"/>
                  </a:lnTo>
                  <a:lnTo>
                    <a:pt x="107" y="12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4" y="17"/>
                  </a:lnTo>
                  <a:lnTo>
                    <a:pt x="104" y="17"/>
                  </a:lnTo>
                  <a:lnTo>
                    <a:pt x="104" y="19"/>
                  </a:lnTo>
                  <a:lnTo>
                    <a:pt x="107" y="19"/>
                  </a:lnTo>
                  <a:lnTo>
                    <a:pt x="109" y="22"/>
                  </a:lnTo>
                  <a:lnTo>
                    <a:pt x="111" y="24"/>
                  </a:lnTo>
                  <a:lnTo>
                    <a:pt x="111" y="26"/>
                  </a:lnTo>
                  <a:lnTo>
                    <a:pt x="116" y="26"/>
                  </a:lnTo>
                  <a:lnTo>
                    <a:pt x="116" y="29"/>
                  </a:lnTo>
                  <a:lnTo>
                    <a:pt x="116" y="29"/>
                  </a:lnTo>
                  <a:lnTo>
                    <a:pt x="116" y="31"/>
                  </a:lnTo>
                  <a:lnTo>
                    <a:pt x="118" y="31"/>
                  </a:lnTo>
                  <a:lnTo>
                    <a:pt x="123" y="31"/>
                  </a:lnTo>
                  <a:lnTo>
                    <a:pt x="125" y="31"/>
                  </a:lnTo>
                  <a:lnTo>
                    <a:pt x="128" y="31"/>
                  </a:lnTo>
                  <a:lnTo>
                    <a:pt x="125" y="33"/>
                  </a:lnTo>
                  <a:lnTo>
                    <a:pt x="128" y="33"/>
                  </a:lnTo>
                  <a:lnTo>
                    <a:pt x="130" y="33"/>
                  </a:lnTo>
                  <a:lnTo>
                    <a:pt x="130" y="36"/>
                  </a:lnTo>
                  <a:lnTo>
                    <a:pt x="128" y="38"/>
                  </a:lnTo>
                  <a:lnTo>
                    <a:pt x="128" y="38"/>
                  </a:lnTo>
                  <a:lnTo>
                    <a:pt x="123" y="40"/>
                  </a:lnTo>
                  <a:lnTo>
                    <a:pt x="123" y="40"/>
                  </a:lnTo>
                  <a:lnTo>
                    <a:pt x="118" y="40"/>
                  </a:lnTo>
                  <a:lnTo>
                    <a:pt x="116" y="38"/>
                  </a:lnTo>
                  <a:lnTo>
                    <a:pt x="114" y="38"/>
                  </a:lnTo>
                  <a:lnTo>
                    <a:pt x="111" y="38"/>
                  </a:lnTo>
                  <a:lnTo>
                    <a:pt x="111" y="40"/>
                  </a:lnTo>
                  <a:lnTo>
                    <a:pt x="109" y="40"/>
                  </a:lnTo>
                  <a:lnTo>
                    <a:pt x="109" y="40"/>
                  </a:lnTo>
                  <a:lnTo>
                    <a:pt x="114" y="43"/>
                  </a:lnTo>
                  <a:lnTo>
                    <a:pt x="114" y="45"/>
                  </a:lnTo>
                  <a:lnTo>
                    <a:pt x="114" y="45"/>
                  </a:lnTo>
                  <a:lnTo>
                    <a:pt x="114" y="45"/>
                  </a:lnTo>
                  <a:lnTo>
                    <a:pt x="114" y="48"/>
                  </a:lnTo>
                  <a:lnTo>
                    <a:pt x="116" y="48"/>
                  </a:lnTo>
                  <a:lnTo>
                    <a:pt x="116" y="50"/>
                  </a:lnTo>
                  <a:lnTo>
                    <a:pt x="116" y="50"/>
                  </a:lnTo>
                  <a:lnTo>
                    <a:pt x="116" y="55"/>
                  </a:lnTo>
                  <a:lnTo>
                    <a:pt x="111" y="55"/>
                  </a:lnTo>
                  <a:lnTo>
                    <a:pt x="109" y="55"/>
                  </a:lnTo>
                  <a:lnTo>
                    <a:pt x="109" y="55"/>
                  </a:lnTo>
                  <a:lnTo>
                    <a:pt x="107" y="55"/>
                  </a:lnTo>
                  <a:lnTo>
                    <a:pt x="102" y="57"/>
                  </a:lnTo>
                  <a:lnTo>
                    <a:pt x="102" y="59"/>
                  </a:lnTo>
                  <a:lnTo>
                    <a:pt x="102" y="59"/>
                  </a:lnTo>
                  <a:lnTo>
                    <a:pt x="99" y="62"/>
                  </a:lnTo>
                  <a:lnTo>
                    <a:pt x="102" y="64"/>
                  </a:lnTo>
                  <a:lnTo>
                    <a:pt x="99" y="64"/>
                  </a:lnTo>
                  <a:lnTo>
                    <a:pt x="97" y="66"/>
                  </a:lnTo>
                  <a:lnTo>
                    <a:pt x="97" y="64"/>
                  </a:lnTo>
                  <a:lnTo>
                    <a:pt x="95" y="64"/>
                  </a:lnTo>
                  <a:lnTo>
                    <a:pt x="92" y="64"/>
                  </a:lnTo>
                  <a:lnTo>
                    <a:pt x="90" y="64"/>
                  </a:lnTo>
                  <a:lnTo>
                    <a:pt x="88" y="64"/>
                  </a:lnTo>
                  <a:lnTo>
                    <a:pt x="85" y="64"/>
                  </a:lnTo>
                  <a:lnTo>
                    <a:pt x="83" y="64"/>
                  </a:lnTo>
                  <a:lnTo>
                    <a:pt x="83" y="62"/>
                  </a:lnTo>
                  <a:lnTo>
                    <a:pt x="81" y="62"/>
                  </a:lnTo>
                  <a:lnTo>
                    <a:pt x="76" y="64"/>
                  </a:lnTo>
                  <a:lnTo>
                    <a:pt x="74" y="64"/>
                  </a:lnTo>
                  <a:lnTo>
                    <a:pt x="74" y="62"/>
                  </a:lnTo>
                  <a:lnTo>
                    <a:pt x="71" y="62"/>
                  </a:lnTo>
                  <a:lnTo>
                    <a:pt x="69" y="62"/>
                  </a:lnTo>
                  <a:lnTo>
                    <a:pt x="66" y="62"/>
                  </a:lnTo>
                  <a:lnTo>
                    <a:pt x="66" y="62"/>
                  </a:lnTo>
                  <a:lnTo>
                    <a:pt x="64" y="62"/>
                  </a:lnTo>
                  <a:lnTo>
                    <a:pt x="62" y="64"/>
                  </a:lnTo>
                  <a:lnTo>
                    <a:pt x="59" y="64"/>
                  </a:lnTo>
                  <a:lnTo>
                    <a:pt x="59" y="64"/>
                  </a:lnTo>
                  <a:lnTo>
                    <a:pt x="59" y="62"/>
                  </a:lnTo>
                  <a:lnTo>
                    <a:pt x="55" y="62"/>
                  </a:lnTo>
                  <a:lnTo>
                    <a:pt x="52" y="62"/>
                  </a:lnTo>
                  <a:lnTo>
                    <a:pt x="52" y="59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48" y="59"/>
                  </a:lnTo>
                  <a:lnTo>
                    <a:pt x="45" y="59"/>
                  </a:lnTo>
                  <a:lnTo>
                    <a:pt x="43" y="59"/>
                  </a:lnTo>
                  <a:lnTo>
                    <a:pt x="38" y="57"/>
                  </a:lnTo>
                  <a:lnTo>
                    <a:pt x="36" y="57"/>
                  </a:lnTo>
                  <a:lnTo>
                    <a:pt x="33" y="57"/>
                  </a:lnTo>
                  <a:lnTo>
                    <a:pt x="29" y="57"/>
                  </a:lnTo>
                  <a:lnTo>
                    <a:pt x="29" y="57"/>
                  </a:lnTo>
                  <a:lnTo>
                    <a:pt x="17" y="57"/>
                  </a:lnTo>
                  <a:lnTo>
                    <a:pt x="17" y="57"/>
                  </a:lnTo>
                  <a:lnTo>
                    <a:pt x="14" y="59"/>
                  </a:lnTo>
                  <a:lnTo>
                    <a:pt x="14" y="59"/>
                  </a:lnTo>
                  <a:lnTo>
                    <a:pt x="10" y="62"/>
                  </a:lnTo>
                  <a:lnTo>
                    <a:pt x="7" y="59"/>
                  </a:lnTo>
                  <a:lnTo>
                    <a:pt x="5" y="62"/>
                  </a:lnTo>
                  <a:lnTo>
                    <a:pt x="5" y="6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48">
              <a:extLst>
                <a:ext uri="{FF2B5EF4-FFF2-40B4-BE49-F238E27FC236}">
                  <a16:creationId xmlns:a16="http://schemas.microsoft.com/office/drawing/2014/main" id="{4D6140C6-C5C7-8147-B02B-29CD9F54DB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0101" y="2502140"/>
              <a:ext cx="173263" cy="71890"/>
            </a:xfrm>
            <a:custGeom>
              <a:avLst/>
              <a:gdLst/>
              <a:ahLst/>
              <a:cxnLst>
                <a:cxn ang="0">
                  <a:pos x="71" y="16"/>
                </a:cxn>
                <a:cxn ang="0">
                  <a:pos x="69" y="16"/>
                </a:cxn>
                <a:cxn ang="0">
                  <a:pos x="64" y="14"/>
                </a:cxn>
                <a:cxn ang="0">
                  <a:pos x="59" y="14"/>
                </a:cxn>
                <a:cxn ang="0">
                  <a:pos x="57" y="14"/>
                </a:cxn>
                <a:cxn ang="0">
                  <a:pos x="52" y="14"/>
                </a:cxn>
                <a:cxn ang="0">
                  <a:pos x="50" y="16"/>
                </a:cxn>
                <a:cxn ang="0">
                  <a:pos x="47" y="19"/>
                </a:cxn>
                <a:cxn ang="0">
                  <a:pos x="45" y="19"/>
                </a:cxn>
                <a:cxn ang="0">
                  <a:pos x="43" y="19"/>
                </a:cxn>
                <a:cxn ang="0">
                  <a:pos x="38" y="19"/>
                </a:cxn>
                <a:cxn ang="0">
                  <a:pos x="33" y="19"/>
                </a:cxn>
                <a:cxn ang="0">
                  <a:pos x="26" y="21"/>
                </a:cxn>
                <a:cxn ang="0">
                  <a:pos x="24" y="23"/>
                </a:cxn>
                <a:cxn ang="0">
                  <a:pos x="21" y="26"/>
                </a:cxn>
                <a:cxn ang="0">
                  <a:pos x="14" y="26"/>
                </a:cxn>
                <a:cxn ang="0">
                  <a:pos x="7" y="21"/>
                </a:cxn>
                <a:cxn ang="0">
                  <a:pos x="5" y="21"/>
                </a:cxn>
                <a:cxn ang="0">
                  <a:pos x="3" y="19"/>
                </a:cxn>
                <a:cxn ang="0">
                  <a:pos x="0" y="14"/>
                </a:cxn>
                <a:cxn ang="0">
                  <a:pos x="3" y="14"/>
                </a:cxn>
                <a:cxn ang="0">
                  <a:pos x="5" y="12"/>
                </a:cxn>
                <a:cxn ang="0">
                  <a:pos x="5" y="12"/>
                </a:cxn>
                <a:cxn ang="0">
                  <a:pos x="7" y="12"/>
                </a:cxn>
                <a:cxn ang="0">
                  <a:pos x="12" y="12"/>
                </a:cxn>
                <a:cxn ang="0">
                  <a:pos x="14" y="9"/>
                </a:cxn>
                <a:cxn ang="0">
                  <a:pos x="14" y="9"/>
                </a:cxn>
                <a:cxn ang="0">
                  <a:pos x="17" y="9"/>
                </a:cxn>
                <a:cxn ang="0">
                  <a:pos x="17" y="7"/>
                </a:cxn>
                <a:cxn ang="0">
                  <a:pos x="17" y="4"/>
                </a:cxn>
                <a:cxn ang="0">
                  <a:pos x="19" y="4"/>
                </a:cxn>
                <a:cxn ang="0">
                  <a:pos x="21" y="4"/>
                </a:cxn>
                <a:cxn ang="0">
                  <a:pos x="21" y="2"/>
                </a:cxn>
                <a:cxn ang="0">
                  <a:pos x="24" y="2"/>
                </a:cxn>
                <a:cxn ang="0">
                  <a:pos x="26" y="2"/>
                </a:cxn>
                <a:cxn ang="0">
                  <a:pos x="29" y="2"/>
                </a:cxn>
                <a:cxn ang="0">
                  <a:pos x="31" y="2"/>
                </a:cxn>
                <a:cxn ang="0">
                  <a:pos x="33" y="2"/>
                </a:cxn>
                <a:cxn ang="0">
                  <a:pos x="36" y="0"/>
                </a:cxn>
                <a:cxn ang="0">
                  <a:pos x="38" y="2"/>
                </a:cxn>
                <a:cxn ang="0">
                  <a:pos x="40" y="2"/>
                </a:cxn>
                <a:cxn ang="0">
                  <a:pos x="40" y="4"/>
                </a:cxn>
                <a:cxn ang="0">
                  <a:pos x="43" y="4"/>
                </a:cxn>
                <a:cxn ang="0">
                  <a:pos x="45" y="4"/>
                </a:cxn>
                <a:cxn ang="0">
                  <a:pos x="47" y="2"/>
                </a:cxn>
                <a:cxn ang="0">
                  <a:pos x="52" y="2"/>
                </a:cxn>
                <a:cxn ang="0">
                  <a:pos x="55" y="4"/>
                </a:cxn>
                <a:cxn ang="0">
                  <a:pos x="57" y="2"/>
                </a:cxn>
                <a:cxn ang="0">
                  <a:pos x="59" y="2"/>
                </a:cxn>
                <a:cxn ang="0">
                  <a:pos x="62" y="2"/>
                </a:cxn>
                <a:cxn ang="0">
                  <a:pos x="66" y="2"/>
                </a:cxn>
                <a:cxn ang="0">
                  <a:pos x="69" y="4"/>
                </a:cxn>
                <a:cxn ang="0">
                  <a:pos x="71" y="4"/>
                </a:cxn>
                <a:cxn ang="0">
                  <a:pos x="73" y="7"/>
                </a:cxn>
                <a:cxn ang="0">
                  <a:pos x="76" y="7"/>
                </a:cxn>
                <a:cxn ang="0">
                  <a:pos x="76" y="7"/>
                </a:cxn>
                <a:cxn ang="0">
                  <a:pos x="73" y="12"/>
                </a:cxn>
                <a:cxn ang="0">
                  <a:pos x="71" y="16"/>
                </a:cxn>
              </a:cxnLst>
              <a:rect l="0" t="0" r="r" b="b"/>
              <a:pathLst>
                <a:path w="76" h="26">
                  <a:moveTo>
                    <a:pt x="71" y="16"/>
                  </a:moveTo>
                  <a:lnTo>
                    <a:pt x="69" y="16"/>
                  </a:lnTo>
                  <a:lnTo>
                    <a:pt x="64" y="14"/>
                  </a:lnTo>
                  <a:lnTo>
                    <a:pt x="59" y="14"/>
                  </a:lnTo>
                  <a:lnTo>
                    <a:pt x="57" y="14"/>
                  </a:lnTo>
                  <a:lnTo>
                    <a:pt x="52" y="14"/>
                  </a:lnTo>
                  <a:lnTo>
                    <a:pt x="50" y="16"/>
                  </a:lnTo>
                  <a:lnTo>
                    <a:pt x="47" y="19"/>
                  </a:lnTo>
                  <a:lnTo>
                    <a:pt x="45" y="19"/>
                  </a:lnTo>
                  <a:lnTo>
                    <a:pt x="43" y="19"/>
                  </a:lnTo>
                  <a:lnTo>
                    <a:pt x="38" y="19"/>
                  </a:lnTo>
                  <a:lnTo>
                    <a:pt x="33" y="19"/>
                  </a:lnTo>
                  <a:lnTo>
                    <a:pt x="26" y="21"/>
                  </a:lnTo>
                  <a:lnTo>
                    <a:pt x="24" y="23"/>
                  </a:lnTo>
                  <a:lnTo>
                    <a:pt x="21" y="26"/>
                  </a:lnTo>
                  <a:lnTo>
                    <a:pt x="14" y="26"/>
                  </a:lnTo>
                  <a:lnTo>
                    <a:pt x="7" y="21"/>
                  </a:lnTo>
                  <a:lnTo>
                    <a:pt x="5" y="21"/>
                  </a:lnTo>
                  <a:lnTo>
                    <a:pt x="3" y="19"/>
                  </a:lnTo>
                  <a:lnTo>
                    <a:pt x="0" y="14"/>
                  </a:lnTo>
                  <a:lnTo>
                    <a:pt x="3" y="14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12"/>
                  </a:lnTo>
                  <a:lnTo>
                    <a:pt x="12" y="12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7" y="9"/>
                  </a:lnTo>
                  <a:lnTo>
                    <a:pt x="17" y="7"/>
                  </a:lnTo>
                  <a:lnTo>
                    <a:pt x="17" y="4"/>
                  </a:lnTo>
                  <a:lnTo>
                    <a:pt x="19" y="4"/>
                  </a:lnTo>
                  <a:lnTo>
                    <a:pt x="21" y="4"/>
                  </a:lnTo>
                  <a:lnTo>
                    <a:pt x="21" y="2"/>
                  </a:lnTo>
                  <a:lnTo>
                    <a:pt x="24" y="2"/>
                  </a:lnTo>
                  <a:lnTo>
                    <a:pt x="26" y="2"/>
                  </a:lnTo>
                  <a:lnTo>
                    <a:pt x="29" y="2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6" y="0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4"/>
                  </a:lnTo>
                  <a:lnTo>
                    <a:pt x="43" y="4"/>
                  </a:lnTo>
                  <a:lnTo>
                    <a:pt x="45" y="4"/>
                  </a:lnTo>
                  <a:lnTo>
                    <a:pt x="47" y="2"/>
                  </a:lnTo>
                  <a:lnTo>
                    <a:pt x="52" y="2"/>
                  </a:lnTo>
                  <a:lnTo>
                    <a:pt x="55" y="4"/>
                  </a:lnTo>
                  <a:lnTo>
                    <a:pt x="57" y="2"/>
                  </a:lnTo>
                  <a:lnTo>
                    <a:pt x="59" y="2"/>
                  </a:lnTo>
                  <a:lnTo>
                    <a:pt x="62" y="2"/>
                  </a:lnTo>
                  <a:lnTo>
                    <a:pt x="66" y="2"/>
                  </a:lnTo>
                  <a:lnTo>
                    <a:pt x="69" y="4"/>
                  </a:lnTo>
                  <a:lnTo>
                    <a:pt x="71" y="4"/>
                  </a:lnTo>
                  <a:lnTo>
                    <a:pt x="73" y="7"/>
                  </a:lnTo>
                  <a:lnTo>
                    <a:pt x="76" y="7"/>
                  </a:lnTo>
                  <a:lnTo>
                    <a:pt x="76" y="7"/>
                  </a:lnTo>
                  <a:lnTo>
                    <a:pt x="73" y="12"/>
                  </a:lnTo>
                  <a:lnTo>
                    <a:pt x="71" y="1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50">
              <a:extLst>
                <a:ext uri="{FF2B5EF4-FFF2-40B4-BE49-F238E27FC236}">
                  <a16:creationId xmlns:a16="http://schemas.microsoft.com/office/drawing/2014/main" id="{9DBA6509-DA34-DD4D-A0BB-81AD626081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8964" y="2585091"/>
              <a:ext cx="6839" cy="13825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3" y="5"/>
                </a:cxn>
              </a:cxnLst>
              <a:rect l="0" t="0" r="r" b="b"/>
              <a:pathLst>
                <a:path w="3" h="5">
                  <a:moveTo>
                    <a:pt x="3" y="5"/>
                  </a:move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51">
              <a:extLst>
                <a:ext uri="{FF2B5EF4-FFF2-40B4-BE49-F238E27FC236}">
                  <a16:creationId xmlns:a16="http://schemas.microsoft.com/office/drawing/2014/main" id="{7C956554-C79F-0E49-B1CB-58272F4CF8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8964" y="2585091"/>
              <a:ext cx="6839" cy="13825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3" y="5"/>
                </a:cxn>
              </a:cxnLst>
              <a:rect l="0" t="0" r="r" b="b"/>
              <a:pathLst>
                <a:path w="3" h="5">
                  <a:moveTo>
                    <a:pt x="3" y="5"/>
                  </a:move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5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52">
              <a:extLst>
                <a:ext uri="{FF2B5EF4-FFF2-40B4-BE49-F238E27FC236}">
                  <a16:creationId xmlns:a16="http://schemas.microsoft.com/office/drawing/2014/main" id="{F435CF0D-1AC0-6247-90C1-E8F82AFC1FB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2324" y="2958366"/>
              <a:ext cx="214298" cy="182490"/>
            </a:xfrm>
            <a:custGeom>
              <a:avLst/>
              <a:gdLst/>
              <a:ahLst/>
              <a:cxnLst>
                <a:cxn ang="0">
                  <a:pos x="59" y="45"/>
                </a:cxn>
                <a:cxn ang="0">
                  <a:pos x="71" y="40"/>
                </a:cxn>
                <a:cxn ang="0">
                  <a:pos x="75" y="33"/>
                </a:cxn>
                <a:cxn ang="0">
                  <a:pos x="85" y="10"/>
                </a:cxn>
                <a:cxn ang="0">
                  <a:pos x="92" y="0"/>
                </a:cxn>
                <a:cxn ang="0">
                  <a:pos x="89" y="0"/>
                </a:cxn>
                <a:cxn ang="0">
                  <a:pos x="85" y="2"/>
                </a:cxn>
                <a:cxn ang="0">
                  <a:pos x="71" y="2"/>
                </a:cxn>
                <a:cxn ang="0">
                  <a:pos x="61" y="5"/>
                </a:cxn>
                <a:cxn ang="0">
                  <a:pos x="49" y="7"/>
                </a:cxn>
                <a:cxn ang="0">
                  <a:pos x="37" y="5"/>
                </a:cxn>
                <a:cxn ang="0">
                  <a:pos x="30" y="7"/>
                </a:cxn>
                <a:cxn ang="0">
                  <a:pos x="23" y="7"/>
                </a:cxn>
                <a:cxn ang="0">
                  <a:pos x="21" y="7"/>
                </a:cxn>
                <a:cxn ang="0">
                  <a:pos x="19" y="7"/>
                </a:cxn>
                <a:cxn ang="0">
                  <a:pos x="14" y="7"/>
                </a:cxn>
                <a:cxn ang="0">
                  <a:pos x="14" y="10"/>
                </a:cxn>
                <a:cxn ang="0">
                  <a:pos x="16" y="14"/>
                </a:cxn>
                <a:cxn ang="0">
                  <a:pos x="11" y="14"/>
                </a:cxn>
                <a:cxn ang="0">
                  <a:pos x="9" y="17"/>
                </a:cxn>
                <a:cxn ang="0">
                  <a:pos x="7" y="17"/>
                </a:cxn>
                <a:cxn ang="0">
                  <a:pos x="4" y="21"/>
                </a:cxn>
                <a:cxn ang="0">
                  <a:pos x="7" y="28"/>
                </a:cxn>
                <a:cxn ang="0">
                  <a:pos x="11" y="33"/>
                </a:cxn>
                <a:cxn ang="0">
                  <a:pos x="11" y="33"/>
                </a:cxn>
                <a:cxn ang="0">
                  <a:pos x="14" y="36"/>
                </a:cxn>
                <a:cxn ang="0">
                  <a:pos x="11" y="36"/>
                </a:cxn>
                <a:cxn ang="0">
                  <a:pos x="14" y="38"/>
                </a:cxn>
                <a:cxn ang="0">
                  <a:pos x="16" y="40"/>
                </a:cxn>
                <a:cxn ang="0">
                  <a:pos x="14" y="40"/>
                </a:cxn>
                <a:cxn ang="0">
                  <a:pos x="14" y="43"/>
                </a:cxn>
                <a:cxn ang="0">
                  <a:pos x="11" y="45"/>
                </a:cxn>
                <a:cxn ang="0">
                  <a:pos x="11" y="45"/>
                </a:cxn>
                <a:cxn ang="0">
                  <a:pos x="11" y="45"/>
                </a:cxn>
                <a:cxn ang="0">
                  <a:pos x="7" y="47"/>
                </a:cxn>
                <a:cxn ang="0">
                  <a:pos x="7" y="50"/>
                </a:cxn>
                <a:cxn ang="0">
                  <a:pos x="4" y="52"/>
                </a:cxn>
                <a:cxn ang="0">
                  <a:pos x="2" y="52"/>
                </a:cxn>
                <a:cxn ang="0">
                  <a:pos x="0" y="57"/>
                </a:cxn>
                <a:cxn ang="0">
                  <a:pos x="0" y="59"/>
                </a:cxn>
                <a:cxn ang="0">
                  <a:pos x="4" y="62"/>
                </a:cxn>
                <a:cxn ang="0">
                  <a:pos x="9" y="66"/>
                </a:cxn>
                <a:cxn ang="0">
                  <a:pos x="14" y="66"/>
                </a:cxn>
                <a:cxn ang="0">
                  <a:pos x="45" y="52"/>
                </a:cxn>
              </a:cxnLst>
              <a:rect l="0" t="0" r="r" b="b"/>
              <a:pathLst>
                <a:path w="94" h="66">
                  <a:moveTo>
                    <a:pt x="45" y="52"/>
                  </a:moveTo>
                  <a:lnTo>
                    <a:pt x="54" y="47"/>
                  </a:lnTo>
                  <a:lnTo>
                    <a:pt x="59" y="45"/>
                  </a:lnTo>
                  <a:lnTo>
                    <a:pt x="61" y="43"/>
                  </a:lnTo>
                  <a:lnTo>
                    <a:pt x="68" y="40"/>
                  </a:lnTo>
                  <a:lnTo>
                    <a:pt x="71" y="40"/>
                  </a:lnTo>
                  <a:lnTo>
                    <a:pt x="71" y="38"/>
                  </a:lnTo>
                  <a:lnTo>
                    <a:pt x="73" y="38"/>
                  </a:lnTo>
                  <a:lnTo>
                    <a:pt x="75" y="33"/>
                  </a:lnTo>
                  <a:lnTo>
                    <a:pt x="78" y="26"/>
                  </a:lnTo>
                  <a:lnTo>
                    <a:pt x="78" y="12"/>
                  </a:lnTo>
                  <a:lnTo>
                    <a:pt x="85" y="10"/>
                  </a:lnTo>
                  <a:lnTo>
                    <a:pt x="89" y="2"/>
                  </a:lnTo>
                  <a:lnTo>
                    <a:pt x="94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7" y="0"/>
                  </a:lnTo>
                  <a:lnTo>
                    <a:pt x="85" y="2"/>
                  </a:lnTo>
                  <a:lnTo>
                    <a:pt x="75" y="2"/>
                  </a:lnTo>
                  <a:lnTo>
                    <a:pt x="73" y="2"/>
                  </a:lnTo>
                  <a:lnTo>
                    <a:pt x="71" y="2"/>
                  </a:lnTo>
                  <a:lnTo>
                    <a:pt x="66" y="2"/>
                  </a:lnTo>
                  <a:lnTo>
                    <a:pt x="63" y="5"/>
                  </a:lnTo>
                  <a:lnTo>
                    <a:pt x="61" y="5"/>
                  </a:lnTo>
                  <a:lnTo>
                    <a:pt x="59" y="5"/>
                  </a:lnTo>
                  <a:lnTo>
                    <a:pt x="59" y="7"/>
                  </a:lnTo>
                  <a:lnTo>
                    <a:pt x="49" y="7"/>
                  </a:lnTo>
                  <a:lnTo>
                    <a:pt x="42" y="7"/>
                  </a:lnTo>
                  <a:lnTo>
                    <a:pt x="40" y="5"/>
                  </a:lnTo>
                  <a:lnTo>
                    <a:pt x="37" y="5"/>
                  </a:lnTo>
                  <a:lnTo>
                    <a:pt x="35" y="5"/>
                  </a:lnTo>
                  <a:lnTo>
                    <a:pt x="33" y="5"/>
                  </a:lnTo>
                  <a:lnTo>
                    <a:pt x="30" y="7"/>
                  </a:lnTo>
                  <a:lnTo>
                    <a:pt x="28" y="7"/>
                  </a:lnTo>
                  <a:lnTo>
                    <a:pt x="26" y="7"/>
                  </a:lnTo>
                  <a:lnTo>
                    <a:pt x="23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19" y="7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4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9"/>
                  </a:lnTo>
                  <a:lnTo>
                    <a:pt x="7" y="19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4" y="19"/>
                  </a:lnTo>
                  <a:lnTo>
                    <a:pt x="4" y="21"/>
                  </a:lnTo>
                  <a:lnTo>
                    <a:pt x="4" y="24"/>
                  </a:lnTo>
                  <a:lnTo>
                    <a:pt x="7" y="26"/>
                  </a:lnTo>
                  <a:lnTo>
                    <a:pt x="7" y="28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14" y="33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4" y="36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16" y="40"/>
                  </a:lnTo>
                  <a:lnTo>
                    <a:pt x="14" y="40"/>
                  </a:lnTo>
                  <a:lnTo>
                    <a:pt x="16" y="40"/>
                  </a:lnTo>
                  <a:lnTo>
                    <a:pt x="14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1" y="43"/>
                  </a:lnTo>
                  <a:lnTo>
                    <a:pt x="11" y="43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11" y="47"/>
                  </a:lnTo>
                  <a:lnTo>
                    <a:pt x="11" y="45"/>
                  </a:lnTo>
                  <a:lnTo>
                    <a:pt x="7" y="45"/>
                  </a:lnTo>
                  <a:lnTo>
                    <a:pt x="7" y="47"/>
                  </a:lnTo>
                  <a:lnTo>
                    <a:pt x="7" y="47"/>
                  </a:lnTo>
                  <a:lnTo>
                    <a:pt x="4" y="50"/>
                  </a:lnTo>
                  <a:lnTo>
                    <a:pt x="4" y="50"/>
                  </a:lnTo>
                  <a:lnTo>
                    <a:pt x="7" y="50"/>
                  </a:lnTo>
                  <a:lnTo>
                    <a:pt x="7" y="50"/>
                  </a:lnTo>
                  <a:lnTo>
                    <a:pt x="7" y="50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2" y="52"/>
                  </a:lnTo>
                  <a:lnTo>
                    <a:pt x="0" y="54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2" y="62"/>
                  </a:lnTo>
                  <a:lnTo>
                    <a:pt x="4" y="62"/>
                  </a:lnTo>
                  <a:lnTo>
                    <a:pt x="4" y="64"/>
                  </a:lnTo>
                  <a:lnTo>
                    <a:pt x="7" y="64"/>
                  </a:lnTo>
                  <a:lnTo>
                    <a:pt x="9" y="66"/>
                  </a:lnTo>
                  <a:lnTo>
                    <a:pt x="9" y="66"/>
                  </a:lnTo>
                  <a:lnTo>
                    <a:pt x="14" y="66"/>
                  </a:lnTo>
                  <a:lnTo>
                    <a:pt x="14" y="66"/>
                  </a:lnTo>
                  <a:lnTo>
                    <a:pt x="26" y="62"/>
                  </a:lnTo>
                  <a:lnTo>
                    <a:pt x="33" y="57"/>
                  </a:lnTo>
                  <a:lnTo>
                    <a:pt x="45" y="5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54">
              <a:extLst>
                <a:ext uri="{FF2B5EF4-FFF2-40B4-BE49-F238E27FC236}">
                  <a16:creationId xmlns:a16="http://schemas.microsoft.com/office/drawing/2014/main" id="{60B8B877-8029-4545-A61B-9A76B8F822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1486" y="2914126"/>
              <a:ext cx="439995" cy="337330"/>
            </a:xfrm>
            <a:custGeom>
              <a:avLst/>
              <a:gdLst/>
              <a:ahLst/>
              <a:cxnLst>
                <a:cxn ang="0">
                  <a:pos x="16" y="99"/>
                </a:cxn>
                <a:cxn ang="0">
                  <a:pos x="4" y="89"/>
                </a:cxn>
                <a:cxn ang="0">
                  <a:pos x="2" y="73"/>
                </a:cxn>
                <a:cxn ang="0">
                  <a:pos x="0" y="59"/>
                </a:cxn>
                <a:cxn ang="0">
                  <a:pos x="12" y="44"/>
                </a:cxn>
                <a:cxn ang="0">
                  <a:pos x="14" y="40"/>
                </a:cxn>
                <a:cxn ang="0">
                  <a:pos x="26" y="44"/>
                </a:cxn>
                <a:cxn ang="0">
                  <a:pos x="35" y="42"/>
                </a:cxn>
                <a:cxn ang="0">
                  <a:pos x="38" y="35"/>
                </a:cxn>
                <a:cxn ang="0">
                  <a:pos x="47" y="33"/>
                </a:cxn>
                <a:cxn ang="0">
                  <a:pos x="56" y="28"/>
                </a:cxn>
                <a:cxn ang="0">
                  <a:pos x="59" y="18"/>
                </a:cxn>
                <a:cxn ang="0">
                  <a:pos x="63" y="16"/>
                </a:cxn>
                <a:cxn ang="0">
                  <a:pos x="71" y="14"/>
                </a:cxn>
                <a:cxn ang="0">
                  <a:pos x="82" y="16"/>
                </a:cxn>
                <a:cxn ang="0">
                  <a:pos x="97" y="16"/>
                </a:cxn>
                <a:cxn ang="0">
                  <a:pos x="106" y="18"/>
                </a:cxn>
                <a:cxn ang="0">
                  <a:pos x="113" y="16"/>
                </a:cxn>
                <a:cxn ang="0">
                  <a:pos x="120" y="16"/>
                </a:cxn>
                <a:cxn ang="0">
                  <a:pos x="123" y="11"/>
                </a:cxn>
                <a:cxn ang="0">
                  <a:pos x="130" y="11"/>
                </a:cxn>
                <a:cxn ang="0">
                  <a:pos x="134" y="4"/>
                </a:cxn>
                <a:cxn ang="0">
                  <a:pos x="139" y="0"/>
                </a:cxn>
                <a:cxn ang="0">
                  <a:pos x="144" y="4"/>
                </a:cxn>
                <a:cxn ang="0">
                  <a:pos x="149" y="7"/>
                </a:cxn>
                <a:cxn ang="0">
                  <a:pos x="149" y="11"/>
                </a:cxn>
                <a:cxn ang="0">
                  <a:pos x="146" y="18"/>
                </a:cxn>
                <a:cxn ang="0">
                  <a:pos x="153" y="23"/>
                </a:cxn>
                <a:cxn ang="0">
                  <a:pos x="165" y="18"/>
                </a:cxn>
                <a:cxn ang="0">
                  <a:pos x="172" y="14"/>
                </a:cxn>
                <a:cxn ang="0">
                  <a:pos x="179" y="14"/>
                </a:cxn>
                <a:cxn ang="0">
                  <a:pos x="182" y="16"/>
                </a:cxn>
                <a:cxn ang="0">
                  <a:pos x="191" y="16"/>
                </a:cxn>
                <a:cxn ang="0">
                  <a:pos x="193" y="16"/>
                </a:cxn>
                <a:cxn ang="0">
                  <a:pos x="189" y="18"/>
                </a:cxn>
                <a:cxn ang="0">
                  <a:pos x="186" y="21"/>
                </a:cxn>
                <a:cxn ang="0">
                  <a:pos x="177" y="21"/>
                </a:cxn>
                <a:cxn ang="0">
                  <a:pos x="163" y="23"/>
                </a:cxn>
                <a:cxn ang="0">
                  <a:pos x="156" y="26"/>
                </a:cxn>
                <a:cxn ang="0">
                  <a:pos x="153" y="28"/>
                </a:cxn>
                <a:cxn ang="0">
                  <a:pos x="146" y="30"/>
                </a:cxn>
                <a:cxn ang="0">
                  <a:pos x="149" y="35"/>
                </a:cxn>
                <a:cxn ang="0">
                  <a:pos x="149" y="42"/>
                </a:cxn>
                <a:cxn ang="0">
                  <a:pos x="146" y="49"/>
                </a:cxn>
                <a:cxn ang="0">
                  <a:pos x="144" y="54"/>
                </a:cxn>
                <a:cxn ang="0">
                  <a:pos x="139" y="61"/>
                </a:cxn>
                <a:cxn ang="0">
                  <a:pos x="127" y="59"/>
                </a:cxn>
                <a:cxn ang="0">
                  <a:pos x="132" y="66"/>
                </a:cxn>
                <a:cxn ang="0">
                  <a:pos x="127" y="73"/>
                </a:cxn>
                <a:cxn ang="0">
                  <a:pos x="120" y="78"/>
                </a:cxn>
                <a:cxn ang="0">
                  <a:pos x="118" y="80"/>
                </a:cxn>
                <a:cxn ang="0">
                  <a:pos x="113" y="92"/>
                </a:cxn>
                <a:cxn ang="0">
                  <a:pos x="108" y="89"/>
                </a:cxn>
                <a:cxn ang="0">
                  <a:pos x="104" y="89"/>
                </a:cxn>
                <a:cxn ang="0">
                  <a:pos x="97" y="94"/>
                </a:cxn>
                <a:cxn ang="0">
                  <a:pos x="97" y="96"/>
                </a:cxn>
                <a:cxn ang="0">
                  <a:pos x="87" y="96"/>
                </a:cxn>
                <a:cxn ang="0">
                  <a:pos x="80" y="106"/>
                </a:cxn>
                <a:cxn ang="0">
                  <a:pos x="80" y="115"/>
                </a:cxn>
                <a:cxn ang="0">
                  <a:pos x="56" y="118"/>
                </a:cxn>
                <a:cxn ang="0">
                  <a:pos x="49" y="122"/>
                </a:cxn>
                <a:cxn ang="0">
                  <a:pos x="33" y="120"/>
                </a:cxn>
                <a:cxn ang="0">
                  <a:pos x="26" y="122"/>
                </a:cxn>
              </a:cxnLst>
              <a:rect l="0" t="0" r="r" b="b"/>
              <a:pathLst>
                <a:path w="193" h="122">
                  <a:moveTo>
                    <a:pt x="7" y="115"/>
                  </a:moveTo>
                  <a:lnTo>
                    <a:pt x="9" y="111"/>
                  </a:lnTo>
                  <a:lnTo>
                    <a:pt x="16" y="104"/>
                  </a:lnTo>
                  <a:lnTo>
                    <a:pt x="16" y="101"/>
                  </a:lnTo>
                  <a:lnTo>
                    <a:pt x="16" y="99"/>
                  </a:lnTo>
                  <a:lnTo>
                    <a:pt x="16" y="94"/>
                  </a:lnTo>
                  <a:lnTo>
                    <a:pt x="14" y="92"/>
                  </a:lnTo>
                  <a:lnTo>
                    <a:pt x="9" y="92"/>
                  </a:lnTo>
                  <a:lnTo>
                    <a:pt x="7" y="92"/>
                  </a:lnTo>
                  <a:lnTo>
                    <a:pt x="4" y="89"/>
                  </a:lnTo>
                  <a:lnTo>
                    <a:pt x="4" y="87"/>
                  </a:lnTo>
                  <a:lnTo>
                    <a:pt x="4" y="82"/>
                  </a:lnTo>
                  <a:lnTo>
                    <a:pt x="4" y="80"/>
                  </a:lnTo>
                  <a:lnTo>
                    <a:pt x="2" y="75"/>
                  </a:lnTo>
                  <a:lnTo>
                    <a:pt x="2" y="73"/>
                  </a:lnTo>
                  <a:lnTo>
                    <a:pt x="2" y="70"/>
                  </a:lnTo>
                  <a:lnTo>
                    <a:pt x="4" y="66"/>
                  </a:lnTo>
                  <a:lnTo>
                    <a:pt x="4" y="63"/>
                  </a:lnTo>
                  <a:lnTo>
                    <a:pt x="0" y="63"/>
                  </a:lnTo>
                  <a:lnTo>
                    <a:pt x="0" y="59"/>
                  </a:lnTo>
                  <a:lnTo>
                    <a:pt x="0" y="56"/>
                  </a:lnTo>
                  <a:lnTo>
                    <a:pt x="7" y="56"/>
                  </a:lnTo>
                  <a:lnTo>
                    <a:pt x="7" y="52"/>
                  </a:lnTo>
                  <a:lnTo>
                    <a:pt x="9" y="49"/>
                  </a:lnTo>
                  <a:lnTo>
                    <a:pt x="12" y="44"/>
                  </a:lnTo>
                  <a:lnTo>
                    <a:pt x="12" y="40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6" y="40"/>
                  </a:lnTo>
                  <a:lnTo>
                    <a:pt x="21" y="40"/>
                  </a:lnTo>
                  <a:lnTo>
                    <a:pt x="21" y="42"/>
                  </a:lnTo>
                  <a:lnTo>
                    <a:pt x="23" y="42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28" y="42"/>
                  </a:lnTo>
                  <a:lnTo>
                    <a:pt x="30" y="42"/>
                  </a:lnTo>
                  <a:lnTo>
                    <a:pt x="33" y="42"/>
                  </a:lnTo>
                  <a:lnTo>
                    <a:pt x="35" y="42"/>
                  </a:lnTo>
                  <a:lnTo>
                    <a:pt x="35" y="40"/>
                  </a:lnTo>
                  <a:lnTo>
                    <a:pt x="38" y="37"/>
                  </a:lnTo>
                  <a:lnTo>
                    <a:pt x="38" y="37"/>
                  </a:lnTo>
                  <a:lnTo>
                    <a:pt x="38" y="37"/>
                  </a:lnTo>
                  <a:lnTo>
                    <a:pt x="38" y="35"/>
                  </a:lnTo>
                  <a:lnTo>
                    <a:pt x="38" y="35"/>
                  </a:lnTo>
                  <a:lnTo>
                    <a:pt x="38" y="35"/>
                  </a:lnTo>
                  <a:lnTo>
                    <a:pt x="40" y="35"/>
                  </a:lnTo>
                  <a:lnTo>
                    <a:pt x="45" y="33"/>
                  </a:lnTo>
                  <a:lnTo>
                    <a:pt x="47" y="33"/>
                  </a:lnTo>
                  <a:lnTo>
                    <a:pt x="49" y="33"/>
                  </a:lnTo>
                  <a:lnTo>
                    <a:pt x="49" y="30"/>
                  </a:lnTo>
                  <a:lnTo>
                    <a:pt x="52" y="30"/>
                  </a:lnTo>
                  <a:lnTo>
                    <a:pt x="54" y="28"/>
                  </a:lnTo>
                  <a:lnTo>
                    <a:pt x="56" y="28"/>
                  </a:lnTo>
                  <a:lnTo>
                    <a:pt x="56" y="26"/>
                  </a:lnTo>
                  <a:lnTo>
                    <a:pt x="56" y="23"/>
                  </a:lnTo>
                  <a:lnTo>
                    <a:pt x="56" y="23"/>
                  </a:lnTo>
                  <a:lnTo>
                    <a:pt x="59" y="21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61" y="16"/>
                  </a:lnTo>
                  <a:lnTo>
                    <a:pt x="63" y="16"/>
                  </a:lnTo>
                  <a:lnTo>
                    <a:pt x="63" y="16"/>
                  </a:lnTo>
                  <a:lnTo>
                    <a:pt x="68" y="16"/>
                  </a:lnTo>
                  <a:lnTo>
                    <a:pt x="68" y="16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71" y="14"/>
                  </a:lnTo>
                  <a:lnTo>
                    <a:pt x="71" y="11"/>
                  </a:lnTo>
                  <a:lnTo>
                    <a:pt x="73" y="14"/>
                  </a:lnTo>
                  <a:lnTo>
                    <a:pt x="75" y="14"/>
                  </a:lnTo>
                  <a:lnTo>
                    <a:pt x="78" y="14"/>
                  </a:lnTo>
                  <a:lnTo>
                    <a:pt x="82" y="16"/>
                  </a:lnTo>
                  <a:lnTo>
                    <a:pt x="89" y="14"/>
                  </a:lnTo>
                  <a:lnTo>
                    <a:pt x="89" y="16"/>
                  </a:lnTo>
                  <a:lnTo>
                    <a:pt x="92" y="16"/>
                  </a:lnTo>
                  <a:lnTo>
                    <a:pt x="94" y="16"/>
                  </a:lnTo>
                  <a:lnTo>
                    <a:pt x="97" y="16"/>
                  </a:lnTo>
                  <a:lnTo>
                    <a:pt x="99" y="16"/>
                  </a:lnTo>
                  <a:lnTo>
                    <a:pt x="101" y="21"/>
                  </a:lnTo>
                  <a:lnTo>
                    <a:pt x="104" y="18"/>
                  </a:lnTo>
                  <a:lnTo>
                    <a:pt x="106" y="18"/>
                  </a:lnTo>
                  <a:lnTo>
                    <a:pt x="106" y="18"/>
                  </a:lnTo>
                  <a:lnTo>
                    <a:pt x="108" y="16"/>
                  </a:lnTo>
                  <a:lnTo>
                    <a:pt x="111" y="16"/>
                  </a:lnTo>
                  <a:lnTo>
                    <a:pt x="111" y="16"/>
                  </a:lnTo>
                  <a:lnTo>
                    <a:pt x="113" y="16"/>
                  </a:lnTo>
                  <a:lnTo>
                    <a:pt x="113" y="16"/>
                  </a:lnTo>
                  <a:lnTo>
                    <a:pt x="115" y="16"/>
                  </a:lnTo>
                  <a:lnTo>
                    <a:pt x="115" y="16"/>
                  </a:lnTo>
                  <a:lnTo>
                    <a:pt x="120" y="18"/>
                  </a:lnTo>
                  <a:lnTo>
                    <a:pt x="120" y="16"/>
                  </a:lnTo>
                  <a:lnTo>
                    <a:pt x="120" y="16"/>
                  </a:lnTo>
                  <a:lnTo>
                    <a:pt x="120" y="16"/>
                  </a:lnTo>
                  <a:lnTo>
                    <a:pt x="120" y="16"/>
                  </a:lnTo>
                  <a:lnTo>
                    <a:pt x="120" y="14"/>
                  </a:lnTo>
                  <a:lnTo>
                    <a:pt x="123" y="11"/>
                  </a:lnTo>
                  <a:lnTo>
                    <a:pt x="123" y="11"/>
                  </a:lnTo>
                  <a:lnTo>
                    <a:pt x="125" y="11"/>
                  </a:lnTo>
                  <a:lnTo>
                    <a:pt x="127" y="11"/>
                  </a:lnTo>
                  <a:lnTo>
                    <a:pt x="127" y="11"/>
                  </a:lnTo>
                  <a:lnTo>
                    <a:pt x="130" y="14"/>
                  </a:lnTo>
                  <a:lnTo>
                    <a:pt x="130" y="11"/>
                  </a:lnTo>
                  <a:lnTo>
                    <a:pt x="132" y="11"/>
                  </a:lnTo>
                  <a:lnTo>
                    <a:pt x="132" y="9"/>
                  </a:lnTo>
                  <a:lnTo>
                    <a:pt x="130" y="9"/>
                  </a:lnTo>
                  <a:lnTo>
                    <a:pt x="130" y="7"/>
                  </a:lnTo>
                  <a:lnTo>
                    <a:pt x="134" y="4"/>
                  </a:lnTo>
                  <a:lnTo>
                    <a:pt x="137" y="2"/>
                  </a:lnTo>
                  <a:lnTo>
                    <a:pt x="137" y="2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9" y="0"/>
                  </a:lnTo>
                  <a:lnTo>
                    <a:pt x="141" y="0"/>
                  </a:lnTo>
                  <a:lnTo>
                    <a:pt x="144" y="0"/>
                  </a:lnTo>
                  <a:lnTo>
                    <a:pt x="146" y="2"/>
                  </a:lnTo>
                  <a:lnTo>
                    <a:pt x="146" y="4"/>
                  </a:lnTo>
                  <a:lnTo>
                    <a:pt x="144" y="4"/>
                  </a:lnTo>
                  <a:lnTo>
                    <a:pt x="144" y="7"/>
                  </a:lnTo>
                  <a:lnTo>
                    <a:pt x="146" y="7"/>
                  </a:lnTo>
                  <a:lnTo>
                    <a:pt x="146" y="7"/>
                  </a:lnTo>
                  <a:lnTo>
                    <a:pt x="149" y="7"/>
                  </a:lnTo>
                  <a:lnTo>
                    <a:pt x="149" y="7"/>
                  </a:lnTo>
                  <a:lnTo>
                    <a:pt x="149" y="7"/>
                  </a:lnTo>
                  <a:lnTo>
                    <a:pt x="149" y="9"/>
                  </a:lnTo>
                  <a:lnTo>
                    <a:pt x="149" y="9"/>
                  </a:lnTo>
                  <a:lnTo>
                    <a:pt x="149" y="9"/>
                  </a:lnTo>
                  <a:lnTo>
                    <a:pt x="149" y="11"/>
                  </a:lnTo>
                  <a:lnTo>
                    <a:pt x="149" y="14"/>
                  </a:lnTo>
                  <a:lnTo>
                    <a:pt x="149" y="14"/>
                  </a:lnTo>
                  <a:lnTo>
                    <a:pt x="149" y="16"/>
                  </a:lnTo>
                  <a:lnTo>
                    <a:pt x="146" y="18"/>
                  </a:lnTo>
                  <a:lnTo>
                    <a:pt x="146" y="18"/>
                  </a:lnTo>
                  <a:lnTo>
                    <a:pt x="149" y="21"/>
                  </a:lnTo>
                  <a:lnTo>
                    <a:pt x="151" y="23"/>
                  </a:lnTo>
                  <a:lnTo>
                    <a:pt x="151" y="23"/>
                  </a:lnTo>
                  <a:lnTo>
                    <a:pt x="151" y="23"/>
                  </a:lnTo>
                  <a:lnTo>
                    <a:pt x="153" y="23"/>
                  </a:lnTo>
                  <a:lnTo>
                    <a:pt x="156" y="23"/>
                  </a:lnTo>
                  <a:lnTo>
                    <a:pt x="158" y="21"/>
                  </a:lnTo>
                  <a:lnTo>
                    <a:pt x="165" y="18"/>
                  </a:lnTo>
                  <a:lnTo>
                    <a:pt x="165" y="18"/>
                  </a:lnTo>
                  <a:lnTo>
                    <a:pt x="165" y="18"/>
                  </a:lnTo>
                  <a:lnTo>
                    <a:pt x="167" y="16"/>
                  </a:lnTo>
                  <a:lnTo>
                    <a:pt x="167" y="16"/>
                  </a:lnTo>
                  <a:lnTo>
                    <a:pt x="170" y="16"/>
                  </a:lnTo>
                  <a:lnTo>
                    <a:pt x="172" y="14"/>
                  </a:lnTo>
                  <a:lnTo>
                    <a:pt x="172" y="14"/>
                  </a:lnTo>
                  <a:lnTo>
                    <a:pt x="175" y="14"/>
                  </a:lnTo>
                  <a:lnTo>
                    <a:pt x="177" y="14"/>
                  </a:lnTo>
                  <a:lnTo>
                    <a:pt x="177" y="14"/>
                  </a:lnTo>
                  <a:lnTo>
                    <a:pt x="177" y="14"/>
                  </a:lnTo>
                  <a:lnTo>
                    <a:pt x="179" y="14"/>
                  </a:lnTo>
                  <a:lnTo>
                    <a:pt x="179" y="16"/>
                  </a:lnTo>
                  <a:lnTo>
                    <a:pt x="179" y="16"/>
                  </a:lnTo>
                  <a:lnTo>
                    <a:pt x="179" y="16"/>
                  </a:lnTo>
                  <a:lnTo>
                    <a:pt x="182" y="16"/>
                  </a:lnTo>
                  <a:lnTo>
                    <a:pt x="182" y="16"/>
                  </a:lnTo>
                  <a:lnTo>
                    <a:pt x="182" y="16"/>
                  </a:lnTo>
                  <a:lnTo>
                    <a:pt x="186" y="14"/>
                  </a:lnTo>
                  <a:lnTo>
                    <a:pt x="189" y="14"/>
                  </a:lnTo>
                  <a:lnTo>
                    <a:pt x="189" y="14"/>
                  </a:lnTo>
                  <a:lnTo>
                    <a:pt x="191" y="16"/>
                  </a:lnTo>
                  <a:lnTo>
                    <a:pt x="193" y="16"/>
                  </a:lnTo>
                  <a:lnTo>
                    <a:pt x="193" y="16"/>
                  </a:lnTo>
                  <a:lnTo>
                    <a:pt x="193" y="16"/>
                  </a:lnTo>
                  <a:lnTo>
                    <a:pt x="191" y="16"/>
                  </a:lnTo>
                  <a:lnTo>
                    <a:pt x="193" y="16"/>
                  </a:lnTo>
                  <a:lnTo>
                    <a:pt x="191" y="16"/>
                  </a:lnTo>
                  <a:lnTo>
                    <a:pt x="191" y="16"/>
                  </a:lnTo>
                  <a:lnTo>
                    <a:pt x="189" y="16"/>
                  </a:lnTo>
                  <a:lnTo>
                    <a:pt x="189" y="18"/>
                  </a:lnTo>
                  <a:lnTo>
                    <a:pt x="189" y="18"/>
                  </a:lnTo>
                  <a:lnTo>
                    <a:pt x="189" y="18"/>
                  </a:lnTo>
                  <a:lnTo>
                    <a:pt x="191" y="21"/>
                  </a:lnTo>
                  <a:lnTo>
                    <a:pt x="191" y="21"/>
                  </a:lnTo>
                  <a:lnTo>
                    <a:pt x="186" y="21"/>
                  </a:lnTo>
                  <a:lnTo>
                    <a:pt x="186" y="21"/>
                  </a:lnTo>
                  <a:lnTo>
                    <a:pt x="186" y="21"/>
                  </a:lnTo>
                  <a:lnTo>
                    <a:pt x="184" y="21"/>
                  </a:lnTo>
                  <a:lnTo>
                    <a:pt x="184" y="21"/>
                  </a:lnTo>
                  <a:lnTo>
                    <a:pt x="179" y="21"/>
                  </a:lnTo>
                  <a:lnTo>
                    <a:pt x="177" y="21"/>
                  </a:lnTo>
                  <a:lnTo>
                    <a:pt x="177" y="21"/>
                  </a:lnTo>
                  <a:lnTo>
                    <a:pt x="167" y="21"/>
                  </a:lnTo>
                  <a:lnTo>
                    <a:pt x="167" y="21"/>
                  </a:lnTo>
                  <a:lnTo>
                    <a:pt x="165" y="23"/>
                  </a:lnTo>
                  <a:lnTo>
                    <a:pt x="163" y="23"/>
                  </a:lnTo>
                  <a:lnTo>
                    <a:pt x="160" y="23"/>
                  </a:lnTo>
                  <a:lnTo>
                    <a:pt x="158" y="23"/>
                  </a:lnTo>
                  <a:lnTo>
                    <a:pt x="158" y="23"/>
                  </a:lnTo>
                  <a:lnTo>
                    <a:pt x="156" y="23"/>
                  </a:lnTo>
                  <a:lnTo>
                    <a:pt x="156" y="26"/>
                  </a:lnTo>
                  <a:lnTo>
                    <a:pt x="156" y="26"/>
                  </a:lnTo>
                  <a:lnTo>
                    <a:pt x="153" y="26"/>
                  </a:lnTo>
                  <a:lnTo>
                    <a:pt x="153" y="26"/>
                  </a:lnTo>
                  <a:lnTo>
                    <a:pt x="153" y="28"/>
                  </a:lnTo>
                  <a:lnTo>
                    <a:pt x="153" y="28"/>
                  </a:lnTo>
                  <a:lnTo>
                    <a:pt x="151" y="28"/>
                  </a:lnTo>
                  <a:lnTo>
                    <a:pt x="151" y="28"/>
                  </a:lnTo>
                  <a:lnTo>
                    <a:pt x="151" y="28"/>
                  </a:lnTo>
                  <a:lnTo>
                    <a:pt x="149" y="28"/>
                  </a:lnTo>
                  <a:lnTo>
                    <a:pt x="146" y="30"/>
                  </a:lnTo>
                  <a:lnTo>
                    <a:pt x="144" y="33"/>
                  </a:lnTo>
                  <a:lnTo>
                    <a:pt x="144" y="33"/>
                  </a:lnTo>
                  <a:lnTo>
                    <a:pt x="144" y="33"/>
                  </a:lnTo>
                  <a:lnTo>
                    <a:pt x="146" y="35"/>
                  </a:lnTo>
                  <a:lnTo>
                    <a:pt x="149" y="35"/>
                  </a:lnTo>
                  <a:lnTo>
                    <a:pt x="149" y="37"/>
                  </a:lnTo>
                  <a:lnTo>
                    <a:pt x="151" y="40"/>
                  </a:lnTo>
                  <a:lnTo>
                    <a:pt x="151" y="40"/>
                  </a:lnTo>
                  <a:lnTo>
                    <a:pt x="149" y="42"/>
                  </a:lnTo>
                  <a:lnTo>
                    <a:pt x="149" y="42"/>
                  </a:lnTo>
                  <a:lnTo>
                    <a:pt x="151" y="44"/>
                  </a:lnTo>
                  <a:lnTo>
                    <a:pt x="149" y="44"/>
                  </a:lnTo>
                  <a:lnTo>
                    <a:pt x="149" y="47"/>
                  </a:lnTo>
                  <a:lnTo>
                    <a:pt x="146" y="47"/>
                  </a:lnTo>
                  <a:lnTo>
                    <a:pt x="146" y="49"/>
                  </a:lnTo>
                  <a:lnTo>
                    <a:pt x="144" y="52"/>
                  </a:lnTo>
                  <a:lnTo>
                    <a:pt x="144" y="52"/>
                  </a:lnTo>
                  <a:lnTo>
                    <a:pt x="141" y="54"/>
                  </a:lnTo>
                  <a:lnTo>
                    <a:pt x="141" y="54"/>
                  </a:lnTo>
                  <a:lnTo>
                    <a:pt x="144" y="54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1" y="59"/>
                  </a:lnTo>
                  <a:lnTo>
                    <a:pt x="139" y="61"/>
                  </a:lnTo>
                  <a:lnTo>
                    <a:pt x="137" y="61"/>
                  </a:lnTo>
                  <a:lnTo>
                    <a:pt x="134" y="61"/>
                  </a:lnTo>
                  <a:lnTo>
                    <a:pt x="130" y="59"/>
                  </a:lnTo>
                  <a:lnTo>
                    <a:pt x="130" y="59"/>
                  </a:lnTo>
                  <a:lnTo>
                    <a:pt x="127" y="59"/>
                  </a:lnTo>
                  <a:lnTo>
                    <a:pt x="127" y="61"/>
                  </a:lnTo>
                  <a:lnTo>
                    <a:pt x="127" y="61"/>
                  </a:lnTo>
                  <a:lnTo>
                    <a:pt x="130" y="63"/>
                  </a:lnTo>
                  <a:lnTo>
                    <a:pt x="130" y="63"/>
                  </a:lnTo>
                  <a:lnTo>
                    <a:pt x="132" y="66"/>
                  </a:lnTo>
                  <a:lnTo>
                    <a:pt x="132" y="68"/>
                  </a:lnTo>
                  <a:lnTo>
                    <a:pt x="132" y="68"/>
                  </a:lnTo>
                  <a:lnTo>
                    <a:pt x="132" y="70"/>
                  </a:lnTo>
                  <a:lnTo>
                    <a:pt x="130" y="70"/>
                  </a:lnTo>
                  <a:lnTo>
                    <a:pt x="127" y="73"/>
                  </a:lnTo>
                  <a:lnTo>
                    <a:pt x="125" y="70"/>
                  </a:lnTo>
                  <a:lnTo>
                    <a:pt x="123" y="73"/>
                  </a:lnTo>
                  <a:lnTo>
                    <a:pt x="123" y="75"/>
                  </a:lnTo>
                  <a:lnTo>
                    <a:pt x="120" y="75"/>
                  </a:lnTo>
                  <a:lnTo>
                    <a:pt x="120" y="78"/>
                  </a:lnTo>
                  <a:lnTo>
                    <a:pt x="120" y="78"/>
                  </a:lnTo>
                  <a:lnTo>
                    <a:pt x="120" y="78"/>
                  </a:lnTo>
                  <a:lnTo>
                    <a:pt x="120" y="78"/>
                  </a:lnTo>
                  <a:lnTo>
                    <a:pt x="118" y="80"/>
                  </a:lnTo>
                  <a:lnTo>
                    <a:pt x="118" y="80"/>
                  </a:lnTo>
                  <a:lnTo>
                    <a:pt x="118" y="82"/>
                  </a:lnTo>
                  <a:lnTo>
                    <a:pt x="118" y="85"/>
                  </a:lnTo>
                  <a:lnTo>
                    <a:pt x="118" y="87"/>
                  </a:lnTo>
                  <a:lnTo>
                    <a:pt x="118" y="87"/>
                  </a:lnTo>
                  <a:lnTo>
                    <a:pt x="113" y="92"/>
                  </a:lnTo>
                  <a:lnTo>
                    <a:pt x="113" y="92"/>
                  </a:lnTo>
                  <a:lnTo>
                    <a:pt x="111" y="92"/>
                  </a:lnTo>
                  <a:lnTo>
                    <a:pt x="111" y="92"/>
                  </a:lnTo>
                  <a:lnTo>
                    <a:pt x="111" y="89"/>
                  </a:lnTo>
                  <a:lnTo>
                    <a:pt x="108" y="89"/>
                  </a:lnTo>
                  <a:lnTo>
                    <a:pt x="108" y="89"/>
                  </a:lnTo>
                  <a:lnTo>
                    <a:pt x="108" y="89"/>
                  </a:lnTo>
                  <a:lnTo>
                    <a:pt x="108" y="89"/>
                  </a:lnTo>
                  <a:lnTo>
                    <a:pt x="108" y="92"/>
                  </a:lnTo>
                  <a:lnTo>
                    <a:pt x="104" y="89"/>
                  </a:lnTo>
                  <a:lnTo>
                    <a:pt x="104" y="89"/>
                  </a:lnTo>
                  <a:lnTo>
                    <a:pt x="101" y="89"/>
                  </a:lnTo>
                  <a:lnTo>
                    <a:pt x="101" y="92"/>
                  </a:lnTo>
                  <a:lnTo>
                    <a:pt x="97" y="94"/>
                  </a:lnTo>
                  <a:lnTo>
                    <a:pt x="97" y="94"/>
                  </a:lnTo>
                  <a:lnTo>
                    <a:pt x="97" y="94"/>
                  </a:lnTo>
                  <a:lnTo>
                    <a:pt x="99" y="94"/>
                  </a:lnTo>
                  <a:lnTo>
                    <a:pt x="99" y="96"/>
                  </a:lnTo>
                  <a:lnTo>
                    <a:pt x="99" y="96"/>
                  </a:lnTo>
                  <a:lnTo>
                    <a:pt x="97" y="96"/>
                  </a:lnTo>
                  <a:lnTo>
                    <a:pt x="94" y="96"/>
                  </a:lnTo>
                  <a:lnTo>
                    <a:pt x="89" y="96"/>
                  </a:lnTo>
                  <a:lnTo>
                    <a:pt x="87" y="96"/>
                  </a:lnTo>
                  <a:lnTo>
                    <a:pt x="87" y="96"/>
                  </a:lnTo>
                  <a:lnTo>
                    <a:pt x="87" y="96"/>
                  </a:lnTo>
                  <a:lnTo>
                    <a:pt x="85" y="96"/>
                  </a:lnTo>
                  <a:lnTo>
                    <a:pt x="85" y="99"/>
                  </a:lnTo>
                  <a:lnTo>
                    <a:pt x="80" y="101"/>
                  </a:lnTo>
                  <a:lnTo>
                    <a:pt x="80" y="101"/>
                  </a:lnTo>
                  <a:lnTo>
                    <a:pt x="80" y="106"/>
                  </a:lnTo>
                  <a:lnTo>
                    <a:pt x="80" y="108"/>
                  </a:lnTo>
                  <a:lnTo>
                    <a:pt x="78" y="111"/>
                  </a:lnTo>
                  <a:lnTo>
                    <a:pt x="78" y="113"/>
                  </a:lnTo>
                  <a:lnTo>
                    <a:pt x="80" y="113"/>
                  </a:lnTo>
                  <a:lnTo>
                    <a:pt x="80" y="115"/>
                  </a:lnTo>
                  <a:lnTo>
                    <a:pt x="78" y="115"/>
                  </a:lnTo>
                  <a:lnTo>
                    <a:pt x="71" y="118"/>
                  </a:lnTo>
                  <a:lnTo>
                    <a:pt x="66" y="118"/>
                  </a:lnTo>
                  <a:lnTo>
                    <a:pt x="61" y="120"/>
                  </a:lnTo>
                  <a:lnTo>
                    <a:pt x="56" y="118"/>
                  </a:lnTo>
                  <a:lnTo>
                    <a:pt x="54" y="120"/>
                  </a:lnTo>
                  <a:lnTo>
                    <a:pt x="52" y="120"/>
                  </a:lnTo>
                  <a:lnTo>
                    <a:pt x="52" y="120"/>
                  </a:lnTo>
                  <a:lnTo>
                    <a:pt x="49" y="120"/>
                  </a:lnTo>
                  <a:lnTo>
                    <a:pt x="49" y="122"/>
                  </a:lnTo>
                  <a:lnTo>
                    <a:pt x="45" y="120"/>
                  </a:lnTo>
                  <a:lnTo>
                    <a:pt x="40" y="120"/>
                  </a:lnTo>
                  <a:lnTo>
                    <a:pt x="38" y="120"/>
                  </a:lnTo>
                  <a:lnTo>
                    <a:pt x="35" y="120"/>
                  </a:lnTo>
                  <a:lnTo>
                    <a:pt x="33" y="120"/>
                  </a:lnTo>
                  <a:lnTo>
                    <a:pt x="30" y="120"/>
                  </a:lnTo>
                  <a:lnTo>
                    <a:pt x="30" y="120"/>
                  </a:lnTo>
                  <a:lnTo>
                    <a:pt x="28" y="122"/>
                  </a:lnTo>
                  <a:lnTo>
                    <a:pt x="28" y="122"/>
                  </a:lnTo>
                  <a:lnTo>
                    <a:pt x="26" y="122"/>
                  </a:lnTo>
                  <a:lnTo>
                    <a:pt x="21" y="120"/>
                  </a:lnTo>
                  <a:lnTo>
                    <a:pt x="7" y="115"/>
                  </a:lnTo>
                  <a:lnTo>
                    <a:pt x="7" y="11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56">
              <a:extLst>
                <a:ext uri="{FF2B5EF4-FFF2-40B4-BE49-F238E27FC236}">
                  <a16:creationId xmlns:a16="http://schemas.microsoft.com/office/drawing/2014/main" id="{A0426DCB-A704-7743-8009-3F63CD630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8787" y="3221042"/>
              <a:ext cx="248494" cy="143779"/>
            </a:xfrm>
            <a:custGeom>
              <a:avLst/>
              <a:gdLst/>
              <a:ahLst/>
              <a:cxnLst>
                <a:cxn ang="0">
                  <a:pos x="106" y="35"/>
                </a:cxn>
                <a:cxn ang="0">
                  <a:pos x="104" y="42"/>
                </a:cxn>
                <a:cxn ang="0">
                  <a:pos x="109" y="47"/>
                </a:cxn>
                <a:cxn ang="0">
                  <a:pos x="106" y="52"/>
                </a:cxn>
                <a:cxn ang="0">
                  <a:pos x="97" y="52"/>
                </a:cxn>
                <a:cxn ang="0">
                  <a:pos x="90" y="49"/>
                </a:cxn>
                <a:cxn ang="0">
                  <a:pos x="76" y="47"/>
                </a:cxn>
                <a:cxn ang="0">
                  <a:pos x="66" y="47"/>
                </a:cxn>
                <a:cxn ang="0">
                  <a:pos x="59" y="40"/>
                </a:cxn>
                <a:cxn ang="0">
                  <a:pos x="52" y="37"/>
                </a:cxn>
                <a:cxn ang="0">
                  <a:pos x="47" y="37"/>
                </a:cxn>
                <a:cxn ang="0">
                  <a:pos x="42" y="40"/>
                </a:cxn>
                <a:cxn ang="0">
                  <a:pos x="33" y="35"/>
                </a:cxn>
                <a:cxn ang="0">
                  <a:pos x="28" y="33"/>
                </a:cxn>
                <a:cxn ang="0">
                  <a:pos x="21" y="30"/>
                </a:cxn>
                <a:cxn ang="0">
                  <a:pos x="14" y="26"/>
                </a:cxn>
                <a:cxn ang="0">
                  <a:pos x="7" y="21"/>
                </a:cxn>
                <a:cxn ang="0">
                  <a:pos x="7" y="23"/>
                </a:cxn>
                <a:cxn ang="0">
                  <a:pos x="5" y="19"/>
                </a:cxn>
                <a:cxn ang="0">
                  <a:pos x="0" y="16"/>
                </a:cxn>
                <a:cxn ang="0">
                  <a:pos x="2" y="14"/>
                </a:cxn>
                <a:cxn ang="0">
                  <a:pos x="5" y="9"/>
                </a:cxn>
                <a:cxn ang="0">
                  <a:pos x="5" y="7"/>
                </a:cxn>
                <a:cxn ang="0">
                  <a:pos x="7" y="4"/>
                </a:cxn>
                <a:cxn ang="0">
                  <a:pos x="12" y="0"/>
                </a:cxn>
                <a:cxn ang="0">
                  <a:pos x="14" y="0"/>
                </a:cxn>
                <a:cxn ang="0">
                  <a:pos x="16" y="2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28" y="0"/>
                </a:cxn>
                <a:cxn ang="0">
                  <a:pos x="35" y="4"/>
                </a:cxn>
                <a:cxn ang="0">
                  <a:pos x="42" y="9"/>
                </a:cxn>
                <a:cxn ang="0">
                  <a:pos x="47" y="14"/>
                </a:cxn>
                <a:cxn ang="0">
                  <a:pos x="50" y="14"/>
                </a:cxn>
                <a:cxn ang="0">
                  <a:pos x="52" y="14"/>
                </a:cxn>
                <a:cxn ang="0">
                  <a:pos x="54" y="11"/>
                </a:cxn>
                <a:cxn ang="0">
                  <a:pos x="57" y="14"/>
                </a:cxn>
                <a:cxn ang="0">
                  <a:pos x="57" y="19"/>
                </a:cxn>
                <a:cxn ang="0">
                  <a:pos x="59" y="21"/>
                </a:cxn>
                <a:cxn ang="0">
                  <a:pos x="61" y="21"/>
                </a:cxn>
                <a:cxn ang="0">
                  <a:pos x="66" y="21"/>
                </a:cxn>
                <a:cxn ang="0">
                  <a:pos x="68" y="23"/>
                </a:cxn>
                <a:cxn ang="0">
                  <a:pos x="73" y="26"/>
                </a:cxn>
                <a:cxn ang="0">
                  <a:pos x="78" y="30"/>
                </a:cxn>
                <a:cxn ang="0">
                  <a:pos x="80" y="30"/>
                </a:cxn>
                <a:cxn ang="0">
                  <a:pos x="85" y="30"/>
                </a:cxn>
                <a:cxn ang="0">
                  <a:pos x="87" y="30"/>
                </a:cxn>
                <a:cxn ang="0">
                  <a:pos x="92" y="30"/>
                </a:cxn>
                <a:cxn ang="0">
                  <a:pos x="97" y="33"/>
                </a:cxn>
                <a:cxn ang="0">
                  <a:pos x="104" y="33"/>
                </a:cxn>
                <a:cxn ang="0">
                  <a:pos x="109" y="30"/>
                </a:cxn>
              </a:cxnLst>
              <a:rect l="0" t="0" r="r" b="b"/>
              <a:pathLst>
                <a:path w="109" h="52">
                  <a:moveTo>
                    <a:pt x="109" y="30"/>
                  </a:moveTo>
                  <a:lnTo>
                    <a:pt x="106" y="33"/>
                  </a:lnTo>
                  <a:lnTo>
                    <a:pt x="106" y="35"/>
                  </a:lnTo>
                  <a:lnTo>
                    <a:pt x="106" y="37"/>
                  </a:lnTo>
                  <a:lnTo>
                    <a:pt x="106" y="42"/>
                  </a:lnTo>
                  <a:lnTo>
                    <a:pt x="104" y="42"/>
                  </a:lnTo>
                  <a:lnTo>
                    <a:pt x="104" y="42"/>
                  </a:lnTo>
                  <a:lnTo>
                    <a:pt x="106" y="45"/>
                  </a:lnTo>
                  <a:lnTo>
                    <a:pt x="109" y="47"/>
                  </a:lnTo>
                  <a:lnTo>
                    <a:pt x="109" y="47"/>
                  </a:lnTo>
                  <a:lnTo>
                    <a:pt x="106" y="49"/>
                  </a:lnTo>
                  <a:lnTo>
                    <a:pt x="106" y="52"/>
                  </a:lnTo>
                  <a:lnTo>
                    <a:pt x="104" y="52"/>
                  </a:lnTo>
                  <a:lnTo>
                    <a:pt x="102" y="52"/>
                  </a:lnTo>
                  <a:lnTo>
                    <a:pt x="97" y="52"/>
                  </a:lnTo>
                  <a:lnTo>
                    <a:pt x="94" y="52"/>
                  </a:lnTo>
                  <a:lnTo>
                    <a:pt x="92" y="49"/>
                  </a:lnTo>
                  <a:lnTo>
                    <a:pt x="90" y="49"/>
                  </a:lnTo>
                  <a:lnTo>
                    <a:pt x="90" y="49"/>
                  </a:lnTo>
                  <a:lnTo>
                    <a:pt x="78" y="49"/>
                  </a:lnTo>
                  <a:lnTo>
                    <a:pt x="76" y="47"/>
                  </a:lnTo>
                  <a:lnTo>
                    <a:pt x="73" y="47"/>
                  </a:lnTo>
                  <a:lnTo>
                    <a:pt x="71" y="47"/>
                  </a:lnTo>
                  <a:lnTo>
                    <a:pt x="66" y="47"/>
                  </a:lnTo>
                  <a:lnTo>
                    <a:pt x="64" y="45"/>
                  </a:lnTo>
                  <a:lnTo>
                    <a:pt x="61" y="42"/>
                  </a:lnTo>
                  <a:lnTo>
                    <a:pt x="59" y="40"/>
                  </a:lnTo>
                  <a:lnTo>
                    <a:pt x="57" y="40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52" y="40"/>
                  </a:lnTo>
                  <a:lnTo>
                    <a:pt x="50" y="40"/>
                  </a:lnTo>
                  <a:lnTo>
                    <a:pt x="47" y="37"/>
                  </a:lnTo>
                  <a:lnTo>
                    <a:pt x="45" y="37"/>
                  </a:lnTo>
                  <a:lnTo>
                    <a:pt x="42" y="40"/>
                  </a:lnTo>
                  <a:lnTo>
                    <a:pt x="42" y="40"/>
                  </a:lnTo>
                  <a:lnTo>
                    <a:pt x="38" y="37"/>
                  </a:lnTo>
                  <a:lnTo>
                    <a:pt x="35" y="35"/>
                  </a:lnTo>
                  <a:lnTo>
                    <a:pt x="33" y="35"/>
                  </a:lnTo>
                  <a:lnTo>
                    <a:pt x="31" y="35"/>
                  </a:lnTo>
                  <a:lnTo>
                    <a:pt x="31" y="35"/>
                  </a:lnTo>
                  <a:lnTo>
                    <a:pt x="28" y="33"/>
                  </a:lnTo>
                  <a:lnTo>
                    <a:pt x="26" y="33"/>
                  </a:lnTo>
                  <a:lnTo>
                    <a:pt x="24" y="33"/>
                  </a:lnTo>
                  <a:lnTo>
                    <a:pt x="21" y="30"/>
                  </a:lnTo>
                  <a:lnTo>
                    <a:pt x="19" y="30"/>
                  </a:lnTo>
                  <a:lnTo>
                    <a:pt x="16" y="26"/>
                  </a:lnTo>
                  <a:lnTo>
                    <a:pt x="14" y="26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5" y="14"/>
                  </a:lnTo>
                  <a:lnTo>
                    <a:pt x="2" y="11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9" y="2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5" y="4"/>
                  </a:lnTo>
                  <a:lnTo>
                    <a:pt x="38" y="7"/>
                  </a:lnTo>
                  <a:lnTo>
                    <a:pt x="40" y="7"/>
                  </a:lnTo>
                  <a:lnTo>
                    <a:pt x="42" y="9"/>
                  </a:lnTo>
                  <a:lnTo>
                    <a:pt x="45" y="11"/>
                  </a:lnTo>
                  <a:lnTo>
                    <a:pt x="45" y="14"/>
                  </a:lnTo>
                  <a:lnTo>
                    <a:pt x="47" y="14"/>
                  </a:lnTo>
                  <a:lnTo>
                    <a:pt x="47" y="16"/>
                  </a:lnTo>
                  <a:lnTo>
                    <a:pt x="50" y="16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2" y="11"/>
                  </a:lnTo>
                  <a:lnTo>
                    <a:pt x="52" y="11"/>
                  </a:lnTo>
                  <a:lnTo>
                    <a:pt x="54" y="11"/>
                  </a:lnTo>
                  <a:lnTo>
                    <a:pt x="57" y="11"/>
                  </a:lnTo>
                  <a:lnTo>
                    <a:pt x="57" y="14"/>
                  </a:lnTo>
                  <a:lnTo>
                    <a:pt x="57" y="14"/>
                  </a:lnTo>
                  <a:lnTo>
                    <a:pt x="57" y="16"/>
                  </a:lnTo>
                  <a:lnTo>
                    <a:pt x="54" y="19"/>
                  </a:lnTo>
                  <a:lnTo>
                    <a:pt x="57" y="19"/>
                  </a:lnTo>
                  <a:lnTo>
                    <a:pt x="57" y="19"/>
                  </a:lnTo>
                  <a:lnTo>
                    <a:pt x="57" y="19"/>
                  </a:lnTo>
                  <a:lnTo>
                    <a:pt x="59" y="21"/>
                  </a:lnTo>
                  <a:lnTo>
                    <a:pt x="59" y="21"/>
                  </a:lnTo>
                  <a:lnTo>
                    <a:pt x="61" y="21"/>
                  </a:lnTo>
                  <a:lnTo>
                    <a:pt x="61" y="21"/>
                  </a:lnTo>
                  <a:lnTo>
                    <a:pt x="64" y="21"/>
                  </a:lnTo>
                  <a:lnTo>
                    <a:pt x="66" y="21"/>
                  </a:lnTo>
                  <a:lnTo>
                    <a:pt x="66" y="21"/>
                  </a:lnTo>
                  <a:lnTo>
                    <a:pt x="68" y="21"/>
                  </a:lnTo>
                  <a:lnTo>
                    <a:pt x="68" y="21"/>
                  </a:lnTo>
                  <a:lnTo>
                    <a:pt x="68" y="23"/>
                  </a:lnTo>
                  <a:lnTo>
                    <a:pt x="68" y="26"/>
                  </a:lnTo>
                  <a:lnTo>
                    <a:pt x="73" y="28"/>
                  </a:lnTo>
                  <a:lnTo>
                    <a:pt x="73" y="26"/>
                  </a:lnTo>
                  <a:lnTo>
                    <a:pt x="76" y="28"/>
                  </a:lnTo>
                  <a:lnTo>
                    <a:pt x="78" y="28"/>
                  </a:lnTo>
                  <a:lnTo>
                    <a:pt x="78" y="30"/>
                  </a:lnTo>
                  <a:lnTo>
                    <a:pt x="78" y="30"/>
                  </a:lnTo>
                  <a:lnTo>
                    <a:pt x="80" y="30"/>
                  </a:lnTo>
                  <a:lnTo>
                    <a:pt x="80" y="30"/>
                  </a:lnTo>
                  <a:lnTo>
                    <a:pt x="83" y="30"/>
                  </a:lnTo>
                  <a:lnTo>
                    <a:pt x="83" y="30"/>
                  </a:lnTo>
                  <a:lnTo>
                    <a:pt x="85" y="30"/>
                  </a:lnTo>
                  <a:lnTo>
                    <a:pt x="85" y="30"/>
                  </a:lnTo>
                  <a:lnTo>
                    <a:pt x="87" y="30"/>
                  </a:lnTo>
                  <a:lnTo>
                    <a:pt x="87" y="30"/>
                  </a:lnTo>
                  <a:lnTo>
                    <a:pt x="90" y="30"/>
                  </a:lnTo>
                  <a:lnTo>
                    <a:pt x="90" y="30"/>
                  </a:lnTo>
                  <a:lnTo>
                    <a:pt x="92" y="30"/>
                  </a:lnTo>
                  <a:lnTo>
                    <a:pt x="94" y="33"/>
                  </a:lnTo>
                  <a:lnTo>
                    <a:pt x="97" y="33"/>
                  </a:lnTo>
                  <a:lnTo>
                    <a:pt x="97" y="33"/>
                  </a:lnTo>
                  <a:lnTo>
                    <a:pt x="99" y="33"/>
                  </a:lnTo>
                  <a:lnTo>
                    <a:pt x="104" y="33"/>
                  </a:lnTo>
                  <a:lnTo>
                    <a:pt x="104" y="33"/>
                  </a:lnTo>
                  <a:lnTo>
                    <a:pt x="104" y="30"/>
                  </a:lnTo>
                  <a:lnTo>
                    <a:pt x="106" y="30"/>
                  </a:lnTo>
                  <a:lnTo>
                    <a:pt x="109" y="3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B30C3E1F-0035-DD48-B1DB-E03239A96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5883" y="3356527"/>
              <a:ext cx="145905" cy="210141"/>
            </a:xfrm>
            <a:custGeom>
              <a:avLst/>
              <a:gdLst/>
              <a:ahLst/>
              <a:cxnLst>
                <a:cxn ang="0">
                  <a:pos x="59" y="76"/>
                </a:cxn>
                <a:cxn ang="0">
                  <a:pos x="57" y="66"/>
                </a:cxn>
                <a:cxn ang="0">
                  <a:pos x="54" y="57"/>
                </a:cxn>
                <a:cxn ang="0">
                  <a:pos x="49" y="50"/>
                </a:cxn>
                <a:cxn ang="0">
                  <a:pos x="42" y="52"/>
                </a:cxn>
                <a:cxn ang="0">
                  <a:pos x="40" y="47"/>
                </a:cxn>
                <a:cxn ang="0">
                  <a:pos x="38" y="50"/>
                </a:cxn>
                <a:cxn ang="0">
                  <a:pos x="38" y="55"/>
                </a:cxn>
                <a:cxn ang="0">
                  <a:pos x="33" y="64"/>
                </a:cxn>
                <a:cxn ang="0">
                  <a:pos x="28" y="59"/>
                </a:cxn>
                <a:cxn ang="0">
                  <a:pos x="26" y="62"/>
                </a:cxn>
                <a:cxn ang="0">
                  <a:pos x="23" y="62"/>
                </a:cxn>
                <a:cxn ang="0">
                  <a:pos x="19" y="64"/>
                </a:cxn>
                <a:cxn ang="0">
                  <a:pos x="19" y="64"/>
                </a:cxn>
                <a:cxn ang="0">
                  <a:pos x="16" y="66"/>
                </a:cxn>
                <a:cxn ang="0">
                  <a:pos x="14" y="66"/>
                </a:cxn>
                <a:cxn ang="0">
                  <a:pos x="14" y="62"/>
                </a:cxn>
                <a:cxn ang="0">
                  <a:pos x="12" y="57"/>
                </a:cxn>
                <a:cxn ang="0">
                  <a:pos x="12" y="55"/>
                </a:cxn>
                <a:cxn ang="0">
                  <a:pos x="9" y="50"/>
                </a:cxn>
                <a:cxn ang="0">
                  <a:pos x="12" y="47"/>
                </a:cxn>
                <a:cxn ang="0">
                  <a:pos x="12" y="43"/>
                </a:cxn>
                <a:cxn ang="0">
                  <a:pos x="9" y="40"/>
                </a:cxn>
                <a:cxn ang="0">
                  <a:pos x="9" y="36"/>
                </a:cxn>
                <a:cxn ang="0">
                  <a:pos x="9" y="29"/>
                </a:cxn>
                <a:cxn ang="0">
                  <a:pos x="5" y="26"/>
                </a:cxn>
                <a:cxn ang="0">
                  <a:pos x="0" y="24"/>
                </a:cxn>
                <a:cxn ang="0">
                  <a:pos x="0" y="22"/>
                </a:cxn>
                <a:cxn ang="0">
                  <a:pos x="5" y="19"/>
                </a:cxn>
                <a:cxn ang="0">
                  <a:pos x="7" y="17"/>
                </a:cxn>
                <a:cxn ang="0">
                  <a:pos x="12" y="14"/>
                </a:cxn>
                <a:cxn ang="0">
                  <a:pos x="9" y="14"/>
                </a:cxn>
                <a:cxn ang="0">
                  <a:pos x="5" y="12"/>
                </a:cxn>
                <a:cxn ang="0">
                  <a:pos x="2" y="10"/>
                </a:cxn>
                <a:cxn ang="0">
                  <a:pos x="7" y="0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4" y="3"/>
                </a:cxn>
                <a:cxn ang="0">
                  <a:pos x="16" y="7"/>
                </a:cxn>
                <a:cxn ang="0">
                  <a:pos x="21" y="7"/>
                </a:cxn>
                <a:cxn ang="0">
                  <a:pos x="23" y="5"/>
                </a:cxn>
                <a:cxn ang="0">
                  <a:pos x="26" y="14"/>
                </a:cxn>
                <a:cxn ang="0">
                  <a:pos x="28" y="17"/>
                </a:cxn>
                <a:cxn ang="0">
                  <a:pos x="40" y="17"/>
                </a:cxn>
                <a:cxn ang="0">
                  <a:pos x="49" y="17"/>
                </a:cxn>
                <a:cxn ang="0">
                  <a:pos x="59" y="19"/>
                </a:cxn>
                <a:cxn ang="0">
                  <a:pos x="57" y="22"/>
                </a:cxn>
                <a:cxn ang="0">
                  <a:pos x="52" y="29"/>
                </a:cxn>
                <a:cxn ang="0">
                  <a:pos x="47" y="31"/>
                </a:cxn>
                <a:cxn ang="0">
                  <a:pos x="42" y="36"/>
                </a:cxn>
                <a:cxn ang="0">
                  <a:pos x="45" y="43"/>
                </a:cxn>
                <a:cxn ang="0">
                  <a:pos x="49" y="45"/>
                </a:cxn>
                <a:cxn ang="0">
                  <a:pos x="52" y="45"/>
                </a:cxn>
                <a:cxn ang="0">
                  <a:pos x="57" y="38"/>
                </a:cxn>
                <a:cxn ang="0">
                  <a:pos x="59" y="40"/>
                </a:cxn>
                <a:cxn ang="0">
                  <a:pos x="61" y="45"/>
                </a:cxn>
                <a:cxn ang="0">
                  <a:pos x="64" y="55"/>
                </a:cxn>
                <a:cxn ang="0">
                  <a:pos x="64" y="62"/>
                </a:cxn>
                <a:cxn ang="0">
                  <a:pos x="61" y="69"/>
                </a:cxn>
                <a:cxn ang="0">
                  <a:pos x="59" y="71"/>
                </a:cxn>
              </a:cxnLst>
              <a:rect l="0" t="0" r="r" b="b"/>
              <a:pathLst>
                <a:path w="64" h="76">
                  <a:moveTo>
                    <a:pt x="59" y="76"/>
                  </a:moveTo>
                  <a:lnTo>
                    <a:pt x="59" y="76"/>
                  </a:lnTo>
                  <a:lnTo>
                    <a:pt x="57" y="71"/>
                  </a:lnTo>
                  <a:lnTo>
                    <a:pt x="57" y="66"/>
                  </a:lnTo>
                  <a:lnTo>
                    <a:pt x="54" y="62"/>
                  </a:lnTo>
                  <a:lnTo>
                    <a:pt x="54" y="57"/>
                  </a:lnTo>
                  <a:lnTo>
                    <a:pt x="49" y="52"/>
                  </a:lnTo>
                  <a:lnTo>
                    <a:pt x="49" y="50"/>
                  </a:lnTo>
                  <a:lnTo>
                    <a:pt x="47" y="52"/>
                  </a:lnTo>
                  <a:lnTo>
                    <a:pt x="42" y="52"/>
                  </a:lnTo>
                  <a:lnTo>
                    <a:pt x="40" y="50"/>
                  </a:lnTo>
                  <a:lnTo>
                    <a:pt x="40" y="47"/>
                  </a:lnTo>
                  <a:lnTo>
                    <a:pt x="38" y="47"/>
                  </a:lnTo>
                  <a:lnTo>
                    <a:pt x="38" y="50"/>
                  </a:lnTo>
                  <a:lnTo>
                    <a:pt x="35" y="52"/>
                  </a:lnTo>
                  <a:lnTo>
                    <a:pt x="38" y="55"/>
                  </a:lnTo>
                  <a:lnTo>
                    <a:pt x="38" y="57"/>
                  </a:lnTo>
                  <a:lnTo>
                    <a:pt x="33" y="64"/>
                  </a:lnTo>
                  <a:lnTo>
                    <a:pt x="31" y="62"/>
                  </a:lnTo>
                  <a:lnTo>
                    <a:pt x="28" y="59"/>
                  </a:lnTo>
                  <a:lnTo>
                    <a:pt x="28" y="62"/>
                  </a:lnTo>
                  <a:lnTo>
                    <a:pt x="26" y="62"/>
                  </a:lnTo>
                  <a:lnTo>
                    <a:pt x="23" y="64"/>
                  </a:lnTo>
                  <a:lnTo>
                    <a:pt x="23" y="62"/>
                  </a:lnTo>
                  <a:lnTo>
                    <a:pt x="23" y="64"/>
                  </a:lnTo>
                  <a:lnTo>
                    <a:pt x="19" y="64"/>
                  </a:lnTo>
                  <a:lnTo>
                    <a:pt x="19" y="64"/>
                  </a:lnTo>
                  <a:lnTo>
                    <a:pt x="19" y="64"/>
                  </a:lnTo>
                  <a:lnTo>
                    <a:pt x="19" y="64"/>
                  </a:lnTo>
                  <a:lnTo>
                    <a:pt x="16" y="66"/>
                  </a:lnTo>
                  <a:lnTo>
                    <a:pt x="16" y="66"/>
                  </a:lnTo>
                  <a:lnTo>
                    <a:pt x="14" y="66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4" y="59"/>
                  </a:lnTo>
                  <a:lnTo>
                    <a:pt x="12" y="57"/>
                  </a:lnTo>
                  <a:lnTo>
                    <a:pt x="12" y="57"/>
                  </a:lnTo>
                  <a:lnTo>
                    <a:pt x="12" y="55"/>
                  </a:lnTo>
                  <a:lnTo>
                    <a:pt x="12" y="52"/>
                  </a:lnTo>
                  <a:lnTo>
                    <a:pt x="9" y="50"/>
                  </a:lnTo>
                  <a:lnTo>
                    <a:pt x="9" y="47"/>
                  </a:lnTo>
                  <a:lnTo>
                    <a:pt x="12" y="47"/>
                  </a:lnTo>
                  <a:lnTo>
                    <a:pt x="12" y="45"/>
                  </a:lnTo>
                  <a:lnTo>
                    <a:pt x="12" y="43"/>
                  </a:lnTo>
                  <a:lnTo>
                    <a:pt x="9" y="43"/>
                  </a:lnTo>
                  <a:lnTo>
                    <a:pt x="9" y="40"/>
                  </a:lnTo>
                  <a:lnTo>
                    <a:pt x="9" y="38"/>
                  </a:lnTo>
                  <a:lnTo>
                    <a:pt x="9" y="36"/>
                  </a:lnTo>
                  <a:lnTo>
                    <a:pt x="9" y="33"/>
                  </a:lnTo>
                  <a:lnTo>
                    <a:pt x="9" y="29"/>
                  </a:lnTo>
                  <a:lnTo>
                    <a:pt x="7" y="26"/>
                  </a:lnTo>
                  <a:lnTo>
                    <a:pt x="5" y="26"/>
                  </a:lnTo>
                  <a:lnTo>
                    <a:pt x="2" y="2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2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7" y="17"/>
                  </a:lnTo>
                  <a:lnTo>
                    <a:pt x="12" y="17"/>
                  </a:lnTo>
                  <a:lnTo>
                    <a:pt x="12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7" y="14"/>
                  </a:lnTo>
                  <a:lnTo>
                    <a:pt x="5" y="12"/>
                  </a:lnTo>
                  <a:lnTo>
                    <a:pt x="5" y="10"/>
                  </a:lnTo>
                  <a:lnTo>
                    <a:pt x="2" y="10"/>
                  </a:lnTo>
                  <a:lnTo>
                    <a:pt x="7" y="3"/>
                  </a:lnTo>
                  <a:lnTo>
                    <a:pt x="7" y="0"/>
                  </a:lnTo>
                  <a:lnTo>
                    <a:pt x="9" y="0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6" y="5"/>
                  </a:lnTo>
                  <a:lnTo>
                    <a:pt x="16" y="7"/>
                  </a:lnTo>
                  <a:lnTo>
                    <a:pt x="19" y="7"/>
                  </a:lnTo>
                  <a:lnTo>
                    <a:pt x="21" y="7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10"/>
                  </a:lnTo>
                  <a:lnTo>
                    <a:pt x="26" y="14"/>
                  </a:lnTo>
                  <a:lnTo>
                    <a:pt x="26" y="17"/>
                  </a:lnTo>
                  <a:lnTo>
                    <a:pt x="28" y="17"/>
                  </a:lnTo>
                  <a:lnTo>
                    <a:pt x="40" y="17"/>
                  </a:lnTo>
                  <a:lnTo>
                    <a:pt x="40" y="17"/>
                  </a:lnTo>
                  <a:lnTo>
                    <a:pt x="45" y="17"/>
                  </a:lnTo>
                  <a:lnTo>
                    <a:pt x="49" y="17"/>
                  </a:lnTo>
                  <a:lnTo>
                    <a:pt x="57" y="17"/>
                  </a:lnTo>
                  <a:lnTo>
                    <a:pt x="59" y="19"/>
                  </a:lnTo>
                  <a:lnTo>
                    <a:pt x="59" y="19"/>
                  </a:lnTo>
                  <a:lnTo>
                    <a:pt x="57" y="22"/>
                  </a:lnTo>
                  <a:lnTo>
                    <a:pt x="57" y="24"/>
                  </a:lnTo>
                  <a:lnTo>
                    <a:pt x="52" y="29"/>
                  </a:lnTo>
                  <a:lnTo>
                    <a:pt x="49" y="31"/>
                  </a:lnTo>
                  <a:lnTo>
                    <a:pt x="47" y="31"/>
                  </a:lnTo>
                  <a:lnTo>
                    <a:pt x="45" y="33"/>
                  </a:lnTo>
                  <a:lnTo>
                    <a:pt x="42" y="36"/>
                  </a:lnTo>
                  <a:lnTo>
                    <a:pt x="45" y="38"/>
                  </a:lnTo>
                  <a:lnTo>
                    <a:pt x="45" y="43"/>
                  </a:lnTo>
                  <a:lnTo>
                    <a:pt x="47" y="43"/>
                  </a:lnTo>
                  <a:lnTo>
                    <a:pt x="49" y="45"/>
                  </a:lnTo>
                  <a:lnTo>
                    <a:pt x="52" y="47"/>
                  </a:lnTo>
                  <a:lnTo>
                    <a:pt x="52" y="45"/>
                  </a:lnTo>
                  <a:lnTo>
                    <a:pt x="54" y="40"/>
                  </a:lnTo>
                  <a:lnTo>
                    <a:pt x="57" y="38"/>
                  </a:lnTo>
                  <a:lnTo>
                    <a:pt x="57" y="38"/>
                  </a:lnTo>
                  <a:lnTo>
                    <a:pt x="59" y="40"/>
                  </a:lnTo>
                  <a:lnTo>
                    <a:pt x="61" y="45"/>
                  </a:lnTo>
                  <a:lnTo>
                    <a:pt x="61" y="45"/>
                  </a:lnTo>
                  <a:lnTo>
                    <a:pt x="61" y="47"/>
                  </a:lnTo>
                  <a:lnTo>
                    <a:pt x="64" y="55"/>
                  </a:lnTo>
                  <a:lnTo>
                    <a:pt x="64" y="62"/>
                  </a:lnTo>
                  <a:lnTo>
                    <a:pt x="64" y="62"/>
                  </a:lnTo>
                  <a:lnTo>
                    <a:pt x="64" y="69"/>
                  </a:lnTo>
                  <a:lnTo>
                    <a:pt x="61" y="69"/>
                  </a:lnTo>
                  <a:lnTo>
                    <a:pt x="61" y="69"/>
                  </a:lnTo>
                  <a:lnTo>
                    <a:pt x="59" y="71"/>
                  </a:lnTo>
                  <a:lnTo>
                    <a:pt x="59" y="7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60">
              <a:extLst>
                <a:ext uri="{FF2B5EF4-FFF2-40B4-BE49-F238E27FC236}">
                  <a16:creationId xmlns:a16="http://schemas.microsoft.com/office/drawing/2014/main" id="{55AC93FC-81BC-2441-B72C-5E67918CC0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9950" y="3879113"/>
              <a:ext cx="91191" cy="229495"/>
            </a:xfrm>
            <a:custGeom>
              <a:avLst/>
              <a:gdLst/>
              <a:ahLst/>
              <a:cxnLst>
                <a:cxn ang="0">
                  <a:pos x="36" y="7"/>
                </a:cxn>
                <a:cxn ang="0">
                  <a:pos x="31" y="3"/>
                </a:cxn>
                <a:cxn ang="0">
                  <a:pos x="29" y="0"/>
                </a:cxn>
                <a:cxn ang="0">
                  <a:pos x="26" y="0"/>
                </a:cxn>
                <a:cxn ang="0">
                  <a:pos x="24" y="3"/>
                </a:cxn>
                <a:cxn ang="0">
                  <a:pos x="24" y="5"/>
                </a:cxn>
                <a:cxn ang="0">
                  <a:pos x="24" y="7"/>
                </a:cxn>
                <a:cxn ang="0">
                  <a:pos x="22" y="7"/>
                </a:cxn>
                <a:cxn ang="0">
                  <a:pos x="22" y="10"/>
                </a:cxn>
                <a:cxn ang="0">
                  <a:pos x="17" y="12"/>
                </a:cxn>
                <a:cxn ang="0">
                  <a:pos x="14" y="12"/>
                </a:cxn>
                <a:cxn ang="0">
                  <a:pos x="10" y="12"/>
                </a:cxn>
                <a:cxn ang="0">
                  <a:pos x="7" y="14"/>
                </a:cxn>
                <a:cxn ang="0">
                  <a:pos x="5" y="14"/>
                </a:cxn>
                <a:cxn ang="0">
                  <a:pos x="5" y="17"/>
                </a:cxn>
                <a:cxn ang="0">
                  <a:pos x="3" y="17"/>
                </a:cxn>
                <a:cxn ang="0">
                  <a:pos x="3" y="19"/>
                </a:cxn>
                <a:cxn ang="0">
                  <a:pos x="0" y="22"/>
                </a:cxn>
                <a:cxn ang="0">
                  <a:pos x="0" y="26"/>
                </a:cxn>
                <a:cxn ang="0">
                  <a:pos x="3" y="29"/>
                </a:cxn>
                <a:cxn ang="0">
                  <a:pos x="5" y="29"/>
                </a:cxn>
                <a:cxn ang="0">
                  <a:pos x="10" y="38"/>
                </a:cxn>
                <a:cxn ang="0">
                  <a:pos x="12" y="45"/>
                </a:cxn>
                <a:cxn ang="0">
                  <a:pos x="14" y="50"/>
                </a:cxn>
                <a:cxn ang="0">
                  <a:pos x="14" y="57"/>
                </a:cxn>
                <a:cxn ang="0">
                  <a:pos x="14" y="73"/>
                </a:cxn>
                <a:cxn ang="0">
                  <a:pos x="14" y="81"/>
                </a:cxn>
                <a:cxn ang="0">
                  <a:pos x="17" y="83"/>
                </a:cxn>
                <a:cxn ang="0">
                  <a:pos x="29" y="81"/>
                </a:cxn>
                <a:cxn ang="0">
                  <a:pos x="26" y="71"/>
                </a:cxn>
                <a:cxn ang="0">
                  <a:pos x="29" y="64"/>
                </a:cxn>
                <a:cxn ang="0">
                  <a:pos x="29" y="52"/>
                </a:cxn>
                <a:cxn ang="0">
                  <a:pos x="33" y="45"/>
                </a:cxn>
                <a:cxn ang="0">
                  <a:pos x="33" y="38"/>
                </a:cxn>
                <a:cxn ang="0">
                  <a:pos x="38" y="33"/>
                </a:cxn>
                <a:cxn ang="0">
                  <a:pos x="40" y="31"/>
                </a:cxn>
                <a:cxn ang="0">
                  <a:pos x="40" y="31"/>
                </a:cxn>
                <a:cxn ang="0">
                  <a:pos x="38" y="29"/>
                </a:cxn>
                <a:cxn ang="0">
                  <a:pos x="40" y="26"/>
                </a:cxn>
                <a:cxn ang="0">
                  <a:pos x="40" y="26"/>
                </a:cxn>
                <a:cxn ang="0">
                  <a:pos x="40" y="17"/>
                </a:cxn>
                <a:cxn ang="0">
                  <a:pos x="38" y="14"/>
                </a:cxn>
                <a:cxn ang="0">
                  <a:pos x="38" y="10"/>
                </a:cxn>
              </a:cxnLst>
              <a:rect l="0" t="0" r="r" b="b"/>
              <a:pathLst>
                <a:path w="40" h="83">
                  <a:moveTo>
                    <a:pt x="38" y="10"/>
                  </a:moveTo>
                  <a:lnTo>
                    <a:pt x="36" y="7"/>
                  </a:lnTo>
                  <a:lnTo>
                    <a:pt x="36" y="5"/>
                  </a:lnTo>
                  <a:lnTo>
                    <a:pt x="31" y="3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19" y="12"/>
                  </a:lnTo>
                  <a:lnTo>
                    <a:pt x="17" y="12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2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5" y="14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3" y="17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2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3" y="29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10" y="33"/>
                  </a:lnTo>
                  <a:lnTo>
                    <a:pt x="10" y="38"/>
                  </a:lnTo>
                  <a:lnTo>
                    <a:pt x="12" y="43"/>
                  </a:lnTo>
                  <a:lnTo>
                    <a:pt x="12" y="45"/>
                  </a:lnTo>
                  <a:lnTo>
                    <a:pt x="14" y="48"/>
                  </a:lnTo>
                  <a:lnTo>
                    <a:pt x="14" y="50"/>
                  </a:lnTo>
                  <a:lnTo>
                    <a:pt x="14" y="52"/>
                  </a:lnTo>
                  <a:lnTo>
                    <a:pt x="14" y="57"/>
                  </a:lnTo>
                  <a:lnTo>
                    <a:pt x="14" y="69"/>
                  </a:lnTo>
                  <a:lnTo>
                    <a:pt x="14" y="73"/>
                  </a:lnTo>
                  <a:lnTo>
                    <a:pt x="14" y="76"/>
                  </a:lnTo>
                  <a:lnTo>
                    <a:pt x="14" y="81"/>
                  </a:lnTo>
                  <a:lnTo>
                    <a:pt x="17" y="83"/>
                  </a:lnTo>
                  <a:lnTo>
                    <a:pt x="17" y="83"/>
                  </a:lnTo>
                  <a:lnTo>
                    <a:pt x="17" y="83"/>
                  </a:lnTo>
                  <a:lnTo>
                    <a:pt x="29" y="81"/>
                  </a:lnTo>
                  <a:lnTo>
                    <a:pt x="29" y="81"/>
                  </a:lnTo>
                  <a:lnTo>
                    <a:pt x="26" y="71"/>
                  </a:lnTo>
                  <a:lnTo>
                    <a:pt x="26" y="69"/>
                  </a:lnTo>
                  <a:lnTo>
                    <a:pt x="29" y="64"/>
                  </a:lnTo>
                  <a:lnTo>
                    <a:pt x="29" y="57"/>
                  </a:lnTo>
                  <a:lnTo>
                    <a:pt x="29" y="52"/>
                  </a:lnTo>
                  <a:lnTo>
                    <a:pt x="29" y="50"/>
                  </a:lnTo>
                  <a:lnTo>
                    <a:pt x="33" y="45"/>
                  </a:lnTo>
                  <a:lnTo>
                    <a:pt x="33" y="40"/>
                  </a:lnTo>
                  <a:lnTo>
                    <a:pt x="33" y="38"/>
                  </a:lnTo>
                  <a:lnTo>
                    <a:pt x="36" y="36"/>
                  </a:lnTo>
                  <a:lnTo>
                    <a:pt x="38" y="33"/>
                  </a:lnTo>
                  <a:lnTo>
                    <a:pt x="38" y="31"/>
                  </a:lnTo>
                  <a:lnTo>
                    <a:pt x="40" y="31"/>
                  </a:lnTo>
                  <a:lnTo>
                    <a:pt x="40" y="31"/>
                  </a:lnTo>
                  <a:lnTo>
                    <a:pt x="40" y="31"/>
                  </a:lnTo>
                  <a:lnTo>
                    <a:pt x="38" y="29"/>
                  </a:lnTo>
                  <a:lnTo>
                    <a:pt x="38" y="29"/>
                  </a:lnTo>
                  <a:lnTo>
                    <a:pt x="38" y="26"/>
                  </a:lnTo>
                  <a:lnTo>
                    <a:pt x="40" y="26"/>
                  </a:lnTo>
                  <a:lnTo>
                    <a:pt x="40" y="26"/>
                  </a:lnTo>
                  <a:lnTo>
                    <a:pt x="40" y="26"/>
                  </a:lnTo>
                  <a:lnTo>
                    <a:pt x="40" y="22"/>
                  </a:lnTo>
                  <a:lnTo>
                    <a:pt x="40" y="17"/>
                  </a:lnTo>
                  <a:lnTo>
                    <a:pt x="40" y="17"/>
                  </a:lnTo>
                  <a:lnTo>
                    <a:pt x="38" y="14"/>
                  </a:lnTo>
                  <a:lnTo>
                    <a:pt x="38" y="12"/>
                  </a:lnTo>
                  <a:lnTo>
                    <a:pt x="38" y="10"/>
                  </a:lnTo>
                  <a:lnTo>
                    <a:pt x="38" y="1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62">
              <a:extLst>
                <a:ext uri="{FF2B5EF4-FFF2-40B4-BE49-F238E27FC236}">
                  <a16:creationId xmlns:a16="http://schemas.microsoft.com/office/drawing/2014/main" id="{CF7D47F4-756E-A149-AB90-5A381749C81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8446" y="4252390"/>
              <a:ext cx="166422" cy="235025"/>
            </a:xfrm>
            <a:custGeom>
              <a:avLst/>
              <a:gdLst/>
              <a:ahLst/>
              <a:cxnLst>
                <a:cxn ang="0">
                  <a:pos x="28" y="80"/>
                </a:cxn>
                <a:cxn ang="0">
                  <a:pos x="24" y="76"/>
                </a:cxn>
                <a:cxn ang="0">
                  <a:pos x="12" y="64"/>
                </a:cxn>
                <a:cxn ang="0">
                  <a:pos x="7" y="59"/>
                </a:cxn>
                <a:cxn ang="0">
                  <a:pos x="2" y="52"/>
                </a:cxn>
                <a:cxn ang="0">
                  <a:pos x="0" y="42"/>
                </a:cxn>
                <a:cxn ang="0">
                  <a:pos x="0" y="40"/>
                </a:cxn>
                <a:cxn ang="0">
                  <a:pos x="2" y="38"/>
                </a:cxn>
                <a:cxn ang="0">
                  <a:pos x="5" y="33"/>
                </a:cxn>
                <a:cxn ang="0">
                  <a:pos x="7" y="28"/>
                </a:cxn>
                <a:cxn ang="0">
                  <a:pos x="9" y="31"/>
                </a:cxn>
                <a:cxn ang="0">
                  <a:pos x="14" y="28"/>
                </a:cxn>
                <a:cxn ang="0">
                  <a:pos x="9" y="28"/>
                </a:cxn>
                <a:cxn ang="0">
                  <a:pos x="7" y="26"/>
                </a:cxn>
                <a:cxn ang="0">
                  <a:pos x="7" y="24"/>
                </a:cxn>
                <a:cxn ang="0">
                  <a:pos x="9" y="21"/>
                </a:cxn>
                <a:cxn ang="0">
                  <a:pos x="14" y="16"/>
                </a:cxn>
                <a:cxn ang="0">
                  <a:pos x="33" y="16"/>
                </a:cxn>
                <a:cxn ang="0">
                  <a:pos x="31" y="5"/>
                </a:cxn>
                <a:cxn ang="0">
                  <a:pos x="35" y="0"/>
                </a:cxn>
                <a:cxn ang="0">
                  <a:pos x="45" y="0"/>
                </a:cxn>
                <a:cxn ang="0">
                  <a:pos x="57" y="2"/>
                </a:cxn>
                <a:cxn ang="0">
                  <a:pos x="57" y="5"/>
                </a:cxn>
                <a:cxn ang="0">
                  <a:pos x="57" y="14"/>
                </a:cxn>
                <a:cxn ang="0">
                  <a:pos x="64" y="9"/>
                </a:cxn>
                <a:cxn ang="0">
                  <a:pos x="73" y="14"/>
                </a:cxn>
                <a:cxn ang="0">
                  <a:pos x="68" y="28"/>
                </a:cxn>
                <a:cxn ang="0">
                  <a:pos x="68" y="35"/>
                </a:cxn>
                <a:cxn ang="0">
                  <a:pos x="71" y="45"/>
                </a:cxn>
                <a:cxn ang="0">
                  <a:pos x="71" y="59"/>
                </a:cxn>
                <a:cxn ang="0">
                  <a:pos x="66" y="64"/>
                </a:cxn>
                <a:cxn ang="0">
                  <a:pos x="54" y="59"/>
                </a:cxn>
                <a:cxn ang="0">
                  <a:pos x="50" y="57"/>
                </a:cxn>
                <a:cxn ang="0">
                  <a:pos x="45" y="61"/>
                </a:cxn>
                <a:cxn ang="0">
                  <a:pos x="38" y="66"/>
                </a:cxn>
                <a:cxn ang="0">
                  <a:pos x="35" y="71"/>
                </a:cxn>
                <a:cxn ang="0">
                  <a:pos x="38" y="78"/>
                </a:cxn>
                <a:cxn ang="0">
                  <a:pos x="35" y="78"/>
                </a:cxn>
                <a:cxn ang="0">
                  <a:pos x="31" y="80"/>
                </a:cxn>
              </a:cxnLst>
              <a:rect l="0" t="0" r="r" b="b"/>
              <a:pathLst>
                <a:path w="73" h="85">
                  <a:moveTo>
                    <a:pt x="31" y="85"/>
                  </a:moveTo>
                  <a:lnTo>
                    <a:pt x="28" y="80"/>
                  </a:lnTo>
                  <a:lnTo>
                    <a:pt x="26" y="78"/>
                  </a:lnTo>
                  <a:lnTo>
                    <a:pt x="24" y="76"/>
                  </a:lnTo>
                  <a:lnTo>
                    <a:pt x="14" y="66"/>
                  </a:lnTo>
                  <a:lnTo>
                    <a:pt x="12" y="64"/>
                  </a:lnTo>
                  <a:lnTo>
                    <a:pt x="9" y="61"/>
                  </a:lnTo>
                  <a:lnTo>
                    <a:pt x="7" y="59"/>
                  </a:lnTo>
                  <a:lnTo>
                    <a:pt x="5" y="57"/>
                  </a:lnTo>
                  <a:lnTo>
                    <a:pt x="2" y="52"/>
                  </a:lnTo>
                  <a:lnTo>
                    <a:pt x="2" y="47"/>
                  </a:lnTo>
                  <a:lnTo>
                    <a:pt x="0" y="42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2" y="40"/>
                  </a:lnTo>
                  <a:lnTo>
                    <a:pt x="2" y="38"/>
                  </a:lnTo>
                  <a:lnTo>
                    <a:pt x="5" y="38"/>
                  </a:lnTo>
                  <a:lnTo>
                    <a:pt x="5" y="33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31"/>
                  </a:lnTo>
                  <a:lnTo>
                    <a:pt x="12" y="31"/>
                  </a:lnTo>
                  <a:lnTo>
                    <a:pt x="14" y="28"/>
                  </a:lnTo>
                  <a:lnTo>
                    <a:pt x="12" y="28"/>
                  </a:lnTo>
                  <a:lnTo>
                    <a:pt x="9" y="28"/>
                  </a:lnTo>
                  <a:lnTo>
                    <a:pt x="9" y="26"/>
                  </a:lnTo>
                  <a:lnTo>
                    <a:pt x="7" y="26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9" y="24"/>
                  </a:lnTo>
                  <a:lnTo>
                    <a:pt x="9" y="21"/>
                  </a:lnTo>
                  <a:lnTo>
                    <a:pt x="9" y="19"/>
                  </a:lnTo>
                  <a:lnTo>
                    <a:pt x="14" y="16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1" y="12"/>
                  </a:lnTo>
                  <a:lnTo>
                    <a:pt x="31" y="5"/>
                  </a:lnTo>
                  <a:lnTo>
                    <a:pt x="33" y="2"/>
                  </a:lnTo>
                  <a:lnTo>
                    <a:pt x="35" y="0"/>
                  </a:lnTo>
                  <a:lnTo>
                    <a:pt x="40" y="0"/>
                  </a:lnTo>
                  <a:lnTo>
                    <a:pt x="45" y="0"/>
                  </a:lnTo>
                  <a:lnTo>
                    <a:pt x="47" y="0"/>
                  </a:lnTo>
                  <a:lnTo>
                    <a:pt x="57" y="2"/>
                  </a:lnTo>
                  <a:lnTo>
                    <a:pt x="59" y="2"/>
                  </a:lnTo>
                  <a:lnTo>
                    <a:pt x="57" y="5"/>
                  </a:lnTo>
                  <a:lnTo>
                    <a:pt x="57" y="9"/>
                  </a:lnTo>
                  <a:lnTo>
                    <a:pt x="57" y="14"/>
                  </a:lnTo>
                  <a:lnTo>
                    <a:pt x="59" y="16"/>
                  </a:lnTo>
                  <a:lnTo>
                    <a:pt x="64" y="9"/>
                  </a:lnTo>
                  <a:lnTo>
                    <a:pt x="71" y="12"/>
                  </a:lnTo>
                  <a:lnTo>
                    <a:pt x="73" y="14"/>
                  </a:lnTo>
                  <a:lnTo>
                    <a:pt x="73" y="19"/>
                  </a:lnTo>
                  <a:lnTo>
                    <a:pt x="68" y="28"/>
                  </a:lnTo>
                  <a:lnTo>
                    <a:pt x="68" y="31"/>
                  </a:lnTo>
                  <a:lnTo>
                    <a:pt x="68" y="35"/>
                  </a:lnTo>
                  <a:lnTo>
                    <a:pt x="73" y="42"/>
                  </a:lnTo>
                  <a:lnTo>
                    <a:pt x="71" y="45"/>
                  </a:lnTo>
                  <a:lnTo>
                    <a:pt x="71" y="50"/>
                  </a:lnTo>
                  <a:lnTo>
                    <a:pt x="71" y="59"/>
                  </a:lnTo>
                  <a:lnTo>
                    <a:pt x="68" y="61"/>
                  </a:lnTo>
                  <a:lnTo>
                    <a:pt x="66" y="64"/>
                  </a:lnTo>
                  <a:lnTo>
                    <a:pt x="61" y="59"/>
                  </a:lnTo>
                  <a:lnTo>
                    <a:pt x="54" y="59"/>
                  </a:lnTo>
                  <a:lnTo>
                    <a:pt x="52" y="57"/>
                  </a:lnTo>
                  <a:lnTo>
                    <a:pt x="50" y="57"/>
                  </a:lnTo>
                  <a:lnTo>
                    <a:pt x="47" y="59"/>
                  </a:lnTo>
                  <a:lnTo>
                    <a:pt x="45" y="61"/>
                  </a:lnTo>
                  <a:lnTo>
                    <a:pt x="40" y="64"/>
                  </a:lnTo>
                  <a:lnTo>
                    <a:pt x="38" y="66"/>
                  </a:lnTo>
                  <a:lnTo>
                    <a:pt x="35" y="66"/>
                  </a:lnTo>
                  <a:lnTo>
                    <a:pt x="35" y="71"/>
                  </a:lnTo>
                  <a:lnTo>
                    <a:pt x="38" y="73"/>
                  </a:lnTo>
                  <a:lnTo>
                    <a:pt x="38" y="78"/>
                  </a:lnTo>
                  <a:lnTo>
                    <a:pt x="38" y="78"/>
                  </a:lnTo>
                  <a:lnTo>
                    <a:pt x="35" y="78"/>
                  </a:lnTo>
                  <a:lnTo>
                    <a:pt x="33" y="78"/>
                  </a:lnTo>
                  <a:lnTo>
                    <a:pt x="31" y="80"/>
                  </a:lnTo>
                  <a:lnTo>
                    <a:pt x="31" y="8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64">
              <a:extLst>
                <a:ext uri="{FF2B5EF4-FFF2-40B4-BE49-F238E27FC236}">
                  <a16:creationId xmlns:a16="http://schemas.microsoft.com/office/drawing/2014/main" id="{36591CC1-79A3-5B45-B59A-5ABC06203C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7091" y="3787868"/>
              <a:ext cx="455954" cy="417516"/>
            </a:xfrm>
            <a:custGeom>
              <a:avLst/>
              <a:gdLst/>
              <a:ahLst/>
              <a:cxnLst>
                <a:cxn ang="0">
                  <a:pos x="42" y="26"/>
                </a:cxn>
                <a:cxn ang="0">
                  <a:pos x="35" y="31"/>
                </a:cxn>
                <a:cxn ang="0">
                  <a:pos x="26" y="52"/>
                </a:cxn>
                <a:cxn ang="0">
                  <a:pos x="18" y="55"/>
                </a:cxn>
                <a:cxn ang="0">
                  <a:pos x="16" y="59"/>
                </a:cxn>
                <a:cxn ang="0">
                  <a:pos x="16" y="66"/>
                </a:cxn>
                <a:cxn ang="0">
                  <a:pos x="14" y="83"/>
                </a:cxn>
                <a:cxn ang="0">
                  <a:pos x="4" y="85"/>
                </a:cxn>
                <a:cxn ang="0">
                  <a:pos x="0" y="92"/>
                </a:cxn>
                <a:cxn ang="0">
                  <a:pos x="2" y="95"/>
                </a:cxn>
                <a:cxn ang="0">
                  <a:pos x="9" y="97"/>
                </a:cxn>
                <a:cxn ang="0">
                  <a:pos x="14" y="102"/>
                </a:cxn>
                <a:cxn ang="0">
                  <a:pos x="23" y="109"/>
                </a:cxn>
                <a:cxn ang="0">
                  <a:pos x="28" y="121"/>
                </a:cxn>
                <a:cxn ang="0">
                  <a:pos x="35" y="125"/>
                </a:cxn>
                <a:cxn ang="0">
                  <a:pos x="37" y="132"/>
                </a:cxn>
                <a:cxn ang="0">
                  <a:pos x="44" y="137"/>
                </a:cxn>
                <a:cxn ang="0">
                  <a:pos x="61" y="147"/>
                </a:cxn>
                <a:cxn ang="0">
                  <a:pos x="73" y="151"/>
                </a:cxn>
                <a:cxn ang="0">
                  <a:pos x="89" y="149"/>
                </a:cxn>
                <a:cxn ang="0">
                  <a:pos x="104" y="142"/>
                </a:cxn>
                <a:cxn ang="0">
                  <a:pos x="118" y="147"/>
                </a:cxn>
                <a:cxn ang="0">
                  <a:pos x="122" y="144"/>
                </a:cxn>
                <a:cxn ang="0">
                  <a:pos x="137" y="135"/>
                </a:cxn>
                <a:cxn ang="0">
                  <a:pos x="160" y="132"/>
                </a:cxn>
                <a:cxn ang="0">
                  <a:pos x="200" y="92"/>
                </a:cxn>
                <a:cxn ang="0">
                  <a:pos x="167" y="83"/>
                </a:cxn>
                <a:cxn ang="0">
                  <a:pos x="141" y="71"/>
                </a:cxn>
                <a:cxn ang="0">
                  <a:pos x="137" y="66"/>
                </a:cxn>
                <a:cxn ang="0">
                  <a:pos x="134" y="64"/>
                </a:cxn>
                <a:cxn ang="0">
                  <a:pos x="132" y="55"/>
                </a:cxn>
                <a:cxn ang="0">
                  <a:pos x="129" y="52"/>
                </a:cxn>
                <a:cxn ang="0">
                  <a:pos x="125" y="52"/>
                </a:cxn>
                <a:cxn ang="0">
                  <a:pos x="122" y="52"/>
                </a:cxn>
                <a:cxn ang="0">
                  <a:pos x="118" y="50"/>
                </a:cxn>
                <a:cxn ang="0">
                  <a:pos x="120" y="43"/>
                </a:cxn>
                <a:cxn ang="0">
                  <a:pos x="125" y="33"/>
                </a:cxn>
                <a:cxn ang="0">
                  <a:pos x="120" y="29"/>
                </a:cxn>
                <a:cxn ang="0">
                  <a:pos x="115" y="24"/>
                </a:cxn>
                <a:cxn ang="0">
                  <a:pos x="108" y="17"/>
                </a:cxn>
                <a:cxn ang="0">
                  <a:pos x="101" y="10"/>
                </a:cxn>
                <a:cxn ang="0">
                  <a:pos x="94" y="5"/>
                </a:cxn>
                <a:cxn ang="0">
                  <a:pos x="89" y="7"/>
                </a:cxn>
                <a:cxn ang="0">
                  <a:pos x="87" y="5"/>
                </a:cxn>
                <a:cxn ang="0">
                  <a:pos x="82" y="5"/>
                </a:cxn>
                <a:cxn ang="0">
                  <a:pos x="80" y="5"/>
                </a:cxn>
                <a:cxn ang="0">
                  <a:pos x="78" y="5"/>
                </a:cxn>
                <a:cxn ang="0">
                  <a:pos x="73" y="7"/>
                </a:cxn>
                <a:cxn ang="0">
                  <a:pos x="68" y="3"/>
                </a:cxn>
                <a:cxn ang="0">
                  <a:pos x="66" y="3"/>
                </a:cxn>
                <a:cxn ang="0">
                  <a:pos x="56" y="10"/>
                </a:cxn>
                <a:cxn ang="0">
                  <a:pos x="54" y="7"/>
                </a:cxn>
                <a:cxn ang="0">
                  <a:pos x="52" y="10"/>
                </a:cxn>
                <a:cxn ang="0">
                  <a:pos x="47" y="7"/>
                </a:cxn>
              </a:cxnLst>
              <a:rect l="0" t="0" r="r" b="b"/>
              <a:pathLst>
                <a:path w="200" h="151">
                  <a:moveTo>
                    <a:pt x="47" y="7"/>
                  </a:moveTo>
                  <a:lnTo>
                    <a:pt x="47" y="12"/>
                  </a:lnTo>
                  <a:lnTo>
                    <a:pt x="42" y="26"/>
                  </a:lnTo>
                  <a:lnTo>
                    <a:pt x="40" y="26"/>
                  </a:lnTo>
                  <a:lnTo>
                    <a:pt x="37" y="29"/>
                  </a:lnTo>
                  <a:lnTo>
                    <a:pt x="35" y="31"/>
                  </a:lnTo>
                  <a:lnTo>
                    <a:pt x="28" y="43"/>
                  </a:lnTo>
                  <a:lnTo>
                    <a:pt x="26" y="45"/>
                  </a:lnTo>
                  <a:lnTo>
                    <a:pt x="26" y="52"/>
                  </a:lnTo>
                  <a:lnTo>
                    <a:pt x="23" y="52"/>
                  </a:lnTo>
                  <a:lnTo>
                    <a:pt x="21" y="52"/>
                  </a:lnTo>
                  <a:lnTo>
                    <a:pt x="18" y="55"/>
                  </a:lnTo>
                  <a:lnTo>
                    <a:pt x="18" y="57"/>
                  </a:lnTo>
                  <a:lnTo>
                    <a:pt x="16" y="59"/>
                  </a:lnTo>
                  <a:lnTo>
                    <a:pt x="16" y="59"/>
                  </a:lnTo>
                  <a:lnTo>
                    <a:pt x="16" y="62"/>
                  </a:lnTo>
                  <a:lnTo>
                    <a:pt x="16" y="62"/>
                  </a:lnTo>
                  <a:lnTo>
                    <a:pt x="16" y="66"/>
                  </a:lnTo>
                  <a:lnTo>
                    <a:pt x="14" y="69"/>
                  </a:lnTo>
                  <a:lnTo>
                    <a:pt x="14" y="81"/>
                  </a:lnTo>
                  <a:lnTo>
                    <a:pt x="14" y="83"/>
                  </a:lnTo>
                  <a:lnTo>
                    <a:pt x="11" y="85"/>
                  </a:lnTo>
                  <a:lnTo>
                    <a:pt x="9" y="85"/>
                  </a:lnTo>
                  <a:lnTo>
                    <a:pt x="4" y="85"/>
                  </a:lnTo>
                  <a:lnTo>
                    <a:pt x="2" y="88"/>
                  </a:lnTo>
                  <a:lnTo>
                    <a:pt x="2" y="90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0" y="95"/>
                  </a:lnTo>
                  <a:lnTo>
                    <a:pt x="2" y="95"/>
                  </a:lnTo>
                  <a:lnTo>
                    <a:pt x="4" y="95"/>
                  </a:lnTo>
                  <a:lnTo>
                    <a:pt x="7" y="95"/>
                  </a:lnTo>
                  <a:lnTo>
                    <a:pt x="9" y="97"/>
                  </a:lnTo>
                  <a:lnTo>
                    <a:pt x="11" y="97"/>
                  </a:lnTo>
                  <a:lnTo>
                    <a:pt x="14" y="99"/>
                  </a:lnTo>
                  <a:lnTo>
                    <a:pt x="14" y="102"/>
                  </a:lnTo>
                  <a:lnTo>
                    <a:pt x="16" y="104"/>
                  </a:lnTo>
                  <a:lnTo>
                    <a:pt x="16" y="106"/>
                  </a:lnTo>
                  <a:lnTo>
                    <a:pt x="23" y="109"/>
                  </a:lnTo>
                  <a:lnTo>
                    <a:pt x="23" y="111"/>
                  </a:lnTo>
                  <a:lnTo>
                    <a:pt x="26" y="116"/>
                  </a:lnTo>
                  <a:lnTo>
                    <a:pt x="28" y="121"/>
                  </a:lnTo>
                  <a:lnTo>
                    <a:pt x="28" y="123"/>
                  </a:lnTo>
                  <a:lnTo>
                    <a:pt x="30" y="125"/>
                  </a:lnTo>
                  <a:lnTo>
                    <a:pt x="35" y="125"/>
                  </a:lnTo>
                  <a:lnTo>
                    <a:pt x="37" y="128"/>
                  </a:lnTo>
                  <a:lnTo>
                    <a:pt x="37" y="130"/>
                  </a:lnTo>
                  <a:lnTo>
                    <a:pt x="37" y="132"/>
                  </a:lnTo>
                  <a:lnTo>
                    <a:pt x="37" y="137"/>
                  </a:lnTo>
                  <a:lnTo>
                    <a:pt x="40" y="137"/>
                  </a:lnTo>
                  <a:lnTo>
                    <a:pt x="44" y="137"/>
                  </a:lnTo>
                  <a:lnTo>
                    <a:pt x="49" y="137"/>
                  </a:lnTo>
                  <a:lnTo>
                    <a:pt x="52" y="140"/>
                  </a:lnTo>
                  <a:lnTo>
                    <a:pt x="61" y="147"/>
                  </a:lnTo>
                  <a:lnTo>
                    <a:pt x="63" y="149"/>
                  </a:lnTo>
                  <a:lnTo>
                    <a:pt x="70" y="149"/>
                  </a:lnTo>
                  <a:lnTo>
                    <a:pt x="73" y="151"/>
                  </a:lnTo>
                  <a:lnTo>
                    <a:pt x="80" y="151"/>
                  </a:lnTo>
                  <a:lnTo>
                    <a:pt x="85" y="151"/>
                  </a:lnTo>
                  <a:lnTo>
                    <a:pt x="89" y="149"/>
                  </a:lnTo>
                  <a:lnTo>
                    <a:pt x="94" y="144"/>
                  </a:lnTo>
                  <a:lnTo>
                    <a:pt x="99" y="144"/>
                  </a:lnTo>
                  <a:lnTo>
                    <a:pt x="104" y="142"/>
                  </a:lnTo>
                  <a:lnTo>
                    <a:pt x="111" y="147"/>
                  </a:lnTo>
                  <a:lnTo>
                    <a:pt x="115" y="147"/>
                  </a:lnTo>
                  <a:lnTo>
                    <a:pt x="118" y="147"/>
                  </a:lnTo>
                  <a:lnTo>
                    <a:pt x="118" y="147"/>
                  </a:lnTo>
                  <a:lnTo>
                    <a:pt x="120" y="144"/>
                  </a:lnTo>
                  <a:lnTo>
                    <a:pt x="122" y="144"/>
                  </a:lnTo>
                  <a:lnTo>
                    <a:pt x="132" y="140"/>
                  </a:lnTo>
                  <a:lnTo>
                    <a:pt x="134" y="137"/>
                  </a:lnTo>
                  <a:lnTo>
                    <a:pt x="137" y="135"/>
                  </a:lnTo>
                  <a:lnTo>
                    <a:pt x="144" y="132"/>
                  </a:lnTo>
                  <a:lnTo>
                    <a:pt x="144" y="132"/>
                  </a:lnTo>
                  <a:lnTo>
                    <a:pt x="160" y="132"/>
                  </a:lnTo>
                  <a:lnTo>
                    <a:pt x="181" y="111"/>
                  </a:lnTo>
                  <a:lnTo>
                    <a:pt x="198" y="95"/>
                  </a:lnTo>
                  <a:lnTo>
                    <a:pt x="200" y="92"/>
                  </a:lnTo>
                  <a:lnTo>
                    <a:pt x="200" y="92"/>
                  </a:lnTo>
                  <a:lnTo>
                    <a:pt x="189" y="92"/>
                  </a:lnTo>
                  <a:lnTo>
                    <a:pt x="167" y="83"/>
                  </a:lnTo>
                  <a:lnTo>
                    <a:pt x="146" y="78"/>
                  </a:lnTo>
                  <a:lnTo>
                    <a:pt x="146" y="76"/>
                  </a:lnTo>
                  <a:lnTo>
                    <a:pt x="141" y="71"/>
                  </a:lnTo>
                  <a:lnTo>
                    <a:pt x="139" y="69"/>
                  </a:lnTo>
                  <a:lnTo>
                    <a:pt x="137" y="69"/>
                  </a:lnTo>
                  <a:lnTo>
                    <a:pt x="137" y="66"/>
                  </a:lnTo>
                  <a:lnTo>
                    <a:pt x="137" y="66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32" y="62"/>
                  </a:lnTo>
                  <a:lnTo>
                    <a:pt x="129" y="57"/>
                  </a:lnTo>
                  <a:lnTo>
                    <a:pt x="132" y="55"/>
                  </a:lnTo>
                  <a:lnTo>
                    <a:pt x="132" y="52"/>
                  </a:lnTo>
                  <a:lnTo>
                    <a:pt x="132" y="52"/>
                  </a:lnTo>
                  <a:lnTo>
                    <a:pt x="129" y="52"/>
                  </a:lnTo>
                  <a:lnTo>
                    <a:pt x="129" y="50"/>
                  </a:lnTo>
                  <a:lnTo>
                    <a:pt x="125" y="52"/>
                  </a:lnTo>
                  <a:lnTo>
                    <a:pt x="125" y="52"/>
                  </a:lnTo>
                  <a:lnTo>
                    <a:pt x="125" y="52"/>
                  </a:lnTo>
                  <a:lnTo>
                    <a:pt x="122" y="52"/>
                  </a:lnTo>
                  <a:lnTo>
                    <a:pt x="122" y="52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8" y="50"/>
                  </a:lnTo>
                  <a:lnTo>
                    <a:pt x="118" y="47"/>
                  </a:lnTo>
                  <a:lnTo>
                    <a:pt x="120" y="45"/>
                  </a:lnTo>
                  <a:lnTo>
                    <a:pt x="120" y="43"/>
                  </a:lnTo>
                  <a:lnTo>
                    <a:pt x="122" y="40"/>
                  </a:lnTo>
                  <a:lnTo>
                    <a:pt x="122" y="36"/>
                  </a:lnTo>
                  <a:lnTo>
                    <a:pt x="125" y="33"/>
                  </a:lnTo>
                  <a:lnTo>
                    <a:pt x="122" y="31"/>
                  </a:lnTo>
                  <a:lnTo>
                    <a:pt x="122" y="31"/>
                  </a:lnTo>
                  <a:lnTo>
                    <a:pt x="120" y="29"/>
                  </a:lnTo>
                  <a:lnTo>
                    <a:pt x="118" y="29"/>
                  </a:lnTo>
                  <a:lnTo>
                    <a:pt x="118" y="26"/>
                  </a:lnTo>
                  <a:lnTo>
                    <a:pt x="115" y="24"/>
                  </a:lnTo>
                  <a:lnTo>
                    <a:pt x="115" y="21"/>
                  </a:lnTo>
                  <a:lnTo>
                    <a:pt x="113" y="19"/>
                  </a:lnTo>
                  <a:lnTo>
                    <a:pt x="108" y="17"/>
                  </a:lnTo>
                  <a:lnTo>
                    <a:pt x="106" y="14"/>
                  </a:lnTo>
                  <a:lnTo>
                    <a:pt x="106" y="12"/>
                  </a:lnTo>
                  <a:lnTo>
                    <a:pt x="101" y="10"/>
                  </a:lnTo>
                  <a:lnTo>
                    <a:pt x="101" y="10"/>
                  </a:lnTo>
                  <a:lnTo>
                    <a:pt x="96" y="10"/>
                  </a:lnTo>
                  <a:lnTo>
                    <a:pt x="94" y="5"/>
                  </a:lnTo>
                  <a:lnTo>
                    <a:pt x="92" y="7"/>
                  </a:lnTo>
                  <a:lnTo>
                    <a:pt x="92" y="7"/>
                  </a:lnTo>
                  <a:lnTo>
                    <a:pt x="89" y="7"/>
                  </a:lnTo>
                  <a:lnTo>
                    <a:pt x="89" y="5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2" y="5"/>
                  </a:lnTo>
                  <a:lnTo>
                    <a:pt x="82" y="7"/>
                  </a:lnTo>
                  <a:lnTo>
                    <a:pt x="82" y="7"/>
                  </a:lnTo>
                  <a:lnTo>
                    <a:pt x="80" y="5"/>
                  </a:lnTo>
                  <a:lnTo>
                    <a:pt x="80" y="3"/>
                  </a:lnTo>
                  <a:lnTo>
                    <a:pt x="78" y="3"/>
                  </a:lnTo>
                  <a:lnTo>
                    <a:pt x="78" y="5"/>
                  </a:lnTo>
                  <a:lnTo>
                    <a:pt x="78" y="5"/>
                  </a:lnTo>
                  <a:lnTo>
                    <a:pt x="73" y="7"/>
                  </a:lnTo>
                  <a:lnTo>
                    <a:pt x="73" y="7"/>
                  </a:lnTo>
                  <a:lnTo>
                    <a:pt x="70" y="7"/>
                  </a:lnTo>
                  <a:lnTo>
                    <a:pt x="68" y="5"/>
                  </a:lnTo>
                  <a:lnTo>
                    <a:pt x="68" y="3"/>
                  </a:lnTo>
                  <a:lnTo>
                    <a:pt x="68" y="3"/>
                  </a:lnTo>
                  <a:lnTo>
                    <a:pt x="66" y="3"/>
                  </a:lnTo>
                  <a:lnTo>
                    <a:pt x="66" y="3"/>
                  </a:lnTo>
                  <a:lnTo>
                    <a:pt x="63" y="0"/>
                  </a:lnTo>
                  <a:lnTo>
                    <a:pt x="59" y="12"/>
                  </a:lnTo>
                  <a:lnTo>
                    <a:pt x="56" y="10"/>
                  </a:lnTo>
                  <a:lnTo>
                    <a:pt x="56" y="7"/>
                  </a:lnTo>
                  <a:lnTo>
                    <a:pt x="56" y="7"/>
                  </a:lnTo>
                  <a:lnTo>
                    <a:pt x="54" y="7"/>
                  </a:lnTo>
                  <a:lnTo>
                    <a:pt x="54" y="7"/>
                  </a:lnTo>
                  <a:lnTo>
                    <a:pt x="52" y="7"/>
                  </a:lnTo>
                  <a:lnTo>
                    <a:pt x="52" y="10"/>
                  </a:lnTo>
                  <a:lnTo>
                    <a:pt x="52" y="10"/>
                  </a:lnTo>
                  <a:lnTo>
                    <a:pt x="49" y="7"/>
                  </a:lnTo>
                  <a:lnTo>
                    <a:pt x="47" y="7"/>
                  </a:lnTo>
                  <a:lnTo>
                    <a:pt x="47" y="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66">
              <a:extLst>
                <a:ext uri="{FF2B5EF4-FFF2-40B4-BE49-F238E27FC236}">
                  <a16:creationId xmlns:a16="http://schemas.microsoft.com/office/drawing/2014/main" id="{FCEAF734-5D99-9346-85D2-C329584E45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3620" y="4727970"/>
              <a:ext cx="323727" cy="602772"/>
            </a:xfrm>
            <a:custGeom>
              <a:avLst/>
              <a:gdLst/>
              <a:ahLst/>
              <a:cxnLst>
                <a:cxn ang="0">
                  <a:pos x="142" y="3"/>
                </a:cxn>
                <a:cxn ang="0">
                  <a:pos x="140" y="12"/>
                </a:cxn>
                <a:cxn ang="0">
                  <a:pos x="140" y="31"/>
                </a:cxn>
                <a:cxn ang="0">
                  <a:pos x="140" y="43"/>
                </a:cxn>
                <a:cxn ang="0">
                  <a:pos x="140" y="48"/>
                </a:cxn>
                <a:cxn ang="0">
                  <a:pos x="142" y="52"/>
                </a:cxn>
                <a:cxn ang="0">
                  <a:pos x="137" y="62"/>
                </a:cxn>
                <a:cxn ang="0">
                  <a:pos x="137" y="69"/>
                </a:cxn>
                <a:cxn ang="0">
                  <a:pos x="130" y="78"/>
                </a:cxn>
                <a:cxn ang="0">
                  <a:pos x="121" y="83"/>
                </a:cxn>
                <a:cxn ang="0">
                  <a:pos x="109" y="90"/>
                </a:cxn>
                <a:cxn ang="0">
                  <a:pos x="90" y="102"/>
                </a:cxn>
                <a:cxn ang="0">
                  <a:pos x="85" y="109"/>
                </a:cxn>
                <a:cxn ang="0">
                  <a:pos x="78" y="111"/>
                </a:cxn>
                <a:cxn ang="0">
                  <a:pos x="67" y="123"/>
                </a:cxn>
                <a:cxn ang="0">
                  <a:pos x="62" y="135"/>
                </a:cxn>
                <a:cxn ang="0">
                  <a:pos x="67" y="140"/>
                </a:cxn>
                <a:cxn ang="0">
                  <a:pos x="71" y="156"/>
                </a:cxn>
                <a:cxn ang="0">
                  <a:pos x="71" y="171"/>
                </a:cxn>
                <a:cxn ang="0">
                  <a:pos x="71" y="178"/>
                </a:cxn>
                <a:cxn ang="0">
                  <a:pos x="67" y="189"/>
                </a:cxn>
                <a:cxn ang="0">
                  <a:pos x="48" y="196"/>
                </a:cxn>
                <a:cxn ang="0">
                  <a:pos x="38" y="201"/>
                </a:cxn>
                <a:cxn ang="0">
                  <a:pos x="33" y="206"/>
                </a:cxn>
                <a:cxn ang="0">
                  <a:pos x="38" y="208"/>
                </a:cxn>
                <a:cxn ang="0">
                  <a:pos x="26" y="211"/>
                </a:cxn>
                <a:cxn ang="0">
                  <a:pos x="22" y="173"/>
                </a:cxn>
                <a:cxn ang="0">
                  <a:pos x="22" y="159"/>
                </a:cxn>
                <a:cxn ang="0">
                  <a:pos x="29" y="149"/>
                </a:cxn>
                <a:cxn ang="0">
                  <a:pos x="38" y="121"/>
                </a:cxn>
                <a:cxn ang="0">
                  <a:pos x="38" y="107"/>
                </a:cxn>
                <a:cxn ang="0">
                  <a:pos x="38" y="88"/>
                </a:cxn>
                <a:cxn ang="0">
                  <a:pos x="29" y="76"/>
                </a:cxn>
                <a:cxn ang="0">
                  <a:pos x="7" y="74"/>
                </a:cxn>
                <a:cxn ang="0">
                  <a:pos x="3" y="64"/>
                </a:cxn>
                <a:cxn ang="0">
                  <a:pos x="43" y="48"/>
                </a:cxn>
                <a:cxn ang="0">
                  <a:pos x="50" y="55"/>
                </a:cxn>
                <a:cxn ang="0">
                  <a:pos x="59" y="55"/>
                </a:cxn>
                <a:cxn ang="0">
                  <a:pos x="62" y="64"/>
                </a:cxn>
                <a:cxn ang="0">
                  <a:pos x="57" y="71"/>
                </a:cxn>
                <a:cxn ang="0">
                  <a:pos x="62" y="78"/>
                </a:cxn>
                <a:cxn ang="0">
                  <a:pos x="67" y="83"/>
                </a:cxn>
                <a:cxn ang="0">
                  <a:pos x="69" y="88"/>
                </a:cxn>
                <a:cxn ang="0">
                  <a:pos x="71" y="85"/>
                </a:cxn>
                <a:cxn ang="0">
                  <a:pos x="69" y="81"/>
                </a:cxn>
                <a:cxn ang="0">
                  <a:pos x="74" y="76"/>
                </a:cxn>
                <a:cxn ang="0">
                  <a:pos x="78" y="67"/>
                </a:cxn>
                <a:cxn ang="0">
                  <a:pos x="78" y="59"/>
                </a:cxn>
                <a:cxn ang="0">
                  <a:pos x="74" y="48"/>
                </a:cxn>
                <a:cxn ang="0">
                  <a:pos x="64" y="41"/>
                </a:cxn>
                <a:cxn ang="0">
                  <a:pos x="64" y="29"/>
                </a:cxn>
                <a:cxn ang="0">
                  <a:pos x="67" y="17"/>
                </a:cxn>
                <a:cxn ang="0">
                  <a:pos x="78" y="12"/>
                </a:cxn>
                <a:cxn ang="0">
                  <a:pos x="85" y="15"/>
                </a:cxn>
                <a:cxn ang="0">
                  <a:pos x="93" y="12"/>
                </a:cxn>
                <a:cxn ang="0">
                  <a:pos x="107" y="10"/>
                </a:cxn>
                <a:cxn ang="0">
                  <a:pos x="119" y="10"/>
                </a:cxn>
                <a:cxn ang="0">
                  <a:pos x="133" y="5"/>
                </a:cxn>
              </a:cxnLst>
              <a:rect l="0" t="0" r="r" b="b"/>
              <a:pathLst>
                <a:path w="142" h="218">
                  <a:moveTo>
                    <a:pt x="142" y="0"/>
                  </a:moveTo>
                  <a:lnTo>
                    <a:pt x="142" y="0"/>
                  </a:lnTo>
                  <a:lnTo>
                    <a:pt x="142" y="0"/>
                  </a:lnTo>
                  <a:lnTo>
                    <a:pt x="142" y="3"/>
                  </a:lnTo>
                  <a:lnTo>
                    <a:pt x="142" y="5"/>
                  </a:lnTo>
                  <a:lnTo>
                    <a:pt x="142" y="7"/>
                  </a:lnTo>
                  <a:lnTo>
                    <a:pt x="140" y="10"/>
                  </a:lnTo>
                  <a:lnTo>
                    <a:pt x="140" y="12"/>
                  </a:lnTo>
                  <a:lnTo>
                    <a:pt x="137" y="17"/>
                  </a:lnTo>
                  <a:lnTo>
                    <a:pt x="137" y="22"/>
                  </a:lnTo>
                  <a:lnTo>
                    <a:pt x="140" y="26"/>
                  </a:lnTo>
                  <a:lnTo>
                    <a:pt x="140" y="31"/>
                  </a:lnTo>
                  <a:lnTo>
                    <a:pt x="137" y="31"/>
                  </a:lnTo>
                  <a:lnTo>
                    <a:pt x="137" y="33"/>
                  </a:lnTo>
                  <a:lnTo>
                    <a:pt x="140" y="33"/>
                  </a:lnTo>
                  <a:lnTo>
                    <a:pt x="140" y="43"/>
                  </a:lnTo>
                  <a:lnTo>
                    <a:pt x="140" y="48"/>
                  </a:lnTo>
                  <a:lnTo>
                    <a:pt x="140" y="48"/>
                  </a:lnTo>
                  <a:lnTo>
                    <a:pt x="140" y="50"/>
                  </a:lnTo>
                  <a:lnTo>
                    <a:pt x="140" y="48"/>
                  </a:lnTo>
                  <a:lnTo>
                    <a:pt x="142" y="50"/>
                  </a:lnTo>
                  <a:lnTo>
                    <a:pt x="140" y="52"/>
                  </a:lnTo>
                  <a:lnTo>
                    <a:pt x="142" y="52"/>
                  </a:lnTo>
                  <a:lnTo>
                    <a:pt x="142" y="52"/>
                  </a:lnTo>
                  <a:lnTo>
                    <a:pt x="142" y="55"/>
                  </a:lnTo>
                  <a:lnTo>
                    <a:pt x="142" y="57"/>
                  </a:lnTo>
                  <a:lnTo>
                    <a:pt x="140" y="59"/>
                  </a:lnTo>
                  <a:lnTo>
                    <a:pt x="137" y="62"/>
                  </a:lnTo>
                  <a:lnTo>
                    <a:pt x="140" y="64"/>
                  </a:lnTo>
                  <a:lnTo>
                    <a:pt x="140" y="64"/>
                  </a:lnTo>
                  <a:lnTo>
                    <a:pt x="140" y="67"/>
                  </a:lnTo>
                  <a:lnTo>
                    <a:pt x="137" y="69"/>
                  </a:lnTo>
                  <a:lnTo>
                    <a:pt x="133" y="74"/>
                  </a:lnTo>
                  <a:lnTo>
                    <a:pt x="133" y="74"/>
                  </a:lnTo>
                  <a:lnTo>
                    <a:pt x="128" y="76"/>
                  </a:lnTo>
                  <a:lnTo>
                    <a:pt x="130" y="78"/>
                  </a:lnTo>
                  <a:lnTo>
                    <a:pt x="128" y="81"/>
                  </a:lnTo>
                  <a:lnTo>
                    <a:pt x="126" y="81"/>
                  </a:lnTo>
                  <a:lnTo>
                    <a:pt x="123" y="83"/>
                  </a:lnTo>
                  <a:lnTo>
                    <a:pt x="121" y="83"/>
                  </a:lnTo>
                  <a:lnTo>
                    <a:pt x="119" y="88"/>
                  </a:lnTo>
                  <a:lnTo>
                    <a:pt x="116" y="88"/>
                  </a:lnTo>
                  <a:lnTo>
                    <a:pt x="111" y="88"/>
                  </a:lnTo>
                  <a:lnTo>
                    <a:pt x="109" y="90"/>
                  </a:lnTo>
                  <a:lnTo>
                    <a:pt x="100" y="95"/>
                  </a:lnTo>
                  <a:lnTo>
                    <a:pt x="93" y="100"/>
                  </a:lnTo>
                  <a:lnTo>
                    <a:pt x="90" y="102"/>
                  </a:lnTo>
                  <a:lnTo>
                    <a:pt x="90" y="102"/>
                  </a:lnTo>
                  <a:lnTo>
                    <a:pt x="88" y="102"/>
                  </a:lnTo>
                  <a:lnTo>
                    <a:pt x="88" y="104"/>
                  </a:lnTo>
                  <a:lnTo>
                    <a:pt x="88" y="104"/>
                  </a:lnTo>
                  <a:lnTo>
                    <a:pt x="85" y="109"/>
                  </a:lnTo>
                  <a:lnTo>
                    <a:pt x="83" y="111"/>
                  </a:lnTo>
                  <a:lnTo>
                    <a:pt x="81" y="111"/>
                  </a:lnTo>
                  <a:lnTo>
                    <a:pt x="81" y="109"/>
                  </a:lnTo>
                  <a:lnTo>
                    <a:pt x="78" y="111"/>
                  </a:lnTo>
                  <a:lnTo>
                    <a:pt x="76" y="114"/>
                  </a:lnTo>
                  <a:lnTo>
                    <a:pt x="74" y="116"/>
                  </a:lnTo>
                  <a:lnTo>
                    <a:pt x="69" y="121"/>
                  </a:lnTo>
                  <a:lnTo>
                    <a:pt x="67" y="123"/>
                  </a:lnTo>
                  <a:lnTo>
                    <a:pt x="64" y="126"/>
                  </a:lnTo>
                  <a:lnTo>
                    <a:pt x="62" y="126"/>
                  </a:lnTo>
                  <a:lnTo>
                    <a:pt x="62" y="133"/>
                  </a:lnTo>
                  <a:lnTo>
                    <a:pt x="62" y="135"/>
                  </a:lnTo>
                  <a:lnTo>
                    <a:pt x="64" y="137"/>
                  </a:lnTo>
                  <a:lnTo>
                    <a:pt x="67" y="137"/>
                  </a:lnTo>
                  <a:lnTo>
                    <a:pt x="67" y="140"/>
                  </a:lnTo>
                  <a:lnTo>
                    <a:pt x="67" y="140"/>
                  </a:lnTo>
                  <a:lnTo>
                    <a:pt x="67" y="142"/>
                  </a:lnTo>
                  <a:lnTo>
                    <a:pt x="69" y="152"/>
                  </a:lnTo>
                  <a:lnTo>
                    <a:pt x="71" y="156"/>
                  </a:lnTo>
                  <a:lnTo>
                    <a:pt x="71" y="156"/>
                  </a:lnTo>
                  <a:lnTo>
                    <a:pt x="71" y="156"/>
                  </a:lnTo>
                  <a:lnTo>
                    <a:pt x="74" y="156"/>
                  </a:lnTo>
                  <a:lnTo>
                    <a:pt x="74" y="161"/>
                  </a:lnTo>
                  <a:lnTo>
                    <a:pt x="71" y="171"/>
                  </a:lnTo>
                  <a:lnTo>
                    <a:pt x="69" y="180"/>
                  </a:lnTo>
                  <a:lnTo>
                    <a:pt x="69" y="182"/>
                  </a:lnTo>
                  <a:lnTo>
                    <a:pt x="71" y="180"/>
                  </a:lnTo>
                  <a:lnTo>
                    <a:pt x="71" y="178"/>
                  </a:lnTo>
                  <a:lnTo>
                    <a:pt x="71" y="180"/>
                  </a:lnTo>
                  <a:lnTo>
                    <a:pt x="71" y="182"/>
                  </a:lnTo>
                  <a:lnTo>
                    <a:pt x="71" y="185"/>
                  </a:lnTo>
                  <a:lnTo>
                    <a:pt x="67" y="189"/>
                  </a:lnTo>
                  <a:lnTo>
                    <a:pt x="64" y="192"/>
                  </a:lnTo>
                  <a:lnTo>
                    <a:pt x="59" y="192"/>
                  </a:lnTo>
                  <a:lnTo>
                    <a:pt x="55" y="194"/>
                  </a:lnTo>
                  <a:lnTo>
                    <a:pt x="48" y="196"/>
                  </a:lnTo>
                  <a:lnTo>
                    <a:pt x="45" y="196"/>
                  </a:lnTo>
                  <a:lnTo>
                    <a:pt x="43" y="199"/>
                  </a:lnTo>
                  <a:lnTo>
                    <a:pt x="41" y="199"/>
                  </a:lnTo>
                  <a:lnTo>
                    <a:pt x="38" y="201"/>
                  </a:lnTo>
                  <a:lnTo>
                    <a:pt x="38" y="201"/>
                  </a:lnTo>
                  <a:lnTo>
                    <a:pt x="36" y="204"/>
                  </a:lnTo>
                  <a:lnTo>
                    <a:pt x="33" y="206"/>
                  </a:lnTo>
                  <a:lnTo>
                    <a:pt x="33" y="206"/>
                  </a:lnTo>
                  <a:lnTo>
                    <a:pt x="33" y="208"/>
                  </a:lnTo>
                  <a:lnTo>
                    <a:pt x="36" y="211"/>
                  </a:lnTo>
                  <a:lnTo>
                    <a:pt x="38" y="211"/>
                  </a:lnTo>
                  <a:lnTo>
                    <a:pt x="38" y="208"/>
                  </a:lnTo>
                  <a:lnTo>
                    <a:pt x="38" y="218"/>
                  </a:lnTo>
                  <a:lnTo>
                    <a:pt x="36" y="215"/>
                  </a:lnTo>
                  <a:lnTo>
                    <a:pt x="26" y="215"/>
                  </a:lnTo>
                  <a:lnTo>
                    <a:pt x="26" y="211"/>
                  </a:lnTo>
                  <a:lnTo>
                    <a:pt x="26" y="206"/>
                  </a:lnTo>
                  <a:lnTo>
                    <a:pt x="26" y="204"/>
                  </a:lnTo>
                  <a:lnTo>
                    <a:pt x="26" y="182"/>
                  </a:lnTo>
                  <a:lnTo>
                    <a:pt x="22" y="173"/>
                  </a:lnTo>
                  <a:lnTo>
                    <a:pt x="22" y="166"/>
                  </a:lnTo>
                  <a:lnTo>
                    <a:pt x="22" y="161"/>
                  </a:lnTo>
                  <a:lnTo>
                    <a:pt x="22" y="161"/>
                  </a:lnTo>
                  <a:lnTo>
                    <a:pt x="22" y="159"/>
                  </a:lnTo>
                  <a:lnTo>
                    <a:pt x="22" y="154"/>
                  </a:lnTo>
                  <a:lnTo>
                    <a:pt x="24" y="154"/>
                  </a:lnTo>
                  <a:lnTo>
                    <a:pt x="26" y="152"/>
                  </a:lnTo>
                  <a:lnTo>
                    <a:pt x="29" y="149"/>
                  </a:lnTo>
                  <a:lnTo>
                    <a:pt x="31" y="142"/>
                  </a:lnTo>
                  <a:lnTo>
                    <a:pt x="33" y="135"/>
                  </a:lnTo>
                  <a:lnTo>
                    <a:pt x="38" y="126"/>
                  </a:lnTo>
                  <a:lnTo>
                    <a:pt x="38" y="121"/>
                  </a:lnTo>
                  <a:lnTo>
                    <a:pt x="36" y="116"/>
                  </a:lnTo>
                  <a:lnTo>
                    <a:pt x="36" y="114"/>
                  </a:lnTo>
                  <a:lnTo>
                    <a:pt x="38" y="109"/>
                  </a:lnTo>
                  <a:lnTo>
                    <a:pt x="38" y="107"/>
                  </a:lnTo>
                  <a:lnTo>
                    <a:pt x="41" y="102"/>
                  </a:lnTo>
                  <a:lnTo>
                    <a:pt x="38" y="100"/>
                  </a:lnTo>
                  <a:lnTo>
                    <a:pt x="41" y="93"/>
                  </a:lnTo>
                  <a:lnTo>
                    <a:pt x="38" y="88"/>
                  </a:lnTo>
                  <a:lnTo>
                    <a:pt x="38" y="85"/>
                  </a:lnTo>
                  <a:lnTo>
                    <a:pt x="38" y="81"/>
                  </a:lnTo>
                  <a:lnTo>
                    <a:pt x="36" y="78"/>
                  </a:lnTo>
                  <a:lnTo>
                    <a:pt x="29" y="76"/>
                  </a:lnTo>
                  <a:lnTo>
                    <a:pt x="22" y="74"/>
                  </a:lnTo>
                  <a:lnTo>
                    <a:pt x="17" y="74"/>
                  </a:lnTo>
                  <a:lnTo>
                    <a:pt x="15" y="71"/>
                  </a:lnTo>
                  <a:lnTo>
                    <a:pt x="7" y="74"/>
                  </a:lnTo>
                  <a:lnTo>
                    <a:pt x="3" y="71"/>
                  </a:lnTo>
                  <a:lnTo>
                    <a:pt x="3" y="67"/>
                  </a:lnTo>
                  <a:lnTo>
                    <a:pt x="3" y="67"/>
                  </a:lnTo>
                  <a:lnTo>
                    <a:pt x="3" y="64"/>
                  </a:lnTo>
                  <a:lnTo>
                    <a:pt x="0" y="59"/>
                  </a:lnTo>
                  <a:lnTo>
                    <a:pt x="41" y="48"/>
                  </a:lnTo>
                  <a:lnTo>
                    <a:pt x="43" y="48"/>
                  </a:lnTo>
                  <a:lnTo>
                    <a:pt x="43" y="48"/>
                  </a:lnTo>
                  <a:lnTo>
                    <a:pt x="45" y="48"/>
                  </a:lnTo>
                  <a:lnTo>
                    <a:pt x="45" y="52"/>
                  </a:lnTo>
                  <a:lnTo>
                    <a:pt x="48" y="55"/>
                  </a:lnTo>
                  <a:lnTo>
                    <a:pt x="50" y="55"/>
                  </a:lnTo>
                  <a:lnTo>
                    <a:pt x="52" y="52"/>
                  </a:lnTo>
                  <a:lnTo>
                    <a:pt x="59" y="52"/>
                  </a:lnTo>
                  <a:lnTo>
                    <a:pt x="59" y="52"/>
                  </a:lnTo>
                  <a:lnTo>
                    <a:pt x="59" y="55"/>
                  </a:lnTo>
                  <a:lnTo>
                    <a:pt x="62" y="57"/>
                  </a:lnTo>
                  <a:lnTo>
                    <a:pt x="62" y="59"/>
                  </a:lnTo>
                  <a:lnTo>
                    <a:pt x="62" y="64"/>
                  </a:lnTo>
                  <a:lnTo>
                    <a:pt x="62" y="64"/>
                  </a:lnTo>
                  <a:lnTo>
                    <a:pt x="59" y="67"/>
                  </a:lnTo>
                  <a:lnTo>
                    <a:pt x="59" y="69"/>
                  </a:lnTo>
                  <a:lnTo>
                    <a:pt x="59" y="69"/>
                  </a:lnTo>
                  <a:lnTo>
                    <a:pt x="57" y="71"/>
                  </a:lnTo>
                  <a:lnTo>
                    <a:pt x="59" y="74"/>
                  </a:lnTo>
                  <a:lnTo>
                    <a:pt x="59" y="76"/>
                  </a:lnTo>
                  <a:lnTo>
                    <a:pt x="62" y="78"/>
                  </a:lnTo>
                  <a:lnTo>
                    <a:pt x="62" y="78"/>
                  </a:lnTo>
                  <a:lnTo>
                    <a:pt x="62" y="78"/>
                  </a:lnTo>
                  <a:lnTo>
                    <a:pt x="64" y="81"/>
                  </a:lnTo>
                  <a:lnTo>
                    <a:pt x="64" y="83"/>
                  </a:lnTo>
                  <a:lnTo>
                    <a:pt x="67" y="83"/>
                  </a:lnTo>
                  <a:lnTo>
                    <a:pt x="69" y="83"/>
                  </a:lnTo>
                  <a:lnTo>
                    <a:pt x="69" y="85"/>
                  </a:lnTo>
                  <a:lnTo>
                    <a:pt x="69" y="85"/>
                  </a:lnTo>
                  <a:lnTo>
                    <a:pt x="69" y="88"/>
                  </a:lnTo>
                  <a:lnTo>
                    <a:pt x="69" y="88"/>
                  </a:lnTo>
                  <a:lnTo>
                    <a:pt x="71" y="88"/>
                  </a:lnTo>
                  <a:lnTo>
                    <a:pt x="71" y="88"/>
                  </a:lnTo>
                  <a:lnTo>
                    <a:pt x="71" y="85"/>
                  </a:lnTo>
                  <a:lnTo>
                    <a:pt x="71" y="83"/>
                  </a:lnTo>
                  <a:lnTo>
                    <a:pt x="71" y="83"/>
                  </a:lnTo>
                  <a:lnTo>
                    <a:pt x="69" y="81"/>
                  </a:lnTo>
                  <a:lnTo>
                    <a:pt x="69" y="81"/>
                  </a:lnTo>
                  <a:lnTo>
                    <a:pt x="71" y="78"/>
                  </a:lnTo>
                  <a:lnTo>
                    <a:pt x="71" y="78"/>
                  </a:lnTo>
                  <a:lnTo>
                    <a:pt x="71" y="76"/>
                  </a:lnTo>
                  <a:lnTo>
                    <a:pt x="74" y="76"/>
                  </a:lnTo>
                  <a:lnTo>
                    <a:pt x="76" y="74"/>
                  </a:lnTo>
                  <a:lnTo>
                    <a:pt x="78" y="74"/>
                  </a:lnTo>
                  <a:lnTo>
                    <a:pt x="78" y="74"/>
                  </a:lnTo>
                  <a:lnTo>
                    <a:pt x="78" y="67"/>
                  </a:lnTo>
                  <a:lnTo>
                    <a:pt x="78" y="67"/>
                  </a:lnTo>
                  <a:lnTo>
                    <a:pt x="78" y="62"/>
                  </a:lnTo>
                  <a:lnTo>
                    <a:pt x="78" y="59"/>
                  </a:lnTo>
                  <a:lnTo>
                    <a:pt x="78" y="59"/>
                  </a:lnTo>
                  <a:lnTo>
                    <a:pt x="78" y="55"/>
                  </a:lnTo>
                  <a:lnTo>
                    <a:pt x="78" y="55"/>
                  </a:lnTo>
                  <a:lnTo>
                    <a:pt x="74" y="50"/>
                  </a:lnTo>
                  <a:lnTo>
                    <a:pt x="74" y="48"/>
                  </a:lnTo>
                  <a:lnTo>
                    <a:pt x="69" y="43"/>
                  </a:lnTo>
                  <a:lnTo>
                    <a:pt x="67" y="43"/>
                  </a:lnTo>
                  <a:lnTo>
                    <a:pt x="64" y="41"/>
                  </a:lnTo>
                  <a:lnTo>
                    <a:pt x="64" y="41"/>
                  </a:lnTo>
                  <a:lnTo>
                    <a:pt x="64" y="38"/>
                  </a:lnTo>
                  <a:lnTo>
                    <a:pt x="64" y="36"/>
                  </a:lnTo>
                  <a:lnTo>
                    <a:pt x="64" y="33"/>
                  </a:lnTo>
                  <a:lnTo>
                    <a:pt x="64" y="29"/>
                  </a:lnTo>
                  <a:lnTo>
                    <a:pt x="64" y="26"/>
                  </a:lnTo>
                  <a:lnTo>
                    <a:pt x="62" y="26"/>
                  </a:lnTo>
                  <a:lnTo>
                    <a:pt x="64" y="22"/>
                  </a:lnTo>
                  <a:lnTo>
                    <a:pt x="67" y="17"/>
                  </a:lnTo>
                  <a:lnTo>
                    <a:pt x="67" y="15"/>
                  </a:lnTo>
                  <a:lnTo>
                    <a:pt x="76" y="15"/>
                  </a:lnTo>
                  <a:lnTo>
                    <a:pt x="78" y="15"/>
                  </a:lnTo>
                  <a:lnTo>
                    <a:pt x="78" y="12"/>
                  </a:lnTo>
                  <a:lnTo>
                    <a:pt x="81" y="12"/>
                  </a:lnTo>
                  <a:lnTo>
                    <a:pt x="83" y="12"/>
                  </a:lnTo>
                  <a:lnTo>
                    <a:pt x="83" y="15"/>
                  </a:lnTo>
                  <a:lnTo>
                    <a:pt x="85" y="15"/>
                  </a:lnTo>
                  <a:lnTo>
                    <a:pt x="85" y="15"/>
                  </a:lnTo>
                  <a:lnTo>
                    <a:pt x="88" y="15"/>
                  </a:lnTo>
                  <a:lnTo>
                    <a:pt x="90" y="15"/>
                  </a:lnTo>
                  <a:lnTo>
                    <a:pt x="93" y="12"/>
                  </a:lnTo>
                  <a:lnTo>
                    <a:pt x="100" y="15"/>
                  </a:lnTo>
                  <a:lnTo>
                    <a:pt x="102" y="15"/>
                  </a:lnTo>
                  <a:lnTo>
                    <a:pt x="102" y="12"/>
                  </a:lnTo>
                  <a:lnTo>
                    <a:pt x="107" y="10"/>
                  </a:lnTo>
                  <a:lnTo>
                    <a:pt x="109" y="10"/>
                  </a:lnTo>
                  <a:lnTo>
                    <a:pt x="111" y="10"/>
                  </a:lnTo>
                  <a:lnTo>
                    <a:pt x="116" y="10"/>
                  </a:lnTo>
                  <a:lnTo>
                    <a:pt x="119" y="10"/>
                  </a:lnTo>
                  <a:lnTo>
                    <a:pt x="121" y="10"/>
                  </a:lnTo>
                  <a:lnTo>
                    <a:pt x="128" y="7"/>
                  </a:lnTo>
                  <a:lnTo>
                    <a:pt x="133" y="5"/>
                  </a:lnTo>
                  <a:lnTo>
                    <a:pt x="133" y="5"/>
                  </a:lnTo>
                  <a:lnTo>
                    <a:pt x="137" y="3"/>
                  </a:lnTo>
                  <a:lnTo>
                    <a:pt x="140" y="0"/>
                  </a:lnTo>
                  <a:lnTo>
                    <a:pt x="14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68">
              <a:extLst>
                <a:ext uri="{FF2B5EF4-FFF2-40B4-BE49-F238E27FC236}">
                  <a16:creationId xmlns:a16="http://schemas.microsoft.com/office/drawing/2014/main" id="{2C62FD42-84F1-DE44-8112-DFD6639CA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7295" y="2867121"/>
              <a:ext cx="31916" cy="33181"/>
            </a:xfrm>
            <a:custGeom>
              <a:avLst/>
              <a:gdLst/>
              <a:ahLst/>
              <a:cxnLst>
                <a:cxn ang="0">
                  <a:pos x="14" y="12"/>
                </a:cxn>
                <a:cxn ang="0">
                  <a:pos x="12" y="12"/>
                </a:cxn>
                <a:cxn ang="0">
                  <a:pos x="7" y="9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9" y="2"/>
                </a:cxn>
                <a:cxn ang="0">
                  <a:pos x="12" y="2"/>
                </a:cxn>
                <a:cxn ang="0">
                  <a:pos x="12" y="5"/>
                </a:cxn>
                <a:cxn ang="0">
                  <a:pos x="14" y="5"/>
                </a:cxn>
                <a:cxn ang="0">
                  <a:pos x="14" y="7"/>
                </a:cxn>
                <a:cxn ang="0">
                  <a:pos x="14" y="12"/>
                </a:cxn>
              </a:cxnLst>
              <a:rect l="0" t="0" r="r" b="b"/>
              <a:pathLst>
                <a:path w="14" h="12">
                  <a:moveTo>
                    <a:pt x="14" y="12"/>
                  </a:moveTo>
                  <a:lnTo>
                    <a:pt x="12" y="12"/>
                  </a:lnTo>
                  <a:lnTo>
                    <a:pt x="7" y="9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9" y="2"/>
                  </a:lnTo>
                  <a:lnTo>
                    <a:pt x="12" y="2"/>
                  </a:lnTo>
                  <a:lnTo>
                    <a:pt x="12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1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70">
              <a:extLst>
                <a:ext uri="{FF2B5EF4-FFF2-40B4-BE49-F238E27FC236}">
                  <a16:creationId xmlns:a16="http://schemas.microsoft.com/office/drawing/2014/main" id="{921B9C1A-9B89-004B-ADEA-B698E85FB5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1854" y="2789700"/>
              <a:ext cx="161863" cy="124425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6" y="2"/>
                </a:cxn>
                <a:cxn ang="0">
                  <a:pos x="29" y="2"/>
                </a:cxn>
                <a:cxn ang="0">
                  <a:pos x="31" y="7"/>
                </a:cxn>
                <a:cxn ang="0">
                  <a:pos x="36" y="7"/>
                </a:cxn>
                <a:cxn ang="0">
                  <a:pos x="38" y="7"/>
                </a:cxn>
                <a:cxn ang="0">
                  <a:pos x="43" y="2"/>
                </a:cxn>
                <a:cxn ang="0">
                  <a:pos x="45" y="0"/>
                </a:cxn>
                <a:cxn ang="0">
                  <a:pos x="52" y="4"/>
                </a:cxn>
                <a:cxn ang="0">
                  <a:pos x="59" y="14"/>
                </a:cxn>
                <a:cxn ang="0">
                  <a:pos x="62" y="16"/>
                </a:cxn>
                <a:cxn ang="0">
                  <a:pos x="69" y="16"/>
                </a:cxn>
                <a:cxn ang="0">
                  <a:pos x="71" y="19"/>
                </a:cxn>
                <a:cxn ang="0">
                  <a:pos x="69" y="19"/>
                </a:cxn>
                <a:cxn ang="0">
                  <a:pos x="62" y="21"/>
                </a:cxn>
                <a:cxn ang="0">
                  <a:pos x="59" y="26"/>
                </a:cxn>
                <a:cxn ang="0">
                  <a:pos x="57" y="33"/>
                </a:cxn>
                <a:cxn ang="0">
                  <a:pos x="55" y="35"/>
                </a:cxn>
                <a:cxn ang="0">
                  <a:pos x="52" y="37"/>
                </a:cxn>
                <a:cxn ang="0">
                  <a:pos x="52" y="45"/>
                </a:cxn>
                <a:cxn ang="0">
                  <a:pos x="50" y="45"/>
                </a:cxn>
                <a:cxn ang="0">
                  <a:pos x="47" y="45"/>
                </a:cxn>
                <a:cxn ang="0">
                  <a:pos x="43" y="42"/>
                </a:cxn>
                <a:cxn ang="0">
                  <a:pos x="40" y="40"/>
                </a:cxn>
                <a:cxn ang="0">
                  <a:pos x="45" y="37"/>
                </a:cxn>
                <a:cxn ang="0">
                  <a:pos x="43" y="30"/>
                </a:cxn>
                <a:cxn ang="0">
                  <a:pos x="31" y="30"/>
                </a:cxn>
                <a:cxn ang="0">
                  <a:pos x="26" y="33"/>
                </a:cxn>
                <a:cxn ang="0">
                  <a:pos x="21" y="40"/>
                </a:cxn>
                <a:cxn ang="0">
                  <a:pos x="19" y="37"/>
                </a:cxn>
                <a:cxn ang="0">
                  <a:pos x="17" y="35"/>
                </a:cxn>
                <a:cxn ang="0">
                  <a:pos x="19" y="33"/>
                </a:cxn>
                <a:cxn ang="0">
                  <a:pos x="19" y="30"/>
                </a:cxn>
                <a:cxn ang="0">
                  <a:pos x="17" y="28"/>
                </a:cxn>
                <a:cxn ang="0">
                  <a:pos x="12" y="28"/>
                </a:cxn>
                <a:cxn ang="0">
                  <a:pos x="10" y="23"/>
                </a:cxn>
                <a:cxn ang="0">
                  <a:pos x="12" y="21"/>
                </a:cxn>
                <a:cxn ang="0">
                  <a:pos x="7" y="19"/>
                </a:cxn>
                <a:cxn ang="0">
                  <a:pos x="5" y="16"/>
                </a:cxn>
                <a:cxn ang="0">
                  <a:pos x="5" y="14"/>
                </a:cxn>
                <a:cxn ang="0">
                  <a:pos x="5" y="12"/>
                </a:cxn>
                <a:cxn ang="0">
                  <a:pos x="3" y="9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5" y="4"/>
                </a:cxn>
                <a:cxn ang="0">
                  <a:pos x="10" y="7"/>
                </a:cxn>
                <a:cxn ang="0">
                  <a:pos x="14" y="7"/>
                </a:cxn>
                <a:cxn ang="0">
                  <a:pos x="19" y="9"/>
                </a:cxn>
                <a:cxn ang="0">
                  <a:pos x="21" y="7"/>
                </a:cxn>
                <a:cxn ang="0">
                  <a:pos x="17" y="2"/>
                </a:cxn>
                <a:cxn ang="0">
                  <a:pos x="17" y="0"/>
                </a:cxn>
                <a:cxn ang="0">
                  <a:pos x="19" y="0"/>
                </a:cxn>
              </a:cxnLst>
              <a:rect l="0" t="0" r="r" b="b"/>
              <a:pathLst>
                <a:path w="71" h="45">
                  <a:moveTo>
                    <a:pt x="19" y="0"/>
                  </a:moveTo>
                  <a:lnTo>
                    <a:pt x="21" y="0"/>
                  </a:lnTo>
                  <a:lnTo>
                    <a:pt x="21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9" y="2"/>
                  </a:lnTo>
                  <a:lnTo>
                    <a:pt x="29" y="7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36" y="7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40" y="4"/>
                  </a:lnTo>
                  <a:lnTo>
                    <a:pt x="43" y="2"/>
                  </a:lnTo>
                  <a:lnTo>
                    <a:pt x="45" y="2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52" y="4"/>
                  </a:lnTo>
                  <a:lnTo>
                    <a:pt x="57" y="12"/>
                  </a:lnTo>
                  <a:lnTo>
                    <a:pt x="59" y="14"/>
                  </a:lnTo>
                  <a:lnTo>
                    <a:pt x="62" y="16"/>
                  </a:lnTo>
                  <a:lnTo>
                    <a:pt x="62" y="16"/>
                  </a:lnTo>
                  <a:lnTo>
                    <a:pt x="66" y="16"/>
                  </a:lnTo>
                  <a:lnTo>
                    <a:pt x="69" y="16"/>
                  </a:lnTo>
                  <a:lnTo>
                    <a:pt x="69" y="16"/>
                  </a:lnTo>
                  <a:lnTo>
                    <a:pt x="71" y="19"/>
                  </a:lnTo>
                  <a:lnTo>
                    <a:pt x="71" y="21"/>
                  </a:lnTo>
                  <a:lnTo>
                    <a:pt x="69" y="19"/>
                  </a:lnTo>
                  <a:lnTo>
                    <a:pt x="64" y="19"/>
                  </a:lnTo>
                  <a:lnTo>
                    <a:pt x="62" y="21"/>
                  </a:lnTo>
                  <a:lnTo>
                    <a:pt x="59" y="21"/>
                  </a:lnTo>
                  <a:lnTo>
                    <a:pt x="59" y="26"/>
                  </a:lnTo>
                  <a:lnTo>
                    <a:pt x="59" y="28"/>
                  </a:lnTo>
                  <a:lnTo>
                    <a:pt x="57" y="33"/>
                  </a:lnTo>
                  <a:lnTo>
                    <a:pt x="57" y="37"/>
                  </a:lnTo>
                  <a:lnTo>
                    <a:pt x="55" y="35"/>
                  </a:lnTo>
                  <a:lnTo>
                    <a:pt x="52" y="35"/>
                  </a:lnTo>
                  <a:lnTo>
                    <a:pt x="52" y="37"/>
                  </a:lnTo>
                  <a:lnTo>
                    <a:pt x="52" y="40"/>
                  </a:lnTo>
                  <a:lnTo>
                    <a:pt x="52" y="45"/>
                  </a:lnTo>
                  <a:lnTo>
                    <a:pt x="52" y="45"/>
                  </a:lnTo>
                  <a:lnTo>
                    <a:pt x="50" y="45"/>
                  </a:lnTo>
                  <a:lnTo>
                    <a:pt x="50" y="45"/>
                  </a:lnTo>
                  <a:lnTo>
                    <a:pt x="47" y="45"/>
                  </a:lnTo>
                  <a:lnTo>
                    <a:pt x="45" y="42"/>
                  </a:lnTo>
                  <a:lnTo>
                    <a:pt x="43" y="42"/>
                  </a:lnTo>
                  <a:lnTo>
                    <a:pt x="43" y="40"/>
                  </a:lnTo>
                  <a:lnTo>
                    <a:pt x="40" y="40"/>
                  </a:lnTo>
                  <a:lnTo>
                    <a:pt x="40" y="40"/>
                  </a:lnTo>
                  <a:lnTo>
                    <a:pt x="45" y="37"/>
                  </a:lnTo>
                  <a:lnTo>
                    <a:pt x="43" y="33"/>
                  </a:lnTo>
                  <a:lnTo>
                    <a:pt x="43" y="30"/>
                  </a:lnTo>
                  <a:lnTo>
                    <a:pt x="38" y="28"/>
                  </a:lnTo>
                  <a:lnTo>
                    <a:pt x="31" y="30"/>
                  </a:lnTo>
                  <a:lnTo>
                    <a:pt x="29" y="30"/>
                  </a:lnTo>
                  <a:lnTo>
                    <a:pt x="26" y="33"/>
                  </a:lnTo>
                  <a:lnTo>
                    <a:pt x="26" y="35"/>
                  </a:lnTo>
                  <a:lnTo>
                    <a:pt x="21" y="40"/>
                  </a:lnTo>
                  <a:lnTo>
                    <a:pt x="19" y="40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7" y="35"/>
                  </a:lnTo>
                  <a:lnTo>
                    <a:pt x="19" y="35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0"/>
                  </a:lnTo>
                  <a:lnTo>
                    <a:pt x="19" y="30"/>
                  </a:lnTo>
                  <a:lnTo>
                    <a:pt x="17" y="28"/>
                  </a:lnTo>
                  <a:lnTo>
                    <a:pt x="14" y="28"/>
                  </a:lnTo>
                  <a:lnTo>
                    <a:pt x="12" y="28"/>
                  </a:lnTo>
                  <a:lnTo>
                    <a:pt x="10" y="26"/>
                  </a:lnTo>
                  <a:lnTo>
                    <a:pt x="10" y="23"/>
                  </a:lnTo>
                  <a:lnTo>
                    <a:pt x="12" y="23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4"/>
                  </a:lnTo>
                  <a:lnTo>
                    <a:pt x="7" y="12"/>
                  </a:lnTo>
                  <a:lnTo>
                    <a:pt x="5" y="12"/>
                  </a:lnTo>
                  <a:lnTo>
                    <a:pt x="5" y="9"/>
                  </a:lnTo>
                  <a:lnTo>
                    <a:pt x="3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4"/>
                  </a:lnTo>
                  <a:lnTo>
                    <a:pt x="5" y="4"/>
                  </a:lnTo>
                  <a:lnTo>
                    <a:pt x="7" y="4"/>
                  </a:lnTo>
                  <a:lnTo>
                    <a:pt x="10" y="7"/>
                  </a:lnTo>
                  <a:lnTo>
                    <a:pt x="12" y="7"/>
                  </a:lnTo>
                  <a:lnTo>
                    <a:pt x="14" y="7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17" y="4"/>
                  </a:lnTo>
                  <a:lnTo>
                    <a:pt x="17" y="2"/>
                  </a:lnTo>
                  <a:lnTo>
                    <a:pt x="14" y="2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72">
              <a:extLst>
                <a:ext uri="{FF2B5EF4-FFF2-40B4-BE49-F238E27FC236}">
                  <a16:creationId xmlns:a16="http://schemas.microsoft.com/office/drawing/2014/main" id="{76A909A7-4D40-7443-9AF1-F81301B436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9845" y="3107677"/>
              <a:ext cx="483311" cy="511527"/>
            </a:xfrm>
            <a:custGeom>
              <a:avLst/>
              <a:gdLst/>
              <a:ahLst/>
              <a:cxnLst>
                <a:cxn ang="0">
                  <a:pos x="33" y="126"/>
                </a:cxn>
                <a:cxn ang="0">
                  <a:pos x="19" y="116"/>
                </a:cxn>
                <a:cxn ang="0">
                  <a:pos x="9" y="109"/>
                </a:cxn>
                <a:cxn ang="0">
                  <a:pos x="2" y="97"/>
                </a:cxn>
                <a:cxn ang="0">
                  <a:pos x="4" y="93"/>
                </a:cxn>
                <a:cxn ang="0">
                  <a:pos x="7" y="74"/>
                </a:cxn>
                <a:cxn ang="0">
                  <a:pos x="7" y="62"/>
                </a:cxn>
                <a:cxn ang="0">
                  <a:pos x="2" y="48"/>
                </a:cxn>
                <a:cxn ang="0">
                  <a:pos x="2" y="41"/>
                </a:cxn>
                <a:cxn ang="0">
                  <a:pos x="9" y="38"/>
                </a:cxn>
                <a:cxn ang="0">
                  <a:pos x="11" y="31"/>
                </a:cxn>
                <a:cxn ang="0">
                  <a:pos x="11" y="22"/>
                </a:cxn>
                <a:cxn ang="0">
                  <a:pos x="19" y="17"/>
                </a:cxn>
                <a:cxn ang="0">
                  <a:pos x="28" y="10"/>
                </a:cxn>
                <a:cxn ang="0">
                  <a:pos x="30" y="3"/>
                </a:cxn>
                <a:cxn ang="0">
                  <a:pos x="47" y="5"/>
                </a:cxn>
                <a:cxn ang="0">
                  <a:pos x="56" y="5"/>
                </a:cxn>
                <a:cxn ang="0">
                  <a:pos x="66" y="8"/>
                </a:cxn>
                <a:cxn ang="0">
                  <a:pos x="78" y="12"/>
                </a:cxn>
                <a:cxn ang="0">
                  <a:pos x="80" y="19"/>
                </a:cxn>
                <a:cxn ang="0">
                  <a:pos x="89" y="26"/>
                </a:cxn>
                <a:cxn ang="0">
                  <a:pos x="104" y="29"/>
                </a:cxn>
                <a:cxn ang="0">
                  <a:pos x="118" y="34"/>
                </a:cxn>
                <a:cxn ang="0">
                  <a:pos x="125" y="38"/>
                </a:cxn>
                <a:cxn ang="0">
                  <a:pos x="137" y="38"/>
                </a:cxn>
                <a:cxn ang="0">
                  <a:pos x="141" y="34"/>
                </a:cxn>
                <a:cxn ang="0">
                  <a:pos x="144" y="26"/>
                </a:cxn>
                <a:cxn ang="0">
                  <a:pos x="141" y="19"/>
                </a:cxn>
                <a:cxn ang="0">
                  <a:pos x="146" y="12"/>
                </a:cxn>
                <a:cxn ang="0">
                  <a:pos x="160" y="5"/>
                </a:cxn>
                <a:cxn ang="0">
                  <a:pos x="177" y="8"/>
                </a:cxn>
                <a:cxn ang="0">
                  <a:pos x="184" y="10"/>
                </a:cxn>
                <a:cxn ang="0">
                  <a:pos x="182" y="10"/>
                </a:cxn>
                <a:cxn ang="0">
                  <a:pos x="186" y="15"/>
                </a:cxn>
                <a:cxn ang="0">
                  <a:pos x="193" y="15"/>
                </a:cxn>
                <a:cxn ang="0">
                  <a:pos x="203" y="17"/>
                </a:cxn>
                <a:cxn ang="0">
                  <a:pos x="212" y="22"/>
                </a:cxn>
                <a:cxn ang="0">
                  <a:pos x="210" y="24"/>
                </a:cxn>
                <a:cxn ang="0">
                  <a:pos x="208" y="29"/>
                </a:cxn>
                <a:cxn ang="0">
                  <a:pos x="208" y="38"/>
                </a:cxn>
                <a:cxn ang="0">
                  <a:pos x="205" y="41"/>
                </a:cxn>
                <a:cxn ang="0">
                  <a:pos x="208" y="50"/>
                </a:cxn>
                <a:cxn ang="0">
                  <a:pos x="212" y="57"/>
                </a:cxn>
                <a:cxn ang="0">
                  <a:pos x="212" y="90"/>
                </a:cxn>
                <a:cxn ang="0">
                  <a:pos x="212" y="128"/>
                </a:cxn>
                <a:cxn ang="0">
                  <a:pos x="212" y="163"/>
                </a:cxn>
                <a:cxn ang="0">
                  <a:pos x="198" y="185"/>
                </a:cxn>
                <a:cxn ang="0">
                  <a:pos x="174" y="173"/>
                </a:cxn>
                <a:cxn ang="0">
                  <a:pos x="139" y="156"/>
                </a:cxn>
                <a:cxn ang="0">
                  <a:pos x="106" y="137"/>
                </a:cxn>
                <a:cxn ang="0">
                  <a:pos x="80" y="135"/>
                </a:cxn>
                <a:cxn ang="0">
                  <a:pos x="73" y="135"/>
                </a:cxn>
                <a:cxn ang="0">
                  <a:pos x="66" y="133"/>
                </a:cxn>
                <a:cxn ang="0">
                  <a:pos x="54" y="130"/>
                </a:cxn>
                <a:cxn ang="0">
                  <a:pos x="35" y="130"/>
                </a:cxn>
              </a:cxnLst>
              <a:rect l="0" t="0" r="r" b="b"/>
              <a:pathLst>
                <a:path w="212" h="185">
                  <a:moveTo>
                    <a:pt x="33" y="130"/>
                  </a:moveTo>
                  <a:lnTo>
                    <a:pt x="33" y="128"/>
                  </a:lnTo>
                  <a:lnTo>
                    <a:pt x="33" y="126"/>
                  </a:lnTo>
                  <a:lnTo>
                    <a:pt x="28" y="119"/>
                  </a:lnTo>
                  <a:lnTo>
                    <a:pt x="21" y="116"/>
                  </a:lnTo>
                  <a:lnTo>
                    <a:pt x="19" y="116"/>
                  </a:lnTo>
                  <a:lnTo>
                    <a:pt x="14" y="116"/>
                  </a:lnTo>
                  <a:lnTo>
                    <a:pt x="9" y="114"/>
                  </a:lnTo>
                  <a:lnTo>
                    <a:pt x="9" y="109"/>
                  </a:lnTo>
                  <a:lnTo>
                    <a:pt x="9" y="107"/>
                  </a:lnTo>
                  <a:lnTo>
                    <a:pt x="7" y="102"/>
                  </a:lnTo>
                  <a:lnTo>
                    <a:pt x="2" y="97"/>
                  </a:lnTo>
                  <a:lnTo>
                    <a:pt x="0" y="95"/>
                  </a:lnTo>
                  <a:lnTo>
                    <a:pt x="2" y="93"/>
                  </a:lnTo>
                  <a:lnTo>
                    <a:pt x="4" y="93"/>
                  </a:lnTo>
                  <a:lnTo>
                    <a:pt x="7" y="90"/>
                  </a:lnTo>
                  <a:lnTo>
                    <a:pt x="7" y="78"/>
                  </a:lnTo>
                  <a:lnTo>
                    <a:pt x="7" y="74"/>
                  </a:lnTo>
                  <a:lnTo>
                    <a:pt x="7" y="71"/>
                  </a:lnTo>
                  <a:lnTo>
                    <a:pt x="7" y="69"/>
                  </a:lnTo>
                  <a:lnTo>
                    <a:pt x="7" y="62"/>
                  </a:lnTo>
                  <a:lnTo>
                    <a:pt x="7" y="57"/>
                  </a:lnTo>
                  <a:lnTo>
                    <a:pt x="4" y="52"/>
                  </a:lnTo>
                  <a:lnTo>
                    <a:pt x="2" y="48"/>
                  </a:lnTo>
                  <a:lnTo>
                    <a:pt x="0" y="45"/>
                  </a:lnTo>
                  <a:lnTo>
                    <a:pt x="0" y="41"/>
                  </a:lnTo>
                  <a:lnTo>
                    <a:pt x="2" y="41"/>
                  </a:lnTo>
                  <a:lnTo>
                    <a:pt x="2" y="38"/>
                  </a:lnTo>
                  <a:lnTo>
                    <a:pt x="4" y="38"/>
                  </a:lnTo>
                  <a:lnTo>
                    <a:pt x="9" y="38"/>
                  </a:lnTo>
                  <a:lnTo>
                    <a:pt x="11" y="36"/>
                  </a:lnTo>
                  <a:lnTo>
                    <a:pt x="11" y="34"/>
                  </a:lnTo>
                  <a:lnTo>
                    <a:pt x="11" y="31"/>
                  </a:lnTo>
                  <a:lnTo>
                    <a:pt x="11" y="26"/>
                  </a:lnTo>
                  <a:lnTo>
                    <a:pt x="11" y="24"/>
                  </a:lnTo>
                  <a:lnTo>
                    <a:pt x="11" y="22"/>
                  </a:lnTo>
                  <a:lnTo>
                    <a:pt x="16" y="22"/>
                  </a:lnTo>
                  <a:lnTo>
                    <a:pt x="19" y="19"/>
                  </a:lnTo>
                  <a:lnTo>
                    <a:pt x="19" y="17"/>
                  </a:lnTo>
                  <a:lnTo>
                    <a:pt x="26" y="12"/>
                  </a:lnTo>
                  <a:lnTo>
                    <a:pt x="28" y="12"/>
                  </a:lnTo>
                  <a:lnTo>
                    <a:pt x="28" y="10"/>
                  </a:lnTo>
                  <a:lnTo>
                    <a:pt x="28" y="3"/>
                  </a:lnTo>
                  <a:lnTo>
                    <a:pt x="28" y="0"/>
                  </a:lnTo>
                  <a:lnTo>
                    <a:pt x="30" y="3"/>
                  </a:lnTo>
                  <a:lnTo>
                    <a:pt x="35" y="3"/>
                  </a:lnTo>
                  <a:lnTo>
                    <a:pt x="40" y="5"/>
                  </a:lnTo>
                  <a:lnTo>
                    <a:pt x="47" y="5"/>
                  </a:lnTo>
                  <a:lnTo>
                    <a:pt x="52" y="5"/>
                  </a:lnTo>
                  <a:lnTo>
                    <a:pt x="54" y="5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3" y="8"/>
                  </a:lnTo>
                  <a:lnTo>
                    <a:pt x="66" y="8"/>
                  </a:lnTo>
                  <a:lnTo>
                    <a:pt x="73" y="10"/>
                  </a:lnTo>
                  <a:lnTo>
                    <a:pt x="75" y="12"/>
                  </a:lnTo>
                  <a:lnTo>
                    <a:pt x="78" y="12"/>
                  </a:lnTo>
                  <a:lnTo>
                    <a:pt x="80" y="15"/>
                  </a:lnTo>
                  <a:lnTo>
                    <a:pt x="80" y="17"/>
                  </a:lnTo>
                  <a:lnTo>
                    <a:pt x="80" y="19"/>
                  </a:lnTo>
                  <a:lnTo>
                    <a:pt x="82" y="22"/>
                  </a:lnTo>
                  <a:lnTo>
                    <a:pt x="87" y="26"/>
                  </a:lnTo>
                  <a:lnTo>
                    <a:pt x="89" y="26"/>
                  </a:lnTo>
                  <a:lnTo>
                    <a:pt x="92" y="26"/>
                  </a:lnTo>
                  <a:lnTo>
                    <a:pt x="101" y="26"/>
                  </a:lnTo>
                  <a:lnTo>
                    <a:pt x="104" y="29"/>
                  </a:lnTo>
                  <a:lnTo>
                    <a:pt x="111" y="31"/>
                  </a:lnTo>
                  <a:lnTo>
                    <a:pt x="115" y="34"/>
                  </a:lnTo>
                  <a:lnTo>
                    <a:pt x="118" y="34"/>
                  </a:lnTo>
                  <a:lnTo>
                    <a:pt x="118" y="34"/>
                  </a:lnTo>
                  <a:lnTo>
                    <a:pt x="120" y="36"/>
                  </a:lnTo>
                  <a:lnTo>
                    <a:pt x="125" y="38"/>
                  </a:lnTo>
                  <a:lnTo>
                    <a:pt x="127" y="41"/>
                  </a:lnTo>
                  <a:lnTo>
                    <a:pt x="132" y="41"/>
                  </a:lnTo>
                  <a:lnTo>
                    <a:pt x="137" y="38"/>
                  </a:lnTo>
                  <a:lnTo>
                    <a:pt x="139" y="36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4" y="31"/>
                  </a:lnTo>
                  <a:lnTo>
                    <a:pt x="144" y="29"/>
                  </a:lnTo>
                  <a:lnTo>
                    <a:pt x="144" y="26"/>
                  </a:lnTo>
                  <a:lnTo>
                    <a:pt x="144" y="24"/>
                  </a:lnTo>
                  <a:lnTo>
                    <a:pt x="141" y="22"/>
                  </a:lnTo>
                  <a:lnTo>
                    <a:pt x="141" y="19"/>
                  </a:lnTo>
                  <a:lnTo>
                    <a:pt x="141" y="17"/>
                  </a:lnTo>
                  <a:lnTo>
                    <a:pt x="146" y="12"/>
                  </a:lnTo>
                  <a:lnTo>
                    <a:pt x="146" y="12"/>
                  </a:lnTo>
                  <a:lnTo>
                    <a:pt x="151" y="8"/>
                  </a:lnTo>
                  <a:lnTo>
                    <a:pt x="156" y="8"/>
                  </a:lnTo>
                  <a:lnTo>
                    <a:pt x="160" y="5"/>
                  </a:lnTo>
                  <a:lnTo>
                    <a:pt x="163" y="5"/>
                  </a:lnTo>
                  <a:lnTo>
                    <a:pt x="170" y="5"/>
                  </a:lnTo>
                  <a:lnTo>
                    <a:pt x="177" y="8"/>
                  </a:lnTo>
                  <a:lnTo>
                    <a:pt x="179" y="8"/>
                  </a:lnTo>
                  <a:lnTo>
                    <a:pt x="182" y="8"/>
                  </a:lnTo>
                  <a:lnTo>
                    <a:pt x="184" y="10"/>
                  </a:lnTo>
                  <a:lnTo>
                    <a:pt x="184" y="10"/>
                  </a:lnTo>
                  <a:lnTo>
                    <a:pt x="184" y="12"/>
                  </a:lnTo>
                  <a:lnTo>
                    <a:pt x="182" y="10"/>
                  </a:lnTo>
                  <a:lnTo>
                    <a:pt x="184" y="12"/>
                  </a:lnTo>
                  <a:lnTo>
                    <a:pt x="186" y="15"/>
                  </a:lnTo>
                  <a:lnTo>
                    <a:pt x="186" y="15"/>
                  </a:lnTo>
                  <a:lnTo>
                    <a:pt x="189" y="15"/>
                  </a:lnTo>
                  <a:lnTo>
                    <a:pt x="191" y="15"/>
                  </a:lnTo>
                  <a:lnTo>
                    <a:pt x="193" y="15"/>
                  </a:lnTo>
                  <a:lnTo>
                    <a:pt x="193" y="15"/>
                  </a:lnTo>
                  <a:lnTo>
                    <a:pt x="198" y="17"/>
                  </a:lnTo>
                  <a:lnTo>
                    <a:pt x="203" y="17"/>
                  </a:lnTo>
                  <a:lnTo>
                    <a:pt x="208" y="17"/>
                  </a:lnTo>
                  <a:lnTo>
                    <a:pt x="210" y="19"/>
                  </a:lnTo>
                  <a:lnTo>
                    <a:pt x="212" y="22"/>
                  </a:lnTo>
                  <a:lnTo>
                    <a:pt x="212" y="22"/>
                  </a:lnTo>
                  <a:lnTo>
                    <a:pt x="210" y="22"/>
                  </a:lnTo>
                  <a:lnTo>
                    <a:pt x="210" y="24"/>
                  </a:lnTo>
                  <a:lnTo>
                    <a:pt x="208" y="26"/>
                  </a:lnTo>
                  <a:lnTo>
                    <a:pt x="208" y="26"/>
                  </a:lnTo>
                  <a:lnTo>
                    <a:pt x="208" y="29"/>
                  </a:lnTo>
                  <a:lnTo>
                    <a:pt x="208" y="34"/>
                  </a:lnTo>
                  <a:lnTo>
                    <a:pt x="210" y="38"/>
                  </a:lnTo>
                  <a:lnTo>
                    <a:pt x="208" y="38"/>
                  </a:lnTo>
                  <a:lnTo>
                    <a:pt x="208" y="41"/>
                  </a:lnTo>
                  <a:lnTo>
                    <a:pt x="208" y="41"/>
                  </a:lnTo>
                  <a:lnTo>
                    <a:pt x="205" y="41"/>
                  </a:lnTo>
                  <a:lnTo>
                    <a:pt x="205" y="43"/>
                  </a:lnTo>
                  <a:lnTo>
                    <a:pt x="205" y="48"/>
                  </a:lnTo>
                  <a:lnTo>
                    <a:pt x="208" y="50"/>
                  </a:lnTo>
                  <a:lnTo>
                    <a:pt x="208" y="50"/>
                  </a:lnTo>
                  <a:lnTo>
                    <a:pt x="208" y="52"/>
                  </a:lnTo>
                  <a:lnTo>
                    <a:pt x="212" y="57"/>
                  </a:lnTo>
                  <a:lnTo>
                    <a:pt x="212" y="67"/>
                  </a:lnTo>
                  <a:lnTo>
                    <a:pt x="212" y="78"/>
                  </a:lnTo>
                  <a:lnTo>
                    <a:pt x="212" y="90"/>
                  </a:lnTo>
                  <a:lnTo>
                    <a:pt x="212" y="104"/>
                  </a:lnTo>
                  <a:lnTo>
                    <a:pt x="212" y="116"/>
                  </a:lnTo>
                  <a:lnTo>
                    <a:pt x="212" y="128"/>
                  </a:lnTo>
                  <a:lnTo>
                    <a:pt x="212" y="142"/>
                  </a:lnTo>
                  <a:lnTo>
                    <a:pt x="212" y="152"/>
                  </a:lnTo>
                  <a:lnTo>
                    <a:pt x="212" y="163"/>
                  </a:lnTo>
                  <a:lnTo>
                    <a:pt x="212" y="175"/>
                  </a:lnTo>
                  <a:lnTo>
                    <a:pt x="198" y="175"/>
                  </a:lnTo>
                  <a:lnTo>
                    <a:pt x="198" y="185"/>
                  </a:lnTo>
                  <a:lnTo>
                    <a:pt x="196" y="185"/>
                  </a:lnTo>
                  <a:lnTo>
                    <a:pt x="184" y="178"/>
                  </a:lnTo>
                  <a:lnTo>
                    <a:pt x="174" y="173"/>
                  </a:lnTo>
                  <a:lnTo>
                    <a:pt x="163" y="166"/>
                  </a:lnTo>
                  <a:lnTo>
                    <a:pt x="151" y="161"/>
                  </a:lnTo>
                  <a:lnTo>
                    <a:pt x="139" y="156"/>
                  </a:lnTo>
                  <a:lnTo>
                    <a:pt x="127" y="149"/>
                  </a:lnTo>
                  <a:lnTo>
                    <a:pt x="115" y="145"/>
                  </a:lnTo>
                  <a:lnTo>
                    <a:pt x="106" y="137"/>
                  </a:lnTo>
                  <a:lnTo>
                    <a:pt x="94" y="133"/>
                  </a:lnTo>
                  <a:lnTo>
                    <a:pt x="92" y="133"/>
                  </a:lnTo>
                  <a:lnTo>
                    <a:pt x="80" y="135"/>
                  </a:lnTo>
                  <a:lnTo>
                    <a:pt x="78" y="137"/>
                  </a:lnTo>
                  <a:lnTo>
                    <a:pt x="73" y="137"/>
                  </a:lnTo>
                  <a:lnTo>
                    <a:pt x="73" y="135"/>
                  </a:lnTo>
                  <a:lnTo>
                    <a:pt x="71" y="135"/>
                  </a:lnTo>
                  <a:lnTo>
                    <a:pt x="68" y="133"/>
                  </a:lnTo>
                  <a:lnTo>
                    <a:pt x="66" y="133"/>
                  </a:lnTo>
                  <a:lnTo>
                    <a:pt x="66" y="130"/>
                  </a:lnTo>
                  <a:lnTo>
                    <a:pt x="63" y="130"/>
                  </a:lnTo>
                  <a:lnTo>
                    <a:pt x="54" y="130"/>
                  </a:lnTo>
                  <a:lnTo>
                    <a:pt x="42" y="130"/>
                  </a:lnTo>
                  <a:lnTo>
                    <a:pt x="35" y="130"/>
                  </a:lnTo>
                  <a:lnTo>
                    <a:pt x="35" y="130"/>
                  </a:lnTo>
                  <a:lnTo>
                    <a:pt x="33" y="13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74">
              <a:extLst>
                <a:ext uri="{FF2B5EF4-FFF2-40B4-BE49-F238E27FC236}">
                  <a16:creationId xmlns:a16="http://schemas.microsoft.com/office/drawing/2014/main" id="{7B1987A9-8D7C-8F41-8074-427A33EC6E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831" y="3409062"/>
              <a:ext cx="494710" cy="550236"/>
            </a:xfrm>
            <a:custGeom>
              <a:avLst/>
              <a:gdLst/>
              <a:ahLst/>
              <a:cxnLst>
                <a:cxn ang="0">
                  <a:pos x="177" y="57"/>
                </a:cxn>
                <a:cxn ang="0">
                  <a:pos x="184" y="59"/>
                </a:cxn>
                <a:cxn ang="0">
                  <a:pos x="191" y="64"/>
                </a:cxn>
                <a:cxn ang="0">
                  <a:pos x="198" y="66"/>
                </a:cxn>
                <a:cxn ang="0">
                  <a:pos x="205" y="71"/>
                </a:cxn>
                <a:cxn ang="0">
                  <a:pos x="205" y="73"/>
                </a:cxn>
                <a:cxn ang="0">
                  <a:pos x="205" y="78"/>
                </a:cxn>
                <a:cxn ang="0">
                  <a:pos x="210" y="83"/>
                </a:cxn>
                <a:cxn ang="0">
                  <a:pos x="217" y="80"/>
                </a:cxn>
                <a:cxn ang="0">
                  <a:pos x="217" y="121"/>
                </a:cxn>
                <a:cxn ang="0">
                  <a:pos x="210" y="128"/>
                </a:cxn>
                <a:cxn ang="0">
                  <a:pos x="203" y="130"/>
                </a:cxn>
                <a:cxn ang="0">
                  <a:pos x="165" y="135"/>
                </a:cxn>
                <a:cxn ang="0">
                  <a:pos x="137" y="147"/>
                </a:cxn>
                <a:cxn ang="0">
                  <a:pos x="116" y="158"/>
                </a:cxn>
                <a:cxn ang="0">
                  <a:pos x="108" y="168"/>
                </a:cxn>
                <a:cxn ang="0">
                  <a:pos x="97" y="180"/>
                </a:cxn>
                <a:cxn ang="0">
                  <a:pos x="94" y="194"/>
                </a:cxn>
                <a:cxn ang="0">
                  <a:pos x="90" y="196"/>
                </a:cxn>
                <a:cxn ang="0">
                  <a:pos x="83" y="199"/>
                </a:cxn>
                <a:cxn ang="0">
                  <a:pos x="80" y="194"/>
                </a:cxn>
                <a:cxn ang="0">
                  <a:pos x="78" y="194"/>
                </a:cxn>
                <a:cxn ang="0">
                  <a:pos x="73" y="194"/>
                </a:cxn>
                <a:cxn ang="0">
                  <a:pos x="68" y="199"/>
                </a:cxn>
                <a:cxn ang="0">
                  <a:pos x="66" y="199"/>
                </a:cxn>
                <a:cxn ang="0">
                  <a:pos x="64" y="196"/>
                </a:cxn>
                <a:cxn ang="0">
                  <a:pos x="59" y="196"/>
                </a:cxn>
                <a:cxn ang="0">
                  <a:pos x="57" y="199"/>
                </a:cxn>
                <a:cxn ang="0">
                  <a:pos x="52" y="189"/>
                </a:cxn>
                <a:cxn ang="0">
                  <a:pos x="47" y="189"/>
                </a:cxn>
                <a:cxn ang="0">
                  <a:pos x="49" y="184"/>
                </a:cxn>
                <a:cxn ang="0">
                  <a:pos x="49" y="182"/>
                </a:cxn>
                <a:cxn ang="0">
                  <a:pos x="45" y="180"/>
                </a:cxn>
                <a:cxn ang="0">
                  <a:pos x="45" y="173"/>
                </a:cxn>
                <a:cxn ang="0">
                  <a:pos x="42" y="168"/>
                </a:cxn>
                <a:cxn ang="0">
                  <a:pos x="38" y="168"/>
                </a:cxn>
                <a:cxn ang="0">
                  <a:pos x="33" y="173"/>
                </a:cxn>
                <a:cxn ang="0">
                  <a:pos x="26" y="173"/>
                </a:cxn>
                <a:cxn ang="0">
                  <a:pos x="19" y="175"/>
                </a:cxn>
                <a:cxn ang="0">
                  <a:pos x="14" y="175"/>
                </a:cxn>
                <a:cxn ang="0">
                  <a:pos x="12" y="170"/>
                </a:cxn>
                <a:cxn ang="0">
                  <a:pos x="12" y="168"/>
                </a:cxn>
                <a:cxn ang="0">
                  <a:pos x="12" y="163"/>
                </a:cxn>
                <a:cxn ang="0">
                  <a:pos x="9" y="158"/>
                </a:cxn>
                <a:cxn ang="0">
                  <a:pos x="7" y="156"/>
                </a:cxn>
                <a:cxn ang="0">
                  <a:pos x="2" y="151"/>
                </a:cxn>
                <a:cxn ang="0">
                  <a:pos x="2" y="144"/>
                </a:cxn>
                <a:cxn ang="0">
                  <a:pos x="0" y="142"/>
                </a:cxn>
                <a:cxn ang="0">
                  <a:pos x="9" y="128"/>
                </a:cxn>
                <a:cxn ang="0">
                  <a:pos x="12" y="123"/>
                </a:cxn>
                <a:cxn ang="0">
                  <a:pos x="21" y="132"/>
                </a:cxn>
                <a:cxn ang="0">
                  <a:pos x="85" y="128"/>
                </a:cxn>
                <a:cxn ang="0">
                  <a:pos x="85" y="90"/>
                </a:cxn>
                <a:cxn ang="0">
                  <a:pos x="78" y="26"/>
                </a:cxn>
              </a:cxnLst>
              <a:rect l="0" t="0" r="r" b="b"/>
              <a:pathLst>
                <a:path w="217" h="199">
                  <a:moveTo>
                    <a:pt x="113" y="12"/>
                  </a:moveTo>
                  <a:lnTo>
                    <a:pt x="177" y="52"/>
                  </a:lnTo>
                  <a:lnTo>
                    <a:pt x="177" y="52"/>
                  </a:lnTo>
                  <a:lnTo>
                    <a:pt x="179" y="54"/>
                  </a:lnTo>
                  <a:lnTo>
                    <a:pt x="177" y="57"/>
                  </a:lnTo>
                  <a:lnTo>
                    <a:pt x="177" y="57"/>
                  </a:lnTo>
                  <a:lnTo>
                    <a:pt x="179" y="57"/>
                  </a:lnTo>
                  <a:lnTo>
                    <a:pt x="182" y="57"/>
                  </a:lnTo>
                  <a:lnTo>
                    <a:pt x="184" y="59"/>
                  </a:lnTo>
                  <a:lnTo>
                    <a:pt x="184" y="59"/>
                  </a:lnTo>
                  <a:lnTo>
                    <a:pt x="184" y="62"/>
                  </a:lnTo>
                  <a:lnTo>
                    <a:pt x="186" y="62"/>
                  </a:lnTo>
                  <a:lnTo>
                    <a:pt x="186" y="64"/>
                  </a:lnTo>
                  <a:lnTo>
                    <a:pt x="189" y="64"/>
                  </a:lnTo>
                  <a:lnTo>
                    <a:pt x="191" y="64"/>
                  </a:lnTo>
                  <a:lnTo>
                    <a:pt x="194" y="64"/>
                  </a:lnTo>
                  <a:lnTo>
                    <a:pt x="194" y="64"/>
                  </a:lnTo>
                  <a:lnTo>
                    <a:pt x="194" y="66"/>
                  </a:lnTo>
                  <a:lnTo>
                    <a:pt x="196" y="66"/>
                  </a:lnTo>
                  <a:lnTo>
                    <a:pt x="198" y="66"/>
                  </a:lnTo>
                  <a:lnTo>
                    <a:pt x="198" y="66"/>
                  </a:lnTo>
                  <a:lnTo>
                    <a:pt x="201" y="66"/>
                  </a:lnTo>
                  <a:lnTo>
                    <a:pt x="203" y="69"/>
                  </a:lnTo>
                  <a:lnTo>
                    <a:pt x="205" y="69"/>
                  </a:lnTo>
                  <a:lnTo>
                    <a:pt x="205" y="71"/>
                  </a:lnTo>
                  <a:lnTo>
                    <a:pt x="205" y="71"/>
                  </a:lnTo>
                  <a:lnTo>
                    <a:pt x="205" y="71"/>
                  </a:lnTo>
                  <a:lnTo>
                    <a:pt x="205" y="71"/>
                  </a:lnTo>
                  <a:lnTo>
                    <a:pt x="205" y="73"/>
                  </a:lnTo>
                  <a:lnTo>
                    <a:pt x="205" y="73"/>
                  </a:lnTo>
                  <a:lnTo>
                    <a:pt x="205" y="73"/>
                  </a:lnTo>
                  <a:lnTo>
                    <a:pt x="205" y="76"/>
                  </a:lnTo>
                  <a:lnTo>
                    <a:pt x="205" y="76"/>
                  </a:lnTo>
                  <a:lnTo>
                    <a:pt x="205" y="76"/>
                  </a:lnTo>
                  <a:lnTo>
                    <a:pt x="205" y="78"/>
                  </a:lnTo>
                  <a:lnTo>
                    <a:pt x="205" y="78"/>
                  </a:lnTo>
                  <a:lnTo>
                    <a:pt x="205" y="80"/>
                  </a:lnTo>
                  <a:lnTo>
                    <a:pt x="208" y="83"/>
                  </a:lnTo>
                  <a:lnTo>
                    <a:pt x="208" y="83"/>
                  </a:lnTo>
                  <a:lnTo>
                    <a:pt x="210" y="83"/>
                  </a:lnTo>
                  <a:lnTo>
                    <a:pt x="212" y="80"/>
                  </a:lnTo>
                  <a:lnTo>
                    <a:pt x="215" y="80"/>
                  </a:lnTo>
                  <a:lnTo>
                    <a:pt x="217" y="80"/>
                  </a:lnTo>
                  <a:lnTo>
                    <a:pt x="217" y="78"/>
                  </a:lnTo>
                  <a:lnTo>
                    <a:pt x="217" y="80"/>
                  </a:lnTo>
                  <a:lnTo>
                    <a:pt x="217" y="80"/>
                  </a:lnTo>
                  <a:lnTo>
                    <a:pt x="217" y="83"/>
                  </a:lnTo>
                  <a:lnTo>
                    <a:pt x="217" y="95"/>
                  </a:lnTo>
                  <a:lnTo>
                    <a:pt x="217" y="109"/>
                  </a:lnTo>
                  <a:lnTo>
                    <a:pt x="217" y="121"/>
                  </a:lnTo>
                  <a:lnTo>
                    <a:pt x="217" y="121"/>
                  </a:lnTo>
                  <a:lnTo>
                    <a:pt x="215" y="123"/>
                  </a:lnTo>
                  <a:lnTo>
                    <a:pt x="215" y="123"/>
                  </a:lnTo>
                  <a:lnTo>
                    <a:pt x="212" y="125"/>
                  </a:lnTo>
                  <a:lnTo>
                    <a:pt x="210" y="128"/>
                  </a:lnTo>
                  <a:lnTo>
                    <a:pt x="210" y="128"/>
                  </a:lnTo>
                  <a:lnTo>
                    <a:pt x="210" y="128"/>
                  </a:lnTo>
                  <a:lnTo>
                    <a:pt x="210" y="130"/>
                  </a:lnTo>
                  <a:lnTo>
                    <a:pt x="205" y="130"/>
                  </a:lnTo>
                  <a:lnTo>
                    <a:pt x="203" y="130"/>
                  </a:lnTo>
                  <a:lnTo>
                    <a:pt x="203" y="130"/>
                  </a:lnTo>
                  <a:lnTo>
                    <a:pt x="201" y="130"/>
                  </a:lnTo>
                  <a:lnTo>
                    <a:pt x="179" y="130"/>
                  </a:lnTo>
                  <a:lnTo>
                    <a:pt x="175" y="135"/>
                  </a:lnTo>
                  <a:lnTo>
                    <a:pt x="165" y="135"/>
                  </a:lnTo>
                  <a:lnTo>
                    <a:pt x="158" y="135"/>
                  </a:lnTo>
                  <a:lnTo>
                    <a:pt x="153" y="137"/>
                  </a:lnTo>
                  <a:lnTo>
                    <a:pt x="151" y="137"/>
                  </a:lnTo>
                  <a:lnTo>
                    <a:pt x="146" y="142"/>
                  </a:lnTo>
                  <a:lnTo>
                    <a:pt x="137" y="147"/>
                  </a:lnTo>
                  <a:lnTo>
                    <a:pt x="134" y="151"/>
                  </a:lnTo>
                  <a:lnTo>
                    <a:pt x="130" y="154"/>
                  </a:lnTo>
                  <a:lnTo>
                    <a:pt x="120" y="156"/>
                  </a:lnTo>
                  <a:lnTo>
                    <a:pt x="118" y="156"/>
                  </a:lnTo>
                  <a:lnTo>
                    <a:pt x="116" y="158"/>
                  </a:lnTo>
                  <a:lnTo>
                    <a:pt x="113" y="158"/>
                  </a:lnTo>
                  <a:lnTo>
                    <a:pt x="111" y="158"/>
                  </a:lnTo>
                  <a:lnTo>
                    <a:pt x="111" y="161"/>
                  </a:lnTo>
                  <a:lnTo>
                    <a:pt x="108" y="163"/>
                  </a:lnTo>
                  <a:lnTo>
                    <a:pt x="108" y="168"/>
                  </a:lnTo>
                  <a:lnTo>
                    <a:pt x="106" y="170"/>
                  </a:lnTo>
                  <a:lnTo>
                    <a:pt x="104" y="173"/>
                  </a:lnTo>
                  <a:lnTo>
                    <a:pt x="101" y="177"/>
                  </a:lnTo>
                  <a:lnTo>
                    <a:pt x="99" y="180"/>
                  </a:lnTo>
                  <a:lnTo>
                    <a:pt x="97" y="180"/>
                  </a:lnTo>
                  <a:lnTo>
                    <a:pt x="97" y="182"/>
                  </a:lnTo>
                  <a:lnTo>
                    <a:pt x="97" y="184"/>
                  </a:lnTo>
                  <a:lnTo>
                    <a:pt x="94" y="189"/>
                  </a:lnTo>
                  <a:lnTo>
                    <a:pt x="94" y="192"/>
                  </a:lnTo>
                  <a:lnTo>
                    <a:pt x="94" y="194"/>
                  </a:lnTo>
                  <a:lnTo>
                    <a:pt x="94" y="196"/>
                  </a:lnTo>
                  <a:lnTo>
                    <a:pt x="90" y="199"/>
                  </a:lnTo>
                  <a:lnTo>
                    <a:pt x="90" y="196"/>
                  </a:lnTo>
                  <a:lnTo>
                    <a:pt x="90" y="196"/>
                  </a:lnTo>
                  <a:lnTo>
                    <a:pt x="90" y="196"/>
                  </a:lnTo>
                  <a:lnTo>
                    <a:pt x="85" y="196"/>
                  </a:lnTo>
                  <a:lnTo>
                    <a:pt x="85" y="196"/>
                  </a:lnTo>
                  <a:lnTo>
                    <a:pt x="85" y="196"/>
                  </a:lnTo>
                  <a:lnTo>
                    <a:pt x="83" y="196"/>
                  </a:lnTo>
                  <a:lnTo>
                    <a:pt x="83" y="199"/>
                  </a:lnTo>
                  <a:lnTo>
                    <a:pt x="80" y="199"/>
                  </a:lnTo>
                  <a:lnTo>
                    <a:pt x="80" y="199"/>
                  </a:lnTo>
                  <a:lnTo>
                    <a:pt x="80" y="194"/>
                  </a:lnTo>
                  <a:lnTo>
                    <a:pt x="80" y="194"/>
                  </a:lnTo>
                  <a:lnTo>
                    <a:pt x="80" y="194"/>
                  </a:lnTo>
                  <a:lnTo>
                    <a:pt x="80" y="192"/>
                  </a:lnTo>
                  <a:lnTo>
                    <a:pt x="80" y="192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78" y="194"/>
                  </a:lnTo>
                  <a:lnTo>
                    <a:pt x="75" y="194"/>
                  </a:lnTo>
                  <a:lnTo>
                    <a:pt x="75" y="194"/>
                  </a:lnTo>
                  <a:lnTo>
                    <a:pt x="75" y="194"/>
                  </a:lnTo>
                  <a:lnTo>
                    <a:pt x="73" y="194"/>
                  </a:lnTo>
                  <a:lnTo>
                    <a:pt x="73" y="194"/>
                  </a:lnTo>
                  <a:lnTo>
                    <a:pt x="73" y="196"/>
                  </a:lnTo>
                  <a:lnTo>
                    <a:pt x="73" y="196"/>
                  </a:lnTo>
                  <a:lnTo>
                    <a:pt x="71" y="196"/>
                  </a:lnTo>
                  <a:lnTo>
                    <a:pt x="71" y="199"/>
                  </a:lnTo>
                  <a:lnTo>
                    <a:pt x="68" y="199"/>
                  </a:lnTo>
                  <a:lnTo>
                    <a:pt x="68" y="199"/>
                  </a:lnTo>
                  <a:lnTo>
                    <a:pt x="68" y="199"/>
                  </a:lnTo>
                  <a:lnTo>
                    <a:pt x="66" y="199"/>
                  </a:lnTo>
                  <a:lnTo>
                    <a:pt x="66" y="199"/>
                  </a:lnTo>
                  <a:lnTo>
                    <a:pt x="66" y="199"/>
                  </a:lnTo>
                  <a:lnTo>
                    <a:pt x="66" y="199"/>
                  </a:lnTo>
                  <a:lnTo>
                    <a:pt x="66" y="199"/>
                  </a:lnTo>
                  <a:lnTo>
                    <a:pt x="64" y="199"/>
                  </a:lnTo>
                  <a:lnTo>
                    <a:pt x="64" y="196"/>
                  </a:lnTo>
                  <a:lnTo>
                    <a:pt x="64" y="196"/>
                  </a:lnTo>
                  <a:lnTo>
                    <a:pt x="61" y="196"/>
                  </a:lnTo>
                  <a:lnTo>
                    <a:pt x="61" y="196"/>
                  </a:lnTo>
                  <a:lnTo>
                    <a:pt x="61" y="196"/>
                  </a:lnTo>
                  <a:lnTo>
                    <a:pt x="59" y="196"/>
                  </a:lnTo>
                  <a:lnTo>
                    <a:pt x="59" y="196"/>
                  </a:lnTo>
                  <a:lnTo>
                    <a:pt x="59" y="199"/>
                  </a:lnTo>
                  <a:lnTo>
                    <a:pt x="59" y="199"/>
                  </a:lnTo>
                  <a:lnTo>
                    <a:pt x="57" y="199"/>
                  </a:lnTo>
                  <a:lnTo>
                    <a:pt x="57" y="199"/>
                  </a:lnTo>
                  <a:lnTo>
                    <a:pt x="57" y="199"/>
                  </a:lnTo>
                  <a:lnTo>
                    <a:pt x="54" y="196"/>
                  </a:lnTo>
                  <a:lnTo>
                    <a:pt x="54" y="196"/>
                  </a:lnTo>
                  <a:lnTo>
                    <a:pt x="54" y="196"/>
                  </a:lnTo>
                  <a:lnTo>
                    <a:pt x="52" y="194"/>
                  </a:lnTo>
                  <a:lnTo>
                    <a:pt x="52" y="189"/>
                  </a:lnTo>
                  <a:lnTo>
                    <a:pt x="52" y="187"/>
                  </a:lnTo>
                  <a:lnTo>
                    <a:pt x="49" y="187"/>
                  </a:lnTo>
                  <a:lnTo>
                    <a:pt x="49" y="187"/>
                  </a:lnTo>
                  <a:lnTo>
                    <a:pt x="47" y="189"/>
                  </a:lnTo>
                  <a:lnTo>
                    <a:pt x="47" y="189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9" y="187"/>
                  </a:lnTo>
                  <a:lnTo>
                    <a:pt x="49" y="184"/>
                  </a:lnTo>
                  <a:lnTo>
                    <a:pt x="49" y="184"/>
                  </a:lnTo>
                  <a:lnTo>
                    <a:pt x="49" y="184"/>
                  </a:lnTo>
                  <a:lnTo>
                    <a:pt x="52" y="184"/>
                  </a:lnTo>
                  <a:lnTo>
                    <a:pt x="52" y="182"/>
                  </a:lnTo>
                  <a:lnTo>
                    <a:pt x="52" y="182"/>
                  </a:lnTo>
                  <a:lnTo>
                    <a:pt x="49" y="182"/>
                  </a:lnTo>
                  <a:lnTo>
                    <a:pt x="49" y="182"/>
                  </a:lnTo>
                  <a:lnTo>
                    <a:pt x="47" y="182"/>
                  </a:lnTo>
                  <a:lnTo>
                    <a:pt x="47" y="180"/>
                  </a:lnTo>
                  <a:lnTo>
                    <a:pt x="45" y="180"/>
                  </a:lnTo>
                  <a:lnTo>
                    <a:pt x="45" y="180"/>
                  </a:lnTo>
                  <a:lnTo>
                    <a:pt x="45" y="175"/>
                  </a:lnTo>
                  <a:lnTo>
                    <a:pt x="45" y="175"/>
                  </a:lnTo>
                  <a:lnTo>
                    <a:pt x="45" y="175"/>
                  </a:lnTo>
                  <a:lnTo>
                    <a:pt x="45" y="173"/>
                  </a:lnTo>
                  <a:lnTo>
                    <a:pt x="45" y="173"/>
                  </a:lnTo>
                  <a:lnTo>
                    <a:pt x="42" y="173"/>
                  </a:lnTo>
                  <a:lnTo>
                    <a:pt x="42" y="173"/>
                  </a:lnTo>
                  <a:lnTo>
                    <a:pt x="42" y="170"/>
                  </a:lnTo>
                  <a:lnTo>
                    <a:pt x="42" y="168"/>
                  </a:lnTo>
                  <a:lnTo>
                    <a:pt x="42" y="168"/>
                  </a:lnTo>
                  <a:lnTo>
                    <a:pt x="42" y="168"/>
                  </a:lnTo>
                  <a:lnTo>
                    <a:pt x="40" y="168"/>
                  </a:lnTo>
                  <a:lnTo>
                    <a:pt x="40" y="168"/>
                  </a:lnTo>
                  <a:lnTo>
                    <a:pt x="38" y="168"/>
                  </a:lnTo>
                  <a:lnTo>
                    <a:pt x="38" y="168"/>
                  </a:lnTo>
                  <a:lnTo>
                    <a:pt x="38" y="168"/>
                  </a:lnTo>
                  <a:lnTo>
                    <a:pt x="38" y="170"/>
                  </a:lnTo>
                  <a:lnTo>
                    <a:pt x="38" y="170"/>
                  </a:lnTo>
                  <a:lnTo>
                    <a:pt x="33" y="173"/>
                  </a:lnTo>
                  <a:lnTo>
                    <a:pt x="33" y="173"/>
                  </a:lnTo>
                  <a:lnTo>
                    <a:pt x="33" y="175"/>
                  </a:lnTo>
                  <a:lnTo>
                    <a:pt x="31" y="173"/>
                  </a:lnTo>
                  <a:lnTo>
                    <a:pt x="28" y="173"/>
                  </a:lnTo>
                  <a:lnTo>
                    <a:pt x="26" y="173"/>
                  </a:lnTo>
                  <a:lnTo>
                    <a:pt x="26" y="173"/>
                  </a:lnTo>
                  <a:lnTo>
                    <a:pt x="23" y="173"/>
                  </a:lnTo>
                  <a:lnTo>
                    <a:pt x="23" y="173"/>
                  </a:lnTo>
                  <a:lnTo>
                    <a:pt x="21" y="175"/>
                  </a:lnTo>
                  <a:lnTo>
                    <a:pt x="21" y="175"/>
                  </a:lnTo>
                  <a:lnTo>
                    <a:pt x="19" y="175"/>
                  </a:lnTo>
                  <a:lnTo>
                    <a:pt x="19" y="173"/>
                  </a:lnTo>
                  <a:lnTo>
                    <a:pt x="16" y="173"/>
                  </a:lnTo>
                  <a:lnTo>
                    <a:pt x="16" y="173"/>
                  </a:lnTo>
                  <a:lnTo>
                    <a:pt x="14" y="173"/>
                  </a:lnTo>
                  <a:lnTo>
                    <a:pt x="14" y="175"/>
                  </a:lnTo>
                  <a:lnTo>
                    <a:pt x="12" y="175"/>
                  </a:lnTo>
                  <a:lnTo>
                    <a:pt x="12" y="175"/>
                  </a:lnTo>
                  <a:lnTo>
                    <a:pt x="9" y="173"/>
                  </a:lnTo>
                  <a:lnTo>
                    <a:pt x="9" y="173"/>
                  </a:lnTo>
                  <a:lnTo>
                    <a:pt x="12" y="170"/>
                  </a:lnTo>
                  <a:lnTo>
                    <a:pt x="12" y="170"/>
                  </a:lnTo>
                  <a:lnTo>
                    <a:pt x="12" y="170"/>
                  </a:lnTo>
                  <a:lnTo>
                    <a:pt x="12" y="168"/>
                  </a:lnTo>
                  <a:lnTo>
                    <a:pt x="12" y="168"/>
                  </a:lnTo>
                  <a:lnTo>
                    <a:pt x="12" y="168"/>
                  </a:lnTo>
                  <a:lnTo>
                    <a:pt x="12" y="166"/>
                  </a:lnTo>
                  <a:lnTo>
                    <a:pt x="12" y="166"/>
                  </a:lnTo>
                  <a:lnTo>
                    <a:pt x="12" y="163"/>
                  </a:lnTo>
                  <a:lnTo>
                    <a:pt x="12" y="163"/>
                  </a:lnTo>
                  <a:lnTo>
                    <a:pt x="12" y="163"/>
                  </a:lnTo>
                  <a:lnTo>
                    <a:pt x="12" y="163"/>
                  </a:lnTo>
                  <a:lnTo>
                    <a:pt x="12" y="161"/>
                  </a:lnTo>
                  <a:lnTo>
                    <a:pt x="12" y="161"/>
                  </a:lnTo>
                  <a:lnTo>
                    <a:pt x="9" y="158"/>
                  </a:lnTo>
                  <a:lnTo>
                    <a:pt x="9" y="158"/>
                  </a:lnTo>
                  <a:lnTo>
                    <a:pt x="9" y="158"/>
                  </a:lnTo>
                  <a:lnTo>
                    <a:pt x="9" y="156"/>
                  </a:lnTo>
                  <a:lnTo>
                    <a:pt x="9" y="156"/>
                  </a:lnTo>
                  <a:lnTo>
                    <a:pt x="7" y="156"/>
                  </a:lnTo>
                  <a:lnTo>
                    <a:pt x="7" y="156"/>
                  </a:lnTo>
                  <a:lnTo>
                    <a:pt x="7" y="156"/>
                  </a:lnTo>
                  <a:lnTo>
                    <a:pt x="5" y="156"/>
                  </a:lnTo>
                  <a:lnTo>
                    <a:pt x="5" y="154"/>
                  </a:lnTo>
                  <a:lnTo>
                    <a:pt x="2" y="151"/>
                  </a:lnTo>
                  <a:lnTo>
                    <a:pt x="2" y="151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5" y="147"/>
                  </a:lnTo>
                  <a:lnTo>
                    <a:pt x="5" y="147"/>
                  </a:lnTo>
                  <a:lnTo>
                    <a:pt x="2" y="144"/>
                  </a:lnTo>
                  <a:lnTo>
                    <a:pt x="2" y="144"/>
                  </a:lnTo>
                  <a:lnTo>
                    <a:pt x="2" y="144"/>
                  </a:lnTo>
                  <a:lnTo>
                    <a:pt x="2" y="142"/>
                  </a:lnTo>
                  <a:lnTo>
                    <a:pt x="2" y="142"/>
                  </a:lnTo>
                  <a:lnTo>
                    <a:pt x="0" y="142"/>
                  </a:lnTo>
                  <a:lnTo>
                    <a:pt x="2" y="140"/>
                  </a:lnTo>
                  <a:lnTo>
                    <a:pt x="2" y="140"/>
                  </a:lnTo>
                  <a:lnTo>
                    <a:pt x="0" y="137"/>
                  </a:lnTo>
                  <a:lnTo>
                    <a:pt x="7" y="132"/>
                  </a:lnTo>
                  <a:lnTo>
                    <a:pt x="9" y="128"/>
                  </a:lnTo>
                  <a:lnTo>
                    <a:pt x="9" y="125"/>
                  </a:lnTo>
                  <a:lnTo>
                    <a:pt x="9" y="123"/>
                  </a:lnTo>
                  <a:lnTo>
                    <a:pt x="12" y="123"/>
                  </a:lnTo>
                  <a:lnTo>
                    <a:pt x="12" y="123"/>
                  </a:lnTo>
                  <a:lnTo>
                    <a:pt x="12" y="123"/>
                  </a:lnTo>
                  <a:lnTo>
                    <a:pt x="14" y="123"/>
                  </a:lnTo>
                  <a:lnTo>
                    <a:pt x="14" y="125"/>
                  </a:lnTo>
                  <a:lnTo>
                    <a:pt x="16" y="128"/>
                  </a:lnTo>
                  <a:lnTo>
                    <a:pt x="19" y="132"/>
                  </a:lnTo>
                  <a:lnTo>
                    <a:pt x="21" y="132"/>
                  </a:lnTo>
                  <a:lnTo>
                    <a:pt x="21" y="132"/>
                  </a:lnTo>
                  <a:lnTo>
                    <a:pt x="28" y="128"/>
                  </a:lnTo>
                  <a:lnTo>
                    <a:pt x="49" y="128"/>
                  </a:lnTo>
                  <a:lnTo>
                    <a:pt x="66" y="128"/>
                  </a:lnTo>
                  <a:lnTo>
                    <a:pt x="85" y="128"/>
                  </a:lnTo>
                  <a:lnTo>
                    <a:pt x="90" y="128"/>
                  </a:lnTo>
                  <a:lnTo>
                    <a:pt x="92" y="118"/>
                  </a:lnTo>
                  <a:lnTo>
                    <a:pt x="87" y="116"/>
                  </a:lnTo>
                  <a:lnTo>
                    <a:pt x="85" y="102"/>
                  </a:lnTo>
                  <a:lnTo>
                    <a:pt x="85" y="90"/>
                  </a:lnTo>
                  <a:lnTo>
                    <a:pt x="83" y="78"/>
                  </a:lnTo>
                  <a:lnTo>
                    <a:pt x="80" y="64"/>
                  </a:lnTo>
                  <a:lnTo>
                    <a:pt x="80" y="52"/>
                  </a:lnTo>
                  <a:lnTo>
                    <a:pt x="78" y="40"/>
                  </a:lnTo>
                  <a:lnTo>
                    <a:pt x="78" y="26"/>
                  </a:lnTo>
                  <a:lnTo>
                    <a:pt x="75" y="14"/>
                  </a:lnTo>
                  <a:lnTo>
                    <a:pt x="73" y="0"/>
                  </a:lnTo>
                  <a:lnTo>
                    <a:pt x="97" y="0"/>
                  </a:lnTo>
                  <a:lnTo>
                    <a:pt x="113" y="1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76">
              <a:extLst>
                <a:ext uri="{FF2B5EF4-FFF2-40B4-BE49-F238E27FC236}">
                  <a16:creationId xmlns:a16="http://schemas.microsoft.com/office/drawing/2014/main" id="{AD49013C-B8BA-E148-BCBF-849E7ECFEC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1925" y="3312287"/>
              <a:ext cx="257613" cy="246085"/>
            </a:xfrm>
            <a:custGeom>
              <a:avLst/>
              <a:gdLst/>
              <a:ahLst/>
              <a:cxnLst>
                <a:cxn ang="0">
                  <a:pos x="50" y="85"/>
                </a:cxn>
                <a:cxn ang="0">
                  <a:pos x="38" y="85"/>
                </a:cxn>
                <a:cxn ang="0">
                  <a:pos x="24" y="85"/>
                </a:cxn>
                <a:cxn ang="0">
                  <a:pos x="12" y="85"/>
                </a:cxn>
                <a:cxn ang="0">
                  <a:pos x="5" y="85"/>
                </a:cxn>
                <a:cxn ang="0">
                  <a:pos x="5" y="85"/>
                </a:cxn>
                <a:cxn ang="0">
                  <a:pos x="2" y="87"/>
                </a:cxn>
                <a:cxn ang="0">
                  <a:pos x="0" y="89"/>
                </a:cxn>
                <a:cxn ang="0">
                  <a:pos x="2" y="87"/>
                </a:cxn>
                <a:cxn ang="0">
                  <a:pos x="0" y="89"/>
                </a:cxn>
                <a:cxn ang="0">
                  <a:pos x="0" y="87"/>
                </a:cxn>
                <a:cxn ang="0">
                  <a:pos x="2" y="80"/>
                </a:cxn>
                <a:cxn ang="0">
                  <a:pos x="5" y="73"/>
                </a:cxn>
                <a:cxn ang="0">
                  <a:pos x="7" y="71"/>
                </a:cxn>
                <a:cxn ang="0">
                  <a:pos x="9" y="66"/>
                </a:cxn>
                <a:cxn ang="0">
                  <a:pos x="12" y="63"/>
                </a:cxn>
                <a:cxn ang="0">
                  <a:pos x="12" y="61"/>
                </a:cxn>
                <a:cxn ang="0">
                  <a:pos x="17" y="54"/>
                </a:cxn>
                <a:cxn ang="0">
                  <a:pos x="17" y="52"/>
                </a:cxn>
                <a:cxn ang="0">
                  <a:pos x="19" y="49"/>
                </a:cxn>
                <a:cxn ang="0">
                  <a:pos x="19" y="49"/>
                </a:cxn>
                <a:cxn ang="0">
                  <a:pos x="26" y="42"/>
                </a:cxn>
                <a:cxn ang="0">
                  <a:pos x="31" y="35"/>
                </a:cxn>
                <a:cxn ang="0">
                  <a:pos x="31" y="33"/>
                </a:cxn>
                <a:cxn ang="0">
                  <a:pos x="33" y="26"/>
                </a:cxn>
                <a:cxn ang="0">
                  <a:pos x="35" y="21"/>
                </a:cxn>
                <a:cxn ang="0">
                  <a:pos x="38" y="16"/>
                </a:cxn>
                <a:cxn ang="0">
                  <a:pos x="43" y="16"/>
                </a:cxn>
                <a:cxn ang="0">
                  <a:pos x="47" y="12"/>
                </a:cxn>
                <a:cxn ang="0">
                  <a:pos x="47" y="9"/>
                </a:cxn>
                <a:cxn ang="0">
                  <a:pos x="50" y="7"/>
                </a:cxn>
                <a:cxn ang="0">
                  <a:pos x="50" y="4"/>
                </a:cxn>
                <a:cxn ang="0">
                  <a:pos x="52" y="2"/>
                </a:cxn>
                <a:cxn ang="0">
                  <a:pos x="54" y="0"/>
                </a:cxn>
                <a:cxn ang="0">
                  <a:pos x="57" y="0"/>
                </a:cxn>
                <a:cxn ang="0">
                  <a:pos x="64" y="0"/>
                </a:cxn>
                <a:cxn ang="0">
                  <a:pos x="73" y="0"/>
                </a:cxn>
                <a:cxn ang="0">
                  <a:pos x="83" y="0"/>
                </a:cxn>
                <a:cxn ang="0">
                  <a:pos x="92" y="0"/>
                </a:cxn>
                <a:cxn ang="0">
                  <a:pos x="104" y="0"/>
                </a:cxn>
                <a:cxn ang="0">
                  <a:pos x="113" y="0"/>
                </a:cxn>
                <a:cxn ang="0">
                  <a:pos x="113" y="7"/>
                </a:cxn>
                <a:cxn ang="0">
                  <a:pos x="113" y="21"/>
                </a:cxn>
                <a:cxn ang="0">
                  <a:pos x="99" y="21"/>
                </a:cxn>
                <a:cxn ang="0">
                  <a:pos x="87" y="21"/>
                </a:cxn>
                <a:cxn ang="0">
                  <a:pos x="73" y="21"/>
                </a:cxn>
                <a:cxn ang="0">
                  <a:pos x="69" y="21"/>
                </a:cxn>
                <a:cxn ang="0">
                  <a:pos x="69" y="35"/>
                </a:cxn>
                <a:cxn ang="0">
                  <a:pos x="69" y="47"/>
                </a:cxn>
                <a:cxn ang="0">
                  <a:pos x="69" y="56"/>
                </a:cxn>
                <a:cxn ang="0">
                  <a:pos x="64" y="56"/>
                </a:cxn>
                <a:cxn ang="0">
                  <a:pos x="59" y="59"/>
                </a:cxn>
                <a:cxn ang="0">
                  <a:pos x="57" y="59"/>
                </a:cxn>
                <a:cxn ang="0">
                  <a:pos x="54" y="59"/>
                </a:cxn>
                <a:cxn ang="0">
                  <a:pos x="54" y="61"/>
                </a:cxn>
                <a:cxn ang="0">
                  <a:pos x="52" y="63"/>
                </a:cxn>
                <a:cxn ang="0">
                  <a:pos x="52" y="66"/>
                </a:cxn>
                <a:cxn ang="0">
                  <a:pos x="52" y="71"/>
                </a:cxn>
                <a:cxn ang="0">
                  <a:pos x="54" y="75"/>
                </a:cxn>
                <a:cxn ang="0">
                  <a:pos x="54" y="80"/>
                </a:cxn>
                <a:cxn ang="0">
                  <a:pos x="54" y="85"/>
                </a:cxn>
                <a:cxn ang="0">
                  <a:pos x="50" y="85"/>
                </a:cxn>
              </a:cxnLst>
              <a:rect l="0" t="0" r="r" b="b"/>
              <a:pathLst>
                <a:path w="113" h="89">
                  <a:moveTo>
                    <a:pt x="50" y="85"/>
                  </a:moveTo>
                  <a:lnTo>
                    <a:pt x="38" y="85"/>
                  </a:lnTo>
                  <a:lnTo>
                    <a:pt x="24" y="85"/>
                  </a:lnTo>
                  <a:lnTo>
                    <a:pt x="12" y="85"/>
                  </a:lnTo>
                  <a:lnTo>
                    <a:pt x="5" y="85"/>
                  </a:lnTo>
                  <a:lnTo>
                    <a:pt x="5" y="85"/>
                  </a:lnTo>
                  <a:lnTo>
                    <a:pt x="2" y="87"/>
                  </a:lnTo>
                  <a:lnTo>
                    <a:pt x="0" y="89"/>
                  </a:lnTo>
                  <a:lnTo>
                    <a:pt x="2" y="87"/>
                  </a:lnTo>
                  <a:lnTo>
                    <a:pt x="0" y="89"/>
                  </a:lnTo>
                  <a:lnTo>
                    <a:pt x="0" y="87"/>
                  </a:lnTo>
                  <a:lnTo>
                    <a:pt x="2" y="80"/>
                  </a:lnTo>
                  <a:lnTo>
                    <a:pt x="5" y="73"/>
                  </a:lnTo>
                  <a:lnTo>
                    <a:pt x="7" y="71"/>
                  </a:lnTo>
                  <a:lnTo>
                    <a:pt x="9" y="66"/>
                  </a:lnTo>
                  <a:lnTo>
                    <a:pt x="12" y="63"/>
                  </a:lnTo>
                  <a:lnTo>
                    <a:pt x="12" y="61"/>
                  </a:lnTo>
                  <a:lnTo>
                    <a:pt x="17" y="54"/>
                  </a:lnTo>
                  <a:lnTo>
                    <a:pt x="17" y="52"/>
                  </a:lnTo>
                  <a:lnTo>
                    <a:pt x="19" y="49"/>
                  </a:lnTo>
                  <a:lnTo>
                    <a:pt x="19" y="49"/>
                  </a:lnTo>
                  <a:lnTo>
                    <a:pt x="26" y="42"/>
                  </a:lnTo>
                  <a:lnTo>
                    <a:pt x="31" y="35"/>
                  </a:lnTo>
                  <a:lnTo>
                    <a:pt x="31" y="33"/>
                  </a:lnTo>
                  <a:lnTo>
                    <a:pt x="33" y="26"/>
                  </a:lnTo>
                  <a:lnTo>
                    <a:pt x="35" y="21"/>
                  </a:lnTo>
                  <a:lnTo>
                    <a:pt x="38" y="16"/>
                  </a:lnTo>
                  <a:lnTo>
                    <a:pt x="43" y="16"/>
                  </a:lnTo>
                  <a:lnTo>
                    <a:pt x="47" y="12"/>
                  </a:lnTo>
                  <a:lnTo>
                    <a:pt x="47" y="9"/>
                  </a:lnTo>
                  <a:lnTo>
                    <a:pt x="50" y="7"/>
                  </a:lnTo>
                  <a:lnTo>
                    <a:pt x="50" y="4"/>
                  </a:lnTo>
                  <a:lnTo>
                    <a:pt x="52" y="2"/>
                  </a:lnTo>
                  <a:lnTo>
                    <a:pt x="54" y="0"/>
                  </a:lnTo>
                  <a:lnTo>
                    <a:pt x="57" y="0"/>
                  </a:lnTo>
                  <a:lnTo>
                    <a:pt x="64" y="0"/>
                  </a:lnTo>
                  <a:lnTo>
                    <a:pt x="73" y="0"/>
                  </a:lnTo>
                  <a:lnTo>
                    <a:pt x="83" y="0"/>
                  </a:lnTo>
                  <a:lnTo>
                    <a:pt x="92" y="0"/>
                  </a:lnTo>
                  <a:lnTo>
                    <a:pt x="104" y="0"/>
                  </a:lnTo>
                  <a:lnTo>
                    <a:pt x="113" y="0"/>
                  </a:lnTo>
                  <a:lnTo>
                    <a:pt x="113" y="7"/>
                  </a:lnTo>
                  <a:lnTo>
                    <a:pt x="113" y="21"/>
                  </a:lnTo>
                  <a:lnTo>
                    <a:pt x="99" y="21"/>
                  </a:lnTo>
                  <a:lnTo>
                    <a:pt x="87" y="21"/>
                  </a:lnTo>
                  <a:lnTo>
                    <a:pt x="73" y="21"/>
                  </a:lnTo>
                  <a:lnTo>
                    <a:pt x="69" y="21"/>
                  </a:lnTo>
                  <a:lnTo>
                    <a:pt x="69" y="35"/>
                  </a:lnTo>
                  <a:lnTo>
                    <a:pt x="69" y="47"/>
                  </a:lnTo>
                  <a:lnTo>
                    <a:pt x="69" y="56"/>
                  </a:lnTo>
                  <a:lnTo>
                    <a:pt x="64" y="56"/>
                  </a:lnTo>
                  <a:lnTo>
                    <a:pt x="59" y="59"/>
                  </a:lnTo>
                  <a:lnTo>
                    <a:pt x="57" y="59"/>
                  </a:lnTo>
                  <a:lnTo>
                    <a:pt x="54" y="59"/>
                  </a:lnTo>
                  <a:lnTo>
                    <a:pt x="54" y="61"/>
                  </a:lnTo>
                  <a:lnTo>
                    <a:pt x="52" y="63"/>
                  </a:lnTo>
                  <a:lnTo>
                    <a:pt x="52" y="66"/>
                  </a:lnTo>
                  <a:lnTo>
                    <a:pt x="52" y="71"/>
                  </a:lnTo>
                  <a:lnTo>
                    <a:pt x="54" y="75"/>
                  </a:lnTo>
                  <a:lnTo>
                    <a:pt x="54" y="80"/>
                  </a:lnTo>
                  <a:lnTo>
                    <a:pt x="54" y="85"/>
                  </a:lnTo>
                  <a:lnTo>
                    <a:pt x="50" y="8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78">
              <a:extLst>
                <a:ext uri="{FF2B5EF4-FFF2-40B4-BE49-F238E27FC236}">
                  <a16:creationId xmlns:a16="http://schemas.microsoft.com/office/drawing/2014/main" id="{8C4172BA-73BB-6841-92E3-170175A801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1292" y="4996177"/>
              <a:ext cx="291811" cy="334565"/>
            </a:xfrm>
            <a:custGeom>
              <a:avLst/>
              <a:gdLst/>
              <a:ahLst/>
              <a:cxnLst>
                <a:cxn ang="0">
                  <a:pos x="0" y="81"/>
                </a:cxn>
                <a:cxn ang="0">
                  <a:pos x="0" y="55"/>
                </a:cxn>
                <a:cxn ang="0">
                  <a:pos x="15" y="48"/>
                </a:cxn>
                <a:cxn ang="0">
                  <a:pos x="15" y="22"/>
                </a:cxn>
                <a:cxn ang="0">
                  <a:pos x="17" y="7"/>
                </a:cxn>
                <a:cxn ang="0">
                  <a:pos x="41" y="3"/>
                </a:cxn>
                <a:cxn ang="0">
                  <a:pos x="45" y="3"/>
                </a:cxn>
                <a:cxn ang="0">
                  <a:pos x="50" y="7"/>
                </a:cxn>
                <a:cxn ang="0">
                  <a:pos x="52" y="10"/>
                </a:cxn>
                <a:cxn ang="0">
                  <a:pos x="57" y="3"/>
                </a:cxn>
                <a:cxn ang="0">
                  <a:pos x="67" y="0"/>
                </a:cxn>
                <a:cxn ang="0">
                  <a:pos x="71" y="0"/>
                </a:cxn>
                <a:cxn ang="0">
                  <a:pos x="71" y="3"/>
                </a:cxn>
                <a:cxn ang="0">
                  <a:pos x="76" y="7"/>
                </a:cxn>
                <a:cxn ang="0">
                  <a:pos x="78" y="14"/>
                </a:cxn>
                <a:cxn ang="0">
                  <a:pos x="83" y="22"/>
                </a:cxn>
                <a:cxn ang="0">
                  <a:pos x="95" y="29"/>
                </a:cxn>
                <a:cxn ang="0">
                  <a:pos x="100" y="33"/>
                </a:cxn>
                <a:cxn ang="0">
                  <a:pos x="107" y="38"/>
                </a:cxn>
                <a:cxn ang="0">
                  <a:pos x="107" y="48"/>
                </a:cxn>
                <a:cxn ang="0">
                  <a:pos x="111" y="52"/>
                </a:cxn>
                <a:cxn ang="0">
                  <a:pos x="116" y="55"/>
                </a:cxn>
                <a:cxn ang="0">
                  <a:pos x="123" y="55"/>
                </a:cxn>
                <a:cxn ang="0">
                  <a:pos x="128" y="57"/>
                </a:cxn>
                <a:cxn ang="0">
                  <a:pos x="126" y="59"/>
                </a:cxn>
                <a:cxn ang="0">
                  <a:pos x="111" y="66"/>
                </a:cxn>
                <a:cxn ang="0">
                  <a:pos x="104" y="74"/>
                </a:cxn>
                <a:cxn ang="0">
                  <a:pos x="95" y="81"/>
                </a:cxn>
                <a:cxn ang="0">
                  <a:pos x="85" y="90"/>
                </a:cxn>
                <a:cxn ang="0">
                  <a:pos x="78" y="102"/>
                </a:cxn>
                <a:cxn ang="0">
                  <a:pos x="74" y="104"/>
                </a:cxn>
                <a:cxn ang="0">
                  <a:pos x="67" y="107"/>
                </a:cxn>
                <a:cxn ang="0">
                  <a:pos x="57" y="102"/>
                </a:cxn>
                <a:cxn ang="0">
                  <a:pos x="50" y="102"/>
                </a:cxn>
                <a:cxn ang="0">
                  <a:pos x="43" y="107"/>
                </a:cxn>
                <a:cxn ang="0">
                  <a:pos x="41" y="109"/>
                </a:cxn>
                <a:cxn ang="0">
                  <a:pos x="36" y="114"/>
                </a:cxn>
                <a:cxn ang="0">
                  <a:pos x="31" y="118"/>
                </a:cxn>
                <a:cxn ang="0">
                  <a:pos x="19" y="121"/>
                </a:cxn>
                <a:cxn ang="0">
                  <a:pos x="12" y="118"/>
                </a:cxn>
                <a:cxn ang="0">
                  <a:pos x="15" y="114"/>
                </a:cxn>
                <a:cxn ang="0">
                  <a:pos x="15" y="109"/>
                </a:cxn>
                <a:cxn ang="0">
                  <a:pos x="12" y="102"/>
                </a:cxn>
                <a:cxn ang="0">
                  <a:pos x="7" y="97"/>
                </a:cxn>
                <a:cxn ang="0">
                  <a:pos x="3" y="95"/>
                </a:cxn>
                <a:cxn ang="0">
                  <a:pos x="0" y="92"/>
                </a:cxn>
              </a:cxnLst>
              <a:rect l="0" t="0" r="r" b="b"/>
              <a:pathLst>
                <a:path w="128" h="121">
                  <a:moveTo>
                    <a:pt x="0" y="92"/>
                  </a:moveTo>
                  <a:lnTo>
                    <a:pt x="0" y="81"/>
                  </a:lnTo>
                  <a:lnTo>
                    <a:pt x="0" y="69"/>
                  </a:lnTo>
                  <a:lnTo>
                    <a:pt x="0" y="55"/>
                  </a:lnTo>
                  <a:lnTo>
                    <a:pt x="15" y="55"/>
                  </a:lnTo>
                  <a:lnTo>
                    <a:pt x="15" y="48"/>
                  </a:lnTo>
                  <a:lnTo>
                    <a:pt x="15" y="33"/>
                  </a:lnTo>
                  <a:lnTo>
                    <a:pt x="15" y="22"/>
                  </a:lnTo>
                  <a:lnTo>
                    <a:pt x="15" y="10"/>
                  </a:lnTo>
                  <a:lnTo>
                    <a:pt x="17" y="7"/>
                  </a:lnTo>
                  <a:lnTo>
                    <a:pt x="36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5" y="3"/>
                  </a:lnTo>
                  <a:lnTo>
                    <a:pt x="48" y="5"/>
                  </a:lnTo>
                  <a:lnTo>
                    <a:pt x="50" y="7"/>
                  </a:lnTo>
                  <a:lnTo>
                    <a:pt x="50" y="12"/>
                  </a:lnTo>
                  <a:lnTo>
                    <a:pt x="52" y="10"/>
                  </a:lnTo>
                  <a:lnTo>
                    <a:pt x="55" y="7"/>
                  </a:lnTo>
                  <a:lnTo>
                    <a:pt x="57" y="3"/>
                  </a:lnTo>
                  <a:lnTo>
                    <a:pt x="64" y="3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3"/>
                  </a:lnTo>
                  <a:lnTo>
                    <a:pt x="74" y="3"/>
                  </a:lnTo>
                  <a:lnTo>
                    <a:pt x="76" y="7"/>
                  </a:lnTo>
                  <a:lnTo>
                    <a:pt x="78" y="10"/>
                  </a:lnTo>
                  <a:lnTo>
                    <a:pt x="78" y="14"/>
                  </a:lnTo>
                  <a:lnTo>
                    <a:pt x="81" y="17"/>
                  </a:lnTo>
                  <a:lnTo>
                    <a:pt x="83" y="22"/>
                  </a:lnTo>
                  <a:lnTo>
                    <a:pt x="90" y="29"/>
                  </a:lnTo>
                  <a:lnTo>
                    <a:pt x="95" y="29"/>
                  </a:lnTo>
                  <a:lnTo>
                    <a:pt x="97" y="31"/>
                  </a:lnTo>
                  <a:lnTo>
                    <a:pt x="100" y="33"/>
                  </a:lnTo>
                  <a:lnTo>
                    <a:pt x="104" y="36"/>
                  </a:lnTo>
                  <a:lnTo>
                    <a:pt x="107" y="38"/>
                  </a:lnTo>
                  <a:lnTo>
                    <a:pt x="107" y="43"/>
                  </a:lnTo>
                  <a:lnTo>
                    <a:pt x="107" y="48"/>
                  </a:lnTo>
                  <a:lnTo>
                    <a:pt x="109" y="50"/>
                  </a:lnTo>
                  <a:lnTo>
                    <a:pt x="111" y="52"/>
                  </a:lnTo>
                  <a:lnTo>
                    <a:pt x="114" y="52"/>
                  </a:lnTo>
                  <a:lnTo>
                    <a:pt x="116" y="55"/>
                  </a:lnTo>
                  <a:lnTo>
                    <a:pt x="119" y="55"/>
                  </a:lnTo>
                  <a:lnTo>
                    <a:pt x="123" y="55"/>
                  </a:lnTo>
                  <a:lnTo>
                    <a:pt x="126" y="55"/>
                  </a:lnTo>
                  <a:lnTo>
                    <a:pt x="128" y="57"/>
                  </a:lnTo>
                  <a:lnTo>
                    <a:pt x="128" y="59"/>
                  </a:lnTo>
                  <a:lnTo>
                    <a:pt x="126" y="59"/>
                  </a:lnTo>
                  <a:lnTo>
                    <a:pt x="121" y="62"/>
                  </a:lnTo>
                  <a:lnTo>
                    <a:pt x="111" y="66"/>
                  </a:lnTo>
                  <a:lnTo>
                    <a:pt x="109" y="69"/>
                  </a:lnTo>
                  <a:lnTo>
                    <a:pt x="104" y="74"/>
                  </a:lnTo>
                  <a:lnTo>
                    <a:pt x="100" y="76"/>
                  </a:lnTo>
                  <a:lnTo>
                    <a:pt x="95" y="81"/>
                  </a:lnTo>
                  <a:lnTo>
                    <a:pt x="93" y="85"/>
                  </a:lnTo>
                  <a:lnTo>
                    <a:pt x="85" y="90"/>
                  </a:lnTo>
                  <a:lnTo>
                    <a:pt x="81" y="95"/>
                  </a:lnTo>
                  <a:lnTo>
                    <a:pt x="78" y="102"/>
                  </a:lnTo>
                  <a:lnTo>
                    <a:pt x="76" y="104"/>
                  </a:lnTo>
                  <a:lnTo>
                    <a:pt x="74" y="104"/>
                  </a:lnTo>
                  <a:lnTo>
                    <a:pt x="71" y="104"/>
                  </a:lnTo>
                  <a:lnTo>
                    <a:pt x="67" y="107"/>
                  </a:lnTo>
                  <a:lnTo>
                    <a:pt x="62" y="107"/>
                  </a:lnTo>
                  <a:lnTo>
                    <a:pt x="57" y="102"/>
                  </a:lnTo>
                  <a:lnTo>
                    <a:pt x="55" y="102"/>
                  </a:lnTo>
                  <a:lnTo>
                    <a:pt x="50" y="102"/>
                  </a:lnTo>
                  <a:lnTo>
                    <a:pt x="48" y="102"/>
                  </a:lnTo>
                  <a:lnTo>
                    <a:pt x="43" y="107"/>
                  </a:lnTo>
                  <a:lnTo>
                    <a:pt x="41" y="109"/>
                  </a:lnTo>
                  <a:lnTo>
                    <a:pt x="41" y="109"/>
                  </a:lnTo>
                  <a:lnTo>
                    <a:pt x="38" y="111"/>
                  </a:lnTo>
                  <a:lnTo>
                    <a:pt x="36" y="114"/>
                  </a:lnTo>
                  <a:lnTo>
                    <a:pt x="33" y="116"/>
                  </a:lnTo>
                  <a:lnTo>
                    <a:pt x="31" y="118"/>
                  </a:lnTo>
                  <a:lnTo>
                    <a:pt x="24" y="121"/>
                  </a:lnTo>
                  <a:lnTo>
                    <a:pt x="19" y="121"/>
                  </a:lnTo>
                  <a:lnTo>
                    <a:pt x="15" y="121"/>
                  </a:lnTo>
                  <a:lnTo>
                    <a:pt x="12" y="118"/>
                  </a:lnTo>
                  <a:lnTo>
                    <a:pt x="12" y="118"/>
                  </a:lnTo>
                  <a:lnTo>
                    <a:pt x="15" y="114"/>
                  </a:lnTo>
                  <a:lnTo>
                    <a:pt x="15" y="109"/>
                  </a:lnTo>
                  <a:lnTo>
                    <a:pt x="15" y="109"/>
                  </a:lnTo>
                  <a:lnTo>
                    <a:pt x="15" y="104"/>
                  </a:lnTo>
                  <a:lnTo>
                    <a:pt x="12" y="102"/>
                  </a:lnTo>
                  <a:lnTo>
                    <a:pt x="10" y="99"/>
                  </a:lnTo>
                  <a:lnTo>
                    <a:pt x="7" y="97"/>
                  </a:lnTo>
                  <a:lnTo>
                    <a:pt x="5" y="95"/>
                  </a:lnTo>
                  <a:lnTo>
                    <a:pt x="3" y="95"/>
                  </a:lnTo>
                  <a:lnTo>
                    <a:pt x="3" y="92"/>
                  </a:lnTo>
                  <a:lnTo>
                    <a:pt x="0" y="9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80">
              <a:extLst>
                <a:ext uri="{FF2B5EF4-FFF2-40B4-BE49-F238E27FC236}">
                  <a16:creationId xmlns:a16="http://schemas.microsoft.com/office/drawing/2014/main" id="{E253C442-8BE6-D84A-8A49-83473F23A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9730" y="2286468"/>
              <a:ext cx="1240195" cy="528116"/>
            </a:xfrm>
            <a:custGeom>
              <a:avLst/>
              <a:gdLst/>
              <a:ahLst/>
              <a:cxnLst>
                <a:cxn ang="0">
                  <a:pos x="111" y="182"/>
                </a:cxn>
                <a:cxn ang="0">
                  <a:pos x="85" y="177"/>
                </a:cxn>
                <a:cxn ang="0">
                  <a:pos x="64" y="163"/>
                </a:cxn>
                <a:cxn ang="0">
                  <a:pos x="60" y="146"/>
                </a:cxn>
                <a:cxn ang="0">
                  <a:pos x="71" y="137"/>
                </a:cxn>
                <a:cxn ang="0">
                  <a:pos x="100" y="137"/>
                </a:cxn>
                <a:cxn ang="0">
                  <a:pos x="102" y="127"/>
                </a:cxn>
                <a:cxn ang="0">
                  <a:pos x="81" y="111"/>
                </a:cxn>
                <a:cxn ang="0">
                  <a:pos x="60" y="108"/>
                </a:cxn>
                <a:cxn ang="0">
                  <a:pos x="24" y="120"/>
                </a:cxn>
                <a:cxn ang="0">
                  <a:pos x="24" y="106"/>
                </a:cxn>
                <a:cxn ang="0">
                  <a:pos x="8" y="99"/>
                </a:cxn>
                <a:cxn ang="0">
                  <a:pos x="3" y="80"/>
                </a:cxn>
                <a:cxn ang="0">
                  <a:pos x="15" y="68"/>
                </a:cxn>
                <a:cxn ang="0">
                  <a:pos x="31" y="64"/>
                </a:cxn>
                <a:cxn ang="0">
                  <a:pos x="45" y="56"/>
                </a:cxn>
                <a:cxn ang="0">
                  <a:pos x="64" y="52"/>
                </a:cxn>
                <a:cxn ang="0">
                  <a:pos x="81" y="52"/>
                </a:cxn>
                <a:cxn ang="0">
                  <a:pos x="102" y="59"/>
                </a:cxn>
                <a:cxn ang="0">
                  <a:pos x="107" y="59"/>
                </a:cxn>
                <a:cxn ang="0">
                  <a:pos x="128" y="61"/>
                </a:cxn>
                <a:cxn ang="0">
                  <a:pos x="142" y="59"/>
                </a:cxn>
                <a:cxn ang="0">
                  <a:pos x="163" y="64"/>
                </a:cxn>
                <a:cxn ang="0">
                  <a:pos x="185" y="64"/>
                </a:cxn>
                <a:cxn ang="0">
                  <a:pos x="192" y="52"/>
                </a:cxn>
                <a:cxn ang="0">
                  <a:pos x="185" y="45"/>
                </a:cxn>
                <a:cxn ang="0">
                  <a:pos x="197" y="33"/>
                </a:cxn>
                <a:cxn ang="0">
                  <a:pos x="194" y="28"/>
                </a:cxn>
                <a:cxn ang="0">
                  <a:pos x="194" y="21"/>
                </a:cxn>
                <a:cxn ang="0">
                  <a:pos x="213" y="21"/>
                </a:cxn>
                <a:cxn ang="0">
                  <a:pos x="234" y="16"/>
                </a:cxn>
                <a:cxn ang="0">
                  <a:pos x="251" y="9"/>
                </a:cxn>
                <a:cxn ang="0">
                  <a:pos x="289" y="7"/>
                </a:cxn>
                <a:cxn ang="0">
                  <a:pos x="300" y="0"/>
                </a:cxn>
                <a:cxn ang="0">
                  <a:pos x="322" y="2"/>
                </a:cxn>
                <a:cxn ang="0">
                  <a:pos x="329" y="14"/>
                </a:cxn>
                <a:cxn ang="0">
                  <a:pos x="341" y="16"/>
                </a:cxn>
                <a:cxn ang="0">
                  <a:pos x="348" y="19"/>
                </a:cxn>
                <a:cxn ang="0">
                  <a:pos x="362" y="21"/>
                </a:cxn>
                <a:cxn ang="0">
                  <a:pos x="367" y="23"/>
                </a:cxn>
                <a:cxn ang="0">
                  <a:pos x="386" y="16"/>
                </a:cxn>
                <a:cxn ang="0">
                  <a:pos x="404" y="16"/>
                </a:cxn>
                <a:cxn ang="0">
                  <a:pos x="452" y="59"/>
                </a:cxn>
                <a:cxn ang="0">
                  <a:pos x="473" y="61"/>
                </a:cxn>
                <a:cxn ang="0">
                  <a:pos x="494" y="59"/>
                </a:cxn>
                <a:cxn ang="0">
                  <a:pos x="506" y="68"/>
                </a:cxn>
                <a:cxn ang="0">
                  <a:pos x="527" y="80"/>
                </a:cxn>
                <a:cxn ang="0">
                  <a:pos x="541" y="82"/>
                </a:cxn>
                <a:cxn ang="0">
                  <a:pos x="523" y="106"/>
                </a:cxn>
                <a:cxn ang="0">
                  <a:pos x="485" y="113"/>
                </a:cxn>
                <a:cxn ang="0">
                  <a:pos x="454" y="139"/>
                </a:cxn>
                <a:cxn ang="0">
                  <a:pos x="452" y="165"/>
                </a:cxn>
                <a:cxn ang="0">
                  <a:pos x="433" y="170"/>
                </a:cxn>
                <a:cxn ang="0">
                  <a:pos x="402" y="168"/>
                </a:cxn>
                <a:cxn ang="0">
                  <a:pos x="369" y="163"/>
                </a:cxn>
                <a:cxn ang="0">
                  <a:pos x="350" y="172"/>
                </a:cxn>
                <a:cxn ang="0">
                  <a:pos x="326" y="170"/>
                </a:cxn>
                <a:cxn ang="0">
                  <a:pos x="310" y="184"/>
                </a:cxn>
                <a:cxn ang="0">
                  <a:pos x="291" y="191"/>
                </a:cxn>
                <a:cxn ang="0">
                  <a:pos x="258" y="168"/>
                </a:cxn>
                <a:cxn ang="0">
                  <a:pos x="189" y="146"/>
                </a:cxn>
              </a:cxnLst>
              <a:rect l="0" t="0" r="r" b="b"/>
              <a:pathLst>
                <a:path w="544" h="191">
                  <a:moveTo>
                    <a:pt x="126" y="139"/>
                  </a:moveTo>
                  <a:lnTo>
                    <a:pt x="126" y="151"/>
                  </a:lnTo>
                  <a:lnTo>
                    <a:pt x="126" y="165"/>
                  </a:lnTo>
                  <a:lnTo>
                    <a:pt x="126" y="177"/>
                  </a:lnTo>
                  <a:lnTo>
                    <a:pt x="126" y="189"/>
                  </a:lnTo>
                  <a:lnTo>
                    <a:pt x="123" y="189"/>
                  </a:lnTo>
                  <a:lnTo>
                    <a:pt x="119" y="189"/>
                  </a:lnTo>
                  <a:lnTo>
                    <a:pt x="116" y="189"/>
                  </a:lnTo>
                  <a:lnTo>
                    <a:pt x="114" y="184"/>
                  </a:lnTo>
                  <a:lnTo>
                    <a:pt x="111" y="182"/>
                  </a:lnTo>
                  <a:lnTo>
                    <a:pt x="111" y="182"/>
                  </a:lnTo>
                  <a:lnTo>
                    <a:pt x="109" y="179"/>
                  </a:lnTo>
                  <a:lnTo>
                    <a:pt x="109" y="177"/>
                  </a:lnTo>
                  <a:lnTo>
                    <a:pt x="104" y="177"/>
                  </a:lnTo>
                  <a:lnTo>
                    <a:pt x="102" y="175"/>
                  </a:lnTo>
                  <a:lnTo>
                    <a:pt x="102" y="175"/>
                  </a:lnTo>
                  <a:lnTo>
                    <a:pt x="100" y="175"/>
                  </a:lnTo>
                  <a:lnTo>
                    <a:pt x="97" y="175"/>
                  </a:lnTo>
                  <a:lnTo>
                    <a:pt x="93" y="175"/>
                  </a:lnTo>
                  <a:lnTo>
                    <a:pt x="85" y="177"/>
                  </a:lnTo>
                  <a:lnTo>
                    <a:pt x="78" y="182"/>
                  </a:lnTo>
                  <a:lnTo>
                    <a:pt x="78" y="175"/>
                  </a:lnTo>
                  <a:lnTo>
                    <a:pt x="81" y="172"/>
                  </a:lnTo>
                  <a:lnTo>
                    <a:pt x="81" y="170"/>
                  </a:lnTo>
                  <a:lnTo>
                    <a:pt x="78" y="168"/>
                  </a:lnTo>
                  <a:lnTo>
                    <a:pt x="76" y="168"/>
                  </a:lnTo>
                  <a:lnTo>
                    <a:pt x="71" y="168"/>
                  </a:lnTo>
                  <a:lnTo>
                    <a:pt x="69" y="165"/>
                  </a:lnTo>
                  <a:lnTo>
                    <a:pt x="67" y="165"/>
                  </a:lnTo>
                  <a:lnTo>
                    <a:pt x="64" y="163"/>
                  </a:lnTo>
                  <a:lnTo>
                    <a:pt x="62" y="158"/>
                  </a:lnTo>
                  <a:lnTo>
                    <a:pt x="60" y="153"/>
                  </a:lnTo>
                  <a:lnTo>
                    <a:pt x="57" y="153"/>
                  </a:lnTo>
                  <a:lnTo>
                    <a:pt x="55" y="151"/>
                  </a:lnTo>
                  <a:lnTo>
                    <a:pt x="50" y="149"/>
                  </a:lnTo>
                  <a:lnTo>
                    <a:pt x="48" y="146"/>
                  </a:lnTo>
                  <a:lnTo>
                    <a:pt x="50" y="144"/>
                  </a:lnTo>
                  <a:lnTo>
                    <a:pt x="55" y="144"/>
                  </a:lnTo>
                  <a:lnTo>
                    <a:pt x="57" y="144"/>
                  </a:lnTo>
                  <a:lnTo>
                    <a:pt x="60" y="146"/>
                  </a:lnTo>
                  <a:lnTo>
                    <a:pt x="62" y="146"/>
                  </a:lnTo>
                  <a:lnTo>
                    <a:pt x="67" y="146"/>
                  </a:lnTo>
                  <a:lnTo>
                    <a:pt x="64" y="144"/>
                  </a:lnTo>
                  <a:lnTo>
                    <a:pt x="64" y="142"/>
                  </a:lnTo>
                  <a:lnTo>
                    <a:pt x="62" y="139"/>
                  </a:lnTo>
                  <a:lnTo>
                    <a:pt x="64" y="137"/>
                  </a:lnTo>
                  <a:lnTo>
                    <a:pt x="67" y="137"/>
                  </a:lnTo>
                  <a:lnTo>
                    <a:pt x="67" y="137"/>
                  </a:lnTo>
                  <a:lnTo>
                    <a:pt x="69" y="137"/>
                  </a:lnTo>
                  <a:lnTo>
                    <a:pt x="71" y="137"/>
                  </a:lnTo>
                  <a:lnTo>
                    <a:pt x="74" y="134"/>
                  </a:lnTo>
                  <a:lnTo>
                    <a:pt x="76" y="134"/>
                  </a:lnTo>
                  <a:lnTo>
                    <a:pt x="78" y="134"/>
                  </a:lnTo>
                  <a:lnTo>
                    <a:pt x="83" y="134"/>
                  </a:lnTo>
                  <a:lnTo>
                    <a:pt x="88" y="137"/>
                  </a:lnTo>
                  <a:lnTo>
                    <a:pt x="90" y="137"/>
                  </a:lnTo>
                  <a:lnTo>
                    <a:pt x="93" y="134"/>
                  </a:lnTo>
                  <a:lnTo>
                    <a:pt x="95" y="134"/>
                  </a:lnTo>
                  <a:lnTo>
                    <a:pt x="95" y="137"/>
                  </a:lnTo>
                  <a:lnTo>
                    <a:pt x="100" y="137"/>
                  </a:lnTo>
                  <a:lnTo>
                    <a:pt x="102" y="137"/>
                  </a:lnTo>
                  <a:lnTo>
                    <a:pt x="104" y="137"/>
                  </a:lnTo>
                  <a:lnTo>
                    <a:pt x="109" y="137"/>
                  </a:lnTo>
                  <a:lnTo>
                    <a:pt x="109" y="137"/>
                  </a:lnTo>
                  <a:lnTo>
                    <a:pt x="107" y="134"/>
                  </a:lnTo>
                  <a:lnTo>
                    <a:pt x="109" y="134"/>
                  </a:lnTo>
                  <a:lnTo>
                    <a:pt x="109" y="132"/>
                  </a:lnTo>
                  <a:lnTo>
                    <a:pt x="104" y="130"/>
                  </a:lnTo>
                  <a:lnTo>
                    <a:pt x="102" y="130"/>
                  </a:lnTo>
                  <a:lnTo>
                    <a:pt x="102" y="127"/>
                  </a:lnTo>
                  <a:lnTo>
                    <a:pt x="100" y="127"/>
                  </a:lnTo>
                  <a:lnTo>
                    <a:pt x="97" y="125"/>
                  </a:lnTo>
                  <a:lnTo>
                    <a:pt x="95" y="120"/>
                  </a:lnTo>
                  <a:lnTo>
                    <a:pt x="93" y="118"/>
                  </a:lnTo>
                  <a:lnTo>
                    <a:pt x="93" y="120"/>
                  </a:lnTo>
                  <a:lnTo>
                    <a:pt x="90" y="116"/>
                  </a:lnTo>
                  <a:lnTo>
                    <a:pt x="90" y="116"/>
                  </a:lnTo>
                  <a:lnTo>
                    <a:pt x="88" y="116"/>
                  </a:lnTo>
                  <a:lnTo>
                    <a:pt x="83" y="111"/>
                  </a:lnTo>
                  <a:lnTo>
                    <a:pt x="81" y="111"/>
                  </a:lnTo>
                  <a:lnTo>
                    <a:pt x="81" y="111"/>
                  </a:lnTo>
                  <a:lnTo>
                    <a:pt x="78" y="111"/>
                  </a:lnTo>
                  <a:lnTo>
                    <a:pt x="76" y="111"/>
                  </a:lnTo>
                  <a:lnTo>
                    <a:pt x="74" y="111"/>
                  </a:lnTo>
                  <a:lnTo>
                    <a:pt x="71" y="113"/>
                  </a:lnTo>
                  <a:lnTo>
                    <a:pt x="69" y="111"/>
                  </a:lnTo>
                  <a:lnTo>
                    <a:pt x="67" y="111"/>
                  </a:lnTo>
                  <a:lnTo>
                    <a:pt x="64" y="111"/>
                  </a:lnTo>
                  <a:lnTo>
                    <a:pt x="62" y="108"/>
                  </a:lnTo>
                  <a:lnTo>
                    <a:pt x="60" y="108"/>
                  </a:lnTo>
                  <a:lnTo>
                    <a:pt x="50" y="116"/>
                  </a:lnTo>
                  <a:lnTo>
                    <a:pt x="45" y="116"/>
                  </a:lnTo>
                  <a:lnTo>
                    <a:pt x="38" y="116"/>
                  </a:lnTo>
                  <a:lnTo>
                    <a:pt x="34" y="118"/>
                  </a:lnTo>
                  <a:lnTo>
                    <a:pt x="26" y="118"/>
                  </a:lnTo>
                  <a:lnTo>
                    <a:pt x="34" y="120"/>
                  </a:lnTo>
                  <a:lnTo>
                    <a:pt x="29" y="123"/>
                  </a:lnTo>
                  <a:lnTo>
                    <a:pt x="26" y="123"/>
                  </a:lnTo>
                  <a:lnTo>
                    <a:pt x="26" y="120"/>
                  </a:lnTo>
                  <a:lnTo>
                    <a:pt x="24" y="120"/>
                  </a:lnTo>
                  <a:lnTo>
                    <a:pt x="22" y="120"/>
                  </a:lnTo>
                  <a:lnTo>
                    <a:pt x="19" y="120"/>
                  </a:lnTo>
                  <a:lnTo>
                    <a:pt x="19" y="118"/>
                  </a:lnTo>
                  <a:lnTo>
                    <a:pt x="22" y="118"/>
                  </a:lnTo>
                  <a:lnTo>
                    <a:pt x="22" y="116"/>
                  </a:lnTo>
                  <a:lnTo>
                    <a:pt x="24" y="116"/>
                  </a:lnTo>
                  <a:lnTo>
                    <a:pt x="26" y="116"/>
                  </a:lnTo>
                  <a:lnTo>
                    <a:pt x="29" y="116"/>
                  </a:lnTo>
                  <a:lnTo>
                    <a:pt x="26" y="106"/>
                  </a:lnTo>
                  <a:lnTo>
                    <a:pt x="24" y="106"/>
                  </a:lnTo>
                  <a:lnTo>
                    <a:pt x="24" y="106"/>
                  </a:lnTo>
                  <a:lnTo>
                    <a:pt x="22" y="104"/>
                  </a:lnTo>
                  <a:lnTo>
                    <a:pt x="22" y="104"/>
                  </a:lnTo>
                  <a:lnTo>
                    <a:pt x="19" y="101"/>
                  </a:lnTo>
                  <a:lnTo>
                    <a:pt x="19" y="101"/>
                  </a:lnTo>
                  <a:lnTo>
                    <a:pt x="15" y="101"/>
                  </a:lnTo>
                  <a:lnTo>
                    <a:pt x="10" y="101"/>
                  </a:lnTo>
                  <a:lnTo>
                    <a:pt x="10" y="104"/>
                  </a:lnTo>
                  <a:lnTo>
                    <a:pt x="8" y="101"/>
                  </a:lnTo>
                  <a:lnTo>
                    <a:pt x="8" y="99"/>
                  </a:lnTo>
                  <a:lnTo>
                    <a:pt x="8" y="99"/>
                  </a:lnTo>
                  <a:lnTo>
                    <a:pt x="8" y="97"/>
                  </a:lnTo>
                  <a:lnTo>
                    <a:pt x="8" y="97"/>
                  </a:lnTo>
                  <a:lnTo>
                    <a:pt x="5" y="94"/>
                  </a:lnTo>
                  <a:lnTo>
                    <a:pt x="0" y="94"/>
                  </a:lnTo>
                  <a:lnTo>
                    <a:pt x="3" y="87"/>
                  </a:lnTo>
                  <a:lnTo>
                    <a:pt x="5" y="85"/>
                  </a:lnTo>
                  <a:lnTo>
                    <a:pt x="8" y="85"/>
                  </a:lnTo>
                  <a:lnTo>
                    <a:pt x="5" y="82"/>
                  </a:lnTo>
                  <a:lnTo>
                    <a:pt x="3" y="80"/>
                  </a:lnTo>
                  <a:lnTo>
                    <a:pt x="5" y="73"/>
                  </a:lnTo>
                  <a:lnTo>
                    <a:pt x="10" y="73"/>
                  </a:lnTo>
                  <a:lnTo>
                    <a:pt x="10" y="71"/>
                  </a:lnTo>
                  <a:lnTo>
                    <a:pt x="10" y="71"/>
                  </a:lnTo>
                  <a:lnTo>
                    <a:pt x="10" y="68"/>
                  </a:lnTo>
                  <a:lnTo>
                    <a:pt x="10" y="68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5" y="66"/>
                  </a:lnTo>
                  <a:lnTo>
                    <a:pt x="15" y="68"/>
                  </a:lnTo>
                  <a:lnTo>
                    <a:pt x="17" y="68"/>
                  </a:lnTo>
                  <a:lnTo>
                    <a:pt x="22" y="75"/>
                  </a:lnTo>
                  <a:lnTo>
                    <a:pt x="24" y="75"/>
                  </a:lnTo>
                  <a:lnTo>
                    <a:pt x="31" y="73"/>
                  </a:lnTo>
                  <a:lnTo>
                    <a:pt x="29" y="71"/>
                  </a:lnTo>
                  <a:lnTo>
                    <a:pt x="29" y="71"/>
                  </a:lnTo>
                  <a:lnTo>
                    <a:pt x="29" y="66"/>
                  </a:lnTo>
                  <a:lnTo>
                    <a:pt x="26" y="64"/>
                  </a:lnTo>
                  <a:lnTo>
                    <a:pt x="29" y="64"/>
                  </a:lnTo>
                  <a:lnTo>
                    <a:pt x="31" y="64"/>
                  </a:lnTo>
                  <a:lnTo>
                    <a:pt x="36" y="61"/>
                  </a:lnTo>
                  <a:lnTo>
                    <a:pt x="36" y="61"/>
                  </a:lnTo>
                  <a:lnTo>
                    <a:pt x="38" y="59"/>
                  </a:lnTo>
                  <a:lnTo>
                    <a:pt x="38" y="59"/>
                  </a:lnTo>
                  <a:lnTo>
                    <a:pt x="38" y="56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3" y="56"/>
                  </a:lnTo>
                  <a:lnTo>
                    <a:pt x="45" y="56"/>
                  </a:lnTo>
                  <a:lnTo>
                    <a:pt x="45" y="56"/>
                  </a:lnTo>
                  <a:lnTo>
                    <a:pt x="48" y="54"/>
                  </a:lnTo>
                  <a:lnTo>
                    <a:pt x="50" y="54"/>
                  </a:lnTo>
                  <a:lnTo>
                    <a:pt x="52" y="54"/>
                  </a:lnTo>
                  <a:lnTo>
                    <a:pt x="52" y="52"/>
                  </a:lnTo>
                  <a:lnTo>
                    <a:pt x="52" y="52"/>
                  </a:lnTo>
                  <a:lnTo>
                    <a:pt x="55" y="49"/>
                  </a:lnTo>
                  <a:lnTo>
                    <a:pt x="57" y="49"/>
                  </a:lnTo>
                  <a:lnTo>
                    <a:pt x="62" y="49"/>
                  </a:lnTo>
                  <a:lnTo>
                    <a:pt x="62" y="52"/>
                  </a:lnTo>
                  <a:lnTo>
                    <a:pt x="64" y="52"/>
                  </a:lnTo>
                  <a:lnTo>
                    <a:pt x="67" y="52"/>
                  </a:lnTo>
                  <a:lnTo>
                    <a:pt x="69" y="52"/>
                  </a:lnTo>
                  <a:lnTo>
                    <a:pt x="69" y="52"/>
                  </a:lnTo>
                  <a:lnTo>
                    <a:pt x="71" y="49"/>
                  </a:lnTo>
                  <a:lnTo>
                    <a:pt x="71" y="49"/>
                  </a:lnTo>
                  <a:lnTo>
                    <a:pt x="74" y="49"/>
                  </a:lnTo>
                  <a:lnTo>
                    <a:pt x="76" y="49"/>
                  </a:lnTo>
                  <a:lnTo>
                    <a:pt x="76" y="49"/>
                  </a:lnTo>
                  <a:lnTo>
                    <a:pt x="78" y="52"/>
                  </a:lnTo>
                  <a:lnTo>
                    <a:pt x="81" y="52"/>
                  </a:lnTo>
                  <a:lnTo>
                    <a:pt x="81" y="52"/>
                  </a:lnTo>
                  <a:lnTo>
                    <a:pt x="83" y="52"/>
                  </a:lnTo>
                  <a:lnTo>
                    <a:pt x="85" y="52"/>
                  </a:lnTo>
                  <a:lnTo>
                    <a:pt x="90" y="52"/>
                  </a:lnTo>
                  <a:lnTo>
                    <a:pt x="90" y="52"/>
                  </a:lnTo>
                  <a:lnTo>
                    <a:pt x="93" y="52"/>
                  </a:lnTo>
                  <a:lnTo>
                    <a:pt x="95" y="54"/>
                  </a:lnTo>
                  <a:lnTo>
                    <a:pt x="95" y="56"/>
                  </a:lnTo>
                  <a:lnTo>
                    <a:pt x="100" y="56"/>
                  </a:lnTo>
                  <a:lnTo>
                    <a:pt x="102" y="59"/>
                  </a:lnTo>
                  <a:lnTo>
                    <a:pt x="102" y="59"/>
                  </a:lnTo>
                  <a:lnTo>
                    <a:pt x="104" y="61"/>
                  </a:lnTo>
                  <a:lnTo>
                    <a:pt x="104" y="64"/>
                  </a:lnTo>
                  <a:lnTo>
                    <a:pt x="104" y="64"/>
                  </a:lnTo>
                  <a:lnTo>
                    <a:pt x="107" y="66"/>
                  </a:lnTo>
                  <a:lnTo>
                    <a:pt x="109" y="64"/>
                  </a:lnTo>
                  <a:lnTo>
                    <a:pt x="109" y="64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7" y="59"/>
                  </a:lnTo>
                  <a:lnTo>
                    <a:pt x="109" y="59"/>
                  </a:lnTo>
                  <a:lnTo>
                    <a:pt x="111" y="59"/>
                  </a:lnTo>
                  <a:lnTo>
                    <a:pt x="111" y="59"/>
                  </a:lnTo>
                  <a:lnTo>
                    <a:pt x="111" y="61"/>
                  </a:lnTo>
                  <a:lnTo>
                    <a:pt x="114" y="61"/>
                  </a:lnTo>
                  <a:lnTo>
                    <a:pt x="114" y="64"/>
                  </a:lnTo>
                  <a:lnTo>
                    <a:pt x="119" y="64"/>
                  </a:lnTo>
                  <a:lnTo>
                    <a:pt x="121" y="64"/>
                  </a:lnTo>
                  <a:lnTo>
                    <a:pt x="123" y="64"/>
                  </a:lnTo>
                  <a:lnTo>
                    <a:pt x="128" y="61"/>
                  </a:lnTo>
                  <a:lnTo>
                    <a:pt x="128" y="61"/>
                  </a:lnTo>
                  <a:lnTo>
                    <a:pt x="130" y="61"/>
                  </a:lnTo>
                  <a:lnTo>
                    <a:pt x="133" y="59"/>
                  </a:lnTo>
                  <a:lnTo>
                    <a:pt x="133" y="59"/>
                  </a:lnTo>
                  <a:lnTo>
                    <a:pt x="135" y="59"/>
                  </a:lnTo>
                  <a:lnTo>
                    <a:pt x="135" y="59"/>
                  </a:lnTo>
                  <a:lnTo>
                    <a:pt x="137" y="59"/>
                  </a:lnTo>
                  <a:lnTo>
                    <a:pt x="140" y="59"/>
                  </a:lnTo>
                  <a:lnTo>
                    <a:pt x="142" y="59"/>
                  </a:lnTo>
                  <a:lnTo>
                    <a:pt x="142" y="59"/>
                  </a:lnTo>
                  <a:lnTo>
                    <a:pt x="147" y="61"/>
                  </a:lnTo>
                  <a:lnTo>
                    <a:pt x="149" y="59"/>
                  </a:lnTo>
                  <a:lnTo>
                    <a:pt x="149" y="59"/>
                  </a:lnTo>
                  <a:lnTo>
                    <a:pt x="154" y="59"/>
                  </a:lnTo>
                  <a:lnTo>
                    <a:pt x="156" y="56"/>
                  </a:lnTo>
                  <a:lnTo>
                    <a:pt x="159" y="59"/>
                  </a:lnTo>
                  <a:lnTo>
                    <a:pt x="161" y="59"/>
                  </a:lnTo>
                  <a:lnTo>
                    <a:pt x="161" y="61"/>
                  </a:lnTo>
                  <a:lnTo>
                    <a:pt x="163" y="64"/>
                  </a:lnTo>
                  <a:lnTo>
                    <a:pt x="163" y="64"/>
                  </a:lnTo>
                  <a:lnTo>
                    <a:pt x="168" y="64"/>
                  </a:lnTo>
                  <a:lnTo>
                    <a:pt x="171" y="64"/>
                  </a:lnTo>
                  <a:lnTo>
                    <a:pt x="171" y="64"/>
                  </a:lnTo>
                  <a:lnTo>
                    <a:pt x="173" y="66"/>
                  </a:lnTo>
                  <a:lnTo>
                    <a:pt x="175" y="66"/>
                  </a:lnTo>
                  <a:lnTo>
                    <a:pt x="178" y="64"/>
                  </a:lnTo>
                  <a:lnTo>
                    <a:pt x="180" y="61"/>
                  </a:lnTo>
                  <a:lnTo>
                    <a:pt x="180" y="61"/>
                  </a:lnTo>
                  <a:lnTo>
                    <a:pt x="182" y="61"/>
                  </a:lnTo>
                  <a:lnTo>
                    <a:pt x="185" y="64"/>
                  </a:lnTo>
                  <a:lnTo>
                    <a:pt x="189" y="64"/>
                  </a:lnTo>
                  <a:lnTo>
                    <a:pt x="192" y="64"/>
                  </a:lnTo>
                  <a:lnTo>
                    <a:pt x="194" y="64"/>
                  </a:lnTo>
                  <a:lnTo>
                    <a:pt x="199" y="61"/>
                  </a:lnTo>
                  <a:lnTo>
                    <a:pt x="201" y="56"/>
                  </a:lnTo>
                  <a:lnTo>
                    <a:pt x="201" y="54"/>
                  </a:lnTo>
                  <a:lnTo>
                    <a:pt x="201" y="54"/>
                  </a:lnTo>
                  <a:lnTo>
                    <a:pt x="199" y="54"/>
                  </a:lnTo>
                  <a:lnTo>
                    <a:pt x="197" y="54"/>
                  </a:lnTo>
                  <a:lnTo>
                    <a:pt x="192" y="52"/>
                  </a:lnTo>
                  <a:lnTo>
                    <a:pt x="192" y="52"/>
                  </a:lnTo>
                  <a:lnTo>
                    <a:pt x="189" y="52"/>
                  </a:lnTo>
                  <a:lnTo>
                    <a:pt x="187" y="49"/>
                  </a:lnTo>
                  <a:lnTo>
                    <a:pt x="185" y="49"/>
                  </a:lnTo>
                  <a:lnTo>
                    <a:pt x="185" y="49"/>
                  </a:lnTo>
                  <a:lnTo>
                    <a:pt x="185" y="47"/>
                  </a:lnTo>
                  <a:lnTo>
                    <a:pt x="180" y="47"/>
                  </a:lnTo>
                  <a:lnTo>
                    <a:pt x="180" y="47"/>
                  </a:lnTo>
                  <a:lnTo>
                    <a:pt x="182" y="45"/>
                  </a:lnTo>
                  <a:lnTo>
                    <a:pt x="185" y="45"/>
                  </a:lnTo>
                  <a:lnTo>
                    <a:pt x="189" y="42"/>
                  </a:lnTo>
                  <a:lnTo>
                    <a:pt x="192" y="42"/>
                  </a:lnTo>
                  <a:lnTo>
                    <a:pt x="192" y="40"/>
                  </a:lnTo>
                  <a:lnTo>
                    <a:pt x="194" y="40"/>
                  </a:lnTo>
                  <a:lnTo>
                    <a:pt x="189" y="35"/>
                  </a:lnTo>
                  <a:lnTo>
                    <a:pt x="189" y="35"/>
                  </a:lnTo>
                  <a:lnTo>
                    <a:pt x="192" y="35"/>
                  </a:lnTo>
                  <a:lnTo>
                    <a:pt x="192" y="33"/>
                  </a:lnTo>
                  <a:lnTo>
                    <a:pt x="194" y="33"/>
                  </a:lnTo>
                  <a:lnTo>
                    <a:pt x="197" y="33"/>
                  </a:lnTo>
                  <a:lnTo>
                    <a:pt x="199" y="33"/>
                  </a:lnTo>
                  <a:lnTo>
                    <a:pt x="199" y="33"/>
                  </a:lnTo>
                  <a:lnTo>
                    <a:pt x="201" y="33"/>
                  </a:lnTo>
                  <a:lnTo>
                    <a:pt x="206" y="33"/>
                  </a:lnTo>
                  <a:lnTo>
                    <a:pt x="208" y="33"/>
                  </a:lnTo>
                  <a:lnTo>
                    <a:pt x="208" y="30"/>
                  </a:lnTo>
                  <a:lnTo>
                    <a:pt x="208" y="30"/>
                  </a:lnTo>
                  <a:lnTo>
                    <a:pt x="204" y="28"/>
                  </a:lnTo>
                  <a:lnTo>
                    <a:pt x="197" y="28"/>
                  </a:lnTo>
                  <a:lnTo>
                    <a:pt x="194" y="28"/>
                  </a:lnTo>
                  <a:lnTo>
                    <a:pt x="197" y="26"/>
                  </a:lnTo>
                  <a:lnTo>
                    <a:pt x="197" y="26"/>
                  </a:lnTo>
                  <a:lnTo>
                    <a:pt x="199" y="26"/>
                  </a:lnTo>
                  <a:lnTo>
                    <a:pt x="201" y="26"/>
                  </a:lnTo>
                  <a:lnTo>
                    <a:pt x="199" y="23"/>
                  </a:lnTo>
                  <a:lnTo>
                    <a:pt x="197" y="23"/>
                  </a:lnTo>
                  <a:lnTo>
                    <a:pt x="194" y="23"/>
                  </a:lnTo>
                  <a:lnTo>
                    <a:pt x="194" y="23"/>
                  </a:lnTo>
                  <a:lnTo>
                    <a:pt x="194" y="21"/>
                  </a:lnTo>
                  <a:lnTo>
                    <a:pt x="194" y="21"/>
                  </a:lnTo>
                  <a:lnTo>
                    <a:pt x="192" y="19"/>
                  </a:lnTo>
                  <a:lnTo>
                    <a:pt x="197" y="19"/>
                  </a:lnTo>
                  <a:lnTo>
                    <a:pt x="197" y="19"/>
                  </a:lnTo>
                  <a:lnTo>
                    <a:pt x="199" y="19"/>
                  </a:lnTo>
                  <a:lnTo>
                    <a:pt x="201" y="19"/>
                  </a:lnTo>
                  <a:lnTo>
                    <a:pt x="204" y="19"/>
                  </a:lnTo>
                  <a:lnTo>
                    <a:pt x="204" y="19"/>
                  </a:lnTo>
                  <a:lnTo>
                    <a:pt x="206" y="19"/>
                  </a:lnTo>
                  <a:lnTo>
                    <a:pt x="213" y="19"/>
                  </a:lnTo>
                  <a:lnTo>
                    <a:pt x="213" y="21"/>
                  </a:lnTo>
                  <a:lnTo>
                    <a:pt x="215" y="19"/>
                  </a:lnTo>
                  <a:lnTo>
                    <a:pt x="218" y="19"/>
                  </a:lnTo>
                  <a:lnTo>
                    <a:pt x="223" y="19"/>
                  </a:lnTo>
                  <a:lnTo>
                    <a:pt x="223" y="16"/>
                  </a:lnTo>
                  <a:lnTo>
                    <a:pt x="225" y="16"/>
                  </a:lnTo>
                  <a:lnTo>
                    <a:pt x="227" y="16"/>
                  </a:lnTo>
                  <a:lnTo>
                    <a:pt x="230" y="16"/>
                  </a:lnTo>
                  <a:lnTo>
                    <a:pt x="232" y="16"/>
                  </a:lnTo>
                  <a:lnTo>
                    <a:pt x="234" y="16"/>
                  </a:lnTo>
                  <a:lnTo>
                    <a:pt x="234" y="16"/>
                  </a:lnTo>
                  <a:lnTo>
                    <a:pt x="239" y="14"/>
                  </a:lnTo>
                  <a:lnTo>
                    <a:pt x="239" y="14"/>
                  </a:lnTo>
                  <a:lnTo>
                    <a:pt x="241" y="14"/>
                  </a:lnTo>
                  <a:lnTo>
                    <a:pt x="244" y="14"/>
                  </a:lnTo>
                  <a:lnTo>
                    <a:pt x="246" y="14"/>
                  </a:lnTo>
                  <a:lnTo>
                    <a:pt x="248" y="14"/>
                  </a:lnTo>
                  <a:lnTo>
                    <a:pt x="248" y="14"/>
                  </a:lnTo>
                  <a:lnTo>
                    <a:pt x="248" y="12"/>
                  </a:lnTo>
                  <a:lnTo>
                    <a:pt x="248" y="12"/>
                  </a:lnTo>
                  <a:lnTo>
                    <a:pt x="251" y="9"/>
                  </a:lnTo>
                  <a:lnTo>
                    <a:pt x="253" y="9"/>
                  </a:lnTo>
                  <a:lnTo>
                    <a:pt x="256" y="12"/>
                  </a:lnTo>
                  <a:lnTo>
                    <a:pt x="260" y="9"/>
                  </a:lnTo>
                  <a:lnTo>
                    <a:pt x="260" y="9"/>
                  </a:lnTo>
                  <a:lnTo>
                    <a:pt x="270" y="9"/>
                  </a:lnTo>
                  <a:lnTo>
                    <a:pt x="277" y="9"/>
                  </a:lnTo>
                  <a:lnTo>
                    <a:pt x="284" y="7"/>
                  </a:lnTo>
                  <a:lnTo>
                    <a:pt x="284" y="7"/>
                  </a:lnTo>
                  <a:lnTo>
                    <a:pt x="286" y="7"/>
                  </a:lnTo>
                  <a:lnTo>
                    <a:pt x="289" y="7"/>
                  </a:lnTo>
                  <a:lnTo>
                    <a:pt x="291" y="5"/>
                  </a:lnTo>
                  <a:lnTo>
                    <a:pt x="289" y="5"/>
                  </a:lnTo>
                  <a:lnTo>
                    <a:pt x="291" y="2"/>
                  </a:lnTo>
                  <a:lnTo>
                    <a:pt x="291" y="2"/>
                  </a:lnTo>
                  <a:lnTo>
                    <a:pt x="293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300" y="0"/>
                  </a:lnTo>
                  <a:lnTo>
                    <a:pt x="300" y="0"/>
                  </a:lnTo>
                  <a:lnTo>
                    <a:pt x="303" y="0"/>
                  </a:lnTo>
                  <a:lnTo>
                    <a:pt x="305" y="0"/>
                  </a:lnTo>
                  <a:lnTo>
                    <a:pt x="308" y="2"/>
                  </a:lnTo>
                  <a:lnTo>
                    <a:pt x="310" y="0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5" y="5"/>
                  </a:lnTo>
                  <a:lnTo>
                    <a:pt x="317" y="2"/>
                  </a:lnTo>
                  <a:lnTo>
                    <a:pt x="319" y="2"/>
                  </a:lnTo>
                  <a:lnTo>
                    <a:pt x="322" y="2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5"/>
                  </a:lnTo>
                  <a:lnTo>
                    <a:pt x="326" y="7"/>
                  </a:lnTo>
                  <a:lnTo>
                    <a:pt x="326" y="7"/>
                  </a:lnTo>
                  <a:lnTo>
                    <a:pt x="326" y="9"/>
                  </a:lnTo>
                  <a:lnTo>
                    <a:pt x="331" y="9"/>
                  </a:lnTo>
                  <a:lnTo>
                    <a:pt x="329" y="12"/>
                  </a:lnTo>
                  <a:lnTo>
                    <a:pt x="329" y="14"/>
                  </a:lnTo>
                  <a:lnTo>
                    <a:pt x="329" y="14"/>
                  </a:lnTo>
                  <a:lnTo>
                    <a:pt x="326" y="14"/>
                  </a:lnTo>
                  <a:lnTo>
                    <a:pt x="329" y="16"/>
                  </a:lnTo>
                  <a:lnTo>
                    <a:pt x="329" y="16"/>
                  </a:lnTo>
                  <a:lnTo>
                    <a:pt x="334" y="16"/>
                  </a:lnTo>
                  <a:lnTo>
                    <a:pt x="334" y="16"/>
                  </a:lnTo>
                  <a:lnTo>
                    <a:pt x="336" y="16"/>
                  </a:lnTo>
                  <a:lnTo>
                    <a:pt x="336" y="16"/>
                  </a:lnTo>
                  <a:lnTo>
                    <a:pt x="338" y="16"/>
                  </a:lnTo>
                  <a:lnTo>
                    <a:pt x="341" y="16"/>
                  </a:lnTo>
                  <a:lnTo>
                    <a:pt x="341" y="16"/>
                  </a:lnTo>
                  <a:lnTo>
                    <a:pt x="341" y="14"/>
                  </a:lnTo>
                  <a:lnTo>
                    <a:pt x="343" y="14"/>
                  </a:lnTo>
                  <a:lnTo>
                    <a:pt x="343" y="16"/>
                  </a:lnTo>
                  <a:lnTo>
                    <a:pt x="345" y="16"/>
                  </a:lnTo>
                  <a:lnTo>
                    <a:pt x="345" y="16"/>
                  </a:lnTo>
                  <a:lnTo>
                    <a:pt x="345" y="19"/>
                  </a:lnTo>
                  <a:lnTo>
                    <a:pt x="345" y="19"/>
                  </a:lnTo>
                  <a:lnTo>
                    <a:pt x="348" y="19"/>
                  </a:lnTo>
                  <a:lnTo>
                    <a:pt x="348" y="19"/>
                  </a:lnTo>
                  <a:lnTo>
                    <a:pt x="348" y="19"/>
                  </a:lnTo>
                  <a:lnTo>
                    <a:pt x="348" y="16"/>
                  </a:lnTo>
                  <a:lnTo>
                    <a:pt x="352" y="19"/>
                  </a:lnTo>
                  <a:lnTo>
                    <a:pt x="355" y="19"/>
                  </a:lnTo>
                  <a:lnTo>
                    <a:pt x="355" y="19"/>
                  </a:lnTo>
                  <a:lnTo>
                    <a:pt x="357" y="19"/>
                  </a:lnTo>
                  <a:lnTo>
                    <a:pt x="360" y="19"/>
                  </a:lnTo>
                  <a:lnTo>
                    <a:pt x="360" y="19"/>
                  </a:lnTo>
                  <a:lnTo>
                    <a:pt x="362" y="19"/>
                  </a:lnTo>
                  <a:lnTo>
                    <a:pt x="362" y="19"/>
                  </a:lnTo>
                  <a:lnTo>
                    <a:pt x="362" y="21"/>
                  </a:lnTo>
                  <a:lnTo>
                    <a:pt x="362" y="21"/>
                  </a:lnTo>
                  <a:lnTo>
                    <a:pt x="360" y="21"/>
                  </a:lnTo>
                  <a:lnTo>
                    <a:pt x="357" y="23"/>
                  </a:lnTo>
                  <a:lnTo>
                    <a:pt x="357" y="23"/>
                  </a:lnTo>
                  <a:lnTo>
                    <a:pt x="357" y="26"/>
                  </a:lnTo>
                  <a:lnTo>
                    <a:pt x="360" y="26"/>
                  </a:lnTo>
                  <a:lnTo>
                    <a:pt x="360" y="26"/>
                  </a:lnTo>
                  <a:lnTo>
                    <a:pt x="362" y="26"/>
                  </a:lnTo>
                  <a:lnTo>
                    <a:pt x="367" y="23"/>
                  </a:lnTo>
                  <a:lnTo>
                    <a:pt x="367" y="23"/>
                  </a:lnTo>
                  <a:lnTo>
                    <a:pt x="369" y="23"/>
                  </a:lnTo>
                  <a:lnTo>
                    <a:pt x="371" y="26"/>
                  </a:lnTo>
                  <a:lnTo>
                    <a:pt x="374" y="26"/>
                  </a:lnTo>
                  <a:lnTo>
                    <a:pt x="371" y="23"/>
                  </a:lnTo>
                  <a:lnTo>
                    <a:pt x="374" y="23"/>
                  </a:lnTo>
                  <a:lnTo>
                    <a:pt x="376" y="23"/>
                  </a:lnTo>
                  <a:lnTo>
                    <a:pt x="378" y="21"/>
                  </a:lnTo>
                  <a:lnTo>
                    <a:pt x="381" y="21"/>
                  </a:lnTo>
                  <a:lnTo>
                    <a:pt x="386" y="19"/>
                  </a:lnTo>
                  <a:lnTo>
                    <a:pt x="386" y="16"/>
                  </a:lnTo>
                  <a:lnTo>
                    <a:pt x="388" y="16"/>
                  </a:lnTo>
                  <a:lnTo>
                    <a:pt x="390" y="16"/>
                  </a:lnTo>
                  <a:lnTo>
                    <a:pt x="393" y="16"/>
                  </a:lnTo>
                  <a:lnTo>
                    <a:pt x="395" y="16"/>
                  </a:lnTo>
                  <a:lnTo>
                    <a:pt x="397" y="14"/>
                  </a:lnTo>
                  <a:lnTo>
                    <a:pt x="400" y="14"/>
                  </a:lnTo>
                  <a:lnTo>
                    <a:pt x="404" y="14"/>
                  </a:lnTo>
                  <a:lnTo>
                    <a:pt x="404" y="14"/>
                  </a:lnTo>
                  <a:lnTo>
                    <a:pt x="404" y="16"/>
                  </a:lnTo>
                  <a:lnTo>
                    <a:pt x="404" y="16"/>
                  </a:lnTo>
                  <a:lnTo>
                    <a:pt x="402" y="16"/>
                  </a:lnTo>
                  <a:lnTo>
                    <a:pt x="400" y="16"/>
                  </a:lnTo>
                  <a:lnTo>
                    <a:pt x="400" y="19"/>
                  </a:lnTo>
                  <a:lnTo>
                    <a:pt x="400" y="19"/>
                  </a:lnTo>
                  <a:lnTo>
                    <a:pt x="402" y="19"/>
                  </a:lnTo>
                  <a:lnTo>
                    <a:pt x="419" y="28"/>
                  </a:lnTo>
                  <a:lnTo>
                    <a:pt x="449" y="61"/>
                  </a:lnTo>
                  <a:lnTo>
                    <a:pt x="452" y="61"/>
                  </a:lnTo>
                  <a:lnTo>
                    <a:pt x="452" y="59"/>
                  </a:lnTo>
                  <a:lnTo>
                    <a:pt x="452" y="59"/>
                  </a:lnTo>
                  <a:lnTo>
                    <a:pt x="454" y="56"/>
                  </a:lnTo>
                  <a:lnTo>
                    <a:pt x="456" y="56"/>
                  </a:lnTo>
                  <a:lnTo>
                    <a:pt x="459" y="56"/>
                  </a:lnTo>
                  <a:lnTo>
                    <a:pt x="461" y="56"/>
                  </a:lnTo>
                  <a:lnTo>
                    <a:pt x="463" y="59"/>
                  </a:lnTo>
                  <a:lnTo>
                    <a:pt x="463" y="59"/>
                  </a:lnTo>
                  <a:lnTo>
                    <a:pt x="463" y="61"/>
                  </a:lnTo>
                  <a:lnTo>
                    <a:pt x="466" y="61"/>
                  </a:lnTo>
                  <a:lnTo>
                    <a:pt x="466" y="64"/>
                  </a:lnTo>
                  <a:lnTo>
                    <a:pt x="473" y="61"/>
                  </a:lnTo>
                  <a:lnTo>
                    <a:pt x="475" y="64"/>
                  </a:lnTo>
                  <a:lnTo>
                    <a:pt x="478" y="64"/>
                  </a:lnTo>
                  <a:lnTo>
                    <a:pt x="482" y="64"/>
                  </a:lnTo>
                  <a:lnTo>
                    <a:pt x="482" y="61"/>
                  </a:lnTo>
                  <a:lnTo>
                    <a:pt x="485" y="61"/>
                  </a:lnTo>
                  <a:lnTo>
                    <a:pt x="485" y="61"/>
                  </a:lnTo>
                  <a:lnTo>
                    <a:pt x="487" y="61"/>
                  </a:lnTo>
                  <a:lnTo>
                    <a:pt x="489" y="59"/>
                  </a:lnTo>
                  <a:lnTo>
                    <a:pt x="489" y="59"/>
                  </a:lnTo>
                  <a:lnTo>
                    <a:pt x="494" y="59"/>
                  </a:lnTo>
                  <a:lnTo>
                    <a:pt x="497" y="61"/>
                  </a:lnTo>
                  <a:lnTo>
                    <a:pt x="497" y="61"/>
                  </a:lnTo>
                  <a:lnTo>
                    <a:pt x="499" y="61"/>
                  </a:lnTo>
                  <a:lnTo>
                    <a:pt x="501" y="64"/>
                  </a:lnTo>
                  <a:lnTo>
                    <a:pt x="504" y="64"/>
                  </a:lnTo>
                  <a:lnTo>
                    <a:pt x="504" y="66"/>
                  </a:lnTo>
                  <a:lnTo>
                    <a:pt x="504" y="66"/>
                  </a:lnTo>
                  <a:lnTo>
                    <a:pt x="504" y="68"/>
                  </a:lnTo>
                  <a:lnTo>
                    <a:pt x="504" y="68"/>
                  </a:lnTo>
                  <a:lnTo>
                    <a:pt x="506" y="68"/>
                  </a:lnTo>
                  <a:lnTo>
                    <a:pt x="511" y="71"/>
                  </a:lnTo>
                  <a:lnTo>
                    <a:pt x="513" y="73"/>
                  </a:lnTo>
                  <a:lnTo>
                    <a:pt x="513" y="73"/>
                  </a:lnTo>
                  <a:lnTo>
                    <a:pt x="513" y="73"/>
                  </a:lnTo>
                  <a:lnTo>
                    <a:pt x="515" y="75"/>
                  </a:lnTo>
                  <a:lnTo>
                    <a:pt x="518" y="78"/>
                  </a:lnTo>
                  <a:lnTo>
                    <a:pt x="518" y="78"/>
                  </a:lnTo>
                  <a:lnTo>
                    <a:pt x="523" y="78"/>
                  </a:lnTo>
                  <a:lnTo>
                    <a:pt x="525" y="78"/>
                  </a:lnTo>
                  <a:lnTo>
                    <a:pt x="527" y="80"/>
                  </a:lnTo>
                  <a:lnTo>
                    <a:pt x="527" y="80"/>
                  </a:lnTo>
                  <a:lnTo>
                    <a:pt x="530" y="80"/>
                  </a:lnTo>
                  <a:lnTo>
                    <a:pt x="532" y="78"/>
                  </a:lnTo>
                  <a:lnTo>
                    <a:pt x="532" y="78"/>
                  </a:lnTo>
                  <a:lnTo>
                    <a:pt x="537" y="75"/>
                  </a:lnTo>
                  <a:lnTo>
                    <a:pt x="537" y="78"/>
                  </a:lnTo>
                  <a:lnTo>
                    <a:pt x="537" y="78"/>
                  </a:lnTo>
                  <a:lnTo>
                    <a:pt x="539" y="80"/>
                  </a:lnTo>
                  <a:lnTo>
                    <a:pt x="541" y="82"/>
                  </a:lnTo>
                  <a:lnTo>
                    <a:pt x="541" y="82"/>
                  </a:lnTo>
                  <a:lnTo>
                    <a:pt x="544" y="85"/>
                  </a:lnTo>
                  <a:lnTo>
                    <a:pt x="539" y="87"/>
                  </a:lnTo>
                  <a:lnTo>
                    <a:pt x="539" y="87"/>
                  </a:lnTo>
                  <a:lnTo>
                    <a:pt x="537" y="92"/>
                  </a:lnTo>
                  <a:lnTo>
                    <a:pt x="534" y="94"/>
                  </a:lnTo>
                  <a:lnTo>
                    <a:pt x="530" y="94"/>
                  </a:lnTo>
                  <a:lnTo>
                    <a:pt x="525" y="94"/>
                  </a:lnTo>
                  <a:lnTo>
                    <a:pt x="523" y="99"/>
                  </a:lnTo>
                  <a:lnTo>
                    <a:pt x="520" y="101"/>
                  </a:lnTo>
                  <a:lnTo>
                    <a:pt x="523" y="106"/>
                  </a:lnTo>
                  <a:lnTo>
                    <a:pt x="520" y="111"/>
                  </a:lnTo>
                  <a:lnTo>
                    <a:pt x="515" y="113"/>
                  </a:lnTo>
                  <a:lnTo>
                    <a:pt x="511" y="116"/>
                  </a:lnTo>
                  <a:lnTo>
                    <a:pt x="511" y="113"/>
                  </a:lnTo>
                  <a:lnTo>
                    <a:pt x="508" y="113"/>
                  </a:lnTo>
                  <a:lnTo>
                    <a:pt x="499" y="113"/>
                  </a:lnTo>
                  <a:lnTo>
                    <a:pt x="494" y="111"/>
                  </a:lnTo>
                  <a:lnTo>
                    <a:pt x="492" y="111"/>
                  </a:lnTo>
                  <a:lnTo>
                    <a:pt x="487" y="111"/>
                  </a:lnTo>
                  <a:lnTo>
                    <a:pt x="485" y="113"/>
                  </a:lnTo>
                  <a:lnTo>
                    <a:pt x="482" y="118"/>
                  </a:lnTo>
                  <a:lnTo>
                    <a:pt x="478" y="123"/>
                  </a:lnTo>
                  <a:lnTo>
                    <a:pt x="478" y="127"/>
                  </a:lnTo>
                  <a:lnTo>
                    <a:pt x="475" y="130"/>
                  </a:lnTo>
                  <a:lnTo>
                    <a:pt x="478" y="132"/>
                  </a:lnTo>
                  <a:lnTo>
                    <a:pt x="478" y="137"/>
                  </a:lnTo>
                  <a:lnTo>
                    <a:pt x="478" y="137"/>
                  </a:lnTo>
                  <a:lnTo>
                    <a:pt x="463" y="137"/>
                  </a:lnTo>
                  <a:lnTo>
                    <a:pt x="459" y="139"/>
                  </a:lnTo>
                  <a:lnTo>
                    <a:pt x="454" y="139"/>
                  </a:lnTo>
                  <a:lnTo>
                    <a:pt x="449" y="142"/>
                  </a:lnTo>
                  <a:lnTo>
                    <a:pt x="447" y="142"/>
                  </a:lnTo>
                  <a:lnTo>
                    <a:pt x="447" y="144"/>
                  </a:lnTo>
                  <a:lnTo>
                    <a:pt x="449" y="146"/>
                  </a:lnTo>
                  <a:lnTo>
                    <a:pt x="452" y="153"/>
                  </a:lnTo>
                  <a:lnTo>
                    <a:pt x="452" y="156"/>
                  </a:lnTo>
                  <a:lnTo>
                    <a:pt x="454" y="158"/>
                  </a:lnTo>
                  <a:lnTo>
                    <a:pt x="456" y="163"/>
                  </a:lnTo>
                  <a:lnTo>
                    <a:pt x="456" y="165"/>
                  </a:lnTo>
                  <a:lnTo>
                    <a:pt x="452" y="165"/>
                  </a:lnTo>
                  <a:lnTo>
                    <a:pt x="454" y="168"/>
                  </a:lnTo>
                  <a:lnTo>
                    <a:pt x="452" y="170"/>
                  </a:lnTo>
                  <a:lnTo>
                    <a:pt x="449" y="172"/>
                  </a:lnTo>
                  <a:lnTo>
                    <a:pt x="449" y="175"/>
                  </a:lnTo>
                  <a:lnTo>
                    <a:pt x="449" y="175"/>
                  </a:lnTo>
                  <a:lnTo>
                    <a:pt x="449" y="175"/>
                  </a:lnTo>
                  <a:lnTo>
                    <a:pt x="445" y="172"/>
                  </a:lnTo>
                  <a:lnTo>
                    <a:pt x="440" y="172"/>
                  </a:lnTo>
                  <a:lnTo>
                    <a:pt x="437" y="170"/>
                  </a:lnTo>
                  <a:lnTo>
                    <a:pt x="433" y="170"/>
                  </a:lnTo>
                  <a:lnTo>
                    <a:pt x="430" y="168"/>
                  </a:lnTo>
                  <a:lnTo>
                    <a:pt x="428" y="168"/>
                  </a:lnTo>
                  <a:lnTo>
                    <a:pt x="428" y="168"/>
                  </a:lnTo>
                  <a:lnTo>
                    <a:pt x="426" y="168"/>
                  </a:lnTo>
                  <a:lnTo>
                    <a:pt x="419" y="168"/>
                  </a:lnTo>
                  <a:lnTo>
                    <a:pt x="414" y="168"/>
                  </a:lnTo>
                  <a:lnTo>
                    <a:pt x="411" y="168"/>
                  </a:lnTo>
                  <a:lnTo>
                    <a:pt x="407" y="165"/>
                  </a:lnTo>
                  <a:lnTo>
                    <a:pt x="407" y="165"/>
                  </a:lnTo>
                  <a:lnTo>
                    <a:pt x="402" y="168"/>
                  </a:lnTo>
                  <a:lnTo>
                    <a:pt x="395" y="168"/>
                  </a:lnTo>
                  <a:lnTo>
                    <a:pt x="393" y="168"/>
                  </a:lnTo>
                  <a:lnTo>
                    <a:pt x="388" y="168"/>
                  </a:lnTo>
                  <a:lnTo>
                    <a:pt x="386" y="168"/>
                  </a:lnTo>
                  <a:lnTo>
                    <a:pt x="383" y="168"/>
                  </a:lnTo>
                  <a:lnTo>
                    <a:pt x="381" y="165"/>
                  </a:lnTo>
                  <a:lnTo>
                    <a:pt x="378" y="165"/>
                  </a:lnTo>
                  <a:lnTo>
                    <a:pt x="376" y="165"/>
                  </a:lnTo>
                  <a:lnTo>
                    <a:pt x="374" y="165"/>
                  </a:lnTo>
                  <a:lnTo>
                    <a:pt x="369" y="163"/>
                  </a:lnTo>
                  <a:lnTo>
                    <a:pt x="367" y="163"/>
                  </a:lnTo>
                  <a:lnTo>
                    <a:pt x="364" y="163"/>
                  </a:lnTo>
                  <a:lnTo>
                    <a:pt x="362" y="165"/>
                  </a:lnTo>
                  <a:lnTo>
                    <a:pt x="360" y="165"/>
                  </a:lnTo>
                  <a:lnTo>
                    <a:pt x="360" y="168"/>
                  </a:lnTo>
                  <a:lnTo>
                    <a:pt x="360" y="170"/>
                  </a:lnTo>
                  <a:lnTo>
                    <a:pt x="357" y="172"/>
                  </a:lnTo>
                  <a:lnTo>
                    <a:pt x="357" y="172"/>
                  </a:lnTo>
                  <a:lnTo>
                    <a:pt x="352" y="172"/>
                  </a:lnTo>
                  <a:lnTo>
                    <a:pt x="350" y="172"/>
                  </a:lnTo>
                  <a:lnTo>
                    <a:pt x="345" y="170"/>
                  </a:lnTo>
                  <a:lnTo>
                    <a:pt x="345" y="170"/>
                  </a:lnTo>
                  <a:lnTo>
                    <a:pt x="343" y="170"/>
                  </a:lnTo>
                  <a:lnTo>
                    <a:pt x="341" y="170"/>
                  </a:lnTo>
                  <a:lnTo>
                    <a:pt x="336" y="168"/>
                  </a:lnTo>
                  <a:lnTo>
                    <a:pt x="334" y="170"/>
                  </a:lnTo>
                  <a:lnTo>
                    <a:pt x="334" y="168"/>
                  </a:lnTo>
                  <a:lnTo>
                    <a:pt x="329" y="170"/>
                  </a:lnTo>
                  <a:lnTo>
                    <a:pt x="326" y="170"/>
                  </a:lnTo>
                  <a:lnTo>
                    <a:pt x="326" y="170"/>
                  </a:lnTo>
                  <a:lnTo>
                    <a:pt x="326" y="172"/>
                  </a:lnTo>
                  <a:lnTo>
                    <a:pt x="326" y="172"/>
                  </a:lnTo>
                  <a:lnTo>
                    <a:pt x="324" y="175"/>
                  </a:lnTo>
                  <a:lnTo>
                    <a:pt x="324" y="177"/>
                  </a:lnTo>
                  <a:lnTo>
                    <a:pt x="322" y="179"/>
                  </a:lnTo>
                  <a:lnTo>
                    <a:pt x="319" y="179"/>
                  </a:lnTo>
                  <a:lnTo>
                    <a:pt x="317" y="179"/>
                  </a:lnTo>
                  <a:lnTo>
                    <a:pt x="317" y="182"/>
                  </a:lnTo>
                  <a:lnTo>
                    <a:pt x="315" y="182"/>
                  </a:lnTo>
                  <a:lnTo>
                    <a:pt x="310" y="184"/>
                  </a:lnTo>
                  <a:lnTo>
                    <a:pt x="305" y="184"/>
                  </a:lnTo>
                  <a:lnTo>
                    <a:pt x="305" y="186"/>
                  </a:lnTo>
                  <a:lnTo>
                    <a:pt x="303" y="186"/>
                  </a:lnTo>
                  <a:lnTo>
                    <a:pt x="300" y="189"/>
                  </a:lnTo>
                  <a:lnTo>
                    <a:pt x="300" y="189"/>
                  </a:lnTo>
                  <a:lnTo>
                    <a:pt x="300" y="191"/>
                  </a:lnTo>
                  <a:lnTo>
                    <a:pt x="298" y="191"/>
                  </a:lnTo>
                  <a:lnTo>
                    <a:pt x="296" y="191"/>
                  </a:lnTo>
                  <a:lnTo>
                    <a:pt x="293" y="191"/>
                  </a:lnTo>
                  <a:lnTo>
                    <a:pt x="291" y="191"/>
                  </a:lnTo>
                  <a:lnTo>
                    <a:pt x="289" y="191"/>
                  </a:lnTo>
                  <a:lnTo>
                    <a:pt x="284" y="189"/>
                  </a:lnTo>
                  <a:lnTo>
                    <a:pt x="272" y="189"/>
                  </a:lnTo>
                  <a:lnTo>
                    <a:pt x="270" y="182"/>
                  </a:lnTo>
                  <a:lnTo>
                    <a:pt x="260" y="179"/>
                  </a:lnTo>
                  <a:lnTo>
                    <a:pt x="260" y="177"/>
                  </a:lnTo>
                  <a:lnTo>
                    <a:pt x="260" y="175"/>
                  </a:lnTo>
                  <a:lnTo>
                    <a:pt x="263" y="175"/>
                  </a:lnTo>
                  <a:lnTo>
                    <a:pt x="263" y="168"/>
                  </a:lnTo>
                  <a:lnTo>
                    <a:pt x="258" y="168"/>
                  </a:lnTo>
                  <a:lnTo>
                    <a:pt x="256" y="160"/>
                  </a:lnTo>
                  <a:lnTo>
                    <a:pt x="251" y="160"/>
                  </a:lnTo>
                  <a:lnTo>
                    <a:pt x="251" y="158"/>
                  </a:lnTo>
                  <a:lnTo>
                    <a:pt x="246" y="158"/>
                  </a:lnTo>
                  <a:lnTo>
                    <a:pt x="246" y="156"/>
                  </a:lnTo>
                  <a:lnTo>
                    <a:pt x="241" y="158"/>
                  </a:lnTo>
                  <a:lnTo>
                    <a:pt x="225" y="158"/>
                  </a:lnTo>
                  <a:lnTo>
                    <a:pt x="206" y="158"/>
                  </a:lnTo>
                  <a:lnTo>
                    <a:pt x="199" y="153"/>
                  </a:lnTo>
                  <a:lnTo>
                    <a:pt x="189" y="146"/>
                  </a:lnTo>
                  <a:lnTo>
                    <a:pt x="180" y="139"/>
                  </a:lnTo>
                  <a:lnTo>
                    <a:pt x="178" y="139"/>
                  </a:lnTo>
                  <a:lnTo>
                    <a:pt x="173" y="137"/>
                  </a:lnTo>
                  <a:lnTo>
                    <a:pt x="168" y="134"/>
                  </a:lnTo>
                  <a:lnTo>
                    <a:pt x="161" y="132"/>
                  </a:lnTo>
                  <a:lnTo>
                    <a:pt x="126" y="13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82">
              <a:extLst>
                <a:ext uri="{FF2B5EF4-FFF2-40B4-BE49-F238E27FC236}">
                  <a16:creationId xmlns:a16="http://schemas.microsoft.com/office/drawing/2014/main" id="{C1495E0A-7CCA-C34B-9E8A-262BDF5E7C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1991" y="4291100"/>
              <a:ext cx="11399" cy="13825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2"/>
                </a:cxn>
              </a:cxnLst>
              <a:rect l="0" t="0" r="r" b="b"/>
              <a:pathLst>
                <a:path w="5" h="5">
                  <a:moveTo>
                    <a:pt x="5" y="2"/>
                  </a:moveTo>
                  <a:lnTo>
                    <a:pt x="5" y="2"/>
                  </a:lnTo>
                  <a:lnTo>
                    <a:pt x="5" y="2"/>
                  </a:lnTo>
                  <a:lnTo>
                    <a:pt x="5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83">
              <a:extLst>
                <a:ext uri="{FF2B5EF4-FFF2-40B4-BE49-F238E27FC236}">
                  <a16:creationId xmlns:a16="http://schemas.microsoft.com/office/drawing/2014/main" id="{865F84C2-342E-7E49-BDAF-065882AC5289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1991" y="4291100"/>
              <a:ext cx="11399" cy="13825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2"/>
                </a:cxn>
              </a:cxnLst>
              <a:rect l="0" t="0" r="r" b="b"/>
              <a:pathLst>
                <a:path w="5" h="5">
                  <a:moveTo>
                    <a:pt x="5" y="2"/>
                  </a:moveTo>
                  <a:lnTo>
                    <a:pt x="5" y="2"/>
                  </a:lnTo>
                  <a:lnTo>
                    <a:pt x="5" y="2"/>
                  </a:lnTo>
                  <a:lnTo>
                    <a:pt x="5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84">
              <a:extLst>
                <a:ext uri="{FF2B5EF4-FFF2-40B4-BE49-F238E27FC236}">
                  <a16:creationId xmlns:a16="http://schemas.microsoft.com/office/drawing/2014/main" id="{7151AC29-A66B-424A-BB13-F3F7828D144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6138" y="4127964"/>
              <a:ext cx="330566" cy="42581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8" y="2"/>
                </a:cxn>
                <a:cxn ang="0">
                  <a:pos x="15" y="5"/>
                </a:cxn>
                <a:cxn ang="0">
                  <a:pos x="24" y="5"/>
                </a:cxn>
                <a:cxn ang="0">
                  <a:pos x="31" y="7"/>
                </a:cxn>
                <a:cxn ang="0">
                  <a:pos x="36" y="14"/>
                </a:cxn>
                <a:cxn ang="0">
                  <a:pos x="41" y="19"/>
                </a:cxn>
                <a:cxn ang="0">
                  <a:pos x="48" y="26"/>
                </a:cxn>
                <a:cxn ang="0">
                  <a:pos x="60" y="33"/>
                </a:cxn>
                <a:cxn ang="0">
                  <a:pos x="67" y="40"/>
                </a:cxn>
                <a:cxn ang="0">
                  <a:pos x="74" y="47"/>
                </a:cxn>
                <a:cxn ang="0">
                  <a:pos x="76" y="45"/>
                </a:cxn>
                <a:cxn ang="0">
                  <a:pos x="81" y="52"/>
                </a:cxn>
                <a:cxn ang="0">
                  <a:pos x="85" y="54"/>
                </a:cxn>
                <a:cxn ang="0">
                  <a:pos x="93" y="59"/>
                </a:cxn>
                <a:cxn ang="0">
                  <a:pos x="95" y="59"/>
                </a:cxn>
                <a:cxn ang="0">
                  <a:pos x="102" y="61"/>
                </a:cxn>
                <a:cxn ang="0">
                  <a:pos x="104" y="64"/>
                </a:cxn>
                <a:cxn ang="0">
                  <a:pos x="102" y="66"/>
                </a:cxn>
                <a:cxn ang="0">
                  <a:pos x="102" y="71"/>
                </a:cxn>
                <a:cxn ang="0">
                  <a:pos x="104" y="71"/>
                </a:cxn>
                <a:cxn ang="0">
                  <a:pos x="109" y="69"/>
                </a:cxn>
                <a:cxn ang="0">
                  <a:pos x="114" y="76"/>
                </a:cxn>
                <a:cxn ang="0">
                  <a:pos x="111" y="80"/>
                </a:cxn>
                <a:cxn ang="0">
                  <a:pos x="109" y="85"/>
                </a:cxn>
                <a:cxn ang="0">
                  <a:pos x="116" y="90"/>
                </a:cxn>
                <a:cxn ang="0">
                  <a:pos x="119" y="90"/>
                </a:cxn>
                <a:cxn ang="0">
                  <a:pos x="123" y="95"/>
                </a:cxn>
                <a:cxn ang="0">
                  <a:pos x="123" y="102"/>
                </a:cxn>
                <a:cxn ang="0">
                  <a:pos x="128" y="104"/>
                </a:cxn>
                <a:cxn ang="0">
                  <a:pos x="133" y="106"/>
                </a:cxn>
                <a:cxn ang="0">
                  <a:pos x="140" y="109"/>
                </a:cxn>
                <a:cxn ang="0">
                  <a:pos x="142" y="113"/>
                </a:cxn>
                <a:cxn ang="0">
                  <a:pos x="145" y="121"/>
                </a:cxn>
                <a:cxn ang="0">
                  <a:pos x="142" y="125"/>
                </a:cxn>
                <a:cxn ang="0">
                  <a:pos x="142" y="135"/>
                </a:cxn>
                <a:cxn ang="0">
                  <a:pos x="142" y="151"/>
                </a:cxn>
                <a:cxn ang="0">
                  <a:pos x="137" y="151"/>
                </a:cxn>
                <a:cxn ang="0">
                  <a:pos x="133" y="154"/>
                </a:cxn>
                <a:cxn ang="0">
                  <a:pos x="126" y="149"/>
                </a:cxn>
                <a:cxn ang="0">
                  <a:pos x="123" y="151"/>
                </a:cxn>
                <a:cxn ang="0">
                  <a:pos x="116" y="144"/>
                </a:cxn>
                <a:cxn ang="0">
                  <a:pos x="111" y="142"/>
                </a:cxn>
                <a:cxn ang="0">
                  <a:pos x="100" y="132"/>
                </a:cxn>
                <a:cxn ang="0">
                  <a:pos x="95" y="125"/>
                </a:cxn>
                <a:cxn ang="0">
                  <a:pos x="88" y="121"/>
                </a:cxn>
                <a:cxn ang="0">
                  <a:pos x="76" y="106"/>
                </a:cxn>
                <a:cxn ang="0">
                  <a:pos x="69" y="87"/>
                </a:cxn>
                <a:cxn ang="0">
                  <a:pos x="64" y="80"/>
                </a:cxn>
                <a:cxn ang="0">
                  <a:pos x="57" y="73"/>
                </a:cxn>
                <a:cxn ang="0">
                  <a:pos x="52" y="71"/>
                </a:cxn>
                <a:cxn ang="0">
                  <a:pos x="50" y="59"/>
                </a:cxn>
                <a:cxn ang="0">
                  <a:pos x="45" y="52"/>
                </a:cxn>
                <a:cxn ang="0">
                  <a:pos x="36" y="45"/>
                </a:cxn>
                <a:cxn ang="0">
                  <a:pos x="29" y="35"/>
                </a:cxn>
                <a:cxn ang="0">
                  <a:pos x="24" y="28"/>
                </a:cxn>
                <a:cxn ang="0">
                  <a:pos x="17" y="26"/>
                </a:cxn>
                <a:cxn ang="0">
                  <a:pos x="12" y="19"/>
                </a:cxn>
                <a:cxn ang="0">
                  <a:pos x="3" y="9"/>
                </a:cxn>
                <a:cxn ang="0">
                  <a:pos x="0" y="0"/>
                </a:cxn>
              </a:cxnLst>
              <a:rect l="0" t="0" r="r" b="b"/>
              <a:pathLst>
                <a:path w="145" h="154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10" y="5"/>
                  </a:lnTo>
                  <a:lnTo>
                    <a:pt x="12" y="5"/>
                  </a:lnTo>
                  <a:lnTo>
                    <a:pt x="15" y="5"/>
                  </a:lnTo>
                  <a:lnTo>
                    <a:pt x="17" y="5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26" y="7"/>
                  </a:lnTo>
                  <a:lnTo>
                    <a:pt x="29" y="7"/>
                  </a:lnTo>
                  <a:lnTo>
                    <a:pt x="31" y="7"/>
                  </a:lnTo>
                  <a:lnTo>
                    <a:pt x="36" y="9"/>
                  </a:lnTo>
                  <a:lnTo>
                    <a:pt x="36" y="12"/>
                  </a:lnTo>
                  <a:lnTo>
                    <a:pt x="36" y="14"/>
                  </a:lnTo>
                  <a:lnTo>
                    <a:pt x="38" y="14"/>
                  </a:lnTo>
                  <a:lnTo>
                    <a:pt x="38" y="17"/>
                  </a:lnTo>
                  <a:lnTo>
                    <a:pt x="41" y="19"/>
                  </a:lnTo>
                  <a:lnTo>
                    <a:pt x="41" y="21"/>
                  </a:lnTo>
                  <a:lnTo>
                    <a:pt x="45" y="24"/>
                  </a:lnTo>
                  <a:lnTo>
                    <a:pt x="48" y="26"/>
                  </a:lnTo>
                  <a:lnTo>
                    <a:pt x="55" y="31"/>
                  </a:lnTo>
                  <a:lnTo>
                    <a:pt x="57" y="31"/>
                  </a:lnTo>
                  <a:lnTo>
                    <a:pt x="60" y="33"/>
                  </a:lnTo>
                  <a:lnTo>
                    <a:pt x="62" y="35"/>
                  </a:lnTo>
                  <a:lnTo>
                    <a:pt x="64" y="40"/>
                  </a:lnTo>
                  <a:lnTo>
                    <a:pt x="67" y="40"/>
                  </a:lnTo>
                  <a:lnTo>
                    <a:pt x="69" y="43"/>
                  </a:lnTo>
                  <a:lnTo>
                    <a:pt x="71" y="47"/>
                  </a:lnTo>
                  <a:lnTo>
                    <a:pt x="74" y="47"/>
                  </a:lnTo>
                  <a:lnTo>
                    <a:pt x="74" y="47"/>
                  </a:lnTo>
                  <a:lnTo>
                    <a:pt x="74" y="47"/>
                  </a:lnTo>
                  <a:lnTo>
                    <a:pt x="76" y="45"/>
                  </a:lnTo>
                  <a:lnTo>
                    <a:pt x="78" y="45"/>
                  </a:lnTo>
                  <a:lnTo>
                    <a:pt x="78" y="47"/>
                  </a:lnTo>
                  <a:lnTo>
                    <a:pt x="81" y="52"/>
                  </a:lnTo>
                  <a:lnTo>
                    <a:pt x="83" y="54"/>
                  </a:lnTo>
                  <a:lnTo>
                    <a:pt x="85" y="54"/>
                  </a:lnTo>
                  <a:lnTo>
                    <a:pt x="85" y="54"/>
                  </a:lnTo>
                  <a:lnTo>
                    <a:pt x="90" y="57"/>
                  </a:lnTo>
                  <a:lnTo>
                    <a:pt x="90" y="57"/>
                  </a:lnTo>
                  <a:lnTo>
                    <a:pt x="93" y="59"/>
                  </a:lnTo>
                  <a:lnTo>
                    <a:pt x="93" y="61"/>
                  </a:lnTo>
                  <a:lnTo>
                    <a:pt x="95" y="57"/>
                  </a:lnTo>
                  <a:lnTo>
                    <a:pt x="95" y="59"/>
                  </a:lnTo>
                  <a:lnTo>
                    <a:pt x="95" y="59"/>
                  </a:lnTo>
                  <a:lnTo>
                    <a:pt x="97" y="61"/>
                  </a:lnTo>
                  <a:lnTo>
                    <a:pt x="102" y="61"/>
                  </a:lnTo>
                  <a:lnTo>
                    <a:pt x="104" y="61"/>
                  </a:lnTo>
                  <a:lnTo>
                    <a:pt x="104" y="64"/>
                  </a:lnTo>
                  <a:lnTo>
                    <a:pt x="104" y="64"/>
                  </a:lnTo>
                  <a:lnTo>
                    <a:pt x="104" y="66"/>
                  </a:lnTo>
                  <a:lnTo>
                    <a:pt x="102" y="66"/>
                  </a:lnTo>
                  <a:lnTo>
                    <a:pt x="102" y="66"/>
                  </a:lnTo>
                  <a:lnTo>
                    <a:pt x="104" y="69"/>
                  </a:lnTo>
                  <a:lnTo>
                    <a:pt x="104" y="71"/>
                  </a:lnTo>
                  <a:lnTo>
                    <a:pt x="102" y="71"/>
                  </a:lnTo>
                  <a:lnTo>
                    <a:pt x="100" y="73"/>
                  </a:lnTo>
                  <a:lnTo>
                    <a:pt x="102" y="73"/>
                  </a:lnTo>
                  <a:lnTo>
                    <a:pt x="104" y="71"/>
                  </a:lnTo>
                  <a:lnTo>
                    <a:pt x="107" y="71"/>
                  </a:lnTo>
                  <a:lnTo>
                    <a:pt x="109" y="69"/>
                  </a:lnTo>
                  <a:lnTo>
                    <a:pt x="109" y="69"/>
                  </a:lnTo>
                  <a:lnTo>
                    <a:pt x="111" y="71"/>
                  </a:lnTo>
                  <a:lnTo>
                    <a:pt x="114" y="73"/>
                  </a:lnTo>
                  <a:lnTo>
                    <a:pt x="114" y="76"/>
                  </a:lnTo>
                  <a:lnTo>
                    <a:pt x="109" y="78"/>
                  </a:lnTo>
                  <a:lnTo>
                    <a:pt x="111" y="78"/>
                  </a:lnTo>
                  <a:lnTo>
                    <a:pt x="111" y="80"/>
                  </a:lnTo>
                  <a:lnTo>
                    <a:pt x="111" y="80"/>
                  </a:lnTo>
                  <a:lnTo>
                    <a:pt x="109" y="83"/>
                  </a:lnTo>
                  <a:lnTo>
                    <a:pt x="109" y="85"/>
                  </a:lnTo>
                  <a:lnTo>
                    <a:pt x="111" y="87"/>
                  </a:lnTo>
                  <a:lnTo>
                    <a:pt x="114" y="87"/>
                  </a:lnTo>
                  <a:lnTo>
                    <a:pt x="116" y="90"/>
                  </a:lnTo>
                  <a:lnTo>
                    <a:pt x="116" y="90"/>
                  </a:lnTo>
                  <a:lnTo>
                    <a:pt x="119" y="90"/>
                  </a:lnTo>
                  <a:lnTo>
                    <a:pt x="119" y="90"/>
                  </a:lnTo>
                  <a:lnTo>
                    <a:pt x="121" y="90"/>
                  </a:lnTo>
                  <a:lnTo>
                    <a:pt x="123" y="92"/>
                  </a:lnTo>
                  <a:lnTo>
                    <a:pt x="123" y="95"/>
                  </a:lnTo>
                  <a:lnTo>
                    <a:pt x="123" y="97"/>
                  </a:lnTo>
                  <a:lnTo>
                    <a:pt x="123" y="99"/>
                  </a:lnTo>
                  <a:lnTo>
                    <a:pt x="123" y="102"/>
                  </a:lnTo>
                  <a:lnTo>
                    <a:pt x="126" y="102"/>
                  </a:lnTo>
                  <a:lnTo>
                    <a:pt x="128" y="102"/>
                  </a:lnTo>
                  <a:lnTo>
                    <a:pt x="128" y="104"/>
                  </a:lnTo>
                  <a:lnTo>
                    <a:pt x="128" y="106"/>
                  </a:lnTo>
                  <a:lnTo>
                    <a:pt x="130" y="106"/>
                  </a:lnTo>
                  <a:lnTo>
                    <a:pt x="133" y="106"/>
                  </a:lnTo>
                  <a:lnTo>
                    <a:pt x="135" y="106"/>
                  </a:lnTo>
                  <a:lnTo>
                    <a:pt x="135" y="109"/>
                  </a:lnTo>
                  <a:lnTo>
                    <a:pt x="140" y="109"/>
                  </a:lnTo>
                  <a:lnTo>
                    <a:pt x="140" y="111"/>
                  </a:lnTo>
                  <a:lnTo>
                    <a:pt x="140" y="111"/>
                  </a:lnTo>
                  <a:lnTo>
                    <a:pt x="142" y="113"/>
                  </a:lnTo>
                  <a:lnTo>
                    <a:pt x="145" y="116"/>
                  </a:lnTo>
                  <a:lnTo>
                    <a:pt x="145" y="118"/>
                  </a:lnTo>
                  <a:lnTo>
                    <a:pt x="145" y="121"/>
                  </a:lnTo>
                  <a:lnTo>
                    <a:pt x="142" y="123"/>
                  </a:lnTo>
                  <a:lnTo>
                    <a:pt x="142" y="125"/>
                  </a:lnTo>
                  <a:lnTo>
                    <a:pt x="142" y="125"/>
                  </a:lnTo>
                  <a:lnTo>
                    <a:pt x="142" y="128"/>
                  </a:lnTo>
                  <a:lnTo>
                    <a:pt x="142" y="130"/>
                  </a:lnTo>
                  <a:lnTo>
                    <a:pt x="142" y="135"/>
                  </a:lnTo>
                  <a:lnTo>
                    <a:pt x="142" y="137"/>
                  </a:lnTo>
                  <a:lnTo>
                    <a:pt x="142" y="147"/>
                  </a:lnTo>
                  <a:lnTo>
                    <a:pt x="142" y="151"/>
                  </a:lnTo>
                  <a:lnTo>
                    <a:pt x="140" y="154"/>
                  </a:lnTo>
                  <a:lnTo>
                    <a:pt x="140" y="154"/>
                  </a:lnTo>
                  <a:lnTo>
                    <a:pt x="137" y="151"/>
                  </a:lnTo>
                  <a:lnTo>
                    <a:pt x="135" y="149"/>
                  </a:lnTo>
                  <a:lnTo>
                    <a:pt x="135" y="151"/>
                  </a:lnTo>
                  <a:lnTo>
                    <a:pt x="133" y="154"/>
                  </a:lnTo>
                  <a:lnTo>
                    <a:pt x="133" y="154"/>
                  </a:lnTo>
                  <a:lnTo>
                    <a:pt x="128" y="149"/>
                  </a:lnTo>
                  <a:lnTo>
                    <a:pt x="126" y="149"/>
                  </a:lnTo>
                  <a:lnTo>
                    <a:pt x="128" y="154"/>
                  </a:lnTo>
                  <a:lnTo>
                    <a:pt x="126" y="154"/>
                  </a:lnTo>
                  <a:lnTo>
                    <a:pt x="123" y="151"/>
                  </a:lnTo>
                  <a:lnTo>
                    <a:pt x="121" y="151"/>
                  </a:lnTo>
                  <a:lnTo>
                    <a:pt x="119" y="147"/>
                  </a:lnTo>
                  <a:lnTo>
                    <a:pt x="116" y="144"/>
                  </a:lnTo>
                  <a:lnTo>
                    <a:pt x="114" y="142"/>
                  </a:lnTo>
                  <a:lnTo>
                    <a:pt x="111" y="142"/>
                  </a:lnTo>
                  <a:lnTo>
                    <a:pt x="111" y="142"/>
                  </a:lnTo>
                  <a:lnTo>
                    <a:pt x="107" y="137"/>
                  </a:lnTo>
                  <a:lnTo>
                    <a:pt x="102" y="135"/>
                  </a:lnTo>
                  <a:lnTo>
                    <a:pt x="100" y="132"/>
                  </a:lnTo>
                  <a:lnTo>
                    <a:pt x="97" y="130"/>
                  </a:lnTo>
                  <a:lnTo>
                    <a:pt x="95" y="128"/>
                  </a:lnTo>
                  <a:lnTo>
                    <a:pt x="95" y="125"/>
                  </a:lnTo>
                  <a:lnTo>
                    <a:pt x="93" y="123"/>
                  </a:lnTo>
                  <a:lnTo>
                    <a:pt x="90" y="123"/>
                  </a:lnTo>
                  <a:lnTo>
                    <a:pt x="88" y="121"/>
                  </a:lnTo>
                  <a:lnTo>
                    <a:pt x="83" y="113"/>
                  </a:lnTo>
                  <a:lnTo>
                    <a:pt x="76" y="106"/>
                  </a:lnTo>
                  <a:lnTo>
                    <a:pt x="76" y="106"/>
                  </a:lnTo>
                  <a:lnTo>
                    <a:pt x="76" y="102"/>
                  </a:lnTo>
                  <a:lnTo>
                    <a:pt x="69" y="90"/>
                  </a:lnTo>
                  <a:lnTo>
                    <a:pt x="69" y="87"/>
                  </a:lnTo>
                  <a:lnTo>
                    <a:pt x="67" y="85"/>
                  </a:lnTo>
                  <a:lnTo>
                    <a:pt x="67" y="83"/>
                  </a:lnTo>
                  <a:lnTo>
                    <a:pt x="64" y="80"/>
                  </a:lnTo>
                  <a:lnTo>
                    <a:pt x="62" y="80"/>
                  </a:lnTo>
                  <a:lnTo>
                    <a:pt x="60" y="76"/>
                  </a:lnTo>
                  <a:lnTo>
                    <a:pt x="57" y="73"/>
                  </a:lnTo>
                  <a:lnTo>
                    <a:pt x="55" y="73"/>
                  </a:lnTo>
                  <a:lnTo>
                    <a:pt x="55" y="73"/>
                  </a:lnTo>
                  <a:lnTo>
                    <a:pt x="52" y="71"/>
                  </a:lnTo>
                  <a:lnTo>
                    <a:pt x="52" y="66"/>
                  </a:lnTo>
                  <a:lnTo>
                    <a:pt x="50" y="61"/>
                  </a:lnTo>
                  <a:lnTo>
                    <a:pt x="50" y="59"/>
                  </a:lnTo>
                  <a:lnTo>
                    <a:pt x="48" y="57"/>
                  </a:lnTo>
                  <a:lnTo>
                    <a:pt x="48" y="54"/>
                  </a:lnTo>
                  <a:lnTo>
                    <a:pt x="45" y="52"/>
                  </a:lnTo>
                  <a:lnTo>
                    <a:pt x="43" y="50"/>
                  </a:lnTo>
                  <a:lnTo>
                    <a:pt x="38" y="47"/>
                  </a:lnTo>
                  <a:lnTo>
                    <a:pt x="36" y="45"/>
                  </a:lnTo>
                  <a:lnTo>
                    <a:pt x="34" y="45"/>
                  </a:lnTo>
                  <a:lnTo>
                    <a:pt x="31" y="38"/>
                  </a:lnTo>
                  <a:lnTo>
                    <a:pt x="29" y="35"/>
                  </a:lnTo>
                  <a:lnTo>
                    <a:pt x="29" y="35"/>
                  </a:lnTo>
                  <a:lnTo>
                    <a:pt x="29" y="33"/>
                  </a:lnTo>
                  <a:lnTo>
                    <a:pt x="24" y="28"/>
                  </a:lnTo>
                  <a:lnTo>
                    <a:pt x="22" y="26"/>
                  </a:lnTo>
                  <a:lnTo>
                    <a:pt x="19" y="26"/>
                  </a:lnTo>
                  <a:lnTo>
                    <a:pt x="17" y="26"/>
                  </a:lnTo>
                  <a:lnTo>
                    <a:pt x="15" y="24"/>
                  </a:lnTo>
                  <a:lnTo>
                    <a:pt x="12" y="21"/>
                  </a:lnTo>
                  <a:lnTo>
                    <a:pt x="12" y="19"/>
                  </a:lnTo>
                  <a:lnTo>
                    <a:pt x="10" y="19"/>
                  </a:lnTo>
                  <a:lnTo>
                    <a:pt x="3" y="12"/>
                  </a:lnTo>
                  <a:lnTo>
                    <a:pt x="3" y="9"/>
                  </a:lnTo>
                  <a:lnTo>
                    <a:pt x="0" y="7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86">
              <a:extLst>
                <a:ext uri="{FF2B5EF4-FFF2-40B4-BE49-F238E27FC236}">
                  <a16:creationId xmlns:a16="http://schemas.microsoft.com/office/drawing/2014/main" id="{A043CDF7-F8FA-914A-A780-12B5BA2FB07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4377" y="4233035"/>
              <a:ext cx="20518" cy="193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7" y="5"/>
                </a:cxn>
                <a:cxn ang="0">
                  <a:pos x="9" y="7"/>
                </a:cxn>
                <a:cxn ang="0">
                  <a:pos x="7" y="7"/>
                </a:cxn>
                <a:cxn ang="0">
                  <a:pos x="7" y="5"/>
                </a:cxn>
                <a:cxn ang="0">
                  <a:pos x="4" y="5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9" h="7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7" y="5"/>
                  </a:lnTo>
                  <a:lnTo>
                    <a:pt x="9" y="7"/>
                  </a:lnTo>
                  <a:lnTo>
                    <a:pt x="7" y="7"/>
                  </a:lnTo>
                  <a:lnTo>
                    <a:pt x="7" y="5"/>
                  </a:lnTo>
                  <a:lnTo>
                    <a:pt x="4" y="5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87">
              <a:extLst>
                <a:ext uri="{FF2B5EF4-FFF2-40B4-BE49-F238E27FC236}">
                  <a16:creationId xmlns:a16="http://schemas.microsoft.com/office/drawing/2014/main" id="{F2FF3F4B-3F27-1743-B878-139E3F107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4377" y="4233035"/>
              <a:ext cx="20518" cy="193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7" y="5"/>
                </a:cxn>
                <a:cxn ang="0">
                  <a:pos x="9" y="7"/>
                </a:cxn>
                <a:cxn ang="0">
                  <a:pos x="7" y="7"/>
                </a:cxn>
                <a:cxn ang="0">
                  <a:pos x="7" y="5"/>
                </a:cxn>
                <a:cxn ang="0">
                  <a:pos x="4" y="5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9" h="7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7" y="5"/>
                  </a:lnTo>
                  <a:lnTo>
                    <a:pt x="9" y="7"/>
                  </a:lnTo>
                  <a:lnTo>
                    <a:pt x="7" y="7"/>
                  </a:lnTo>
                  <a:lnTo>
                    <a:pt x="7" y="5"/>
                  </a:lnTo>
                  <a:lnTo>
                    <a:pt x="4" y="5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88">
              <a:extLst>
                <a:ext uri="{FF2B5EF4-FFF2-40B4-BE49-F238E27FC236}">
                  <a16:creationId xmlns:a16="http://schemas.microsoft.com/office/drawing/2014/main" id="{17910590-83D3-D94D-85F0-31F4444730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5413" y="4277274"/>
              <a:ext cx="22798" cy="4147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10" y="7"/>
                </a:cxn>
                <a:cxn ang="0">
                  <a:pos x="10" y="12"/>
                </a:cxn>
                <a:cxn ang="0">
                  <a:pos x="10" y="15"/>
                </a:cxn>
                <a:cxn ang="0">
                  <a:pos x="8" y="15"/>
                </a:cxn>
                <a:cxn ang="0">
                  <a:pos x="8" y="12"/>
                </a:cxn>
                <a:cxn ang="0">
                  <a:pos x="5" y="10"/>
                </a:cxn>
                <a:cxn ang="0">
                  <a:pos x="3" y="7"/>
                </a:cxn>
                <a:cxn ang="0">
                  <a:pos x="0" y="3"/>
                </a:cxn>
              </a:cxnLst>
              <a:rect l="0" t="0" r="r" b="b"/>
              <a:pathLst>
                <a:path w="10" h="15">
                  <a:moveTo>
                    <a:pt x="0" y="3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5" y="3"/>
                  </a:lnTo>
                  <a:lnTo>
                    <a:pt x="5" y="5"/>
                  </a:lnTo>
                  <a:lnTo>
                    <a:pt x="10" y="7"/>
                  </a:lnTo>
                  <a:lnTo>
                    <a:pt x="10" y="12"/>
                  </a:lnTo>
                  <a:lnTo>
                    <a:pt x="10" y="15"/>
                  </a:lnTo>
                  <a:lnTo>
                    <a:pt x="8" y="15"/>
                  </a:lnTo>
                  <a:lnTo>
                    <a:pt x="8" y="12"/>
                  </a:lnTo>
                  <a:lnTo>
                    <a:pt x="5" y="10"/>
                  </a:lnTo>
                  <a:lnTo>
                    <a:pt x="3" y="7"/>
                  </a:lnTo>
                  <a:lnTo>
                    <a:pt x="0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89">
              <a:extLst>
                <a:ext uri="{FF2B5EF4-FFF2-40B4-BE49-F238E27FC236}">
                  <a16:creationId xmlns:a16="http://schemas.microsoft.com/office/drawing/2014/main" id="{CA37E914-31BB-CC40-A570-09DF434E6F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5413" y="4277274"/>
              <a:ext cx="22798" cy="4147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10" y="7"/>
                </a:cxn>
                <a:cxn ang="0">
                  <a:pos x="10" y="12"/>
                </a:cxn>
                <a:cxn ang="0">
                  <a:pos x="10" y="15"/>
                </a:cxn>
                <a:cxn ang="0">
                  <a:pos x="8" y="15"/>
                </a:cxn>
                <a:cxn ang="0">
                  <a:pos x="8" y="12"/>
                </a:cxn>
                <a:cxn ang="0">
                  <a:pos x="5" y="10"/>
                </a:cxn>
                <a:cxn ang="0">
                  <a:pos x="3" y="7"/>
                </a:cxn>
                <a:cxn ang="0">
                  <a:pos x="0" y="3"/>
                </a:cxn>
              </a:cxnLst>
              <a:rect l="0" t="0" r="r" b="b"/>
              <a:pathLst>
                <a:path w="10" h="15">
                  <a:moveTo>
                    <a:pt x="0" y="3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5" y="3"/>
                  </a:lnTo>
                  <a:lnTo>
                    <a:pt x="5" y="5"/>
                  </a:lnTo>
                  <a:lnTo>
                    <a:pt x="10" y="7"/>
                  </a:lnTo>
                  <a:lnTo>
                    <a:pt x="10" y="12"/>
                  </a:lnTo>
                  <a:lnTo>
                    <a:pt x="10" y="15"/>
                  </a:lnTo>
                  <a:lnTo>
                    <a:pt x="8" y="15"/>
                  </a:lnTo>
                  <a:lnTo>
                    <a:pt x="8" y="12"/>
                  </a:lnTo>
                  <a:lnTo>
                    <a:pt x="5" y="10"/>
                  </a:lnTo>
                  <a:lnTo>
                    <a:pt x="3" y="7"/>
                  </a:lnTo>
                  <a:lnTo>
                    <a:pt x="0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Freeform 90">
              <a:extLst>
                <a:ext uri="{FF2B5EF4-FFF2-40B4-BE49-F238E27FC236}">
                  <a16:creationId xmlns:a16="http://schemas.microsoft.com/office/drawing/2014/main" id="{16BB8160-BE9F-AF44-9D4F-6C4D7EF2051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5360" y="4257919"/>
              <a:ext cx="11399" cy="13825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2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2" y="5"/>
                </a:cxn>
              </a:cxnLst>
              <a:rect l="0" t="0" r="r" b="b"/>
              <a:pathLst>
                <a:path w="5" h="5">
                  <a:moveTo>
                    <a:pt x="2" y="5"/>
                  </a:moveTo>
                  <a:lnTo>
                    <a:pt x="2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2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Freeform 91">
              <a:extLst>
                <a:ext uri="{FF2B5EF4-FFF2-40B4-BE49-F238E27FC236}">
                  <a16:creationId xmlns:a16="http://schemas.microsoft.com/office/drawing/2014/main" id="{3E355E0F-4661-0546-9387-3B02C03EA2D4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5360" y="4257919"/>
              <a:ext cx="11399" cy="13825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2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2" y="5"/>
                </a:cxn>
              </a:cxnLst>
              <a:rect l="0" t="0" r="r" b="b"/>
              <a:pathLst>
                <a:path w="5" h="5">
                  <a:moveTo>
                    <a:pt x="2" y="5"/>
                  </a:moveTo>
                  <a:lnTo>
                    <a:pt x="2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2" y="5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Freeform 92">
              <a:extLst>
                <a:ext uri="{FF2B5EF4-FFF2-40B4-BE49-F238E27FC236}">
                  <a16:creationId xmlns:a16="http://schemas.microsoft.com/office/drawing/2014/main" id="{B5A456F0-9696-DC4A-9EFF-A04366FB219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1319" y="4277274"/>
              <a:ext cx="15958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7" y="3"/>
                </a:cxn>
                <a:cxn ang="0">
                  <a:pos x="7" y="5"/>
                </a:cxn>
                <a:cxn ang="0">
                  <a:pos x="5" y="3"/>
                </a:cxn>
                <a:cxn ang="0">
                  <a:pos x="3" y="0"/>
                </a:cxn>
                <a:cxn ang="0">
                  <a:pos x="0" y="0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3"/>
                  </a:lnTo>
                  <a:lnTo>
                    <a:pt x="7" y="5"/>
                  </a:lnTo>
                  <a:lnTo>
                    <a:pt x="5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93">
              <a:extLst>
                <a:ext uri="{FF2B5EF4-FFF2-40B4-BE49-F238E27FC236}">
                  <a16:creationId xmlns:a16="http://schemas.microsoft.com/office/drawing/2014/main" id="{147D943A-0189-EE4B-B7E5-C9B2C95C2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1319" y="4277274"/>
              <a:ext cx="15958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7" y="3"/>
                </a:cxn>
                <a:cxn ang="0">
                  <a:pos x="7" y="5"/>
                </a:cxn>
                <a:cxn ang="0">
                  <a:pos x="5" y="3"/>
                </a:cxn>
                <a:cxn ang="0">
                  <a:pos x="3" y="0"/>
                </a:cxn>
                <a:cxn ang="0">
                  <a:pos x="0" y="0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3"/>
                  </a:lnTo>
                  <a:lnTo>
                    <a:pt x="7" y="5"/>
                  </a:lnTo>
                  <a:lnTo>
                    <a:pt x="5" y="3"/>
                  </a:lnTo>
                  <a:lnTo>
                    <a:pt x="3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Freeform 94">
              <a:extLst>
                <a:ext uri="{FF2B5EF4-FFF2-40B4-BE49-F238E27FC236}">
                  <a16:creationId xmlns:a16="http://schemas.microsoft.com/office/drawing/2014/main" id="{185A421D-38CB-1F47-AD96-602C39F7C7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8729" y="4368520"/>
              <a:ext cx="22798" cy="33181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5" y="0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7" y="8"/>
                </a:cxn>
                <a:cxn ang="0">
                  <a:pos x="10" y="10"/>
                </a:cxn>
                <a:cxn ang="0">
                  <a:pos x="10" y="12"/>
                </a:cxn>
                <a:cxn ang="0">
                  <a:pos x="7" y="12"/>
                </a:cxn>
                <a:cxn ang="0">
                  <a:pos x="5" y="12"/>
                </a:cxn>
                <a:cxn ang="0">
                  <a:pos x="5" y="10"/>
                </a:cxn>
                <a:cxn ang="0">
                  <a:pos x="3" y="8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3" y="0"/>
                </a:cxn>
              </a:cxnLst>
              <a:rect l="0" t="0" r="r" b="b"/>
              <a:pathLst>
                <a:path w="10" h="12">
                  <a:moveTo>
                    <a:pt x="3" y="0"/>
                  </a:moveTo>
                  <a:lnTo>
                    <a:pt x="5" y="0"/>
                  </a:lnTo>
                  <a:lnTo>
                    <a:pt x="5" y="3"/>
                  </a:lnTo>
                  <a:lnTo>
                    <a:pt x="5" y="5"/>
                  </a:lnTo>
                  <a:lnTo>
                    <a:pt x="7" y="8"/>
                  </a:lnTo>
                  <a:lnTo>
                    <a:pt x="10" y="10"/>
                  </a:lnTo>
                  <a:lnTo>
                    <a:pt x="10" y="12"/>
                  </a:lnTo>
                  <a:lnTo>
                    <a:pt x="7" y="12"/>
                  </a:lnTo>
                  <a:lnTo>
                    <a:pt x="5" y="12"/>
                  </a:lnTo>
                  <a:lnTo>
                    <a:pt x="5" y="10"/>
                  </a:lnTo>
                  <a:lnTo>
                    <a:pt x="3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Freeform 95">
              <a:extLst>
                <a:ext uri="{FF2B5EF4-FFF2-40B4-BE49-F238E27FC236}">
                  <a16:creationId xmlns:a16="http://schemas.microsoft.com/office/drawing/2014/main" id="{70AC3399-251E-E647-9B90-012C27DB29F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8729" y="4368520"/>
              <a:ext cx="22798" cy="33181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5" y="0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7" y="8"/>
                </a:cxn>
                <a:cxn ang="0">
                  <a:pos x="10" y="10"/>
                </a:cxn>
                <a:cxn ang="0">
                  <a:pos x="10" y="12"/>
                </a:cxn>
                <a:cxn ang="0">
                  <a:pos x="7" y="12"/>
                </a:cxn>
                <a:cxn ang="0">
                  <a:pos x="5" y="12"/>
                </a:cxn>
                <a:cxn ang="0">
                  <a:pos x="5" y="10"/>
                </a:cxn>
                <a:cxn ang="0">
                  <a:pos x="3" y="8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3" y="0"/>
                </a:cxn>
              </a:cxnLst>
              <a:rect l="0" t="0" r="r" b="b"/>
              <a:pathLst>
                <a:path w="10" h="12">
                  <a:moveTo>
                    <a:pt x="3" y="0"/>
                  </a:moveTo>
                  <a:lnTo>
                    <a:pt x="5" y="0"/>
                  </a:lnTo>
                  <a:lnTo>
                    <a:pt x="5" y="3"/>
                  </a:lnTo>
                  <a:lnTo>
                    <a:pt x="5" y="5"/>
                  </a:lnTo>
                  <a:lnTo>
                    <a:pt x="7" y="8"/>
                  </a:lnTo>
                  <a:lnTo>
                    <a:pt x="10" y="10"/>
                  </a:lnTo>
                  <a:lnTo>
                    <a:pt x="10" y="12"/>
                  </a:lnTo>
                  <a:lnTo>
                    <a:pt x="7" y="12"/>
                  </a:lnTo>
                  <a:lnTo>
                    <a:pt x="5" y="12"/>
                  </a:lnTo>
                  <a:lnTo>
                    <a:pt x="5" y="10"/>
                  </a:lnTo>
                  <a:lnTo>
                    <a:pt x="3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3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96">
              <a:extLst>
                <a:ext uri="{FF2B5EF4-FFF2-40B4-BE49-F238E27FC236}">
                  <a16:creationId xmlns:a16="http://schemas.microsoft.com/office/drawing/2014/main" id="{020C5C3C-BB12-5848-9C71-2842EED1B4A9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1991" y="4349166"/>
              <a:ext cx="11399" cy="1382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5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3"/>
                </a:cxn>
                <a:cxn ang="0">
                  <a:pos x="0" y="3"/>
                </a:cxn>
              </a:cxnLst>
              <a:rect l="0" t="0" r="r" b="b"/>
              <a:pathLst>
                <a:path w="5" h="5">
                  <a:moveTo>
                    <a:pt x="0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2" y="0"/>
                  </a:lnTo>
                  <a:lnTo>
                    <a:pt x="5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0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97">
              <a:extLst>
                <a:ext uri="{FF2B5EF4-FFF2-40B4-BE49-F238E27FC236}">
                  <a16:creationId xmlns:a16="http://schemas.microsoft.com/office/drawing/2014/main" id="{AA73F07C-C6A6-B243-8E7D-E198F1EF31D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1991" y="4349166"/>
              <a:ext cx="11399" cy="1382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5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3"/>
                </a:cxn>
                <a:cxn ang="0">
                  <a:pos x="0" y="3"/>
                </a:cxn>
              </a:cxnLst>
              <a:rect l="0" t="0" r="r" b="b"/>
              <a:pathLst>
                <a:path w="5" h="5">
                  <a:moveTo>
                    <a:pt x="0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2" y="0"/>
                  </a:lnTo>
                  <a:lnTo>
                    <a:pt x="5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0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98">
              <a:extLst>
                <a:ext uri="{FF2B5EF4-FFF2-40B4-BE49-F238E27FC236}">
                  <a16:creationId xmlns:a16="http://schemas.microsoft.com/office/drawing/2014/main" id="{F19A3867-2194-984F-BC9A-5C76EBBD4FA9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9348" y="4396170"/>
              <a:ext cx="47875" cy="5253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2" y="7"/>
                </a:cxn>
                <a:cxn ang="0">
                  <a:pos x="14" y="9"/>
                </a:cxn>
                <a:cxn ang="0">
                  <a:pos x="14" y="12"/>
                </a:cxn>
                <a:cxn ang="0">
                  <a:pos x="19" y="12"/>
                </a:cxn>
                <a:cxn ang="0">
                  <a:pos x="21" y="12"/>
                </a:cxn>
                <a:cxn ang="0">
                  <a:pos x="19" y="19"/>
                </a:cxn>
                <a:cxn ang="0">
                  <a:pos x="21" y="19"/>
                </a:cxn>
                <a:cxn ang="0">
                  <a:pos x="19" y="19"/>
                </a:cxn>
                <a:cxn ang="0">
                  <a:pos x="16" y="19"/>
                </a:cxn>
                <a:cxn ang="0">
                  <a:pos x="12" y="16"/>
                </a:cxn>
                <a:cxn ang="0">
                  <a:pos x="12" y="14"/>
                </a:cxn>
                <a:cxn ang="0">
                  <a:pos x="9" y="14"/>
                </a:cxn>
                <a:cxn ang="0">
                  <a:pos x="9" y="12"/>
                </a:cxn>
                <a:cxn ang="0">
                  <a:pos x="9" y="9"/>
                </a:cxn>
                <a:cxn ang="0">
                  <a:pos x="7" y="7"/>
                </a:cxn>
                <a:cxn ang="0">
                  <a:pos x="4" y="7"/>
                </a:cxn>
                <a:cxn ang="0">
                  <a:pos x="2" y="7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21" h="19">
                  <a:moveTo>
                    <a:pt x="0" y="5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7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9" y="12"/>
                  </a:lnTo>
                  <a:lnTo>
                    <a:pt x="21" y="12"/>
                  </a:lnTo>
                  <a:lnTo>
                    <a:pt x="19" y="19"/>
                  </a:lnTo>
                  <a:lnTo>
                    <a:pt x="21" y="19"/>
                  </a:lnTo>
                  <a:lnTo>
                    <a:pt x="19" y="19"/>
                  </a:lnTo>
                  <a:lnTo>
                    <a:pt x="16" y="19"/>
                  </a:lnTo>
                  <a:lnTo>
                    <a:pt x="12" y="16"/>
                  </a:lnTo>
                  <a:lnTo>
                    <a:pt x="12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9"/>
                  </a:lnTo>
                  <a:lnTo>
                    <a:pt x="7" y="7"/>
                  </a:lnTo>
                  <a:lnTo>
                    <a:pt x="4" y="7"/>
                  </a:lnTo>
                  <a:lnTo>
                    <a:pt x="2" y="7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Freeform 100">
              <a:extLst>
                <a:ext uri="{FF2B5EF4-FFF2-40B4-BE49-F238E27FC236}">
                  <a16:creationId xmlns:a16="http://schemas.microsoft.com/office/drawing/2014/main" id="{23E78943-F547-C74F-A053-F0AA5C036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4580" y="4429350"/>
              <a:ext cx="15958" cy="2488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7" y="2"/>
                </a:cxn>
                <a:cxn ang="0">
                  <a:pos x="7" y="4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7" y="9"/>
                </a:cxn>
                <a:cxn ang="0">
                  <a:pos x="5" y="9"/>
                </a:cxn>
                <a:cxn ang="0">
                  <a:pos x="5" y="9"/>
                </a:cxn>
                <a:cxn ang="0">
                  <a:pos x="2" y="9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0" y="7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7" h="9">
                  <a:moveTo>
                    <a:pt x="0" y="2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7" y="2"/>
                  </a:lnTo>
                  <a:lnTo>
                    <a:pt x="7" y="4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102">
              <a:extLst>
                <a:ext uri="{FF2B5EF4-FFF2-40B4-BE49-F238E27FC236}">
                  <a16:creationId xmlns:a16="http://schemas.microsoft.com/office/drawing/2014/main" id="{2CCCB12E-DF0A-1A4A-81E7-E72B7C051B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9348" y="4559306"/>
              <a:ext cx="284970" cy="105070"/>
            </a:xfrm>
            <a:custGeom>
              <a:avLst/>
              <a:gdLst/>
              <a:ahLst/>
              <a:cxnLst>
                <a:cxn ang="0">
                  <a:pos x="89" y="31"/>
                </a:cxn>
                <a:cxn ang="0">
                  <a:pos x="82" y="31"/>
                </a:cxn>
                <a:cxn ang="0">
                  <a:pos x="80" y="28"/>
                </a:cxn>
                <a:cxn ang="0">
                  <a:pos x="78" y="31"/>
                </a:cxn>
                <a:cxn ang="0">
                  <a:pos x="71" y="28"/>
                </a:cxn>
                <a:cxn ang="0">
                  <a:pos x="66" y="26"/>
                </a:cxn>
                <a:cxn ang="0">
                  <a:pos x="64" y="24"/>
                </a:cxn>
                <a:cxn ang="0">
                  <a:pos x="56" y="24"/>
                </a:cxn>
                <a:cxn ang="0">
                  <a:pos x="52" y="24"/>
                </a:cxn>
                <a:cxn ang="0">
                  <a:pos x="49" y="24"/>
                </a:cxn>
                <a:cxn ang="0">
                  <a:pos x="47" y="21"/>
                </a:cxn>
                <a:cxn ang="0">
                  <a:pos x="45" y="24"/>
                </a:cxn>
                <a:cxn ang="0">
                  <a:pos x="35" y="21"/>
                </a:cxn>
                <a:cxn ang="0">
                  <a:pos x="28" y="21"/>
                </a:cxn>
                <a:cxn ang="0">
                  <a:pos x="21" y="19"/>
                </a:cxn>
                <a:cxn ang="0">
                  <a:pos x="16" y="17"/>
                </a:cxn>
                <a:cxn ang="0">
                  <a:pos x="19" y="14"/>
                </a:cxn>
                <a:cxn ang="0">
                  <a:pos x="16" y="14"/>
                </a:cxn>
                <a:cxn ang="0">
                  <a:pos x="7" y="12"/>
                </a:cxn>
                <a:cxn ang="0">
                  <a:pos x="2" y="9"/>
                </a:cxn>
                <a:cxn ang="0">
                  <a:pos x="2" y="7"/>
                </a:cxn>
                <a:cxn ang="0">
                  <a:pos x="2" y="9"/>
                </a:cxn>
                <a:cxn ang="0">
                  <a:pos x="4" y="7"/>
                </a:cxn>
                <a:cxn ang="0">
                  <a:pos x="7" y="7"/>
                </a:cxn>
                <a:cxn ang="0">
                  <a:pos x="9" y="2"/>
                </a:cxn>
                <a:cxn ang="0">
                  <a:pos x="14" y="0"/>
                </a:cxn>
                <a:cxn ang="0">
                  <a:pos x="26" y="0"/>
                </a:cxn>
                <a:cxn ang="0">
                  <a:pos x="30" y="0"/>
                </a:cxn>
                <a:cxn ang="0">
                  <a:pos x="33" y="2"/>
                </a:cxn>
                <a:cxn ang="0">
                  <a:pos x="38" y="2"/>
                </a:cxn>
                <a:cxn ang="0">
                  <a:pos x="45" y="7"/>
                </a:cxn>
                <a:cxn ang="0">
                  <a:pos x="49" y="12"/>
                </a:cxn>
                <a:cxn ang="0">
                  <a:pos x="56" y="12"/>
                </a:cxn>
                <a:cxn ang="0">
                  <a:pos x="64" y="12"/>
                </a:cxn>
                <a:cxn ang="0">
                  <a:pos x="68" y="12"/>
                </a:cxn>
                <a:cxn ang="0">
                  <a:pos x="73" y="9"/>
                </a:cxn>
                <a:cxn ang="0">
                  <a:pos x="75" y="5"/>
                </a:cxn>
                <a:cxn ang="0">
                  <a:pos x="78" y="7"/>
                </a:cxn>
                <a:cxn ang="0">
                  <a:pos x="82" y="9"/>
                </a:cxn>
                <a:cxn ang="0">
                  <a:pos x="85" y="9"/>
                </a:cxn>
                <a:cxn ang="0">
                  <a:pos x="87" y="9"/>
                </a:cxn>
                <a:cxn ang="0">
                  <a:pos x="92" y="12"/>
                </a:cxn>
                <a:cxn ang="0">
                  <a:pos x="97" y="12"/>
                </a:cxn>
                <a:cxn ang="0">
                  <a:pos x="101" y="17"/>
                </a:cxn>
                <a:cxn ang="0">
                  <a:pos x="104" y="21"/>
                </a:cxn>
                <a:cxn ang="0">
                  <a:pos x="111" y="24"/>
                </a:cxn>
                <a:cxn ang="0">
                  <a:pos x="118" y="21"/>
                </a:cxn>
                <a:cxn ang="0">
                  <a:pos x="123" y="24"/>
                </a:cxn>
                <a:cxn ang="0">
                  <a:pos x="123" y="33"/>
                </a:cxn>
                <a:cxn ang="0">
                  <a:pos x="123" y="35"/>
                </a:cxn>
                <a:cxn ang="0">
                  <a:pos x="123" y="38"/>
                </a:cxn>
                <a:cxn ang="0">
                  <a:pos x="113" y="33"/>
                </a:cxn>
                <a:cxn ang="0">
                  <a:pos x="106" y="31"/>
                </a:cxn>
                <a:cxn ang="0">
                  <a:pos x="97" y="33"/>
                </a:cxn>
                <a:cxn ang="0">
                  <a:pos x="92" y="31"/>
                </a:cxn>
              </a:cxnLst>
              <a:rect l="0" t="0" r="r" b="b"/>
              <a:pathLst>
                <a:path w="125" h="38">
                  <a:moveTo>
                    <a:pt x="92" y="31"/>
                  </a:moveTo>
                  <a:lnTo>
                    <a:pt x="89" y="31"/>
                  </a:lnTo>
                  <a:lnTo>
                    <a:pt x="87" y="31"/>
                  </a:lnTo>
                  <a:lnTo>
                    <a:pt x="82" y="31"/>
                  </a:lnTo>
                  <a:lnTo>
                    <a:pt x="80" y="31"/>
                  </a:lnTo>
                  <a:lnTo>
                    <a:pt x="80" y="28"/>
                  </a:lnTo>
                  <a:lnTo>
                    <a:pt x="80" y="31"/>
                  </a:lnTo>
                  <a:lnTo>
                    <a:pt x="78" y="31"/>
                  </a:lnTo>
                  <a:lnTo>
                    <a:pt x="75" y="28"/>
                  </a:lnTo>
                  <a:lnTo>
                    <a:pt x="71" y="28"/>
                  </a:lnTo>
                  <a:lnTo>
                    <a:pt x="68" y="26"/>
                  </a:lnTo>
                  <a:lnTo>
                    <a:pt x="66" y="26"/>
                  </a:lnTo>
                  <a:lnTo>
                    <a:pt x="66" y="24"/>
                  </a:lnTo>
                  <a:lnTo>
                    <a:pt x="64" y="24"/>
                  </a:lnTo>
                  <a:lnTo>
                    <a:pt x="59" y="24"/>
                  </a:lnTo>
                  <a:lnTo>
                    <a:pt x="56" y="24"/>
                  </a:lnTo>
                  <a:lnTo>
                    <a:pt x="54" y="21"/>
                  </a:lnTo>
                  <a:lnTo>
                    <a:pt x="52" y="24"/>
                  </a:lnTo>
                  <a:lnTo>
                    <a:pt x="52" y="24"/>
                  </a:lnTo>
                  <a:lnTo>
                    <a:pt x="49" y="24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45" y="24"/>
                  </a:lnTo>
                  <a:lnTo>
                    <a:pt x="45" y="24"/>
                  </a:lnTo>
                  <a:lnTo>
                    <a:pt x="45" y="24"/>
                  </a:lnTo>
                  <a:lnTo>
                    <a:pt x="35" y="21"/>
                  </a:lnTo>
                  <a:lnTo>
                    <a:pt x="33" y="21"/>
                  </a:lnTo>
                  <a:lnTo>
                    <a:pt x="28" y="21"/>
                  </a:lnTo>
                  <a:lnTo>
                    <a:pt x="23" y="19"/>
                  </a:lnTo>
                  <a:lnTo>
                    <a:pt x="21" y="19"/>
                  </a:lnTo>
                  <a:lnTo>
                    <a:pt x="19" y="19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6" y="14"/>
                  </a:lnTo>
                  <a:lnTo>
                    <a:pt x="12" y="12"/>
                  </a:lnTo>
                  <a:lnTo>
                    <a:pt x="7" y="12"/>
                  </a:lnTo>
                  <a:lnTo>
                    <a:pt x="4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2" y="7"/>
                  </a:lnTo>
                  <a:lnTo>
                    <a:pt x="2" y="9"/>
                  </a:lnTo>
                  <a:lnTo>
                    <a:pt x="2" y="9"/>
                  </a:lnTo>
                  <a:lnTo>
                    <a:pt x="4" y="9"/>
                  </a:lnTo>
                  <a:lnTo>
                    <a:pt x="4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9" y="5"/>
                  </a:lnTo>
                  <a:lnTo>
                    <a:pt x="9" y="2"/>
                  </a:lnTo>
                  <a:lnTo>
                    <a:pt x="9" y="0"/>
                  </a:lnTo>
                  <a:lnTo>
                    <a:pt x="14" y="0"/>
                  </a:lnTo>
                  <a:lnTo>
                    <a:pt x="21" y="0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30" y="0"/>
                  </a:lnTo>
                  <a:lnTo>
                    <a:pt x="30" y="2"/>
                  </a:lnTo>
                  <a:lnTo>
                    <a:pt x="33" y="2"/>
                  </a:lnTo>
                  <a:lnTo>
                    <a:pt x="35" y="2"/>
                  </a:lnTo>
                  <a:lnTo>
                    <a:pt x="38" y="2"/>
                  </a:lnTo>
                  <a:lnTo>
                    <a:pt x="40" y="5"/>
                  </a:lnTo>
                  <a:lnTo>
                    <a:pt x="45" y="7"/>
                  </a:lnTo>
                  <a:lnTo>
                    <a:pt x="45" y="9"/>
                  </a:lnTo>
                  <a:lnTo>
                    <a:pt x="49" y="12"/>
                  </a:lnTo>
                  <a:lnTo>
                    <a:pt x="52" y="12"/>
                  </a:lnTo>
                  <a:lnTo>
                    <a:pt x="56" y="12"/>
                  </a:lnTo>
                  <a:lnTo>
                    <a:pt x="56" y="12"/>
                  </a:lnTo>
                  <a:lnTo>
                    <a:pt x="64" y="12"/>
                  </a:lnTo>
                  <a:lnTo>
                    <a:pt x="66" y="12"/>
                  </a:lnTo>
                  <a:lnTo>
                    <a:pt x="68" y="12"/>
                  </a:lnTo>
                  <a:lnTo>
                    <a:pt x="71" y="12"/>
                  </a:lnTo>
                  <a:lnTo>
                    <a:pt x="73" y="9"/>
                  </a:lnTo>
                  <a:lnTo>
                    <a:pt x="73" y="7"/>
                  </a:lnTo>
                  <a:lnTo>
                    <a:pt x="75" y="5"/>
                  </a:lnTo>
                  <a:lnTo>
                    <a:pt x="75" y="5"/>
                  </a:lnTo>
                  <a:lnTo>
                    <a:pt x="78" y="7"/>
                  </a:lnTo>
                  <a:lnTo>
                    <a:pt x="80" y="9"/>
                  </a:lnTo>
                  <a:lnTo>
                    <a:pt x="82" y="9"/>
                  </a:lnTo>
                  <a:lnTo>
                    <a:pt x="85" y="7"/>
                  </a:lnTo>
                  <a:lnTo>
                    <a:pt x="85" y="9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89" y="9"/>
                  </a:lnTo>
                  <a:lnTo>
                    <a:pt x="92" y="12"/>
                  </a:lnTo>
                  <a:lnTo>
                    <a:pt x="94" y="12"/>
                  </a:lnTo>
                  <a:lnTo>
                    <a:pt x="97" y="12"/>
                  </a:lnTo>
                  <a:lnTo>
                    <a:pt x="99" y="17"/>
                  </a:lnTo>
                  <a:lnTo>
                    <a:pt x="101" y="17"/>
                  </a:lnTo>
                  <a:lnTo>
                    <a:pt x="101" y="21"/>
                  </a:lnTo>
                  <a:lnTo>
                    <a:pt x="104" y="21"/>
                  </a:lnTo>
                  <a:lnTo>
                    <a:pt x="106" y="24"/>
                  </a:lnTo>
                  <a:lnTo>
                    <a:pt x="111" y="24"/>
                  </a:lnTo>
                  <a:lnTo>
                    <a:pt x="113" y="24"/>
                  </a:lnTo>
                  <a:lnTo>
                    <a:pt x="118" y="21"/>
                  </a:lnTo>
                  <a:lnTo>
                    <a:pt x="120" y="24"/>
                  </a:lnTo>
                  <a:lnTo>
                    <a:pt x="123" y="24"/>
                  </a:lnTo>
                  <a:lnTo>
                    <a:pt x="123" y="28"/>
                  </a:lnTo>
                  <a:lnTo>
                    <a:pt x="123" y="33"/>
                  </a:lnTo>
                  <a:lnTo>
                    <a:pt x="123" y="33"/>
                  </a:lnTo>
                  <a:lnTo>
                    <a:pt x="123" y="35"/>
                  </a:lnTo>
                  <a:lnTo>
                    <a:pt x="125" y="38"/>
                  </a:lnTo>
                  <a:lnTo>
                    <a:pt x="123" y="38"/>
                  </a:lnTo>
                  <a:lnTo>
                    <a:pt x="120" y="35"/>
                  </a:lnTo>
                  <a:lnTo>
                    <a:pt x="113" y="33"/>
                  </a:lnTo>
                  <a:lnTo>
                    <a:pt x="108" y="31"/>
                  </a:lnTo>
                  <a:lnTo>
                    <a:pt x="106" y="31"/>
                  </a:lnTo>
                  <a:lnTo>
                    <a:pt x="99" y="33"/>
                  </a:lnTo>
                  <a:lnTo>
                    <a:pt x="97" y="33"/>
                  </a:lnTo>
                  <a:lnTo>
                    <a:pt x="94" y="31"/>
                  </a:lnTo>
                  <a:lnTo>
                    <a:pt x="92" y="3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Freeform 104">
              <a:extLst>
                <a:ext uri="{FF2B5EF4-FFF2-40B4-BE49-F238E27FC236}">
                  <a16:creationId xmlns:a16="http://schemas.microsoft.com/office/drawing/2014/main" id="{24DA0AAA-398C-BF44-884E-6A0A690EC1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7637" y="4462530"/>
              <a:ext cx="11399" cy="24884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7"/>
                </a:cxn>
                <a:cxn ang="0">
                  <a:pos x="2" y="9"/>
                </a:cxn>
                <a:cxn ang="0">
                  <a:pos x="2" y="9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5" h="9">
                  <a:moveTo>
                    <a:pt x="2" y="0"/>
                  </a:moveTo>
                  <a:lnTo>
                    <a:pt x="2" y="0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7"/>
                  </a:lnTo>
                  <a:lnTo>
                    <a:pt x="2" y="9"/>
                  </a:lnTo>
                  <a:lnTo>
                    <a:pt x="2" y="9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105">
              <a:extLst>
                <a:ext uri="{FF2B5EF4-FFF2-40B4-BE49-F238E27FC236}">
                  <a16:creationId xmlns:a16="http://schemas.microsoft.com/office/drawing/2014/main" id="{B08F4180-721B-7A4F-99F3-11C53CB5E090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7637" y="4462530"/>
              <a:ext cx="11399" cy="24884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7"/>
                </a:cxn>
                <a:cxn ang="0">
                  <a:pos x="2" y="9"/>
                </a:cxn>
                <a:cxn ang="0">
                  <a:pos x="2" y="9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5" h="9">
                  <a:moveTo>
                    <a:pt x="2" y="0"/>
                  </a:moveTo>
                  <a:lnTo>
                    <a:pt x="2" y="0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7"/>
                  </a:lnTo>
                  <a:lnTo>
                    <a:pt x="2" y="9"/>
                  </a:lnTo>
                  <a:lnTo>
                    <a:pt x="2" y="9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106">
              <a:extLst>
                <a:ext uri="{FF2B5EF4-FFF2-40B4-BE49-F238E27FC236}">
                  <a16:creationId xmlns:a16="http://schemas.microsoft.com/office/drawing/2014/main" id="{4B8463CC-8248-A348-9940-CCC73CA1A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4005" y="4617370"/>
              <a:ext cx="31916" cy="19355"/>
            </a:xfrm>
            <a:custGeom>
              <a:avLst/>
              <a:gdLst/>
              <a:ahLst/>
              <a:cxnLst>
                <a:cxn ang="0">
                  <a:pos x="2" y="7"/>
                </a:cxn>
                <a:cxn ang="0">
                  <a:pos x="0" y="5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7" y="3"/>
                </a:cxn>
                <a:cxn ang="0">
                  <a:pos x="9" y="3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4" y="3"/>
                </a:cxn>
                <a:cxn ang="0">
                  <a:pos x="12" y="5"/>
                </a:cxn>
                <a:cxn ang="0">
                  <a:pos x="9" y="5"/>
                </a:cxn>
                <a:cxn ang="0">
                  <a:pos x="7" y="5"/>
                </a:cxn>
                <a:cxn ang="0">
                  <a:pos x="4" y="5"/>
                </a:cxn>
                <a:cxn ang="0">
                  <a:pos x="2" y="7"/>
                </a:cxn>
                <a:cxn ang="0">
                  <a:pos x="2" y="7"/>
                </a:cxn>
              </a:cxnLst>
              <a:rect l="0" t="0" r="r" b="b"/>
              <a:pathLst>
                <a:path w="14" h="7">
                  <a:moveTo>
                    <a:pt x="2" y="7"/>
                  </a:move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7" y="3"/>
                  </a:lnTo>
                  <a:lnTo>
                    <a:pt x="9" y="3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3"/>
                  </a:lnTo>
                  <a:lnTo>
                    <a:pt x="12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4" y="5"/>
                  </a:lnTo>
                  <a:lnTo>
                    <a:pt x="2" y="7"/>
                  </a:lnTo>
                  <a:lnTo>
                    <a:pt x="2" y="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107">
              <a:extLst>
                <a:ext uri="{FF2B5EF4-FFF2-40B4-BE49-F238E27FC236}">
                  <a16:creationId xmlns:a16="http://schemas.microsoft.com/office/drawing/2014/main" id="{A61768BF-BB40-D749-9A18-381A0FFC9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4005" y="4617370"/>
              <a:ext cx="31916" cy="19355"/>
            </a:xfrm>
            <a:custGeom>
              <a:avLst/>
              <a:gdLst/>
              <a:ahLst/>
              <a:cxnLst>
                <a:cxn ang="0">
                  <a:pos x="2" y="7"/>
                </a:cxn>
                <a:cxn ang="0">
                  <a:pos x="0" y="5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7" y="3"/>
                </a:cxn>
                <a:cxn ang="0">
                  <a:pos x="9" y="3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4" y="3"/>
                </a:cxn>
                <a:cxn ang="0">
                  <a:pos x="12" y="5"/>
                </a:cxn>
                <a:cxn ang="0">
                  <a:pos x="9" y="5"/>
                </a:cxn>
                <a:cxn ang="0">
                  <a:pos x="7" y="5"/>
                </a:cxn>
                <a:cxn ang="0">
                  <a:pos x="4" y="5"/>
                </a:cxn>
                <a:cxn ang="0">
                  <a:pos x="2" y="7"/>
                </a:cxn>
                <a:cxn ang="0">
                  <a:pos x="2" y="7"/>
                </a:cxn>
              </a:cxnLst>
              <a:rect l="0" t="0" r="r" b="b"/>
              <a:pathLst>
                <a:path w="14" h="7">
                  <a:moveTo>
                    <a:pt x="2" y="7"/>
                  </a:move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7" y="3"/>
                  </a:lnTo>
                  <a:lnTo>
                    <a:pt x="9" y="3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3"/>
                  </a:lnTo>
                  <a:lnTo>
                    <a:pt x="12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4" y="5"/>
                  </a:lnTo>
                  <a:lnTo>
                    <a:pt x="2" y="7"/>
                  </a:lnTo>
                  <a:lnTo>
                    <a:pt x="2" y="7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108">
              <a:extLst>
                <a:ext uri="{FF2B5EF4-FFF2-40B4-BE49-F238E27FC236}">
                  <a16:creationId xmlns:a16="http://schemas.microsoft.com/office/drawing/2014/main" id="{6F725F2C-F7FD-324C-AFE6-BEA9BFB8F7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97374" y="4727970"/>
              <a:ext cx="15958" cy="1382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2" y="5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7" h="5">
                  <a:moveTo>
                    <a:pt x="0" y="5"/>
                  </a:moveTo>
                  <a:lnTo>
                    <a:pt x="0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109">
              <a:extLst>
                <a:ext uri="{FF2B5EF4-FFF2-40B4-BE49-F238E27FC236}">
                  <a16:creationId xmlns:a16="http://schemas.microsoft.com/office/drawing/2014/main" id="{3F9352BE-5373-304C-86F4-778F2B49E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97374" y="4727970"/>
              <a:ext cx="15958" cy="1382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2" y="5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7" h="5">
                  <a:moveTo>
                    <a:pt x="0" y="5"/>
                  </a:moveTo>
                  <a:lnTo>
                    <a:pt x="0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110">
              <a:extLst>
                <a:ext uri="{FF2B5EF4-FFF2-40B4-BE49-F238E27FC236}">
                  <a16:creationId xmlns:a16="http://schemas.microsoft.com/office/drawing/2014/main" id="{82B43B34-ECCF-BF49-8D08-5F807B633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5249" y="4636726"/>
              <a:ext cx="15958" cy="1382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0"/>
                </a:cxn>
                <a:cxn ang="0">
                  <a:pos x="3" y="3"/>
                </a:cxn>
                <a:cxn ang="0">
                  <a:pos x="7" y="0"/>
                </a:cxn>
                <a:cxn ang="0">
                  <a:pos x="7" y="3"/>
                </a:cxn>
                <a:cxn ang="0">
                  <a:pos x="7" y="5"/>
                </a:cxn>
                <a:cxn ang="0">
                  <a:pos x="5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7" h="5">
                  <a:moveTo>
                    <a:pt x="0" y="3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7" y="0"/>
                  </a:lnTo>
                  <a:lnTo>
                    <a:pt x="7" y="3"/>
                  </a:lnTo>
                  <a:lnTo>
                    <a:pt x="7" y="5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111">
              <a:extLst>
                <a:ext uri="{FF2B5EF4-FFF2-40B4-BE49-F238E27FC236}">
                  <a16:creationId xmlns:a16="http://schemas.microsoft.com/office/drawing/2014/main" id="{9555C80A-2182-854C-A29B-F34FC34E40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5249" y="4636726"/>
              <a:ext cx="15958" cy="1382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0"/>
                </a:cxn>
                <a:cxn ang="0">
                  <a:pos x="3" y="3"/>
                </a:cxn>
                <a:cxn ang="0">
                  <a:pos x="7" y="0"/>
                </a:cxn>
                <a:cxn ang="0">
                  <a:pos x="7" y="3"/>
                </a:cxn>
                <a:cxn ang="0">
                  <a:pos x="7" y="5"/>
                </a:cxn>
                <a:cxn ang="0">
                  <a:pos x="5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7" h="5">
                  <a:moveTo>
                    <a:pt x="0" y="3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7" y="0"/>
                  </a:lnTo>
                  <a:lnTo>
                    <a:pt x="7" y="3"/>
                  </a:lnTo>
                  <a:lnTo>
                    <a:pt x="7" y="5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112">
              <a:extLst>
                <a:ext uri="{FF2B5EF4-FFF2-40B4-BE49-F238E27FC236}">
                  <a16:creationId xmlns:a16="http://schemas.microsoft.com/office/drawing/2014/main" id="{7A615308-5BED-3442-9FC9-E884F11728FF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9291" y="4645022"/>
              <a:ext cx="11399" cy="1106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2" y="4"/>
                </a:cxn>
                <a:cxn ang="0">
                  <a:pos x="2" y="2"/>
                </a:cxn>
                <a:cxn ang="0">
                  <a:pos x="0" y="2"/>
                </a:cxn>
              </a:cxnLst>
              <a:rect l="0" t="0" r="r" b="b"/>
              <a:pathLst>
                <a:path w="5" h="4">
                  <a:moveTo>
                    <a:pt x="0" y="2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2" y="4"/>
                  </a:lnTo>
                  <a:lnTo>
                    <a:pt x="2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113">
              <a:extLst>
                <a:ext uri="{FF2B5EF4-FFF2-40B4-BE49-F238E27FC236}">
                  <a16:creationId xmlns:a16="http://schemas.microsoft.com/office/drawing/2014/main" id="{0A394C9B-59FA-D948-B0CE-78BCCF1F1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9291" y="4645022"/>
              <a:ext cx="11399" cy="1106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2" y="4"/>
                </a:cxn>
                <a:cxn ang="0">
                  <a:pos x="2" y="2"/>
                </a:cxn>
                <a:cxn ang="0">
                  <a:pos x="0" y="2"/>
                </a:cxn>
              </a:cxnLst>
              <a:rect l="0" t="0" r="r" b="b"/>
              <a:pathLst>
                <a:path w="5" h="4">
                  <a:moveTo>
                    <a:pt x="0" y="2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2" y="4"/>
                  </a:lnTo>
                  <a:lnTo>
                    <a:pt x="2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Freeform 114">
              <a:extLst>
                <a:ext uri="{FF2B5EF4-FFF2-40B4-BE49-F238E27FC236}">
                  <a16:creationId xmlns:a16="http://schemas.microsoft.com/office/drawing/2014/main" id="{F5E2D16D-C866-9945-9432-791AE7BB56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8773" y="4636726"/>
              <a:ext cx="15958" cy="1935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4" y="3"/>
                </a:cxn>
                <a:cxn ang="0">
                  <a:pos x="4" y="3"/>
                </a:cxn>
                <a:cxn ang="0">
                  <a:pos x="7" y="0"/>
                </a:cxn>
                <a:cxn ang="0">
                  <a:pos x="7" y="3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2" y="7"/>
                </a:cxn>
                <a:cxn ang="0">
                  <a:pos x="2" y="7"/>
                </a:cxn>
                <a:cxn ang="0">
                  <a:pos x="0" y="5"/>
                </a:cxn>
              </a:cxnLst>
              <a:rect l="0" t="0" r="r" b="b"/>
              <a:pathLst>
                <a:path w="7" h="7">
                  <a:moveTo>
                    <a:pt x="0" y="5"/>
                  </a:move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7" y="0"/>
                  </a:lnTo>
                  <a:lnTo>
                    <a:pt x="7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7"/>
                  </a:lnTo>
                  <a:lnTo>
                    <a:pt x="2" y="7"/>
                  </a:lnTo>
                  <a:lnTo>
                    <a:pt x="0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115">
              <a:extLst>
                <a:ext uri="{FF2B5EF4-FFF2-40B4-BE49-F238E27FC236}">
                  <a16:creationId xmlns:a16="http://schemas.microsoft.com/office/drawing/2014/main" id="{AA29ACD1-45A6-CE4D-90F0-DEFE772F8A27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8773" y="4636726"/>
              <a:ext cx="15958" cy="1935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4" y="3"/>
                </a:cxn>
                <a:cxn ang="0">
                  <a:pos x="4" y="3"/>
                </a:cxn>
                <a:cxn ang="0">
                  <a:pos x="7" y="0"/>
                </a:cxn>
                <a:cxn ang="0">
                  <a:pos x="7" y="3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2" y="7"/>
                </a:cxn>
                <a:cxn ang="0">
                  <a:pos x="2" y="7"/>
                </a:cxn>
                <a:cxn ang="0">
                  <a:pos x="0" y="5"/>
                </a:cxn>
              </a:cxnLst>
              <a:rect l="0" t="0" r="r" b="b"/>
              <a:pathLst>
                <a:path w="7" h="7">
                  <a:moveTo>
                    <a:pt x="0" y="5"/>
                  </a:move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7" y="0"/>
                  </a:lnTo>
                  <a:lnTo>
                    <a:pt x="7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7"/>
                  </a:lnTo>
                  <a:lnTo>
                    <a:pt x="2" y="7"/>
                  </a:lnTo>
                  <a:lnTo>
                    <a:pt x="0" y="5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116">
              <a:extLst>
                <a:ext uri="{FF2B5EF4-FFF2-40B4-BE49-F238E27FC236}">
                  <a16:creationId xmlns:a16="http://schemas.microsoft.com/office/drawing/2014/main" id="{DA6AE528-2DD0-414A-8028-936EAC3EE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6183" y="4636726"/>
              <a:ext cx="91191" cy="33181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7" y="3"/>
                </a:cxn>
                <a:cxn ang="0">
                  <a:pos x="9" y="3"/>
                </a:cxn>
                <a:cxn ang="0">
                  <a:pos x="12" y="3"/>
                </a:cxn>
                <a:cxn ang="0">
                  <a:pos x="14" y="3"/>
                </a:cxn>
                <a:cxn ang="0">
                  <a:pos x="16" y="3"/>
                </a:cxn>
                <a:cxn ang="0">
                  <a:pos x="16" y="5"/>
                </a:cxn>
                <a:cxn ang="0">
                  <a:pos x="21" y="7"/>
                </a:cxn>
                <a:cxn ang="0">
                  <a:pos x="23" y="5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31" y="7"/>
                </a:cxn>
                <a:cxn ang="0">
                  <a:pos x="33" y="7"/>
                </a:cxn>
                <a:cxn ang="0">
                  <a:pos x="35" y="7"/>
                </a:cxn>
                <a:cxn ang="0">
                  <a:pos x="35" y="5"/>
                </a:cxn>
                <a:cxn ang="0">
                  <a:pos x="38" y="5"/>
                </a:cxn>
                <a:cxn ang="0">
                  <a:pos x="38" y="3"/>
                </a:cxn>
                <a:cxn ang="0">
                  <a:pos x="40" y="3"/>
                </a:cxn>
                <a:cxn ang="0">
                  <a:pos x="40" y="3"/>
                </a:cxn>
                <a:cxn ang="0">
                  <a:pos x="40" y="3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40" y="3"/>
                </a:cxn>
                <a:cxn ang="0">
                  <a:pos x="40" y="5"/>
                </a:cxn>
                <a:cxn ang="0">
                  <a:pos x="38" y="7"/>
                </a:cxn>
                <a:cxn ang="0">
                  <a:pos x="35" y="7"/>
                </a:cxn>
                <a:cxn ang="0">
                  <a:pos x="33" y="10"/>
                </a:cxn>
                <a:cxn ang="0">
                  <a:pos x="31" y="10"/>
                </a:cxn>
                <a:cxn ang="0">
                  <a:pos x="28" y="10"/>
                </a:cxn>
                <a:cxn ang="0">
                  <a:pos x="23" y="10"/>
                </a:cxn>
                <a:cxn ang="0">
                  <a:pos x="21" y="10"/>
                </a:cxn>
                <a:cxn ang="0">
                  <a:pos x="19" y="12"/>
                </a:cxn>
                <a:cxn ang="0">
                  <a:pos x="16" y="12"/>
                </a:cxn>
                <a:cxn ang="0">
                  <a:pos x="14" y="10"/>
                </a:cxn>
                <a:cxn ang="0">
                  <a:pos x="9" y="10"/>
                </a:cxn>
                <a:cxn ang="0">
                  <a:pos x="2" y="10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0" y="7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40" h="12">
                  <a:moveTo>
                    <a:pt x="0" y="5"/>
                  </a:moveTo>
                  <a:lnTo>
                    <a:pt x="2" y="5"/>
                  </a:lnTo>
                  <a:lnTo>
                    <a:pt x="2" y="5"/>
                  </a:lnTo>
                  <a:lnTo>
                    <a:pt x="7" y="3"/>
                  </a:lnTo>
                  <a:lnTo>
                    <a:pt x="9" y="3"/>
                  </a:lnTo>
                  <a:lnTo>
                    <a:pt x="12" y="3"/>
                  </a:lnTo>
                  <a:lnTo>
                    <a:pt x="14" y="3"/>
                  </a:lnTo>
                  <a:lnTo>
                    <a:pt x="16" y="3"/>
                  </a:lnTo>
                  <a:lnTo>
                    <a:pt x="16" y="5"/>
                  </a:lnTo>
                  <a:lnTo>
                    <a:pt x="21" y="7"/>
                  </a:lnTo>
                  <a:lnTo>
                    <a:pt x="23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31" y="7"/>
                  </a:lnTo>
                  <a:lnTo>
                    <a:pt x="33" y="7"/>
                  </a:lnTo>
                  <a:lnTo>
                    <a:pt x="35" y="7"/>
                  </a:lnTo>
                  <a:lnTo>
                    <a:pt x="35" y="5"/>
                  </a:lnTo>
                  <a:lnTo>
                    <a:pt x="38" y="5"/>
                  </a:lnTo>
                  <a:lnTo>
                    <a:pt x="38" y="3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0" y="3"/>
                  </a:lnTo>
                  <a:lnTo>
                    <a:pt x="40" y="5"/>
                  </a:lnTo>
                  <a:lnTo>
                    <a:pt x="38" y="7"/>
                  </a:lnTo>
                  <a:lnTo>
                    <a:pt x="35" y="7"/>
                  </a:lnTo>
                  <a:lnTo>
                    <a:pt x="33" y="10"/>
                  </a:lnTo>
                  <a:lnTo>
                    <a:pt x="31" y="10"/>
                  </a:lnTo>
                  <a:lnTo>
                    <a:pt x="28" y="10"/>
                  </a:lnTo>
                  <a:lnTo>
                    <a:pt x="23" y="10"/>
                  </a:lnTo>
                  <a:lnTo>
                    <a:pt x="21" y="10"/>
                  </a:lnTo>
                  <a:lnTo>
                    <a:pt x="19" y="12"/>
                  </a:lnTo>
                  <a:lnTo>
                    <a:pt x="16" y="12"/>
                  </a:lnTo>
                  <a:lnTo>
                    <a:pt x="14" y="10"/>
                  </a:lnTo>
                  <a:lnTo>
                    <a:pt x="9" y="10"/>
                  </a:lnTo>
                  <a:lnTo>
                    <a:pt x="2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118">
              <a:extLst>
                <a:ext uri="{FF2B5EF4-FFF2-40B4-BE49-F238E27FC236}">
                  <a16:creationId xmlns:a16="http://schemas.microsoft.com/office/drawing/2014/main" id="{3D742C83-C01D-F44C-AC19-D8250B51C3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8826" y="4683731"/>
              <a:ext cx="54714" cy="33181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4" y="2"/>
                </a:cxn>
                <a:cxn ang="0">
                  <a:pos x="17" y="2"/>
                </a:cxn>
                <a:cxn ang="0">
                  <a:pos x="17" y="2"/>
                </a:cxn>
                <a:cxn ang="0">
                  <a:pos x="19" y="5"/>
                </a:cxn>
                <a:cxn ang="0">
                  <a:pos x="21" y="5"/>
                </a:cxn>
                <a:cxn ang="0">
                  <a:pos x="24" y="7"/>
                </a:cxn>
                <a:cxn ang="0">
                  <a:pos x="24" y="9"/>
                </a:cxn>
                <a:cxn ang="0">
                  <a:pos x="24" y="12"/>
                </a:cxn>
                <a:cxn ang="0">
                  <a:pos x="19" y="12"/>
                </a:cxn>
                <a:cxn ang="0">
                  <a:pos x="17" y="12"/>
                </a:cxn>
                <a:cxn ang="0">
                  <a:pos x="14" y="9"/>
                </a:cxn>
                <a:cxn ang="0">
                  <a:pos x="12" y="7"/>
                </a:cxn>
                <a:cxn ang="0">
                  <a:pos x="9" y="7"/>
                </a:cxn>
                <a:cxn ang="0">
                  <a:pos x="5" y="7"/>
                </a:cxn>
                <a:cxn ang="0">
                  <a:pos x="2" y="5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12" y="0"/>
                </a:cxn>
                <a:cxn ang="0">
                  <a:pos x="12" y="0"/>
                </a:cxn>
              </a:cxnLst>
              <a:rect l="0" t="0" r="r" b="b"/>
              <a:pathLst>
                <a:path w="24" h="12">
                  <a:moveTo>
                    <a:pt x="12" y="0"/>
                  </a:moveTo>
                  <a:lnTo>
                    <a:pt x="14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9" y="5"/>
                  </a:lnTo>
                  <a:lnTo>
                    <a:pt x="21" y="5"/>
                  </a:lnTo>
                  <a:lnTo>
                    <a:pt x="24" y="7"/>
                  </a:lnTo>
                  <a:lnTo>
                    <a:pt x="24" y="9"/>
                  </a:lnTo>
                  <a:lnTo>
                    <a:pt x="24" y="12"/>
                  </a:lnTo>
                  <a:lnTo>
                    <a:pt x="19" y="12"/>
                  </a:lnTo>
                  <a:lnTo>
                    <a:pt x="17" y="12"/>
                  </a:lnTo>
                  <a:lnTo>
                    <a:pt x="14" y="9"/>
                  </a:lnTo>
                  <a:lnTo>
                    <a:pt x="12" y="7"/>
                  </a:lnTo>
                  <a:lnTo>
                    <a:pt x="9" y="7"/>
                  </a:lnTo>
                  <a:lnTo>
                    <a:pt x="5" y="7"/>
                  </a:lnTo>
                  <a:lnTo>
                    <a:pt x="2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119">
              <a:extLst>
                <a:ext uri="{FF2B5EF4-FFF2-40B4-BE49-F238E27FC236}">
                  <a16:creationId xmlns:a16="http://schemas.microsoft.com/office/drawing/2014/main" id="{B592D5D2-3660-4B49-8FA6-2D183E6AE6F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8826" y="4683731"/>
              <a:ext cx="54714" cy="33181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4" y="2"/>
                </a:cxn>
                <a:cxn ang="0">
                  <a:pos x="17" y="2"/>
                </a:cxn>
                <a:cxn ang="0">
                  <a:pos x="17" y="2"/>
                </a:cxn>
                <a:cxn ang="0">
                  <a:pos x="19" y="5"/>
                </a:cxn>
                <a:cxn ang="0">
                  <a:pos x="21" y="5"/>
                </a:cxn>
                <a:cxn ang="0">
                  <a:pos x="24" y="7"/>
                </a:cxn>
                <a:cxn ang="0">
                  <a:pos x="24" y="9"/>
                </a:cxn>
                <a:cxn ang="0">
                  <a:pos x="24" y="12"/>
                </a:cxn>
                <a:cxn ang="0">
                  <a:pos x="19" y="12"/>
                </a:cxn>
                <a:cxn ang="0">
                  <a:pos x="17" y="12"/>
                </a:cxn>
                <a:cxn ang="0">
                  <a:pos x="14" y="9"/>
                </a:cxn>
                <a:cxn ang="0">
                  <a:pos x="12" y="7"/>
                </a:cxn>
                <a:cxn ang="0">
                  <a:pos x="9" y="7"/>
                </a:cxn>
                <a:cxn ang="0">
                  <a:pos x="5" y="7"/>
                </a:cxn>
                <a:cxn ang="0">
                  <a:pos x="2" y="5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12" y="0"/>
                </a:cxn>
                <a:cxn ang="0">
                  <a:pos x="12" y="0"/>
                </a:cxn>
              </a:cxnLst>
              <a:rect l="0" t="0" r="r" b="b"/>
              <a:pathLst>
                <a:path w="24" h="12">
                  <a:moveTo>
                    <a:pt x="12" y="0"/>
                  </a:moveTo>
                  <a:lnTo>
                    <a:pt x="14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9" y="5"/>
                  </a:lnTo>
                  <a:lnTo>
                    <a:pt x="21" y="5"/>
                  </a:lnTo>
                  <a:lnTo>
                    <a:pt x="24" y="7"/>
                  </a:lnTo>
                  <a:lnTo>
                    <a:pt x="24" y="9"/>
                  </a:lnTo>
                  <a:lnTo>
                    <a:pt x="24" y="12"/>
                  </a:lnTo>
                  <a:lnTo>
                    <a:pt x="19" y="12"/>
                  </a:lnTo>
                  <a:lnTo>
                    <a:pt x="17" y="12"/>
                  </a:lnTo>
                  <a:lnTo>
                    <a:pt x="14" y="9"/>
                  </a:lnTo>
                  <a:lnTo>
                    <a:pt x="12" y="7"/>
                  </a:lnTo>
                  <a:lnTo>
                    <a:pt x="9" y="7"/>
                  </a:lnTo>
                  <a:lnTo>
                    <a:pt x="5" y="7"/>
                  </a:lnTo>
                  <a:lnTo>
                    <a:pt x="2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120">
              <a:extLst>
                <a:ext uri="{FF2B5EF4-FFF2-40B4-BE49-F238E27FC236}">
                  <a16:creationId xmlns:a16="http://schemas.microsoft.com/office/drawing/2014/main" id="{8396F097-D719-924E-ABC4-915A44B49DD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8153" y="4636726"/>
              <a:ext cx="75233" cy="38710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7" y="3"/>
                </a:cxn>
                <a:cxn ang="0">
                  <a:pos x="12" y="5"/>
                </a:cxn>
                <a:cxn ang="0">
                  <a:pos x="14" y="7"/>
                </a:cxn>
                <a:cxn ang="0">
                  <a:pos x="14" y="7"/>
                </a:cxn>
                <a:cxn ang="0">
                  <a:pos x="17" y="7"/>
                </a:cxn>
                <a:cxn ang="0">
                  <a:pos x="17" y="7"/>
                </a:cxn>
                <a:cxn ang="0">
                  <a:pos x="19" y="7"/>
                </a:cxn>
                <a:cxn ang="0">
                  <a:pos x="19" y="7"/>
                </a:cxn>
                <a:cxn ang="0">
                  <a:pos x="19" y="5"/>
                </a:cxn>
                <a:cxn ang="0">
                  <a:pos x="17" y="5"/>
                </a:cxn>
                <a:cxn ang="0">
                  <a:pos x="14" y="3"/>
                </a:cxn>
                <a:cxn ang="0">
                  <a:pos x="14" y="0"/>
                </a:cxn>
                <a:cxn ang="0">
                  <a:pos x="17" y="0"/>
                </a:cxn>
                <a:cxn ang="0">
                  <a:pos x="19" y="0"/>
                </a:cxn>
                <a:cxn ang="0">
                  <a:pos x="22" y="3"/>
                </a:cxn>
                <a:cxn ang="0">
                  <a:pos x="22" y="3"/>
                </a:cxn>
                <a:cxn ang="0">
                  <a:pos x="24" y="3"/>
                </a:cxn>
                <a:cxn ang="0">
                  <a:pos x="26" y="3"/>
                </a:cxn>
                <a:cxn ang="0">
                  <a:pos x="26" y="5"/>
                </a:cxn>
                <a:cxn ang="0">
                  <a:pos x="29" y="3"/>
                </a:cxn>
                <a:cxn ang="0">
                  <a:pos x="31" y="5"/>
                </a:cxn>
                <a:cxn ang="0">
                  <a:pos x="31" y="5"/>
                </a:cxn>
                <a:cxn ang="0">
                  <a:pos x="31" y="7"/>
                </a:cxn>
                <a:cxn ang="0">
                  <a:pos x="33" y="7"/>
                </a:cxn>
                <a:cxn ang="0">
                  <a:pos x="31" y="7"/>
                </a:cxn>
                <a:cxn ang="0">
                  <a:pos x="29" y="7"/>
                </a:cxn>
                <a:cxn ang="0">
                  <a:pos x="29" y="7"/>
                </a:cxn>
                <a:cxn ang="0">
                  <a:pos x="29" y="10"/>
                </a:cxn>
                <a:cxn ang="0">
                  <a:pos x="26" y="10"/>
                </a:cxn>
                <a:cxn ang="0">
                  <a:pos x="24" y="10"/>
                </a:cxn>
                <a:cxn ang="0">
                  <a:pos x="24" y="7"/>
                </a:cxn>
                <a:cxn ang="0">
                  <a:pos x="19" y="10"/>
                </a:cxn>
                <a:cxn ang="0">
                  <a:pos x="17" y="12"/>
                </a:cxn>
                <a:cxn ang="0">
                  <a:pos x="12" y="12"/>
                </a:cxn>
                <a:cxn ang="0">
                  <a:pos x="7" y="14"/>
                </a:cxn>
                <a:cxn ang="0">
                  <a:pos x="5" y="12"/>
                </a:cxn>
                <a:cxn ang="0">
                  <a:pos x="3" y="12"/>
                </a:cxn>
                <a:cxn ang="0">
                  <a:pos x="3" y="12"/>
                </a:cxn>
                <a:cxn ang="0">
                  <a:pos x="3" y="10"/>
                </a:cxn>
                <a:cxn ang="0">
                  <a:pos x="0" y="7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33" h="14">
                  <a:moveTo>
                    <a:pt x="5" y="5"/>
                  </a:moveTo>
                  <a:lnTo>
                    <a:pt x="7" y="3"/>
                  </a:lnTo>
                  <a:lnTo>
                    <a:pt x="12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5"/>
                  </a:lnTo>
                  <a:lnTo>
                    <a:pt x="17" y="5"/>
                  </a:lnTo>
                  <a:lnTo>
                    <a:pt x="14" y="3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4" y="3"/>
                  </a:lnTo>
                  <a:lnTo>
                    <a:pt x="26" y="3"/>
                  </a:lnTo>
                  <a:lnTo>
                    <a:pt x="26" y="5"/>
                  </a:lnTo>
                  <a:lnTo>
                    <a:pt x="29" y="3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1" y="7"/>
                  </a:lnTo>
                  <a:lnTo>
                    <a:pt x="33" y="7"/>
                  </a:lnTo>
                  <a:lnTo>
                    <a:pt x="31" y="7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10"/>
                  </a:lnTo>
                  <a:lnTo>
                    <a:pt x="26" y="10"/>
                  </a:lnTo>
                  <a:lnTo>
                    <a:pt x="24" y="10"/>
                  </a:lnTo>
                  <a:lnTo>
                    <a:pt x="24" y="7"/>
                  </a:lnTo>
                  <a:lnTo>
                    <a:pt x="19" y="10"/>
                  </a:lnTo>
                  <a:lnTo>
                    <a:pt x="17" y="12"/>
                  </a:lnTo>
                  <a:lnTo>
                    <a:pt x="12" y="12"/>
                  </a:lnTo>
                  <a:lnTo>
                    <a:pt x="7" y="14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122">
              <a:extLst>
                <a:ext uri="{FF2B5EF4-FFF2-40B4-BE49-F238E27FC236}">
                  <a16:creationId xmlns:a16="http://schemas.microsoft.com/office/drawing/2014/main" id="{85A1897E-2087-6A4D-9966-9C23B2B6EC0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0796" y="4645022"/>
              <a:ext cx="27358" cy="24884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5" y="2"/>
                </a:cxn>
                <a:cxn ang="0">
                  <a:pos x="5" y="0"/>
                </a:cxn>
                <a:cxn ang="0">
                  <a:pos x="8" y="0"/>
                </a:cxn>
                <a:cxn ang="0">
                  <a:pos x="10" y="0"/>
                </a:cxn>
                <a:cxn ang="0">
                  <a:pos x="12" y="0"/>
                </a:cxn>
                <a:cxn ang="0">
                  <a:pos x="12" y="2"/>
                </a:cxn>
                <a:cxn ang="0">
                  <a:pos x="10" y="4"/>
                </a:cxn>
                <a:cxn ang="0">
                  <a:pos x="10" y="9"/>
                </a:cxn>
                <a:cxn ang="0">
                  <a:pos x="10" y="9"/>
                </a:cxn>
                <a:cxn ang="0">
                  <a:pos x="3" y="9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3" y="2"/>
                </a:cxn>
              </a:cxnLst>
              <a:rect l="0" t="0" r="r" b="b"/>
              <a:pathLst>
                <a:path w="12" h="9">
                  <a:moveTo>
                    <a:pt x="3" y="2"/>
                  </a:moveTo>
                  <a:lnTo>
                    <a:pt x="5" y="2"/>
                  </a:lnTo>
                  <a:lnTo>
                    <a:pt x="5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2"/>
                  </a:lnTo>
                  <a:lnTo>
                    <a:pt x="10" y="4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3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123">
              <a:extLst>
                <a:ext uri="{FF2B5EF4-FFF2-40B4-BE49-F238E27FC236}">
                  <a16:creationId xmlns:a16="http://schemas.microsoft.com/office/drawing/2014/main" id="{5AFD5391-3E39-A442-A019-840A515267BF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0796" y="4645022"/>
              <a:ext cx="27358" cy="24884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5" y="2"/>
                </a:cxn>
                <a:cxn ang="0">
                  <a:pos x="5" y="0"/>
                </a:cxn>
                <a:cxn ang="0">
                  <a:pos x="8" y="0"/>
                </a:cxn>
                <a:cxn ang="0">
                  <a:pos x="10" y="0"/>
                </a:cxn>
                <a:cxn ang="0">
                  <a:pos x="12" y="0"/>
                </a:cxn>
                <a:cxn ang="0">
                  <a:pos x="12" y="2"/>
                </a:cxn>
                <a:cxn ang="0">
                  <a:pos x="10" y="4"/>
                </a:cxn>
                <a:cxn ang="0">
                  <a:pos x="10" y="9"/>
                </a:cxn>
                <a:cxn ang="0">
                  <a:pos x="10" y="9"/>
                </a:cxn>
                <a:cxn ang="0">
                  <a:pos x="3" y="9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3" y="2"/>
                </a:cxn>
              </a:cxnLst>
              <a:rect l="0" t="0" r="r" b="b"/>
              <a:pathLst>
                <a:path w="12" h="9">
                  <a:moveTo>
                    <a:pt x="3" y="2"/>
                  </a:moveTo>
                  <a:lnTo>
                    <a:pt x="5" y="2"/>
                  </a:lnTo>
                  <a:lnTo>
                    <a:pt x="5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2"/>
                  </a:lnTo>
                  <a:lnTo>
                    <a:pt x="10" y="4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3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124">
              <a:extLst>
                <a:ext uri="{FF2B5EF4-FFF2-40B4-BE49-F238E27FC236}">
                  <a16:creationId xmlns:a16="http://schemas.microsoft.com/office/drawing/2014/main" id="{2A951D9E-0E7E-CC44-8050-6CF442DCE4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44321" y="4636726"/>
              <a:ext cx="31916" cy="27651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12" y="0"/>
                </a:cxn>
                <a:cxn ang="0">
                  <a:pos x="14" y="3"/>
                </a:cxn>
                <a:cxn ang="0">
                  <a:pos x="14" y="5"/>
                </a:cxn>
                <a:cxn ang="0">
                  <a:pos x="9" y="7"/>
                </a:cxn>
                <a:cxn ang="0">
                  <a:pos x="9" y="10"/>
                </a:cxn>
                <a:cxn ang="0">
                  <a:pos x="7" y="7"/>
                </a:cxn>
                <a:cxn ang="0">
                  <a:pos x="7" y="5"/>
                </a:cxn>
                <a:cxn ang="0">
                  <a:pos x="5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5" y="0"/>
                </a:cxn>
              </a:cxnLst>
              <a:rect l="0" t="0" r="r" b="b"/>
              <a:pathLst>
                <a:path w="14" h="10">
                  <a:moveTo>
                    <a:pt x="5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9" y="7"/>
                  </a:lnTo>
                  <a:lnTo>
                    <a:pt x="9" y="10"/>
                  </a:lnTo>
                  <a:lnTo>
                    <a:pt x="7" y="7"/>
                  </a:lnTo>
                  <a:lnTo>
                    <a:pt x="7" y="5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125">
              <a:extLst>
                <a:ext uri="{FF2B5EF4-FFF2-40B4-BE49-F238E27FC236}">
                  <a16:creationId xmlns:a16="http://schemas.microsoft.com/office/drawing/2014/main" id="{611A5515-42CE-8C45-9312-EC87FBB88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244321" y="4636726"/>
              <a:ext cx="31916" cy="27651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12" y="0"/>
                </a:cxn>
                <a:cxn ang="0">
                  <a:pos x="14" y="3"/>
                </a:cxn>
                <a:cxn ang="0">
                  <a:pos x="14" y="5"/>
                </a:cxn>
                <a:cxn ang="0">
                  <a:pos x="9" y="7"/>
                </a:cxn>
                <a:cxn ang="0">
                  <a:pos x="9" y="10"/>
                </a:cxn>
                <a:cxn ang="0">
                  <a:pos x="7" y="7"/>
                </a:cxn>
                <a:cxn ang="0">
                  <a:pos x="7" y="5"/>
                </a:cxn>
                <a:cxn ang="0">
                  <a:pos x="5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5" y="0"/>
                </a:cxn>
              </a:cxnLst>
              <a:rect l="0" t="0" r="r" b="b"/>
              <a:pathLst>
                <a:path w="14" h="10">
                  <a:moveTo>
                    <a:pt x="5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9" y="7"/>
                  </a:lnTo>
                  <a:lnTo>
                    <a:pt x="9" y="10"/>
                  </a:lnTo>
                  <a:lnTo>
                    <a:pt x="7" y="7"/>
                  </a:lnTo>
                  <a:lnTo>
                    <a:pt x="7" y="5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 126">
              <a:extLst>
                <a:ext uri="{FF2B5EF4-FFF2-40B4-BE49-F238E27FC236}">
                  <a16:creationId xmlns:a16="http://schemas.microsoft.com/office/drawing/2014/main" id="{2BAD3FF8-B0D1-BB40-BF8E-1928644A0E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89605" y="4592487"/>
              <a:ext cx="38757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12" y="0"/>
                </a:cxn>
                <a:cxn ang="0">
                  <a:pos x="14" y="0"/>
                </a:cxn>
                <a:cxn ang="0">
                  <a:pos x="17" y="2"/>
                </a:cxn>
                <a:cxn ang="0">
                  <a:pos x="14" y="2"/>
                </a:cxn>
                <a:cxn ang="0">
                  <a:pos x="12" y="5"/>
                </a:cxn>
                <a:cxn ang="0">
                  <a:pos x="10" y="5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17" h="5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7" y="2"/>
                  </a:lnTo>
                  <a:lnTo>
                    <a:pt x="14" y="2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127">
              <a:extLst>
                <a:ext uri="{FF2B5EF4-FFF2-40B4-BE49-F238E27FC236}">
                  <a16:creationId xmlns:a16="http://schemas.microsoft.com/office/drawing/2014/main" id="{31FF87A6-08B8-424C-BDB8-B6BF5EC891F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89605" y="4592487"/>
              <a:ext cx="38757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12" y="0"/>
                </a:cxn>
                <a:cxn ang="0">
                  <a:pos x="14" y="0"/>
                </a:cxn>
                <a:cxn ang="0">
                  <a:pos x="17" y="2"/>
                </a:cxn>
                <a:cxn ang="0">
                  <a:pos x="14" y="2"/>
                </a:cxn>
                <a:cxn ang="0">
                  <a:pos x="12" y="5"/>
                </a:cxn>
                <a:cxn ang="0">
                  <a:pos x="10" y="5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17" h="5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7" y="2"/>
                  </a:lnTo>
                  <a:lnTo>
                    <a:pt x="14" y="2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128">
              <a:extLst>
                <a:ext uri="{FF2B5EF4-FFF2-40B4-BE49-F238E27FC236}">
                  <a16:creationId xmlns:a16="http://schemas.microsoft.com/office/drawing/2014/main" id="{B24851DC-92ED-8044-BAB1-1BD675E9B8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4837" y="4584191"/>
              <a:ext cx="11399" cy="1382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3" y="0"/>
                </a:cxn>
                <a:cxn ang="0">
                  <a:pos x="3" y="3"/>
                </a:cxn>
                <a:cxn ang="0">
                  <a:pos x="5" y="3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5" h="5">
                  <a:moveTo>
                    <a:pt x="0" y="3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5" y="3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129">
              <a:extLst>
                <a:ext uri="{FF2B5EF4-FFF2-40B4-BE49-F238E27FC236}">
                  <a16:creationId xmlns:a16="http://schemas.microsoft.com/office/drawing/2014/main" id="{E9B57A84-3AAC-754A-8CE5-0C9B1BA410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4837" y="4584191"/>
              <a:ext cx="11399" cy="1382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3" y="0"/>
                </a:cxn>
                <a:cxn ang="0">
                  <a:pos x="3" y="3"/>
                </a:cxn>
                <a:cxn ang="0">
                  <a:pos x="5" y="3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5" h="5">
                  <a:moveTo>
                    <a:pt x="0" y="3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5" y="3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Freeform 130">
              <a:extLst>
                <a:ext uri="{FF2B5EF4-FFF2-40B4-BE49-F238E27FC236}">
                  <a16:creationId xmlns:a16="http://schemas.microsoft.com/office/drawing/2014/main" id="{A19B36FD-B7CC-D14C-B9C7-C501BAFEE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3071" y="4338105"/>
              <a:ext cx="27358" cy="1935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5" y="0"/>
                </a:cxn>
                <a:cxn ang="0">
                  <a:pos x="12" y="4"/>
                </a:cxn>
                <a:cxn ang="0">
                  <a:pos x="7" y="4"/>
                </a:cxn>
                <a:cxn ang="0">
                  <a:pos x="7" y="7"/>
                </a:cxn>
                <a:cxn ang="0">
                  <a:pos x="5" y="4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2" h="7">
                  <a:moveTo>
                    <a:pt x="0" y="2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12" y="4"/>
                  </a:lnTo>
                  <a:lnTo>
                    <a:pt x="7" y="4"/>
                  </a:lnTo>
                  <a:lnTo>
                    <a:pt x="7" y="7"/>
                  </a:lnTo>
                  <a:lnTo>
                    <a:pt x="5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131">
              <a:extLst>
                <a:ext uri="{FF2B5EF4-FFF2-40B4-BE49-F238E27FC236}">
                  <a16:creationId xmlns:a16="http://schemas.microsoft.com/office/drawing/2014/main" id="{A7440E85-6A70-5E4F-BE5F-0ABEEE5DBA3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3071" y="4338105"/>
              <a:ext cx="27358" cy="1935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5" y="0"/>
                </a:cxn>
                <a:cxn ang="0">
                  <a:pos x="12" y="4"/>
                </a:cxn>
                <a:cxn ang="0">
                  <a:pos x="7" y="4"/>
                </a:cxn>
                <a:cxn ang="0">
                  <a:pos x="7" y="7"/>
                </a:cxn>
                <a:cxn ang="0">
                  <a:pos x="5" y="4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2" h="7">
                  <a:moveTo>
                    <a:pt x="0" y="2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12" y="4"/>
                  </a:lnTo>
                  <a:lnTo>
                    <a:pt x="7" y="4"/>
                  </a:lnTo>
                  <a:lnTo>
                    <a:pt x="7" y="7"/>
                  </a:lnTo>
                  <a:lnTo>
                    <a:pt x="5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132">
              <a:extLst>
                <a:ext uri="{FF2B5EF4-FFF2-40B4-BE49-F238E27FC236}">
                  <a16:creationId xmlns:a16="http://schemas.microsoft.com/office/drawing/2014/main" id="{1A4BAF96-17EC-7D42-8775-E10465661D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4469" y="4368520"/>
              <a:ext cx="11399" cy="1382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3"/>
                </a:cxn>
              </a:cxnLst>
              <a:rect l="0" t="0" r="r" b="b"/>
              <a:pathLst>
                <a:path w="5" h="5">
                  <a:moveTo>
                    <a:pt x="0" y="3"/>
                  </a:moveTo>
                  <a:lnTo>
                    <a:pt x="2" y="0"/>
                  </a:lnTo>
                  <a:lnTo>
                    <a:pt x="5" y="3"/>
                  </a:lnTo>
                  <a:lnTo>
                    <a:pt x="5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133">
              <a:extLst>
                <a:ext uri="{FF2B5EF4-FFF2-40B4-BE49-F238E27FC236}">
                  <a16:creationId xmlns:a16="http://schemas.microsoft.com/office/drawing/2014/main" id="{DED99BA5-7747-0A45-864A-C4D901F2391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4469" y="4368520"/>
              <a:ext cx="11399" cy="1382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3"/>
                </a:cxn>
              </a:cxnLst>
              <a:rect l="0" t="0" r="r" b="b"/>
              <a:pathLst>
                <a:path w="5" h="5">
                  <a:moveTo>
                    <a:pt x="0" y="3"/>
                  </a:moveTo>
                  <a:lnTo>
                    <a:pt x="2" y="0"/>
                  </a:lnTo>
                  <a:lnTo>
                    <a:pt x="5" y="3"/>
                  </a:lnTo>
                  <a:lnTo>
                    <a:pt x="5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Freeform 134">
              <a:extLst>
                <a:ext uri="{FF2B5EF4-FFF2-40B4-BE49-F238E27FC236}">
                  <a16:creationId xmlns:a16="http://schemas.microsoft.com/office/drawing/2014/main" id="{A122A443-6F42-D24A-9BBC-36A45215B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7113" y="4401700"/>
              <a:ext cx="15958" cy="1382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5" y="5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7" h="5">
                  <a:moveTo>
                    <a:pt x="0" y="3"/>
                  </a:moveTo>
                  <a:lnTo>
                    <a:pt x="0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5"/>
                  </a:lnTo>
                  <a:lnTo>
                    <a:pt x="2" y="5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Freeform 135">
              <a:extLst>
                <a:ext uri="{FF2B5EF4-FFF2-40B4-BE49-F238E27FC236}">
                  <a16:creationId xmlns:a16="http://schemas.microsoft.com/office/drawing/2014/main" id="{09864788-48D4-224B-B3DA-12798FD69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7113" y="4401700"/>
              <a:ext cx="15958" cy="1382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5" y="5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7" h="5">
                  <a:moveTo>
                    <a:pt x="0" y="3"/>
                  </a:moveTo>
                  <a:lnTo>
                    <a:pt x="0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5"/>
                  </a:lnTo>
                  <a:lnTo>
                    <a:pt x="2" y="5"/>
                  </a:ln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Freeform 136">
              <a:extLst>
                <a:ext uri="{FF2B5EF4-FFF2-40B4-BE49-F238E27FC236}">
                  <a16:creationId xmlns:a16="http://schemas.microsoft.com/office/drawing/2014/main" id="{F61A402D-A45B-9A46-B54D-144C178294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7840" y="4440410"/>
              <a:ext cx="91191" cy="41475"/>
            </a:xfrm>
            <a:custGeom>
              <a:avLst/>
              <a:gdLst/>
              <a:ahLst/>
              <a:cxnLst>
                <a:cxn ang="0">
                  <a:pos x="2" y="10"/>
                </a:cxn>
                <a:cxn ang="0">
                  <a:pos x="0" y="10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2" y="3"/>
                </a:cxn>
                <a:cxn ang="0">
                  <a:pos x="5" y="0"/>
                </a:cxn>
                <a:cxn ang="0">
                  <a:pos x="12" y="3"/>
                </a:cxn>
                <a:cxn ang="0">
                  <a:pos x="14" y="0"/>
                </a:cxn>
                <a:cxn ang="0">
                  <a:pos x="17" y="0"/>
                </a:cxn>
                <a:cxn ang="0">
                  <a:pos x="17" y="3"/>
                </a:cxn>
                <a:cxn ang="0">
                  <a:pos x="21" y="0"/>
                </a:cxn>
                <a:cxn ang="0">
                  <a:pos x="24" y="3"/>
                </a:cxn>
                <a:cxn ang="0">
                  <a:pos x="26" y="3"/>
                </a:cxn>
                <a:cxn ang="0">
                  <a:pos x="28" y="3"/>
                </a:cxn>
                <a:cxn ang="0">
                  <a:pos x="31" y="3"/>
                </a:cxn>
                <a:cxn ang="0">
                  <a:pos x="33" y="3"/>
                </a:cxn>
                <a:cxn ang="0">
                  <a:pos x="36" y="3"/>
                </a:cxn>
                <a:cxn ang="0">
                  <a:pos x="38" y="8"/>
                </a:cxn>
                <a:cxn ang="0">
                  <a:pos x="38" y="10"/>
                </a:cxn>
                <a:cxn ang="0">
                  <a:pos x="40" y="10"/>
                </a:cxn>
                <a:cxn ang="0">
                  <a:pos x="40" y="12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26" y="8"/>
                </a:cxn>
                <a:cxn ang="0">
                  <a:pos x="24" y="8"/>
                </a:cxn>
                <a:cxn ang="0">
                  <a:pos x="21" y="8"/>
                </a:cxn>
                <a:cxn ang="0">
                  <a:pos x="21" y="10"/>
                </a:cxn>
                <a:cxn ang="0">
                  <a:pos x="21" y="10"/>
                </a:cxn>
                <a:cxn ang="0">
                  <a:pos x="19" y="10"/>
                </a:cxn>
                <a:cxn ang="0">
                  <a:pos x="17" y="10"/>
                </a:cxn>
                <a:cxn ang="0">
                  <a:pos x="14" y="8"/>
                </a:cxn>
                <a:cxn ang="0">
                  <a:pos x="12" y="8"/>
                </a:cxn>
                <a:cxn ang="0">
                  <a:pos x="12" y="10"/>
                </a:cxn>
                <a:cxn ang="0">
                  <a:pos x="10" y="10"/>
                </a:cxn>
                <a:cxn ang="0">
                  <a:pos x="7" y="8"/>
                </a:cxn>
                <a:cxn ang="0">
                  <a:pos x="5" y="5"/>
                </a:cxn>
                <a:cxn ang="0">
                  <a:pos x="2" y="8"/>
                </a:cxn>
                <a:cxn ang="0">
                  <a:pos x="2" y="10"/>
                </a:cxn>
              </a:cxnLst>
              <a:rect l="0" t="0" r="r" b="b"/>
              <a:pathLst>
                <a:path w="40" h="15">
                  <a:moveTo>
                    <a:pt x="2" y="10"/>
                  </a:moveTo>
                  <a:lnTo>
                    <a:pt x="0" y="10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5" y="0"/>
                  </a:lnTo>
                  <a:lnTo>
                    <a:pt x="12" y="3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17" y="3"/>
                  </a:lnTo>
                  <a:lnTo>
                    <a:pt x="21" y="0"/>
                  </a:lnTo>
                  <a:lnTo>
                    <a:pt x="24" y="3"/>
                  </a:lnTo>
                  <a:lnTo>
                    <a:pt x="26" y="3"/>
                  </a:lnTo>
                  <a:lnTo>
                    <a:pt x="28" y="3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6" y="3"/>
                  </a:lnTo>
                  <a:lnTo>
                    <a:pt x="38" y="8"/>
                  </a:lnTo>
                  <a:lnTo>
                    <a:pt x="38" y="10"/>
                  </a:lnTo>
                  <a:lnTo>
                    <a:pt x="40" y="10"/>
                  </a:lnTo>
                  <a:lnTo>
                    <a:pt x="40" y="12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26" y="8"/>
                  </a:lnTo>
                  <a:lnTo>
                    <a:pt x="24" y="8"/>
                  </a:lnTo>
                  <a:lnTo>
                    <a:pt x="21" y="8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19" y="10"/>
                  </a:lnTo>
                  <a:lnTo>
                    <a:pt x="17" y="10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7" y="8"/>
                  </a:lnTo>
                  <a:lnTo>
                    <a:pt x="5" y="5"/>
                  </a:lnTo>
                  <a:lnTo>
                    <a:pt x="2" y="8"/>
                  </a:lnTo>
                  <a:lnTo>
                    <a:pt x="2" y="1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Freeform 138">
              <a:extLst>
                <a:ext uri="{FF2B5EF4-FFF2-40B4-BE49-F238E27FC236}">
                  <a16:creationId xmlns:a16="http://schemas.microsoft.com/office/drawing/2014/main" id="{6DE208E6-9D99-1D43-A6C1-9D1E223C919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4267" y="4271744"/>
              <a:ext cx="193780" cy="273737"/>
            </a:xfrm>
            <a:custGeom>
              <a:avLst/>
              <a:gdLst/>
              <a:ahLst/>
              <a:cxnLst>
                <a:cxn ang="0">
                  <a:pos x="35" y="7"/>
                </a:cxn>
                <a:cxn ang="0">
                  <a:pos x="40" y="9"/>
                </a:cxn>
                <a:cxn ang="0">
                  <a:pos x="45" y="9"/>
                </a:cxn>
                <a:cxn ang="0">
                  <a:pos x="49" y="12"/>
                </a:cxn>
                <a:cxn ang="0">
                  <a:pos x="56" y="12"/>
                </a:cxn>
                <a:cxn ang="0">
                  <a:pos x="70" y="12"/>
                </a:cxn>
                <a:cxn ang="0">
                  <a:pos x="80" y="2"/>
                </a:cxn>
                <a:cxn ang="0">
                  <a:pos x="85" y="2"/>
                </a:cxn>
                <a:cxn ang="0">
                  <a:pos x="82" y="7"/>
                </a:cxn>
                <a:cxn ang="0">
                  <a:pos x="75" y="17"/>
                </a:cxn>
                <a:cxn ang="0">
                  <a:pos x="66" y="19"/>
                </a:cxn>
                <a:cxn ang="0">
                  <a:pos x="54" y="17"/>
                </a:cxn>
                <a:cxn ang="0">
                  <a:pos x="40" y="19"/>
                </a:cxn>
                <a:cxn ang="0">
                  <a:pos x="35" y="19"/>
                </a:cxn>
                <a:cxn ang="0">
                  <a:pos x="30" y="19"/>
                </a:cxn>
                <a:cxn ang="0">
                  <a:pos x="21" y="19"/>
                </a:cxn>
                <a:cxn ang="0">
                  <a:pos x="16" y="26"/>
                </a:cxn>
                <a:cxn ang="0">
                  <a:pos x="21" y="38"/>
                </a:cxn>
                <a:cxn ang="0">
                  <a:pos x="30" y="40"/>
                </a:cxn>
                <a:cxn ang="0">
                  <a:pos x="37" y="35"/>
                </a:cxn>
                <a:cxn ang="0">
                  <a:pos x="42" y="38"/>
                </a:cxn>
                <a:cxn ang="0">
                  <a:pos x="52" y="35"/>
                </a:cxn>
                <a:cxn ang="0">
                  <a:pos x="59" y="31"/>
                </a:cxn>
                <a:cxn ang="0">
                  <a:pos x="59" y="38"/>
                </a:cxn>
                <a:cxn ang="0">
                  <a:pos x="49" y="43"/>
                </a:cxn>
                <a:cxn ang="0">
                  <a:pos x="40" y="47"/>
                </a:cxn>
                <a:cxn ang="0">
                  <a:pos x="33" y="47"/>
                </a:cxn>
                <a:cxn ang="0">
                  <a:pos x="45" y="61"/>
                </a:cxn>
                <a:cxn ang="0">
                  <a:pos x="47" y="66"/>
                </a:cxn>
                <a:cxn ang="0">
                  <a:pos x="45" y="71"/>
                </a:cxn>
                <a:cxn ang="0">
                  <a:pos x="49" y="76"/>
                </a:cxn>
                <a:cxn ang="0">
                  <a:pos x="52" y="78"/>
                </a:cxn>
                <a:cxn ang="0">
                  <a:pos x="52" y="83"/>
                </a:cxn>
                <a:cxn ang="0">
                  <a:pos x="42" y="87"/>
                </a:cxn>
                <a:cxn ang="0">
                  <a:pos x="35" y="85"/>
                </a:cxn>
                <a:cxn ang="0">
                  <a:pos x="35" y="78"/>
                </a:cxn>
                <a:cxn ang="0">
                  <a:pos x="28" y="69"/>
                </a:cxn>
                <a:cxn ang="0">
                  <a:pos x="30" y="61"/>
                </a:cxn>
                <a:cxn ang="0">
                  <a:pos x="23" y="61"/>
                </a:cxn>
                <a:cxn ang="0">
                  <a:pos x="21" y="69"/>
                </a:cxn>
                <a:cxn ang="0">
                  <a:pos x="21" y="87"/>
                </a:cxn>
                <a:cxn ang="0">
                  <a:pos x="21" y="99"/>
                </a:cxn>
                <a:cxn ang="0">
                  <a:pos x="14" y="99"/>
                </a:cxn>
                <a:cxn ang="0">
                  <a:pos x="7" y="95"/>
                </a:cxn>
                <a:cxn ang="0">
                  <a:pos x="11" y="78"/>
                </a:cxn>
                <a:cxn ang="0">
                  <a:pos x="4" y="71"/>
                </a:cxn>
                <a:cxn ang="0">
                  <a:pos x="0" y="64"/>
                </a:cxn>
                <a:cxn ang="0">
                  <a:pos x="4" y="52"/>
                </a:cxn>
                <a:cxn ang="0">
                  <a:pos x="9" y="35"/>
                </a:cxn>
                <a:cxn ang="0">
                  <a:pos x="11" y="35"/>
                </a:cxn>
                <a:cxn ang="0">
                  <a:pos x="11" y="24"/>
                </a:cxn>
                <a:cxn ang="0">
                  <a:pos x="14" y="21"/>
                </a:cxn>
                <a:cxn ang="0">
                  <a:pos x="19" y="12"/>
                </a:cxn>
                <a:cxn ang="0">
                  <a:pos x="23" y="14"/>
                </a:cxn>
                <a:cxn ang="0">
                  <a:pos x="28" y="7"/>
                </a:cxn>
              </a:cxnLst>
              <a:rect l="0" t="0" r="r" b="b"/>
              <a:pathLst>
                <a:path w="85" h="99">
                  <a:moveTo>
                    <a:pt x="30" y="7"/>
                  </a:moveTo>
                  <a:lnTo>
                    <a:pt x="35" y="7"/>
                  </a:lnTo>
                  <a:lnTo>
                    <a:pt x="35" y="7"/>
                  </a:lnTo>
                  <a:lnTo>
                    <a:pt x="35" y="9"/>
                  </a:lnTo>
                  <a:lnTo>
                    <a:pt x="37" y="9"/>
                  </a:lnTo>
                  <a:lnTo>
                    <a:pt x="40" y="9"/>
                  </a:lnTo>
                  <a:lnTo>
                    <a:pt x="42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7" y="9"/>
                  </a:lnTo>
                  <a:lnTo>
                    <a:pt x="49" y="9"/>
                  </a:lnTo>
                  <a:lnTo>
                    <a:pt x="49" y="12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56" y="12"/>
                  </a:lnTo>
                  <a:lnTo>
                    <a:pt x="59" y="12"/>
                  </a:lnTo>
                  <a:lnTo>
                    <a:pt x="66" y="12"/>
                  </a:lnTo>
                  <a:lnTo>
                    <a:pt x="70" y="12"/>
                  </a:lnTo>
                  <a:lnTo>
                    <a:pt x="75" y="7"/>
                  </a:lnTo>
                  <a:lnTo>
                    <a:pt x="78" y="5"/>
                  </a:lnTo>
                  <a:lnTo>
                    <a:pt x="80" y="2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5" y="2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2" y="7"/>
                  </a:lnTo>
                  <a:lnTo>
                    <a:pt x="80" y="12"/>
                  </a:lnTo>
                  <a:lnTo>
                    <a:pt x="78" y="17"/>
                  </a:lnTo>
                  <a:lnTo>
                    <a:pt x="75" y="17"/>
                  </a:lnTo>
                  <a:lnTo>
                    <a:pt x="70" y="19"/>
                  </a:lnTo>
                  <a:lnTo>
                    <a:pt x="68" y="19"/>
                  </a:lnTo>
                  <a:lnTo>
                    <a:pt x="66" y="19"/>
                  </a:lnTo>
                  <a:lnTo>
                    <a:pt x="61" y="19"/>
                  </a:lnTo>
                  <a:lnTo>
                    <a:pt x="56" y="19"/>
                  </a:lnTo>
                  <a:lnTo>
                    <a:pt x="54" y="17"/>
                  </a:lnTo>
                  <a:lnTo>
                    <a:pt x="49" y="17"/>
                  </a:lnTo>
                  <a:lnTo>
                    <a:pt x="45" y="19"/>
                  </a:lnTo>
                  <a:lnTo>
                    <a:pt x="40" y="19"/>
                  </a:lnTo>
                  <a:lnTo>
                    <a:pt x="37" y="17"/>
                  </a:lnTo>
                  <a:lnTo>
                    <a:pt x="37" y="17"/>
                  </a:lnTo>
                  <a:lnTo>
                    <a:pt x="35" y="19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0" y="19"/>
                  </a:lnTo>
                  <a:lnTo>
                    <a:pt x="26" y="19"/>
                  </a:lnTo>
                  <a:lnTo>
                    <a:pt x="23" y="19"/>
                  </a:lnTo>
                  <a:lnTo>
                    <a:pt x="21" y="19"/>
                  </a:lnTo>
                  <a:lnTo>
                    <a:pt x="19" y="21"/>
                  </a:lnTo>
                  <a:lnTo>
                    <a:pt x="16" y="24"/>
                  </a:lnTo>
                  <a:lnTo>
                    <a:pt x="16" y="26"/>
                  </a:lnTo>
                  <a:lnTo>
                    <a:pt x="16" y="33"/>
                  </a:lnTo>
                  <a:lnTo>
                    <a:pt x="19" y="35"/>
                  </a:lnTo>
                  <a:lnTo>
                    <a:pt x="21" y="38"/>
                  </a:lnTo>
                  <a:lnTo>
                    <a:pt x="26" y="43"/>
                  </a:lnTo>
                  <a:lnTo>
                    <a:pt x="30" y="43"/>
                  </a:lnTo>
                  <a:lnTo>
                    <a:pt x="30" y="40"/>
                  </a:lnTo>
                  <a:lnTo>
                    <a:pt x="33" y="40"/>
                  </a:lnTo>
                  <a:lnTo>
                    <a:pt x="35" y="38"/>
                  </a:lnTo>
                  <a:lnTo>
                    <a:pt x="37" y="35"/>
                  </a:lnTo>
                  <a:lnTo>
                    <a:pt x="40" y="35"/>
                  </a:lnTo>
                  <a:lnTo>
                    <a:pt x="40" y="35"/>
                  </a:lnTo>
                  <a:lnTo>
                    <a:pt x="42" y="38"/>
                  </a:lnTo>
                  <a:lnTo>
                    <a:pt x="42" y="35"/>
                  </a:lnTo>
                  <a:lnTo>
                    <a:pt x="47" y="35"/>
                  </a:lnTo>
                  <a:lnTo>
                    <a:pt x="52" y="35"/>
                  </a:lnTo>
                  <a:lnTo>
                    <a:pt x="54" y="33"/>
                  </a:lnTo>
                  <a:lnTo>
                    <a:pt x="56" y="31"/>
                  </a:lnTo>
                  <a:lnTo>
                    <a:pt x="59" y="31"/>
                  </a:lnTo>
                  <a:lnTo>
                    <a:pt x="61" y="33"/>
                  </a:lnTo>
                  <a:lnTo>
                    <a:pt x="61" y="35"/>
                  </a:lnTo>
                  <a:lnTo>
                    <a:pt x="59" y="38"/>
                  </a:lnTo>
                  <a:lnTo>
                    <a:pt x="56" y="35"/>
                  </a:lnTo>
                  <a:lnTo>
                    <a:pt x="54" y="38"/>
                  </a:lnTo>
                  <a:lnTo>
                    <a:pt x="49" y="43"/>
                  </a:lnTo>
                  <a:lnTo>
                    <a:pt x="47" y="45"/>
                  </a:lnTo>
                  <a:lnTo>
                    <a:pt x="42" y="47"/>
                  </a:lnTo>
                  <a:lnTo>
                    <a:pt x="40" y="47"/>
                  </a:lnTo>
                  <a:lnTo>
                    <a:pt x="37" y="50"/>
                  </a:lnTo>
                  <a:lnTo>
                    <a:pt x="37" y="50"/>
                  </a:lnTo>
                  <a:lnTo>
                    <a:pt x="33" y="47"/>
                  </a:lnTo>
                  <a:lnTo>
                    <a:pt x="33" y="50"/>
                  </a:lnTo>
                  <a:lnTo>
                    <a:pt x="37" y="52"/>
                  </a:lnTo>
                  <a:lnTo>
                    <a:pt x="45" y="61"/>
                  </a:lnTo>
                  <a:lnTo>
                    <a:pt x="45" y="64"/>
                  </a:lnTo>
                  <a:lnTo>
                    <a:pt x="47" y="66"/>
                  </a:lnTo>
                  <a:lnTo>
                    <a:pt x="47" y="66"/>
                  </a:lnTo>
                  <a:lnTo>
                    <a:pt x="47" y="69"/>
                  </a:lnTo>
                  <a:lnTo>
                    <a:pt x="45" y="69"/>
                  </a:lnTo>
                  <a:lnTo>
                    <a:pt x="45" y="71"/>
                  </a:lnTo>
                  <a:lnTo>
                    <a:pt x="45" y="73"/>
                  </a:lnTo>
                  <a:lnTo>
                    <a:pt x="49" y="76"/>
                  </a:lnTo>
                  <a:lnTo>
                    <a:pt x="49" y="76"/>
                  </a:lnTo>
                  <a:lnTo>
                    <a:pt x="49" y="78"/>
                  </a:lnTo>
                  <a:lnTo>
                    <a:pt x="52" y="80"/>
                  </a:lnTo>
                  <a:lnTo>
                    <a:pt x="52" y="78"/>
                  </a:lnTo>
                  <a:lnTo>
                    <a:pt x="54" y="80"/>
                  </a:lnTo>
                  <a:lnTo>
                    <a:pt x="52" y="83"/>
                  </a:lnTo>
                  <a:lnTo>
                    <a:pt x="52" y="83"/>
                  </a:lnTo>
                  <a:lnTo>
                    <a:pt x="47" y="83"/>
                  </a:lnTo>
                  <a:lnTo>
                    <a:pt x="45" y="85"/>
                  </a:lnTo>
                  <a:lnTo>
                    <a:pt x="42" y="87"/>
                  </a:lnTo>
                  <a:lnTo>
                    <a:pt x="40" y="90"/>
                  </a:lnTo>
                  <a:lnTo>
                    <a:pt x="37" y="90"/>
                  </a:lnTo>
                  <a:lnTo>
                    <a:pt x="35" y="85"/>
                  </a:lnTo>
                  <a:lnTo>
                    <a:pt x="35" y="83"/>
                  </a:lnTo>
                  <a:lnTo>
                    <a:pt x="37" y="80"/>
                  </a:lnTo>
                  <a:lnTo>
                    <a:pt x="35" y="78"/>
                  </a:lnTo>
                  <a:lnTo>
                    <a:pt x="33" y="76"/>
                  </a:lnTo>
                  <a:lnTo>
                    <a:pt x="30" y="73"/>
                  </a:lnTo>
                  <a:lnTo>
                    <a:pt x="28" y="69"/>
                  </a:lnTo>
                  <a:lnTo>
                    <a:pt x="30" y="66"/>
                  </a:lnTo>
                  <a:lnTo>
                    <a:pt x="30" y="64"/>
                  </a:lnTo>
                  <a:lnTo>
                    <a:pt x="30" y="61"/>
                  </a:lnTo>
                  <a:lnTo>
                    <a:pt x="28" y="59"/>
                  </a:lnTo>
                  <a:lnTo>
                    <a:pt x="26" y="59"/>
                  </a:lnTo>
                  <a:lnTo>
                    <a:pt x="23" y="61"/>
                  </a:lnTo>
                  <a:lnTo>
                    <a:pt x="21" y="64"/>
                  </a:lnTo>
                  <a:lnTo>
                    <a:pt x="19" y="66"/>
                  </a:lnTo>
                  <a:lnTo>
                    <a:pt x="21" y="69"/>
                  </a:lnTo>
                  <a:lnTo>
                    <a:pt x="21" y="73"/>
                  </a:lnTo>
                  <a:lnTo>
                    <a:pt x="21" y="85"/>
                  </a:lnTo>
                  <a:lnTo>
                    <a:pt x="21" y="87"/>
                  </a:lnTo>
                  <a:lnTo>
                    <a:pt x="19" y="90"/>
                  </a:lnTo>
                  <a:lnTo>
                    <a:pt x="21" y="95"/>
                  </a:lnTo>
                  <a:lnTo>
                    <a:pt x="21" y="99"/>
                  </a:lnTo>
                  <a:lnTo>
                    <a:pt x="21" y="99"/>
                  </a:lnTo>
                  <a:lnTo>
                    <a:pt x="16" y="99"/>
                  </a:lnTo>
                  <a:lnTo>
                    <a:pt x="14" y="99"/>
                  </a:lnTo>
                  <a:lnTo>
                    <a:pt x="11" y="99"/>
                  </a:lnTo>
                  <a:lnTo>
                    <a:pt x="9" y="99"/>
                  </a:lnTo>
                  <a:lnTo>
                    <a:pt x="7" y="95"/>
                  </a:lnTo>
                  <a:lnTo>
                    <a:pt x="9" y="90"/>
                  </a:lnTo>
                  <a:lnTo>
                    <a:pt x="9" y="87"/>
                  </a:lnTo>
                  <a:lnTo>
                    <a:pt x="11" y="78"/>
                  </a:lnTo>
                  <a:lnTo>
                    <a:pt x="9" y="76"/>
                  </a:lnTo>
                  <a:lnTo>
                    <a:pt x="9" y="71"/>
                  </a:lnTo>
                  <a:lnTo>
                    <a:pt x="4" y="71"/>
                  </a:lnTo>
                  <a:lnTo>
                    <a:pt x="2" y="71"/>
                  </a:lnTo>
                  <a:lnTo>
                    <a:pt x="0" y="69"/>
                  </a:lnTo>
                  <a:lnTo>
                    <a:pt x="0" y="64"/>
                  </a:lnTo>
                  <a:lnTo>
                    <a:pt x="0" y="59"/>
                  </a:lnTo>
                  <a:lnTo>
                    <a:pt x="2" y="57"/>
                  </a:lnTo>
                  <a:lnTo>
                    <a:pt x="4" y="52"/>
                  </a:lnTo>
                  <a:lnTo>
                    <a:pt x="7" y="50"/>
                  </a:lnTo>
                  <a:lnTo>
                    <a:pt x="7" y="43"/>
                  </a:lnTo>
                  <a:lnTo>
                    <a:pt x="9" y="35"/>
                  </a:lnTo>
                  <a:lnTo>
                    <a:pt x="11" y="35"/>
                  </a:lnTo>
                  <a:lnTo>
                    <a:pt x="11" y="33"/>
                  </a:lnTo>
                  <a:lnTo>
                    <a:pt x="11" y="35"/>
                  </a:lnTo>
                  <a:lnTo>
                    <a:pt x="14" y="31"/>
                  </a:lnTo>
                  <a:lnTo>
                    <a:pt x="14" y="26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17"/>
                  </a:lnTo>
                  <a:lnTo>
                    <a:pt x="16" y="14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21" y="14"/>
                  </a:lnTo>
                  <a:lnTo>
                    <a:pt x="23" y="14"/>
                  </a:lnTo>
                  <a:lnTo>
                    <a:pt x="26" y="9"/>
                  </a:lnTo>
                  <a:lnTo>
                    <a:pt x="26" y="7"/>
                  </a:lnTo>
                  <a:lnTo>
                    <a:pt x="28" y="7"/>
                  </a:lnTo>
                  <a:lnTo>
                    <a:pt x="30" y="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Freeform 140">
              <a:extLst>
                <a:ext uri="{FF2B5EF4-FFF2-40B4-BE49-F238E27FC236}">
                  <a16:creationId xmlns:a16="http://schemas.microsoft.com/office/drawing/2014/main" id="{AFA2CE61-BB7E-DA4B-942B-3D7B31BE7DA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5457" y="4526126"/>
              <a:ext cx="4560" cy="1382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2" h="5">
                  <a:moveTo>
                    <a:pt x="0" y="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Freeform 141">
              <a:extLst>
                <a:ext uri="{FF2B5EF4-FFF2-40B4-BE49-F238E27FC236}">
                  <a16:creationId xmlns:a16="http://schemas.microsoft.com/office/drawing/2014/main" id="{46BEAFA2-A7C8-8744-AF47-AC3372B7B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5457" y="4526126"/>
              <a:ext cx="4560" cy="1382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2" h="5">
                  <a:moveTo>
                    <a:pt x="0" y="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Freeform 142">
              <a:extLst>
                <a:ext uri="{FF2B5EF4-FFF2-40B4-BE49-F238E27FC236}">
                  <a16:creationId xmlns:a16="http://schemas.microsoft.com/office/drawing/2014/main" id="{BAA6DD05-3C71-A441-A063-0A78CCD0CC4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1416" y="4506770"/>
              <a:ext cx="11399" cy="33181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5" y="5"/>
                </a:cxn>
                <a:cxn ang="0">
                  <a:pos x="5" y="7"/>
                </a:cxn>
                <a:cxn ang="0">
                  <a:pos x="2" y="10"/>
                </a:cxn>
                <a:cxn ang="0">
                  <a:pos x="2" y="12"/>
                </a:cxn>
                <a:cxn ang="0">
                  <a:pos x="2" y="10"/>
                </a:cxn>
                <a:cxn ang="0">
                  <a:pos x="0" y="12"/>
                </a:cxn>
                <a:cxn ang="0">
                  <a:pos x="0" y="10"/>
                </a:cxn>
                <a:cxn ang="0">
                  <a:pos x="0" y="7"/>
                </a:cxn>
                <a:cxn ang="0">
                  <a:pos x="0" y="2"/>
                </a:cxn>
              </a:cxnLst>
              <a:rect l="0" t="0" r="r" b="b"/>
              <a:pathLst>
                <a:path w="5" h="12">
                  <a:moveTo>
                    <a:pt x="0" y="2"/>
                  </a:moveTo>
                  <a:lnTo>
                    <a:pt x="2" y="2"/>
                  </a:lnTo>
                  <a:lnTo>
                    <a:pt x="2" y="0"/>
                  </a:lnTo>
                  <a:lnTo>
                    <a:pt x="5" y="2"/>
                  </a:lnTo>
                  <a:lnTo>
                    <a:pt x="5" y="5"/>
                  </a:lnTo>
                  <a:lnTo>
                    <a:pt x="5" y="7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Freeform 143">
              <a:extLst>
                <a:ext uri="{FF2B5EF4-FFF2-40B4-BE49-F238E27FC236}">
                  <a16:creationId xmlns:a16="http://schemas.microsoft.com/office/drawing/2014/main" id="{92CA8917-D9F3-454D-984F-09DDFA0A7C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1416" y="4506770"/>
              <a:ext cx="11399" cy="33181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5" y="5"/>
                </a:cxn>
                <a:cxn ang="0">
                  <a:pos x="5" y="7"/>
                </a:cxn>
                <a:cxn ang="0">
                  <a:pos x="2" y="10"/>
                </a:cxn>
                <a:cxn ang="0">
                  <a:pos x="2" y="12"/>
                </a:cxn>
                <a:cxn ang="0">
                  <a:pos x="2" y="10"/>
                </a:cxn>
                <a:cxn ang="0">
                  <a:pos x="0" y="12"/>
                </a:cxn>
                <a:cxn ang="0">
                  <a:pos x="0" y="10"/>
                </a:cxn>
                <a:cxn ang="0">
                  <a:pos x="0" y="7"/>
                </a:cxn>
                <a:cxn ang="0">
                  <a:pos x="0" y="2"/>
                </a:cxn>
              </a:cxnLst>
              <a:rect l="0" t="0" r="r" b="b"/>
              <a:pathLst>
                <a:path w="5" h="12">
                  <a:moveTo>
                    <a:pt x="0" y="2"/>
                  </a:moveTo>
                  <a:lnTo>
                    <a:pt x="2" y="2"/>
                  </a:lnTo>
                  <a:lnTo>
                    <a:pt x="2" y="0"/>
                  </a:lnTo>
                  <a:lnTo>
                    <a:pt x="5" y="2"/>
                  </a:lnTo>
                  <a:lnTo>
                    <a:pt x="5" y="5"/>
                  </a:lnTo>
                  <a:lnTo>
                    <a:pt x="5" y="7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Freeform 144">
              <a:extLst>
                <a:ext uri="{FF2B5EF4-FFF2-40B4-BE49-F238E27FC236}">
                  <a16:creationId xmlns:a16="http://schemas.microsoft.com/office/drawing/2014/main" id="{05F1666F-B599-9745-ABB2-250B6F2B7D6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5976" y="4501240"/>
              <a:ext cx="15958" cy="44242"/>
            </a:xfrm>
            <a:custGeom>
              <a:avLst/>
              <a:gdLst/>
              <a:ahLst/>
              <a:cxnLst>
                <a:cxn ang="0">
                  <a:pos x="3" y="7"/>
                </a:cxn>
                <a:cxn ang="0">
                  <a:pos x="3" y="7"/>
                </a:cxn>
                <a:cxn ang="0">
                  <a:pos x="5" y="2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7" y="4"/>
                </a:cxn>
                <a:cxn ang="0">
                  <a:pos x="7" y="4"/>
                </a:cxn>
                <a:cxn ang="0">
                  <a:pos x="7" y="7"/>
                </a:cxn>
                <a:cxn ang="0">
                  <a:pos x="5" y="7"/>
                </a:cxn>
                <a:cxn ang="0">
                  <a:pos x="5" y="9"/>
                </a:cxn>
                <a:cxn ang="0">
                  <a:pos x="7" y="9"/>
                </a:cxn>
                <a:cxn ang="0">
                  <a:pos x="7" y="12"/>
                </a:cxn>
                <a:cxn ang="0">
                  <a:pos x="7" y="14"/>
                </a:cxn>
                <a:cxn ang="0">
                  <a:pos x="7" y="14"/>
                </a:cxn>
                <a:cxn ang="0">
                  <a:pos x="3" y="16"/>
                </a:cxn>
                <a:cxn ang="0">
                  <a:pos x="0" y="16"/>
                </a:cxn>
                <a:cxn ang="0">
                  <a:pos x="0" y="14"/>
                </a:cxn>
                <a:cxn ang="0">
                  <a:pos x="3" y="12"/>
                </a:cxn>
                <a:cxn ang="0">
                  <a:pos x="3" y="9"/>
                </a:cxn>
                <a:cxn ang="0">
                  <a:pos x="3" y="7"/>
                </a:cxn>
              </a:cxnLst>
              <a:rect l="0" t="0" r="r" b="b"/>
              <a:pathLst>
                <a:path w="7" h="16">
                  <a:moveTo>
                    <a:pt x="3" y="7"/>
                  </a:moveTo>
                  <a:lnTo>
                    <a:pt x="3" y="7"/>
                  </a:lnTo>
                  <a:lnTo>
                    <a:pt x="5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2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7" y="9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3" y="16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3" y="12"/>
                  </a:lnTo>
                  <a:lnTo>
                    <a:pt x="3" y="9"/>
                  </a:lnTo>
                  <a:lnTo>
                    <a:pt x="3" y="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Freeform 145">
              <a:extLst>
                <a:ext uri="{FF2B5EF4-FFF2-40B4-BE49-F238E27FC236}">
                  <a16:creationId xmlns:a16="http://schemas.microsoft.com/office/drawing/2014/main" id="{4A1A2799-2057-324A-A0AE-E9F12C0FE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5976" y="4501240"/>
              <a:ext cx="15958" cy="44242"/>
            </a:xfrm>
            <a:custGeom>
              <a:avLst/>
              <a:gdLst/>
              <a:ahLst/>
              <a:cxnLst>
                <a:cxn ang="0">
                  <a:pos x="3" y="7"/>
                </a:cxn>
                <a:cxn ang="0">
                  <a:pos x="3" y="7"/>
                </a:cxn>
                <a:cxn ang="0">
                  <a:pos x="5" y="2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7" y="4"/>
                </a:cxn>
                <a:cxn ang="0">
                  <a:pos x="7" y="4"/>
                </a:cxn>
                <a:cxn ang="0">
                  <a:pos x="7" y="7"/>
                </a:cxn>
                <a:cxn ang="0">
                  <a:pos x="5" y="7"/>
                </a:cxn>
                <a:cxn ang="0">
                  <a:pos x="5" y="9"/>
                </a:cxn>
                <a:cxn ang="0">
                  <a:pos x="7" y="9"/>
                </a:cxn>
                <a:cxn ang="0">
                  <a:pos x="7" y="12"/>
                </a:cxn>
                <a:cxn ang="0">
                  <a:pos x="7" y="14"/>
                </a:cxn>
                <a:cxn ang="0">
                  <a:pos x="7" y="14"/>
                </a:cxn>
                <a:cxn ang="0">
                  <a:pos x="3" y="16"/>
                </a:cxn>
                <a:cxn ang="0">
                  <a:pos x="0" y="16"/>
                </a:cxn>
                <a:cxn ang="0">
                  <a:pos x="0" y="14"/>
                </a:cxn>
                <a:cxn ang="0">
                  <a:pos x="3" y="12"/>
                </a:cxn>
                <a:cxn ang="0">
                  <a:pos x="3" y="9"/>
                </a:cxn>
                <a:cxn ang="0">
                  <a:pos x="3" y="7"/>
                </a:cxn>
              </a:cxnLst>
              <a:rect l="0" t="0" r="r" b="b"/>
              <a:pathLst>
                <a:path w="7" h="16">
                  <a:moveTo>
                    <a:pt x="3" y="7"/>
                  </a:moveTo>
                  <a:lnTo>
                    <a:pt x="3" y="7"/>
                  </a:lnTo>
                  <a:lnTo>
                    <a:pt x="5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2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7" y="9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3" y="16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3" y="12"/>
                  </a:lnTo>
                  <a:lnTo>
                    <a:pt x="3" y="9"/>
                  </a:lnTo>
                  <a:lnTo>
                    <a:pt x="3" y="7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Freeform 146">
              <a:extLst>
                <a:ext uri="{FF2B5EF4-FFF2-40B4-BE49-F238E27FC236}">
                  <a16:creationId xmlns:a16="http://schemas.microsoft.com/office/drawing/2014/main" id="{DEE95200-FF12-2C44-A828-C7DAF46159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97374" y="4487417"/>
              <a:ext cx="11399" cy="553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5" h="2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Freeform 147">
              <a:extLst>
                <a:ext uri="{FF2B5EF4-FFF2-40B4-BE49-F238E27FC236}">
                  <a16:creationId xmlns:a16="http://schemas.microsoft.com/office/drawing/2014/main" id="{6A12722E-630B-5044-96AB-E558E4F24D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97374" y="4487417"/>
              <a:ext cx="11399" cy="553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5" h="2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Freeform 148">
              <a:extLst>
                <a:ext uri="{FF2B5EF4-FFF2-40B4-BE49-F238E27FC236}">
                  <a16:creationId xmlns:a16="http://schemas.microsoft.com/office/drawing/2014/main" id="{E3B1C267-964E-F74F-9F7A-C9DFD3A8FB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92815" y="4382344"/>
              <a:ext cx="9120" cy="1382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4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" y="0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4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149">
              <a:extLst>
                <a:ext uri="{FF2B5EF4-FFF2-40B4-BE49-F238E27FC236}">
                  <a16:creationId xmlns:a16="http://schemas.microsoft.com/office/drawing/2014/main" id="{A4350A85-1C7A-454A-A392-D8C5AE8D7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92815" y="4382344"/>
              <a:ext cx="9120" cy="1382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4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" y="0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4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Freeform 150">
              <a:extLst>
                <a:ext uri="{FF2B5EF4-FFF2-40B4-BE49-F238E27FC236}">
                  <a16:creationId xmlns:a16="http://schemas.microsoft.com/office/drawing/2014/main" id="{C0E0C880-02F9-0649-AED1-19E4AD3BB69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1934" y="4382344"/>
              <a:ext cx="11399" cy="13825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3" y="5"/>
                </a:cxn>
                <a:cxn ang="0">
                  <a:pos x="3" y="5"/>
                </a:cxn>
                <a:cxn ang="0">
                  <a:pos x="3" y="5"/>
                </a:cxn>
                <a:cxn ang="0">
                  <a:pos x="0" y="3"/>
                </a:cxn>
                <a:cxn ang="0">
                  <a:pos x="3" y="3"/>
                </a:cxn>
              </a:cxnLst>
              <a:rect l="0" t="0" r="r" b="b"/>
              <a:pathLst>
                <a:path w="5" h="5">
                  <a:moveTo>
                    <a:pt x="3" y="3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Freeform 151">
              <a:extLst>
                <a:ext uri="{FF2B5EF4-FFF2-40B4-BE49-F238E27FC236}">
                  <a16:creationId xmlns:a16="http://schemas.microsoft.com/office/drawing/2014/main" id="{1432E756-60E1-2D4A-9534-B04C59C8BB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1934" y="4382344"/>
              <a:ext cx="11399" cy="13825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3" y="5"/>
                </a:cxn>
                <a:cxn ang="0">
                  <a:pos x="3" y="5"/>
                </a:cxn>
                <a:cxn ang="0">
                  <a:pos x="3" y="5"/>
                </a:cxn>
                <a:cxn ang="0">
                  <a:pos x="0" y="3"/>
                </a:cxn>
                <a:cxn ang="0">
                  <a:pos x="3" y="3"/>
                </a:cxn>
              </a:cxnLst>
              <a:rect l="0" t="0" r="r" b="b"/>
              <a:pathLst>
                <a:path w="5" h="5">
                  <a:moveTo>
                    <a:pt x="3" y="3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0" y="3"/>
                  </a:lnTo>
                  <a:lnTo>
                    <a:pt x="3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Freeform 152">
              <a:extLst>
                <a:ext uri="{FF2B5EF4-FFF2-40B4-BE49-F238E27FC236}">
                  <a16:creationId xmlns:a16="http://schemas.microsoft.com/office/drawing/2014/main" id="{8A63E6CF-E459-944E-867C-A5F77C0D8D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0690" y="4401700"/>
              <a:ext cx="27358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9" y="3"/>
                </a:cxn>
                <a:cxn ang="0">
                  <a:pos x="5" y="3"/>
                </a:cxn>
                <a:cxn ang="0">
                  <a:pos x="2" y="5"/>
                </a:cxn>
                <a:cxn ang="0">
                  <a:pos x="2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5">
                  <a:moveTo>
                    <a:pt x="0" y="0"/>
                  </a:moveTo>
                  <a:lnTo>
                    <a:pt x="5" y="0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9" y="3"/>
                  </a:lnTo>
                  <a:lnTo>
                    <a:pt x="5" y="3"/>
                  </a:lnTo>
                  <a:lnTo>
                    <a:pt x="2" y="5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Freeform 153">
              <a:extLst>
                <a:ext uri="{FF2B5EF4-FFF2-40B4-BE49-F238E27FC236}">
                  <a16:creationId xmlns:a16="http://schemas.microsoft.com/office/drawing/2014/main" id="{157801E8-9B1D-7643-9618-5F2D1ACE8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0690" y="4401700"/>
              <a:ext cx="27358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9" y="3"/>
                </a:cxn>
                <a:cxn ang="0">
                  <a:pos x="5" y="3"/>
                </a:cxn>
                <a:cxn ang="0">
                  <a:pos x="2" y="5"/>
                </a:cxn>
                <a:cxn ang="0">
                  <a:pos x="2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5">
                  <a:moveTo>
                    <a:pt x="0" y="0"/>
                  </a:moveTo>
                  <a:lnTo>
                    <a:pt x="5" y="0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9" y="3"/>
                  </a:lnTo>
                  <a:lnTo>
                    <a:pt x="5" y="3"/>
                  </a:lnTo>
                  <a:lnTo>
                    <a:pt x="2" y="5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Freeform 154">
              <a:extLst>
                <a:ext uri="{FF2B5EF4-FFF2-40B4-BE49-F238E27FC236}">
                  <a16:creationId xmlns:a16="http://schemas.microsoft.com/office/drawing/2014/main" id="{3F5A5319-B9A7-294D-8FED-1ABA68482A7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2607" y="4401700"/>
              <a:ext cx="27358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3"/>
                </a:cxn>
                <a:cxn ang="0">
                  <a:pos x="7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3"/>
                </a:cxn>
                <a:cxn ang="0">
                  <a:pos x="9" y="3"/>
                </a:cxn>
                <a:cxn ang="0">
                  <a:pos x="2" y="3"/>
                </a:cxn>
                <a:cxn ang="0">
                  <a:pos x="0" y="0"/>
                </a:cxn>
              </a:cxnLst>
              <a:rect l="0" t="0" r="r" b="b"/>
              <a:pathLst>
                <a:path w="1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3"/>
                  </a:lnTo>
                  <a:lnTo>
                    <a:pt x="9" y="3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Freeform 155">
              <a:extLst>
                <a:ext uri="{FF2B5EF4-FFF2-40B4-BE49-F238E27FC236}">
                  <a16:creationId xmlns:a16="http://schemas.microsoft.com/office/drawing/2014/main" id="{7ACCC8D1-0816-1A44-AFE7-A42D8DFAD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2607" y="4401700"/>
              <a:ext cx="27358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3"/>
                </a:cxn>
                <a:cxn ang="0">
                  <a:pos x="7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3"/>
                </a:cxn>
                <a:cxn ang="0">
                  <a:pos x="9" y="3"/>
                </a:cxn>
                <a:cxn ang="0">
                  <a:pos x="2" y="3"/>
                </a:cxn>
                <a:cxn ang="0">
                  <a:pos x="0" y="0"/>
                </a:cxn>
              </a:cxnLst>
              <a:rect l="0" t="0" r="r" b="b"/>
              <a:pathLst>
                <a:path w="1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3"/>
                  </a:lnTo>
                  <a:lnTo>
                    <a:pt x="9" y="3"/>
                  </a:lnTo>
                  <a:lnTo>
                    <a:pt x="2" y="3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Freeform 156">
              <a:extLst>
                <a:ext uri="{FF2B5EF4-FFF2-40B4-BE49-F238E27FC236}">
                  <a16:creationId xmlns:a16="http://schemas.microsoft.com/office/drawing/2014/main" id="{4149F0DE-76E6-F24E-98F6-11C007CF4BD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8564" y="4409995"/>
              <a:ext cx="4560" cy="1935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7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7">
                  <a:moveTo>
                    <a:pt x="0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7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Freeform 157">
              <a:extLst>
                <a:ext uri="{FF2B5EF4-FFF2-40B4-BE49-F238E27FC236}">
                  <a16:creationId xmlns:a16="http://schemas.microsoft.com/office/drawing/2014/main" id="{D170B246-E880-F44F-8956-2D56A98303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8564" y="4409995"/>
              <a:ext cx="4560" cy="1935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7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7">
                  <a:moveTo>
                    <a:pt x="0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7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Freeform 158">
              <a:extLst>
                <a:ext uri="{FF2B5EF4-FFF2-40B4-BE49-F238E27FC236}">
                  <a16:creationId xmlns:a16="http://schemas.microsoft.com/office/drawing/2014/main" id="{86CA3DF3-8371-FA4F-8C92-310CC11EF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3126" y="4448705"/>
              <a:ext cx="34196" cy="33181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5" y="0"/>
                </a:cxn>
                <a:cxn ang="0">
                  <a:pos x="8" y="0"/>
                </a:cxn>
                <a:cxn ang="0">
                  <a:pos x="12" y="2"/>
                </a:cxn>
                <a:cxn ang="0">
                  <a:pos x="12" y="5"/>
                </a:cxn>
                <a:cxn ang="0">
                  <a:pos x="15" y="5"/>
                </a:cxn>
                <a:cxn ang="0">
                  <a:pos x="15" y="7"/>
                </a:cxn>
                <a:cxn ang="0">
                  <a:pos x="15" y="9"/>
                </a:cxn>
                <a:cxn ang="0">
                  <a:pos x="12" y="9"/>
                </a:cxn>
                <a:cxn ang="0">
                  <a:pos x="10" y="12"/>
                </a:cxn>
                <a:cxn ang="0">
                  <a:pos x="5" y="12"/>
                </a:cxn>
                <a:cxn ang="0">
                  <a:pos x="3" y="9"/>
                </a:cxn>
                <a:cxn ang="0">
                  <a:pos x="0" y="7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5" h="1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5" y="0"/>
                  </a:lnTo>
                  <a:lnTo>
                    <a:pt x="8" y="0"/>
                  </a:lnTo>
                  <a:lnTo>
                    <a:pt x="12" y="2"/>
                  </a:lnTo>
                  <a:lnTo>
                    <a:pt x="12" y="5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2" y="9"/>
                  </a:lnTo>
                  <a:lnTo>
                    <a:pt x="10" y="12"/>
                  </a:lnTo>
                  <a:lnTo>
                    <a:pt x="5" y="12"/>
                  </a:lnTo>
                  <a:lnTo>
                    <a:pt x="3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Freeform 160">
              <a:extLst>
                <a:ext uri="{FF2B5EF4-FFF2-40B4-BE49-F238E27FC236}">
                  <a16:creationId xmlns:a16="http://schemas.microsoft.com/office/drawing/2014/main" id="{0B3B42A4-9636-A84D-81B2-3F84F82D7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2607" y="4199854"/>
              <a:ext cx="4560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5"/>
                </a:cxn>
                <a:cxn ang="0">
                  <a:pos x="0" y="0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5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Freeform 161">
              <a:extLst>
                <a:ext uri="{FF2B5EF4-FFF2-40B4-BE49-F238E27FC236}">
                  <a16:creationId xmlns:a16="http://schemas.microsoft.com/office/drawing/2014/main" id="{1A32306F-6502-8F4D-8C33-68DBBEE1E37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2607" y="4199854"/>
              <a:ext cx="4560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5"/>
                </a:cxn>
                <a:cxn ang="0">
                  <a:pos x="0" y="0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5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Freeform 162">
              <a:extLst>
                <a:ext uri="{FF2B5EF4-FFF2-40B4-BE49-F238E27FC236}">
                  <a16:creationId xmlns:a16="http://schemas.microsoft.com/office/drawing/2014/main" id="{2D378AA9-0F6F-FF41-86F5-9EC1C12F3DA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922" y="4166673"/>
              <a:ext cx="2280" cy="193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0"/>
                </a:cxn>
              </a:cxnLst>
              <a:rect l="0" t="0" r="r" b="b"/>
              <a:pathLst>
                <a:path h="7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Freeform 163">
              <a:extLst>
                <a:ext uri="{FF2B5EF4-FFF2-40B4-BE49-F238E27FC236}">
                  <a16:creationId xmlns:a16="http://schemas.microsoft.com/office/drawing/2014/main" id="{9207459A-4BBD-1C47-82EA-CBAAFF42F6D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922" y="4166673"/>
              <a:ext cx="2280" cy="193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0"/>
                </a:cxn>
              </a:cxnLst>
              <a:rect l="0" t="0" r="r" b="b"/>
              <a:pathLst>
                <a:path h="7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Freeform 164">
              <a:extLst>
                <a:ext uri="{FF2B5EF4-FFF2-40B4-BE49-F238E27FC236}">
                  <a16:creationId xmlns:a16="http://schemas.microsoft.com/office/drawing/2014/main" id="{233D8008-2BF4-114B-9693-0B1076008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9237" y="4238564"/>
              <a:ext cx="11399" cy="27651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10"/>
                </a:cxn>
                <a:cxn ang="0">
                  <a:pos x="2" y="10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5" y="0"/>
                </a:cxn>
              </a:cxnLst>
              <a:rect l="0" t="0" r="r" b="b"/>
              <a:pathLst>
                <a:path w="5" h="10">
                  <a:moveTo>
                    <a:pt x="5" y="0"/>
                  </a:moveTo>
                  <a:lnTo>
                    <a:pt x="5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10"/>
                  </a:lnTo>
                  <a:lnTo>
                    <a:pt x="2" y="10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3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Freeform 165">
              <a:extLst>
                <a:ext uri="{FF2B5EF4-FFF2-40B4-BE49-F238E27FC236}">
                  <a16:creationId xmlns:a16="http://schemas.microsoft.com/office/drawing/2014/main" id="{0C4FBEAB-B303-2C4C-918F-0DB6CBB533F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9237" y="4238564"/>
              <a:ext cx="11399" cy="27651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10"/>
                </a:cxn>
                <a:cxn ang="0">
                  <a:pos x="2" y="10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5" y="0"/>
                </a:cxn>
              </a:cxnLst>
              <a:rect l="0" t="0" r="r" b="b"/>
              <a:pathLst>
                <a:path w="5" h="10">
                  <a:moveTo>
                    <a:pt x="5" y="0"/>
                  </a:moveTo>
                  <a:lnTo>
                    <a:pt x="5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10"/>
                  </a:lnTo>
                  <a:lnTo>
                    <a:pt x="2" y="10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3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Freeform 166">
              <a:extLst>
                <a:ext uri="{FF2B5EF4-FFF2-40B4-BE49-F238E27FC236}">
                  <a16:creationId xmlns:a16="http://schemas.microsoft.com/office/drawing/2014/main" id="{DBA41721-4341-C24E-B833-BCAAACEF252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1880" y="4257919"/>
              <a:ext cx="43315" cy="11060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9" y="7"/>
                </a:cxn>
                <a:cxn ang="0">
                  <a:pos x="9" y="10"/>
                </a:cxn>
                <a:cxn ang="0">
                  <a:pos x="9" y="12"/>
                </a:cxn>
                <a:cxn ang="0">
                  <a:pos x="5" y="14"/>
                </a:cxn>
                <a:cxn ang="0">
                  <a:pos x="5" y="17"/>
                </a:cxn>
                <a:cxn ang="0">
                  <a:pos x="5" y="17"/>
                </a:cxn>
                <a:cxn ang="0">
                  <a:pos x="5" y="17"/>
                </a:cxn>
                <a:cxn ang="0">
                  <a:pos x="7" y="17"/>
                </a:cxn>
                <a:cxn ang="0">
                  <a:pos x="9" y="14"/>
                </a:cxn>
                <a:cxn ang="0">
                  <a:pos x="12" y="10"/>
                </a:cxn>
                <a:cxn ang="0">
                  <a:pos x="14" y="10"/>
                </a:cxn>
                <a:cxn ang="0">
                  <a:pos x="17" y="10"/>
                </a:cxn>
                <a:cxn ang="0">
                  <a:pos x="17" y="10"/>
                </a:cxn>
                <a:cxn ang="0">
                  <a:pos x="19" y="12"/>
                </a:cxn>
                <a:cxn ang="0">
                  <a:pos x="19" y="14"/>
                </a:cxn>
                <a:cxn ang="0">
                  <a:pos x="12" y="19"/>
                </a:cxn>
                <a:cxn ang="0">
                  <a:pos x="12" y="19"/>
                </a:cxn>
                <a:cxn ang="0">
                  <a:pos x="17" y="22"/>
                </a:cxn>
                <a:cxn ang="0">
                  <a:pos x="17" y="24"/>
                </a:cxn>
                <a:cxn ang="0">
                  <a:pos x="19" y="24"/>
                </a:cxn>
                <a:cxn ang="0">
                  <a:pos x="19" y="26"/>
                </a:cxn>
                <a:cxn ang="0">
                  <a:pos x="17" y="26"/>
                </a:cxn>
                <a:cxn ang="0">
                  <a:pos x="14" y="24"/>
                </a:cxn>
                <a:cxn ang="0">
                  <a:pos x="12" y="24"/>
                </a:cxn>
                <a:cxn ang="0">
                  <a:pos x="9" y="22"/>
                </a:cxn>
                <a:cxn ang="0">
                  <a:pos x="7" y="24"/>
                </a:cxn>
                <a:cxn ang="0">
                  <a:pos x="7" y="29"/>
                </a:cxn>
                <a:cxn ang="0">
                  <a:pos x="7" y="33"/>
                </a:cxn>
                <a:cxn ang="0">
                  <a:pos x="9" y="36"/>
                </a:cxn>
                <a:cxn ang="0">
                  <a:pos x="12" y="38"/>
                </a:cxn>
                <a:cxn ang="0">
                  <a:pos x="14" y="40"/>
                </a:cxn>
                <a:cxn ang="0">
                  <a:pos x="12" y="40"/>
                </a:cxn>
                <a:cxn ang="0">
                  <a:pos x="9" y="38"/>
                </a:cxn>
                <a:cxn ang="0">
                  <a:pos x="5" y="33"/>
                </a:cxn>
                <a:cxn ang="0">
                  <a:pos x="5" y="24"/>
                </a:cxn>
                <a:cxn ang="0">
                  <a:pos x="2" y="22"/>
                </a:cxn>
                <a:cxn ang="0">
                  <a:pos x="2" y="19"/>
                </a:cxn>
                <a:cxn ang="0">
                  <a:pos x="2" y="17"/>
                </a:cxn>
                <a:cxn ang="0">
                  <a:pos x="2" y="17"/>
                </a:cxn>
                <a:cxn ang="0">
                  <a:pos x="0" y="14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2" y="5"/>
                </a:cxn>
                <a:cxn ang="0">
                  <a:pos x="5" y="3"/>
                </a:cxn>
                <a:cxn ang="0">
                  <a:pos x="7" y="0"/>
                </a:cxn>
              </a:cxnLst>
              <a:rect l="0" t="0" r="r" b="b"/>
              <a:pathLst>
                <a:path w="19" h="40">
                  <a:moveTo>
                    <a:pt x="7" y="0"/>
                  </a:move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5"/>
                  </a:lnTo>
                  <a:lnTo>
                    <a:pt x="7" y="5"/>
                  </a:lnTo>
                  <a:lnTo>
                    <a:pt x="9" y="7"/>
                  </a:lnTo>
                  <a:lnTo>
                    <a:pt x="9" y="10"/>
                  </a:lnTo>
                  <a:lnTo>
                    <a:pt x="9" y="12"/>
                  </a:lnTo>
                  <a:lnTo>
                    <a:pt x="5" y="14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7" y="17"/>
                  </a:lnTo>
                  <a:lnTo>
                    <a:pt x="9" y="14"/>
                  </a:lnTo>
                  <a:lnTo>
                    <a:pt x="12" y="10"/>
                  </a:lnTo>
                  <a:lnTo>
                    <a:pt x="14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9" y="12"/>
                  </a:lnTo>
                  <a:lnTo>
                    <a:pt x="19" y="14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7" y="22"/>
                  </a:lnTo>
                  <a:lnTo>
                    <a:pt x="17" y="24"/>
                  </a:lnTo>
                  <a:lnTo>
                    <a:pt x="19" y="24"/>
                  </a:lnTo>
                  <a:lnTo>
                    <a:pt x="19" y="26"/>
                  </a:lnTo>
                  <a:lnTo>
                    <a:pt x="17" y="26"/>
                  </a:lnTo>
                  <a:lnTo>
                    <a:pt x="14" y="24"/>
                  </a:lnTo>
                  <a:lnTo>
                    <a:pt x="12" y="24"/>
                  </a:lnTo>
                  <a:lnTo>
                    <a:pt x="9" y="22"/>
                  </a:lnTo>
                  <a:lnTo>
                    <a:pt x="7" y="24"/>
                  </a:lnTo>
                  <a:lnTo>
                    <a:pt x="7" y="29"/>
                  </a:lnTo>
                  <a:lnTo>
                    <a:pt x="7" y="33"/>
                  </a:lnTo>
                  <a:lnTo>
                    <a:pt x="9" y="36"/>
                  </a:lnTo>
                  <a:lnTo>
                    <a:pt x="12" y="38"/>
                  </a:lnTo>
                  <a:lnTo>
                    <a:pt x="14" y="40"/>
                  </a:lnTo>
                  <a:lnTo>
                    <a:pt x="12" y="40"/>
                  </a:lnTo>
                  <a:lnTo>
                    <a:pt x="9" y="38"/>
                  </a:lnTo>
                  <a:lnTo>
                    <a:pt x="5" y="33"/>
                  </a:lnTo>
                  <a:lnTo>
                    <a:pt x="5" y="24"/>
                  </a:lnTo>
                  <a:lnTo>
                    <a:pt x="2" y="22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5"/>
                  </a:lnTo>
                  <a:lnTo>
                    <a:pt x="5" y="3"/>
                  </a:lnTo>
                  <a:lnTo>
                    <a:pt x="7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Freeform 168">
              <a:extLst>
                <a:ext uri="{FF2B5EF4-FFF2-40B4-BE49-F238E27FC236}">
                  <a16:creationId xmlns:a16="http://schemas.microsoft.com/office/drawing/2014/main" id="{AB6D1AED-B8E4-3340-BD1C-D08DA28BC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1880" y="4349166"/>
              <a:ext cx="15958" cy="193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5" y="5"/>
                </a:cxn>
                <a:cxn ang="0">
                  <a:pos x="7" y="7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2" y="7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w="7" h="7">
                  <a:moveTo>
                    <a:pt x="0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2" y="5"/>
                  </a:lnTo>
                  <a:lnTo>
                    <a:pt x="5" y="5"/>
                  </a:lnTo>
                  <a:lnTo>
                    <a:pt x="7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Freeform 169">
              <a:extLst>
                <a:ext uri="{FF2B5EF4-FFF2-40B4-BE49-F238E27FC236}">
                  <a16:creationId xmlns:a16="http://schemas.microsoft.com/office/drawing/2014/main" id="{0B2D0038-5FEE-0E45-92E5-DB6AD8892A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1880" y="4349166"/>
              <a:ext cx="15958" cy="193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5" y="5"/>
                </a:cxn>
                <a:cxn ang="0">
                  <a:pos x="7" y="7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2" y="7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w="7" h="7">
                  <a:moveTo>
                    <a:pt x="0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2" y="5"/>
                  </a:lnTo>
                  <a:lnTo>
                    <a:pt x="5" y="5"/>
                  </a:lnTo>
                  <a:lnTo>
                    <a:pt x="7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Freeform 170">
              <a:extLst>
                <a:ext uri="{FF2B5EF4-FFF2-40B4-BE49-F238E27FC236}">
                  <a16:creationId xmlns:a16="http://schemas.microsoft.com/office/drawing/2014/main" id="{32F04C8D-D4B4-494B-AA18-AC1865A8073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1880" y="4390640"/>
              <a:ext cx="27358" cy="110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9" y="2"/>
                </a:cxn>
                <a:cxn ang="0">
                  <a:pos x="12" y="2"/>
                </a:cxn>
                <a:cxn ang="0">
                  <a:pos x="9" y="4"/>
                </a:cxn>
                <a:cxn ang="0">
                  <a:pos x="5" y="4"/>
                </a:cxn>
                <a:cxn ang="0">
                  <a:pos x="2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12" h="4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9" y="2"/>
                  </a:lnTo>
                  <a:lnTo>
                    <a:pt x="12" y="2"/>
                  </a:lnTo>
                  <a:lnTo>
                    <a:pt x="9" y="4"/>
                  </a:lnTo>
                  <a:lnTo>
                    <a:pt x="5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Freeform 171">
              <a:extLst>
                <a:ext uri="{FF2B5EF4-FFF2-40B4-BE49-F238E27FC236}">
                  <a16:creationId xmlns:a16="http://schemas.microsoft.com/office/drawing/2014/main" id="{2A89554C-6EB3-9A43-A6D4-8957F71D0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1880" y="4390640"/>
              <a:ext cx="27358" cy="110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9" y="2"/>
                </a:cxn>
                <a:cxn ang="0">
                  <a:pos x="12" y="2"/>
                </a:cxn>
                <a:cxn ang="0">
                  <a:pos x="9" y="4"/>
                </a:cxn>
                <a:cxn ang="0">
                  <a:pos x="5" y="4"/>
                </a:cxn>
                <a:cxn ang="0">
                  <a:pos x="2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12" h="4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9" y="2"/>
                  </a:lnTo>
                  <a:lnTo>
                    <a:pt x="12" y="2"/>
                  </a:lnTo>
                  <a:lnTo>
                    <a:pt x="9" y="4"/>
                  </a:lnTo>
                  <a:lnTo>
                    <a:pt x="5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Freeform 172">
              <a:extLst>
                <a:ext uri="{FF2B5EF4-FFF2-40B4-BE49-F238E27FC236}">
                  <a16:creationId xmlns:a16="http://schemas.microsoft.com/office/drawing/2014/main" id="{0297BD0E-2464-A747-80AA-F7AA5610F43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2399" y="4468060"/>
              <a:ext cx="6839" cy="1382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0" y="5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0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Freeform 173">
              <a:extLst>
                <a:ext uri="{FF2B5EF4-FFF2-40B4-BE49-F238E27FC236}">
                  <a16:creationId xmlns:a16="http://schemas.microsoft.com/office/drawing/2014/main" id="{7FEB1E15-02FD-B346-9A0E-A62FBC17C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2399" y="4468060"/>
              <a:ext cx="6839" cy="1382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0" y="5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0" y="5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Freeform 174">
              <a:extLst>
                <a:ext uri="{FF2B5EF4-FFF2-40B4-BE49-F238E27FC236}">
                  <a16:creationId xmlns:a16="http://schemas.microsoft.com/office/drawing/2014/main" id="{2C223D21-7E8D-784D-B7EE-8D9AA4A8AF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0377" y="4362989"/>
              <a:ext cx="25077" cy="193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7" y="2"/>
                </a:cxn>
                <a:cxn ang="0">
                  <a:pos x="9" y="5"/>
                </a:cxn>
                <a:cxn ang="0">
                  <a:pos x="11" y="7"/>
                </a:cxn>
                <a:cxn ang="0">
                  <a:pos x="9" y="7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4" y="5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11" h="7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7" y="2"/>
                  </a:lnTo>
                  <a:lnTo>
                    <a:pt x="9" y="5"/>
                  </a:lnTo>
                  <a:lnTo>
                    <a:pt x="11" y="7"/>
                  </a:lnTo>
                  <a:lnTo>
                    <a:pt x="9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4" y="5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Freeform 175">
              <a:extLst>
                <a:ext uri="{FF2B5EF4-FFF2-40B4-BE49-F238E27FC236}">
                  <a16:creationId xmlns:a16="http://schemas.microsoft.com/office/drawing/2014/main" id="{E8E58D39-5978-8943-8D11-410E6BA26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0377" y="4362989"/>
              <a:ext cx="25077" cy="193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7" y="2"/>
                </a:cxn>
                <a:cxn ang="0">
                  <a:pos x="9" y="5"/>
                </a:cxn>
                <a:cxn ang="0">
                  <a:pos x="11" y="7"/>
                </a:cxn>
                <a:cxn ang="0">
                  <a:pos x="9" y="7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4" y="5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11" h="7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7" y="2"/>
                  </a:lnTo>
                  <a:lnTo>
                    <a:pt x="9" y="5"/>
                  </a:lnTo>
                  <a:lnTo>
                    <a:pt x="11" y="7"/>
                  </a:lnTo>
                  <a:lnTo>
                    <a:pt x="9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4" y="5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Freeform 176">
              <a:extLst>
                <a:ext uri="{FF2B5EF4-FFF2-40B4-BE49-F238E27FC236}">
                  <a16:creationId xmlns:a16="http://schemas.microsoft.com/office/drawing/2014/main" id="{DBAFCFED-F341-4642-8550-4B7BFF647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4936" y="4396170"/>
              <a:ext cx="38757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7" y="2"/>
                </a:cxn>
                <a:cxn ang="0">
                  <a:pos x="14" y="2"/>
                </a:cxn>
                <a:cxn ang="0">
                  <a:pos x="17" y="2"/>
                </a:cxn>
                <a:cxn ang="0">
                  <a:pos x="17" y="5"/>
                </a:cxn>
                <a:cxn ang="0">
                  <a:pos x="14" y="5"/>
                </a:cxn>
                <a:cxn ang="0">
                  <a:pos x="7" y="5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17" h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7" y="2"/>
                  </a:lnTo>
                  <a:lnTo>
                    <a:pt x="14" y="2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4" y="5"/>
                  </a:lnTo>
                  <a:lnTo>
                    <a:pt x="7" y="5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Freeform 177">
              <a:extLst>
                <a:ext uri="{FF2B5EF4-FFF2-40B4-BE49-F238E27FC236}">
                  <a16:creationId xmlns:a16="http://schemas.microsoft.com/office/drawing/2014/main" id="{F85D4680-95B8-7946-B664-E6DB56EDE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4936" y="4396170"/>
              <a:ext cx="38757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7" y="2"/>
                </a:cxn>
                <a:cxn ang="0">
                  <a:pos x="14" y="2"/>
                </a:cxn>
                <a:cxn ang="0">
                  <a:pos x="17" y="2"/>
                </a:cxn>
                <a:cxn ang="0">
                  <a:pos x="17" y="5"/>
                </a:cxn>
                <a:cxn ang="0">
                  <a:pos x="14" y="5"/>
                </a:cxn>
                <a:cxn ang="0">
                  <a:pos x="7" y="5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17" h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7" y="2"/>
                  </a:lnTo>
                  <a:lnTo>
                    <a:pt x="14" y="2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4" y="5"/>
                  </a:lnTo>
                  <a:lnTo>
                    <a:pt x="7" y="5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Freeform 178">
              <a:extLst>
                <a:ext uri="{FF2B5EF4-FFF2-40B4-BE49-F238E27FC236}">
                  <a16:creationId xmlns:a16="http://schemas.microsoft.com/office/drawing/2014/main" id="{E693D427-EA22-5C4E-B510-9E6CFBC286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5143" y="4534421"/>
              <a:ext cx="4560" cy="1106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2"/>
                </a:cxn>
              </a:cxnLst>
              <a:rect l="0" t="0" r="r" b="b"/>
              <a:pathLst>
                <a:path w="2" h="4">
                  <a:moveTo>
                    <a:pt x="0" y="2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Freeform 179">
              <a:extLst>
                <a:ext uri="{FF2B5EF4-FFF2-40B4-BE49-F238E27FC236}">
                  <a16:creationId xmlns:a16="http://schemas.microsoft.com/office/drawing/2014/main" id="{0416B1E4-BBBB-F448-AA2D-91A6B24C65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5143" y="4534421"/>
              <a:ext cx="4560" cy="1106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2"/>
                </a:cxn>
              </a:cxnLst>
              <a:rect l="0" t="0" r="r" b="b"/>
              <a:pathLst>
                <a:path w="2" h="4">
                  <a:moveTo>
                    <a:pt x="0" y="2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Freeform 180">
              <a:extLst>
                <a:ext uri="{FF2B5EF4-FFF2-40B4-BE49-F238E27FC236}">
                  <a16:creationId xmlns:a16="http://schemas.microsoft.com/office/drawing/2014/main" id="{A5953C92-1504-3F4B-AFAC-ACCD61040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1619" y="4539952"/>
              <a:ext cx="15958" cy="33181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7" y="5"/>
                </a:cxn>
                <a:cxn ang="0">
                  <a:pos x="7" y="7"/>
                </a:cxn>
                <a:cxn ang="0">
                  <a:pos x="7" y="12"/>
                </a:cxn>
                <a:cxn ang="0">
                  <a:pos x="7" y="12"/>
                </a:cxn>
                <a:cxn ang="0">
                  <a:pos x="5" y="12"/>
                </a:cxn>
                <a:cxn ang="0">
                  <a:pos x="3" y="12"/>
                </a:cxn>
                <a:cxn ang="0">
                  <a:pos x="3" y="9"/>
                </a:cxn>
                <a:cxn ang="0">
                  <a:pos x="3" y="7"/>
                </a:cxn>
                <a:cxn ang="0">
                  <a:pos x="3" y="5"/>
                </a:cxn>
                <a:cxn ang="0">
                  <a:pos x="3" y="5"/>
                </a:cxn>
                <a:cxn ang="0">
                  <a:pos x="0" y="5"/>
                </a:cxn>
              </a:cxnLst>
              <a:rect l="0" t="0" r="r" b="b"/>
              <a:pathLst>
                <a:path w="7" h="12">
                  <a:moveTo>
                    <a:pt x="0" y="5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7" y="5"/>
                  </a:lnTo>
                  <a:lnTo>
                    <a:pt x="7" y="7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3" y="9"/>
                  </a:lnTo>
                  <a:lnTo>
                    <a:pt x="3" y="7"/>
                  </a:lnTo>
                  <a:lnTo>
                    <a:pt x="3" y="5"/>
                  </a:lnTo>
                  <a:lnTo>
                    <a:pt x="3" y="5"/>
                  </a:lnTo>
                  <a:lnTo>
                    <a:pt x="0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Freeform 181">
              <a:extLst>
                <a:ext uri="{FF2B5EF4-FFF2-40B4-BE49-F238E27FC236}">
                  <a16:creationId xmlns:a16="http://schemas.microsoft.com/office/drawing/2014/main" id="{8EA10EAC-9C4D-2242-BA1D-28D537C67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1619" y="4539952"/>
              <a:ext cx="15958" cy="33181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7" y="5"/>
                </a:cxn>
                <a:cxn ang="0">
                  <a:pos x="7" y="7"/>
                </a:cxn>
                <a:cxn ang="0">
                  <a:pos x="7" y="12"/>
                </a:cxn>
                <a:cxn ang="0">
                  <a:pos x="7" y="12"/>
                </a:cxn>
                <a:cxn ang="0">
                  <a:pos x="5" y="12"/>
                </a:cxn>
                <a:cxn ang="0">
                  <a:pos x="3" y="12"/>
                </a:cxn>
                <a:cxn ang="0">
                  <a:pos x="3" y="9"/>
                </a:cxn>
                <a:cxn ang="0">
                  <a:pos x="3" y="7"/>
                </a:cxn>
                <a:cxn ang="0">
                  <a:pos x="3" y="5"/>
                </a:cxn>
                <a:cxn ang="0">
                  <a:pos x="3" y="5"/>
                </a:cxn>
                <a:cxn ang="0">
                  <a:pos x="0" y="5"/>
                </a:cxn>
              </a:cxnLst>
              <a:rect l="0" t="0" r="r" b="b"/>
              <a:pathLst>
                <a:path w="7" h="12">
                  <a:moveTo>
                    <a:pt x="0" y="5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7" y="5"/>
                  </a:lnTo>
                  <a:lnTo>
                    <a:pt x="7" y="7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3" y="9"/>
                  </a:lnTo>
                  <a:lnTo>
                    <a:pt x="3" y="7"/>
                  </a:lnTo>
                  <a:lnTo>
                    <a:pt x="3" y="5"/>
                  </a:lnTo>
                  <a:lnTo>
                    <a:pt x="3" y="5"/>
                  </a:lnTo>
                  <a:lnTo>
                    <a:pt x="0" y="5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Freeform 182">
              <a:extLst>
                <a:ext uri="{FF2B5EF4-FFF2-40B4-BE49-F238E27FC236}">
                  <a16:creationId xmlns:a16="http://schemas.microsoft.com/office/drawing/2014/main" id="{63E01AEA-7D3C-454E-ACE2-F90C54D5EA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1619" y="4564835"/>
              <a:ext cx="11399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3" y="3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Freeform 183">
              <a:extLst>
                <a:ext uri="{FF2B5EF4-FFF2-40B4-BE49-F238E27FC236}">
                  <a16:creationId xmlns:a16="http://schemas.microsoft.com/office/drawing/2014/main" id="{BBD59008-18E7-FC4E-98A4-61CAF80A6E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1619" y="4564835"/>
              <a:ext cx="11399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3" y="3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Freeform 184">
              <a:extLst>
                <a:ext uri="{FF2B5EF4-FFF2-40B4-BE49-F238E27FC236}">
                  <a16:creationId xmlns:a16="http://schemas.microsoft.com/office/drawing/2014/main" id="{0C338EAB-A847-8A4D-AD76-FF08BDF610F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7060" y="4564835"/>
              <a:ext cx="11399" cy="27651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3"/>
                </a:cxn>
                <a:cxn ang="0">
                  <a:pos x="5" y="5"/>
                </a:cxn>
                <a:cxn ang="0">
                  <a:pos x="5" y="7"/>
                </a:cxn>
                <a:cxn ang="0">
                  <a:pos x="5" y="10"/>
                </a:cxn>
                <a:cxn ang="0">
                  <a:pos x="5" y="10"/>
                </a:cxn>
                <a:cxn ang="0">
                  <a:pos x="2" y="10"/>
                </a:cxn>
                <a:cxn ang="0">
                  <a:pos x="2" y="10"/>
                </a:cxn>
                <a:cxn ang="0">
                  <a:pos x="0" y="10"/>
                </a:cxn>
                <a:cxn ang="0">
                  <a:pos x="0" y="7"/>
                </a:cxn>
                <a:cxn ang="0">
                  <a:pos x="0" y="5"/>
                </a:cxn>
                <a:cxn ang="0">
                  <a:pos x="2" y="7"/>
                </a:cxn>
                <a:cxn ang="0">
                  <a:pos x="2" y="7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3"/>
                </a:cxn>
                <a:cxn ang="0">
                  <a:pos x="2" y="0"/>
                </a:cxn>
              </a:cxnLst>
              <a:rect l="0" t="0" r="r" b="b"/>
              <a:pathLst>
                <a:path w="5" h="10">
                  <a:moveTo>
                    <a:pt x="2" y="0"/>
                  </a:moveTo>
                  <a:lnTo>
                    <a:pt x="2" y="3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5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Freeform 185">
              <a:extLst>
                <a:ext uri="{FF2B5EF4-FFF2-40B4-BE49-F238E27FC236}">
                  <a16:creationId xmlns:a16="http://schemas.microsoft.com/office/drawing/2014/main" id="{33BB81DE-9EA7-9F4A-8E2F-C60CFD344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7060" y="4564835"/>
              <a:ext cx="11399" cy="27651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3"/>
                </a:cxn>
                <a:cxn ang="0">
                  <a:pos x="5" y="5"/>
                </a:cxn>
                <a:cxn ang="0">
                  <a:pos x="5" y="7"/>
                </a:cxn>
                <a:cxn ang="0">
                  <a:pos x="5" y="10"/>
                </a:cxn>
                <a:cxn ang="0">
                  <a:pos x="5" y="10"/>
                </a:cxn>
                <a:cxn ang="0">
                  <a:pos x="2" y="10"/>
                </a:cxn>
                <a:cxn ang="0">
                  <a:pos x="2" y="10"/>
                </a:cxn>
                <a:cxn ang="0">
                  <a:pos x="0" y="10"/>
                </a:cxn>
                <a:cxn ang="0">
                  <a:pos x="0" y="7"/>
                </a:cxn>
                <a:cxn ang="0">
                  <a:pos x="0" y="5"/>
                </a:cxn>
                <a:cxn ang="0">
                  <a:pos x="2" y="7"/>
                </a:cxn>
                <a:cxn ang="0">
                  <a:pos x="2" y="7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3"/>
                </a:cxn>
                <a:cxn ang="0">
                  <a:pos x="2" y="0"/>
                </a:cxn>
              </a:cxnLst>
              <a:rect l="0" t="0" r="r" b="b"/>
              <a:pathLst>
                <a:path w="5" h="10">
                  <a:moveTo>
                    <a:pt x="2" y="0"/>
                  </a:moveTo>
                  <a:lnTo>
                    <a:pt x="2" y="3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5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Freeform 186">
              <a:extLst>
                <a:ext uri="{FF2B5EF4-FFF2-40B4-BE49-F238E27FC236}">
                  <a16:creationId xmlns:a16="http://schemas.microsoft.com/office/drawing/2014/main" id="{FC1FB8A6-5AC4-B241-AA5F-0057A37CF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0428" y="4598016"/>
              <a:ext cx="15958" cy="38710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0" y="7"/>
                </a:cxn>
                <a:cxn ang="0">
                  <a:pos x="2" y="5"/>
                </a:cxn>
                <a:cxn ang="0">
                  <a:pos x="5" y="3"/>
                </a:cxn>
                <a:cxn ang="0">
                  <a:pos x="5" y="0"/>
                </a:cxn>
                <a:cxn ang="0">
                  <a:pos x="7" y="3"/>
                </a:cxn>
                <a:cxn ang="0">
                  <a:pos x="7" y="7"/>
                </a:cxn>
                <a:cxn ang="0">
                  <a:pos x="2" y="14"/>
                </a:cxn>
                <a:cxn ang="0">
                  <a:pos x="0" y="12"/>
                </a:cxn>
                <a:cxn ang="0">
                  <a:pos x="0" y="10"/>
                </a:cxn>
              </a:cxnLst>
              <a:rect l="0" t="0" r="r" b="b"/>
              <a:pathLst>
                <a:path w="7" h="14">
                  <a:moveTo>
                    <a:pt x="0" y="10"/>
                  </a:move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2" y="5"/>
                  </a:lnTo>
                  <a:lnTo>
                    <a:pt x="5" y="3"/>
                  </a:lnTo>
                  <a:lnTo>
                    <a:pt x="5" y="0"/>
                  </a:lnTo>
                  <a:lnTo>
                    <a:pt x="7" y="3"/>
                  </a:lnTo>
                  <a:lnTo>
                    <a:pt x="7" y="7"/>
                  </a:lnTo>
                  <a:lnTo>
                    <a:pt x="2" y="14"/>
                  </a:lnTo>
                  <a:lnTo>
                    <a:pt x="0" y="12"/>
                  </a:lnTo>
                  <a:lnTo>
                    <a:pt x="0" y="1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Freeform 187">
              <a:extLst>
                <a:ext uri="{FF2B5EF4-FFF2-40B4-BE49-F238E27FC236}">
                  <a16:creationId xmlns:a16="http://schemas.microsoft.com/office/drawing/2014/main" id="{6443409F-C2BC-4D40-BF18-CA8384DF3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0428" y="4598016"/>
              <a:ext cx="15958" cy="38710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0" y="7"/>
                </a:cxn>
                <a:cxn ang="0">
                  <a:pos x="2" y="5"/>
                </a:cxn>
                <a:cxn ang="0">
                  <a:pos x="5" y="3"/>
                </a:cxn>
                <a:cxn ang="0">
                  <a:pos x="5" y="0"/>
                </a:cxn>
                <a:cxn ang="0">
                  <a:pos x="7" y="3"/>
                </a:cxn>
                <a:cxn ang="0">
                  <a:pos x="7" y="7"/>
                </a:cxn>
                <a:cxn ang="0">
                  <a:pos x="2" y="14"/>
                </a:cxn>
                <a:cxn ang="0">
                  <a:pos x="0" y="12"/>
                </a:cxn>
                <a:cxn ang="0">
                  <a:pos x="0" y="10"/>
                </a:cxn>
              </a:cxnLst>
              <a:rect l="0" t="0" r="r" b="b"/>
              <a:pathLst>
                <a:path w="7" h="14">
                  <a:moveTo>
                    <a:pt x="0" y="10"/>
                  </a:move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2" y="5"/>
                  </a:lnTo>
                  <a:lnTo>
                    <a:pt x="5" y="3"/>
                  </a:lnTo>
                  <a:lnTo>
                    <a:pt x="5" y="0"/>
                  </a:lnTo>
                  <a:lnTo>
                    <a:pt x="7" y="3"/>
                  </a:lnTo>
                  <a:lnTo>
                    <a:pt x="7" y="7"/>
                  </a:lnTo>
                  <a:lnTo>
                    <a:pt x="2" y="14"/>
                  </a:lnTo>
                  <a:lnTo>
                    <a:pt x="0" y="12"/>
                  </a:lnTo>
                  <a:lnTo>
                    <a:pt x="0" y="1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Freeform 188">
              <a:extLst>
                <a:ext uri="{FF2B5EF4-FFF2-40B4-BE49-F238E27FC236}">
                  <a16:creationId xmlns:a16="http://schemas.microsoft.com/office/drawing/2014/main" id="{FF7DE7C7-7EAA-114B-ABA0-2217B121092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2554" y="4631196"/>
              <a:ext cx="456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Freeform 189">
              <a:extLst>
                <a:ext uri="{FF2B5EF4-FFF2-40B4-BE49-F238E27FC236}">
                  <a16:creationId xmlns:a16="http://schemas.microsoft.com/office/drawing/2014/main" id="{3F690837-FEAD-F441-8149-CF1CBFD2473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2554" y="4631196"/>
              <a:ext cx="456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Freeform 190">
              <a:extLst>
                <a:ext uri="{FF2B5EF4-FFF2-40B4-BE49-F238E27FC236}">
                  <a16:creationId xmlns:a16="http://schemas.microsoft.com/office/drawing/2014/main" id="{8F90DB06-9C1C-C54F-A388-2F9A7EE2E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0636" y="4598016"/>
              <a:ext cx="4560" cy="829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Freeform 191">
              <a:extLst>
                <a:ext uri="{FF2B5EF4-FFF2-40B4-BE49-F238E27FC236}">
                  <a16:creationId xmlns:a16="http://schemas.microsoft.com/office/drawing/2014/main" id="{B12CAED2-9F67-B24D-82B4-6FA8EE40616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0636" y="4598016"/>
              <a:ext cx="4560" cy="829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Freeform 192">
              <a:extLst>
                <a:ext uri="{FF2B5EF4-FFF2-40B4-BE49-F238E27FC236}">
                  <a16:creationId xmlns:a16="http://schemas.microsoft.com/office/drawing/2014/main" id="{2964AE9F-353C-5B40-B68C-B74B105E09B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7387" y="3978654"/>
              <a:ext cx="66113" cy="13548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3" y="0"/>
                </a:cxn>
                <a:cxn ang="0">
                  <a:pos x="5" y="2"/>
                </a:cxn>
                <a:cxn ang="0">
                  <a:pos x="7" y="2"/>
                </a:cxn>
                <a:cxn ang="0">
                  <a:pos x="7" y="4"/>
                </a:cxn>
                <a:cxn ang="0">
                  <a:pos x="7" y="4"/>
                </a:cxn>
                <a:cxn ang="0">
                  <a:pos x="5" y="4"/>
                </a:cxn>
                <a:cxn ang="0">
                  <a:pos x="5" y="9"/>
                </a:cxn>
                <a:cxn ang="0">
                  <a:pos x="3" y="9"/>
                </a:cxn>
                <a:cxn ang="0">
                  <a:pos x="3" y="21"/>
                </a:cxn>
                <a:cxn ang="0">
                  <a:pos x="0" y="21"/>
                </a:cxn>
                <a:cxn ang="0">
                  <a:pos x="0" y="21"/>
                </a:cxn>
                <a:cxn ang="0">
                  <a:pos x="0" y="26"/>
                </a:cxn>
                <a:cxn ang="0">
                  <a:pos x="3" y="40"/>
                </a:cxn>
                <a:cxn ang="0">
                  <a:pos x="3" y="42"/>
                </a:cxn>
                <a:cxn ang="0">
                  <a:pos x="5" y="47"/>
                </a:cxn>
                <a:cxn ang="0">
                  <a:pos x="7" y="49"/>
                </a:cxn>
                <a:cxn ang="0">
                  <a:pos x="12" y="49"/>
                </a:cxn>
                <a:cxn ang="0">
                  <a:pos x="14" y="49"/>
                </a:cxn>
                <a:cxn ang="0">
                  <a:pos x="21" y="47"/>
                </a:cxn>
                <a:cxn ang="0">
                  <a:pos x="26" y="45"/>
                </a:cxn>
                <a:cxn ang="0">
                  <a:pos x="29" y="40"/>
                </a:cxn>
                <a:cxn ang="0">
                  <a:pos x="29" y="35"/>
                </a:cxn>
                <a:cxn ang="0">
                  <a:pos x="29" y="28"/>
                </a:cxn>
                <a:cxn ang="0">
                  <a:pos x="29" y="28"/>
                </a:cxn>
                <a:cxn ang="0">
                  <a:pos x="26" y="26"/>
                </a:cxn>
                <a:cxn ang="0">
                  <a:pos x="24" y="21"/>
                </a:cxn>
                <a:cxn ang="0">
                  <a:pos x="24" y="16"/>
                </a:cxn>
                <a:cxn ang="0">
                  <a:pos x="21" y="16"/>
                </a:cxn>
                <a:cxn ang="0">
                  <a:pos x="21" y="14"/>
                </a:cxn>
                <a:cxn ang="0">
                  <a:pos x="19" y="12"/>
                </a:cxn>
                <a:cxn ang="0">
                  <a:pos x="17" y="9"/>
                </a:cxn>
                <a:cxn ang="0">
                  <a:pos x="17" y="7"/>
                </a:cxn>
                <a:cxn ang="0">
                  <a:pos x="12" y="2"/>
                </a:cxn>
                <a:cxn ang="0">
                  <a:pos x="10" y="0"/>
                </a:cxn>
                <a:cxn ang="0">
                  <a:pos x="7" y="0"/>
                </a:cxn>
                <a:cxn ang="0">
                  <a:pos x="5" y="0"/>
                </a:cxn>
              </a:cxnLst>
              <a:rect l="0" t="0" r="r" b="b"/>
              <a:pathLst>
                <a:path w="29" h="49">
                  <a:moveTo>
                    <a:pt x="5" y="0"/>
                  </a:moveTo>
                  <a:lnTo>
                    <a:pt x="3" y="0"/>
                  </a:lnTo>
                  <a:lnTo>
                    <a:pt x="5" y="2"/>
                  </a:lnTo>
                  <a:lnTo>
                    <a:pt x="7" y="2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4"/>
                  </a:lnTo>
                  <a:lnTo>
                    <a:pt x="5" y="9"/>
                  </a:lnTo>
                  <a:lnTo>
                    <a:pt x="3" y="9"/>
                  </a:lnTo>
                  <a:lnTo>
                    <a:pt x="3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6"/>
                  </a:lnTo>
                  <a:lnTo>
                    <a:pt x="3" y="40"/>
                  </a:lnTo>
                  <a:lnTo>
                    <a:pt x="3" y="42"/>
                  </a:lnTo>
                  <a:lnTo>
                    <a:pt x="5" y="47"/>
                  </a:lnTo>
                  <a:lnTo>
                    <a:pt x="7" y="49"/>
                  </a:lnTo>
                  <a:lnTo>
                    <a:pt x="12" y="49"/>
                  </a:lnTo>
                  <a:lnTo>
                    <a:pt x="14" y="49"/>
                  </a:lnTo>
                  <a:lnTo>
                    <a:pt x="21" y="47"/>
                  </a:lnTo>
                  <a:lnTo>
                    <a:pt x="26" y="45"/>
                  </a:lnTo>
                  <a:lnTo>
                    <a:pt x="29" y="40"/>
                  </a:lnTo>
                  <a:lnTo>
                    <a:pt x="29" y="35"/>
                  </a:lnTo>
                  <a:lnTo>
                    <a:pt x="29" y="28"/>
                  </a:lnTo>
                  <a:lnTo>
                    <a:pt x="29" y="28"/>
                  </a:lnTo>
                  <a:lnTo>
                    <a:pt x="26" y="26"/>
                  </a:lnTo>
                  <a:lnTo>
                    <a:pt x="24" y="21"/>
                  </a:lnTo>
                  <a:lnTo>
                    <a:pt x="24" y="16"/>
                  </a:lnTo>
                  <a:lnTo>
                    <a:pt x="21" y="16"/>
                  </a:lnTo>
                  <a:lnTo>
                    <a:pt x="21" y="14"/>
                  </a:lnTo>
                  <a:lnTo>
                    <a:pt x="19" y="12"/>
                  </a:lnTo>
                  <a:lnTo>
                    <a:pt x="17" y="9"/>
                  </a:lnTo>
                  <a:lnTo>
                    <a:pt x="17" y="7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7" y="0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Freeform 194">
              <a:extLst>
                <a:ext uri="{FF2B5EF4-FFF2-40B4-BE49-F238E27FC236}">
                  <a16:creationId xmlns:a16="http://schemas.microsoft.com/office/drawing/2014/main" id="{A8202971-0AA2-EF4A-83B6-F6D43796C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8870" y="3702153"/>
              <a:ext cx="11399" cy="829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5" y="3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5" y="3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Freeform 195">
              <a:extLst>
                <a:ext uri="{FF2B5EF4-FFF2-40B4-BE49-F238E27FC236}">
                  <a16:creationId xmlns:a16="http://schemas.microsoft.com/office/drawing/2014/main" id="{0903E54C-5E30-7E4F-8AC7-CB191D93EA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8870" y="3702153"/>
              <a:ext cx="11399" cy="829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5" y="3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5" y="3"/>
                  </a:lnTo>
                  <a:lnTo>
                    <a:pt x="5" y="0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Freeform 196">
              <a:extLst>
                <a:ext uri="{FF2B5EF4-FFF2-40B4-BE49-F238E27FC236}">
                  <a16:creationId xmlns:a16="http://schemas.microsoft.com/office/drawing/2014/main" id="{6CAF92AF-D9FB-D842-8317-895BF9771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6228" y="3724274"/>
              <a:ext cx="15958" cy="553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7" y="0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7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Freeform 197">
              <a:extLst>
                <a:ext uri="{FF2B5EF4-FFF2-40B4-BE49-F238E27FC236}">
                  <a16:creationId xmlns:a16="http://schemas.microsoft.com/office/drawing/2014/main" id="{BBD17696-8CA9-F743-A908-3F7216361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6228" y="3724274"/>
              <a:ext cx="15958" cy="553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7" y="0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7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Freeform 198">
              <a:extLst>
                <a:ext uri="{FF2B5EF4-FFF2-40B4-BE49-F238E27FC236}">
                  <a16:creationId xmlns:a16="http://schemas.microsoft.com/office/drawing/2014/main" id="{25B0849E-524B-F04F-BC6C-C59DF66A41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9543" y="3715978"/>
              <a:ext cx="4560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Freeform 199">
              <a:extLst>
                <a:ext uri="{FF2B5EF4-FFF2-40B4-BE49-F238E27FC236}">
                  <a16:creationId xmlns:a16="http://schemas.microsoft.com/office/drawing/2014/main" id="{FEFC18B5-BF31-F14D-BDEB-22A197DC35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9543" y="3715978"/>
              <a:ext cx="4560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Freeform 200">
              <a:extLst>
                <a:ext uri="{FF2B5EF4-FFF2-40B4-BE49-F238E27FC236}">
                  <a16:creationId xmlns:a16="http://schemas.microsoft.com/office/drawing/2014/main" id="{6A84BC99-533E-944A-AEFA-0288529E1C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9543" y="3743629"/>
              <a:ext cx="9120" cy="553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lnTo>
                    <a:pt x="2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Freeform 201">
              <a:extLst>
                <a:ext uri="{FF2B5EF4-FFF2-40B4-BE49-F238E27FC236}">
                  <a16:creationId xmlns:a16="http://schemas.microsoft.com/office/drawing/2014/main" id="{F563DA54-8E8B-5A4C-BF1D-AB9F7F354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9543" y="3743629"/>
              <a:ext cx="9120" cy="553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lnTo>
                    <a:pt x="2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Freeform 202">
              <a:extLst>
                <a:ext uri="{FF2B5EF4-FFF2-40B4-BE49-F238E27FC236}">
                  <a16:creationId xmlns:a16="http://schemas.microsoft.com/office/drawing/2014/main" id="{BF23D3B9-16B9-FD4E-A735-5BB0FD083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6746" y="3774044"/>
              <a:ext cx="11399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3" y="5"/>
                </a:cxn>
                <a:cxn ang="0">
                  <a:pos x="5" y="3"/>
                </a:cxn>
                <a:cxn ang="0">
                  <a:pos x="3" y="3"/>
                </a:cxn>
                <a:cxn ang="0">
                  <a:pos x="3" y="0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5"/>
                  </a:lnTo>
                  <a:lnTo>
                    <a:pt x="5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Freeform 203">
              <a:extLst>
                <a:ext uri="{FF2B5EF4-FFF2-40B4-BE49-F238E27FC236}">
                  <a16:creationId xmlns:a16="http://schemas.microsoft.com/office/drawing/2014/main" id="{675F1588-0E31-1A4F-922A-3D0343489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6746" y="3774044"/>
              <a:ext cx="11399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3" y="5"/>
                </a:cxn>
                <a:cxn ang="0">
                  <a:pos x="5" y="3"/>
                </a:cxn>
                <a:cxn ang="0">
                  <a:pos x="3" y="3"/>
                </a:cxn>
                <a:cxn ang="0">
                  <a:pos x="3" y="0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5"/>
                  </a:lnTo>
                  <a:lnTo>
                    <a:pt x="5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Freeform 204">
              <a:extLst>
                <a:ext uri="{FF2B5EF4-FFF2-40B4-BE49-F238E27FC236}">
                  <a16:creationId xmlns:a16="http://schemas.microsoft.com/office/drawing/2014/main" id="{B4A38336-4458-0648-BC5A-0DE68E7EA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6228" y="3787868"/>
              <a:ext cx="4560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Freeform 205">
              <a:extLst>
                <a:ext uri="{FF2B5EF4-FFF2-40B4-BE49-F238E27FC236}">
                  <a16:creationId xmlns:a16="http://schemas.microsoft.com/office/drawing/2014/main" id="{E1F5BD33-994F-6745-ABAD-69520060A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6228" y="3787868"/>
              <a:ext cx="4560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Freeform 207">
              <a:extLst>
                <a:ext uri="{FF2B5EF4-FFF2-40B4-BE49-F238E27FC236}">
                  <a16:creationId xmlns:a16="http://schemas.microsoft.com/office/drawing/2014/main" id="{087F9A70-D601-0B42-A9C6-4846958BA1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7512" y="2607210"/>
              <a:ext cx="98030" cy="49770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29" y="0"/>
                </a:cxn>
                <a:cxn ang="0">
                  <a:pos x="26" y="2"/>
                </a:cxn>
                <a:cxn ang="0">
                  <a:pos x="19" y="2"/>
                </a:cxn>
                <a:cxn ang="0">
                  <a:pos x="15" y="4"/>
                </a:cxn>
                <a:cxn ang="0">
                  <a:pos x="3" y="4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9"/>
                </a:cxn>
                <a:cxn ang="0">
                  <a:pos x="3" y="11"/>
                </a:cxn>
                <a:cxn ang="0">
                  <a:pos x="3" y="14"/>
                </a:cxn>
                <a:cxn ang="0">
                  <a:pos x="5" y="14"/>
                </a:cxn>
                <a:cxn ang="0">
                  <a:pos x="7" y="16"/>
                </a:cxn>
                <a:cxn ang="0">
                  <a:pos x="5" y="16"/>
                </a:cxn>
                <a:cxn ang="0">
                  <a:pos x="3" y="16"/>
                </a:cxn>
                <a:cxn ang="0">
                  <a:pos x="3" y="18"/>
                </a:cxn>
                <a:cxn ang="0">
                  <a:pos x="7" y="16"/>
                </a:cxn>
                <a:cxn ang="0">
                  <a:pos x="12" y="18"/>
                </a:cxn>
                <a:cxn ang="0">
                  <a:pos x="15" y="16"/>
                </a:cxn>
                <a:cxn ang="0">
                  <a:pos x="19" y="18"/>
                </a:cxn>
                <a:cxn ang="0">
                  <a:pos x="19" y="18"/>
                </a:cxn>
                <a:cxn ang="0">
                  <a:pos x="22" y="18"/>
                </a:cxn>
                <a:cxn ang="0">
                  <a:pos x="24" y="18"/>
                </a:cxn>
                <a:cxn ang="0">
                  <a:pos x="24" y="16"/>
                </a:cxn>
                <a:cxn ang="0">
                  <a:pos x="24" y="16"/>
                </a:cxn>
                <a:cxn ang="0">
                  <a:pos x="29" y="14"/>
                </a:cxn>
                <a:cxn ang="0">
                  <a:pos x="31" y="9"/>
                </a:cxn>
                <a:cxn ang="0">
                  <a:pos x="29" y="9"/>
                </a:cxn>
                <a:cxn ang="0">
                  <a:pos x="33" y="7"/>
                </a:cxn>
                <a:cxn ang="0">
                  <a:pos x="36" y="4"/>
                </a:cxn>
                <a:cxn ang="0">
                  <a:pos x="38" y="4"/>
                </a:cxn>
                <a:cxn ang="0">
                  <a:pos x="38" y="4"/>
                </a:cxn>
                <a:cxn ang="0">
                  <a:pos x="38" y="2"/>
                </a:cxn>
                <a:cxn ang="0">
                  <a:pos x="41" y="4"/>
                </a:cxn>
                <a:cxn ang="0">
                  <a:pos x="43" y="4"/>
                </a:cxn>
                <a:cxn ang="0">
                  <a:pos x="38" y="0"/>
                </a:cxn>
                <a:cxn ang="0">
                  <a:pos x="36" y="0"/>
                </a:cxn>
              </a:cxnLst>
              <a:rect l="0" t="0" r="r" b="b"/>
              <a:pathLst>
                <a:path w="43" h="18">
                  <a:moveTo>
                    <a:pt x="36" y="0"/>
                  </a:moveTo>
                  <a:lnTo>
                    <a:pt x="33" y="0"/>
                  </a:lnTo>
                  <a:lnTo>
                    <a:pt x="33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6" y="2"/>
                  </a:lnTo>
                  <a:lnTo>
                    <a:pt x="22" y="2"/>
                  </a:lnTo>
                  <a:lnTo>
                    <a:pt x="19" y="2"/>
                  </a:lnTo>
                  <a:lnTo>
                    <a:pt x="17" y="4"/>
                  </a:lnTo>
                  <a:lnTo>
                    <a:pt x="15" y="4"/>
                  </a:lnTo>
                  <a:lnTo>
                    <a:pt x="7" y="4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7"/>
                  </a:lnTo>
                  <a:lnTo>
                    <a:pt x="0" y="9"/>
                  </a:lnTo>
                  <a:lnTo>
                    <a:pt x="0" y="9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7" y="14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3" y="18"/>
                  </a:lnTo>
                  <a:lnTo>
                    <a:pt x="7" y="18"/>
                  </a:lnTo>
                  <a:lnTo>
                    <a:pt x="7" y="16"/>
                  </a:lnTo>
                  <a:lnTo>
                    <a:pt x="10" y="18"/>
                  </a:lnTo>
                  <a:lnTo>
                    <a:pt x="12" y="18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24" y="16"/>
                  </a:lnTo>
                  <a:lnTo>
                    <a:pt x="26" y="16"/>
                  </a:lnTo>
                  <a:lnTo>
                    <a:pt x="24" y="16"/>
                  </a:lnTo>
                  <a:lnTo>
                    <a:pt x="26" y="14"/>
                  </a:lnTo>
                  <a:lnTo>
                    <a:pt x="29" y="14"/>
                  </a:lnTo>
                  <a:lnTo>
                    <a:pt x="31" y="11"/>
                  </a:lnTo>
                  <a:lnTo>
                    <a:pt x="31" y="9"/>
                  </a:lnTo>
                  <a:lnTo>
                    <a:pt x="29" y="9"/>
                  </a:lnTo>
                  <a:lnTo>
                    <a:pt x="29" y="9"/>
                  </a:lnTo>
                  <a:lnTo>
                    <a:pt x="29" y="7"/>
                  </a:lnTo>
                  <a:lnTo>
                    <a:pt x="33" y="7"/>
                  </a:lnTo>
                  <a:lnTo>
                    <a:pt x="36" y="7"/>
                  </a:lnTo>
                  <a:lnTo>
                    <a:pt x="36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2"/>
                  </a:lnTo>
                  <a:lnTo>
                    <a:pt x="41" y="2"/>
                  </a:lnTo>
                  <a:lnTo>
                    <a:pt x="41" y="4"/>
                  </a:lnTo>
                  <a:lnTo>
                    <a:pt x="43" y="4"/>
                  </a:lnTo>
                  <a:lnTo>
                    <a:pt x="43" y="4"/>
                  </a:lnTo>
                  <a:lnTo>
                    <a:pt x="41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3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Freeform 209">
              <a:extLst>
                <a:ext uri="{FF2B5EF4-FFF2-40B4-BE49-F238E27FC236}">
                  <a16:creationId xmlns:a16="http://schemas.microsoft.com/office/drawing/2014/main" id="{C861319C-4324-D04E-AE26-3A63C1E712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4090" y="2770345"/>
              <a:ext cx="75233" cy="58065"/>
            </a:xfrm>
            <a:custGeom>
              <a:avLst/>
              <a:gdLst/>
              <a:ahLst/>
              <a:cxnLst>
                <a:cxn ang="0">
                  <a:pos x="7" y="21"/>
                </a:cxn>
                <a:cxn ang="0">
                  <a:pos x="2" y="16"/>
                </a:cxn>
                <a:cxn ang="0">
                  <a:pos x="0" y="14"/>
                </a:cxn>
                <a:cxn ang="0">
                  <a:pos x="0" y="9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5" y="4"/>
                </a:cxn>
                <a:cxn ang="0">
                  <a:pos x="5" y="2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4" y="0"/>
                </a:cxn>
                <a:cxn ang="0">
                  <a:pos x="16" y="2"/>
                </a:cxn>
                <a:cxn ang="0">
                  <a:pos x="19" y="0"/>
                </a:cxn>
                <a:cxn ang="0">
                  <a:pos x="21" y="2"/>
                </a:cxn>
                <a:cxn ang="0">
                  <a:pos x="23" y="0"/>
                </a:cxn>
                <a:cxn ang="0">
                  <a:pos x="26" y="2"/>
                </a:cxn>
                <a:cxn ang="0">
                  <a:pos x="31" y="4"/>
                </a:cxn>
                <a:cxn ang="0">
                  <a:pos x="33" y="9"/>
                </a:cxn>
                <a:cxn ang="0">
                  <a:pos x="33" y="14"/>
                </a:cxn>
                <a:cxn ang="0">
                  <a:pos x="31" y="14"/>
                </a:cxn>
                <a:cxn ang="0">
                  <a:pos x="28" y="16"/>
                </a:cxn>
                <a:cxn ang="0">
                  <a:pos x="23" y="16"/>
                </a:cxn>
                <a:cxn ang="0">
                  <a:pos x="19" y="16"/>
                </a:cxn>
                <a:cxn ang="0">
                  <a:pos x="16" y="19"/>
                </a:cxn>
                <a:cxn ang="0">
                  <a:pos x="7" y="21"/>
                </a:cxn>
              </a:cxnLst>
              <a:rect l="0" t="0" r="r" b="b"/>
              <a:pathLst>
                <a:path w="33" h="21">
                  <a:moveTo>
                    <a:pt x="7" y="21"/>
                  </a:moveTo>
                  <a:lnTo>
                    <a:pt x="2" y="16"/>
                  </a:lnTo>
                  <a:lnTo>
                    <a:pt x="0" y="14"/>
                  </a:lnTo>
                  <a:lnTo>
                    <a:pt x="0" y="9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5" y="4"/>
                  </a:lnTo>
                  <a:lnTo>
                    <a:pt x="5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3" y="0"/>
                  </a:lnTo>
                  <a:lnTo>
                    <a:pt x="26" y="2"/>
                  </a:lnTo>
                  <a:lnTo>
                    <a:pt x="31" y="4"/>
                  </a:lnTo>
                  <a:lnTo>
                    <a:pt x="33" y="9"/>
                  </a:lnTo>
                  <a:lnTo>
                    <a:pt x="33" y="14"/>
                  </a:lnTo>
                  <a:lnTo>
                    <a:pt x="31" y="14"/>
                  </a:lnTo>
                  <a:lnTo>
                    <a:pt x="28" y="16"/>
                  </a:lnTo>
                  <a:lnTo>
                    <a:pt x="23" y="16"/>
                  </a:lnTo>
                  <a:lnTo>
                    <a:pt x="19" y="16"/>
                  </a:lnTo>
                  <a:lnTo>
                    <a:pt x="16" y="19"/>
                  </a:lnTo>
                  <a:lnTo>
                    <a:pt x="7" y="2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Freeform 211">
              <a:extLst>
                <a:ext uri="{FF2B5EF4-FFF2-40B4-BE49-F238E27FC236}">
                  <a16:creationId xmlns:a16="http://schemas.microsoft.com/office/drawing/2014/main" id="{A17B438B-DC50-4549-9143-66FCB1B6F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2044" y="3508602"/>
              <a:ext cx="221138" cy="312446"/>
            </a:xfrm>
            <a:custGeom>
              <a:avLst/>
              <a:gdLst/>
              <a:ahLst/>
              <a:cxnLst>
                <a:cxn ang="0">
                  <a:pos x="33" y="7"/>
                </a:cxn>
                <a:cxn ang="0">
                  <a:pos x="36" y="14"/>
                </a:cxn>
                <a:cxn ang="0">
                  <a:pos x="45" y="21"/>
                </a:cxn>
                <a:cxn ang="0">
                  <a:pos x="57" y="23"/>
                </a:cxn>
                <a:cxn ang="0">
                  <a:pos x="59" y="28"/>
                </a:cxn>
                <a:cxn ang="0">
                  <a:pos x="62" y="33"/>
                </a:cxn>
                <a:cxn ang="0">
                  <a:pos x="55" y="37"/>
                </a:cxn>
                <a:cxn ang="0">
                  <a:pos x="50" y="40"/>
                </a:cxn>
                <a:cxn ang="0">
                  <a:pos x="55" y="44"/>
                </a:cxn>
                <a:cxn ang="0">
                  <a:pos x="66" y="54"/>
                </a:cxn>
                <a:cxn ang="0">
                  <a:pos x="78" y="66"/>
                </a:cxn>
                <a:cxn ang="0">
                  <a:pos x="85" y="73"/>
                </a:cxn>
                <a:cxn ang="0">
                  <a:pos x="85" y="75"/>
                </a:cxn>
                <a:cxn ang="0">
                  <a:pos x="92" y="80"/>
                </a:cxn>
                <a:cxn ang="0">
                  <a:pos x="97" y="94"/>
                </a:cxn>
                <a:cxn ang="0">
                  <a:pos x="97" y="104"/>
                </a:cxn>
                <a:cxn ang="0">
                  <a:pos x="90" y="108"/>
                </a:cxn>
                <a:cxn ang="0">
                  <a:pos x="83" y="106"/>
                </a:cxn>
                <a:cxn ang="0">
                  <a:pos x="78" y="113"/>
                </a:cxn>
                <a:cxn ang="0">
                  <a:pos x="69" y="108"/>
                </a:cxn>
                <a:cxn ang="0">
                  <a:pos x="71" y="106"/>
                </a:cxn>
                <a:cxn ang="0">
                  <a:pos x="71" y="92"/>
                </a:cxn>
                <a:cxn ang="0">
                  <a:pos x="69" y="87"/>
                </a:cxn>
                <a:cxn ang="0">
                  <a:pos x="64" y="85"/>
                </a:cxn>
                <a:cxn ang="0">
                  <a:pos x="62" y="73"/>
                </a:cxn>
                <a:cxn ang="0">
                  <a:pos x="59" y="66"/>
                </a:cxn>
                <a:cxn ang="0">
                  <a:pos x="55" y="61"/>
                </a:cxn>
                <a:cxn ang="0">
                  <a:pos x="47" y="54"/>
                </a:cxn>
                <a:cxn ang="0">
                  <a:pos x="40" y="54"/>
                </a:cxn>
                <a:cxn ang="0">
                  <a:pos x="36" y="59"/>
                </a:cxn>
                <a:cxn ang="0">
                  <a:pos x="29" y="59"/>
                </a:cxn>
                <a:cxn ang="0">
                  <a:pos x="24" y="56"/>
                </a:cxn>
                <a:cxn ang="0">
                  <a:pos x="14" y="61"/>
                </a:cxn>
                <a:cxn ang="0">
                  <a:pos x="12" y="63"/>
                </a:cxn>
                <a:cxn ang="0">
                  <a:pos x="12" y="52"/>
                </a:cxn>
                <a:cxn ang="0">
                  <a:pos x="14" y="44"/>
                </a:cxn>
                <a:cxn ang="0">
                  <a:pos x="12" y="37"/>
                </a:cxn>
                <a:cxn ang="0">
                  <a:pos x="5" y="35"/>
                </a:cxn>
                <a:cxn ang="0">
                  <a:pos x="5" y="26"/>
                </a:cxn>
                <a:cxn ang="0">
                  <a:pos x="0" y="26"/>
                </a:cxn>
                <a:cxn ang="0">
                  <a:pos x="3" y="21"/>
                </a:cxn>
                <a:cxn ang="0">
                  <a:pos x="7" y="21"/>
                </a:cxn>
                <a:cxn ang="0">
                  <a:pos x="12" y="11"/>
                </a:cxn>
                <a:cxn ang="0">
                  <a:pos x="14" y="16"/>
                </a:cxn>
                <a:cxn ang="0">
                  <a:pos x="21" y="11"/>
                </a:cxn>
                <a:cxn ang="0">
                  <a:pos x="19" y="0"/>
                </a:cxn>
                <a:cxn ang="0">
                  <a:pos x="26" y="0"/>
                </a:cxn>
              </a:cxnLst>
              <a:rect l="0" t="0" r="r" b="b"/>
              <a:pathLst>
                <a:path w="97" h="113">
                  <a:moveTo>
                    <a:pt x="26" y="0"/>
                  </a:moveTo>
                  <a:lnTo>
                    <a:pt x="29" y="4"/>
                  </a:lnTo>
                  <a:lnTo>
                    <a:pt x="33" y="7"/>
                  </a:lnTo>
                  <a:lnTo>
                    <a:pt x="36" y="9"/>
                  </a:lnTo>
                  <a:lnTo>
                    <a:pt x="38" y="11"/>
                  </a:lnTo>
                  <a:lnTo>
                    <a:pt x="36" y="14"/>
                  </a:lnTo>
                  <a:lnTo>
                    <a:pt x="38" y="16"/>
                  </a:lnTo>
                  <a:lnTo>
                    <a:pt x="40" y="21"/>
                  </a:lnTo>
                  <a:lnTo>
                    <a:pt x="45" y="21"/>
                  </a:lnTo>
                  <a:lnTo>
                    <a:pt x="50" y="21"/>
                  </a:lnTo>
                  <a:lnTo>
                    <a:pt x="55" y="21"/>
                  </a:lnTo>
                  <a:lnTo>
                    <a:pt x="57" y="23"/>
                  </a:lnTo>
                  <a:lnTo>
                    <a:pt x="57" y="26"/>
                  </a:lnTo>
                  <a:lnTo>
                    <a:pt x="59" y="26"/>
                  </a:lnTo>
                  <a:lnTo>
                    <a:pt x="59" y="28"/>
                  </a:lnTo>
                  <a:lnTo>
                    <a:pt x="62" y="30"/>
                  </a:lnTo>
                  <a:lnTo>
                    <a:pt x="62" y="30"/>
                  </a:lnTo>
                  <a:lnTo>
                    <a:pt x="62" y="33"/>
                  </a:lnTo>
                  <a:lnTo>
                    <a:pt x="59" y="37"/>
                  </a:lnTo>
                  <a:lnTo>
                    <a:pt x="57" y="37"/>
                  </a:lnTo>
                  <a:lnTo>
                    <a:pt x="55" y="37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50" y="40"/>
                  </a:lnTo>
                  <a:lnTo>
                    <a:pt x="52" y="42"/>
                  </a:lnTo>
                  <a:lnTo>
                    <a:pt x="52" y="42"/>
                  </a:lnTo>
                  <a:lnTo>
                    <a:pt x="55" y="44"/>
                  </a:lnTo>
                  <a:lnTo>
                    <a:pt x="59" y="47"/>
                  </a:lnTo>
                  <a:lnTo>
                    <a:pt x="66" y="52"/>
                  </a:lnTo>
                  <a:lnTo>
                    <a:pt x="66" y="54"/>
                  </a:lnTo>
                  <a:lnTo>
                    <a:pt x="73" y="59"/>
                  </a:lnTo>
                  <a:lnTo>
                    <a:pt x="73" y="61"/>
                  </a:lnTo>
                  <a:lnTo>
                    <a:pt x="78" y="66"/>
                  </a:lnTo>
                  <a:lnTo>
                    <a:pt x="78" y="66"/>
                  </a:lnTo>
                  <a:lnTo>
                    <a:pt x="83" y="68"/>
                  </a:lnTo>
                  <a:lnTo>
                    <a:pt x="85" y="73"/>
                  </a:lnTo>
                  <a:lnTo>
                    <a:pt x="85" y="75"/>
                  </a:lnTo>
                  <a:lnTo>
                    <a:pt x="85" y="75"/>
                  </a:lnTo>
                  <a:lnTo>
                    <a:pt x="85" y="75"/>
                  </a:lnTo>
                  <a:lnTo>
                    <a:pt x="85" y="78"/>
                  </a:lnTo>
                  <a:lnTo>
                    <a:pt x="88" y="78"/>
                  </a:lnTo>
                  <a:lnTo>
                    <a:pt x="92" y="80"/>
                  </a:lnTo>
                  <a:lnTo>
                    <a:pt x="92" y="82"/>
                  </a:lnTo>
                  <a:lnTo>
                    <a:pt x="95" y="87"/>
                  </a:lnTo>
                  <a:lnTo>
                    <a:pt x="97" y="94"/>
                  </a:lnTo>
                  <a:lnTo>
                    <a:pt x="97" y="94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5" y="106"/>
                  </a:lnTo>
                  <a:lnTo>
                    <a:pt x="92" y="108"/>
                  </a:lnTo>
                  <a:lnTo>
                    <a:pt x="90" y="108"/>
                  </a:lnTo>
                  <a:lnTo>
                    <a:pt x="88" y="106"/>
                  </a:lnTo>
                  <a:lnTo>
                    <a:pt x="85" y="106"/>
                  </a:lnTo>
                  <a:lnTo>
                    <a:pt x="83" y="106"/>
                  </a:lnTo>
                  <a:lnTo>
                    <a:pt x="81" y="108"/>
                  </a:lnTo>
                  <a:lnTo>
                    <a:pt x="78" y="113"/>
                  </a:lnTo>
                  <a:lnTo>
                    <a:pt x="78" y="113"/>
                  </a:lnTo>
                  <a:lnTo>
                    <a:pt x="73" y="111"/>
                  </a:lnTo>
                  <a:lnTo>
                    <a:pt x="71" y="111"/>
                  </a:lnTo>
                  <a:lnTo>
                    <a:pt x="69" y="108"/>
                  </a:lnTo>
                  <a:lnTo>
                    <a:pt x="69" y="108"/>
                  </a:lnTo>
                  <a:lnTo>
                    <a:pt x="69" y="108"/>
                  </a:lnTo>
                  <a:lnTo>
                    <a:pt x="71" y="106"/>
                  </a:lnTo>
                  <a:lnTo>
                    <a:pt x="71" y="96"/>
                  </a:lnTo>
                  <a:lnTo>
                    <a:pt x="71" y="94"/>
                  </a:lnTo>
                  <a:lnTo>
                    <a:pt x="71" y="92"/>
                  </a:lnTo>
                  <a:lnTo>
                    <a:pt x="71" y="89"/>
                  </a:lnTo>
                  <a:lnTo>
                    <a:pt x="71" y="87"/>
                  </a:lnTo>
                  <a:lnTo>
                    <a:pt x="69" y="87"/>
                  </a:lnTo>
                  <a:lnTo>
                    <a:pt x="66" y="85"/>
                  </a:lnTo>
                  <a:lnTo>
                    <a:pt x="66" y="85"/>
                  </a:lnTo>
                  <a:lnTo>
                    <a:pt x="64" y="85"/>
                  </a:lnTo>
                  <a:lnTo>
                    <a:pt x="62" y="82"/>
                  </a:lnTo>
                  <a:lnTo>
                    <a:pt x="62" y="78"/>
                  </a:lnTo>
                  <a:lnTo>
                    <a:pt x="62" y="73"/>
                  </a:lnTo>
                  <a:lnTo>
                    <a:pt x="62" y="70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57" y="63"/>
                  </a:lnTo>
                  <a:lnTo>
                    <a:pt x="57" y="61"/>
                  </a:lnTo>
                  <a:lnTo>
                    <a:pt x="55" y="61"/>
                  </a:lnTo>
                  <a:lnTo>
                    <a:pt x="52" y="59"/>
                  </a:lnTo>
                  <a:lnTo>
                    <a:pt x="52" y="56"/>
                  </a:lnTo>
                  <a:lnTo>
                    <a:pt x="47" y="54"/>
                  </a:lnTo>
                  <a:lnTo>
                    <a:pt x="45" y="54"/>
                  </a:lnTo>
                  <a:lnTo>
                    <a:pt x="43" y="54"/>
                  </a:lnTo>
                  <a:lnTo>
                    <a:pt x="40" y="54"/>
                  </a:lnTo>
                  <a:lnTo>
                    <a:pt x="38" y="56"/>
                  </a:lnTo>
                  <a:lnTo>
                    <a:pt x="38" y="59"/>
                  </a:lnTo>
                  <a:lnTo>
                    <a:pt x="36" y="59"/>
                  </a:lnTo>
                  <a:lnTo>
                    <a:pt x="33" y="61"/>
                  </a:lnTo>
                  <a:lnTo>
                    <a:pt x="31" y="61"/>
                  </a:lnTo>
                  <a:lnTo>
                    <a:pt x="29" y="59"/>
                  </a:lnTo>
                  <a:lnTo>
                    <a:pt x="29" y="56"/>
                  </a:lnTo>
                  <a:lnTo>
                    <a:pt x="26" y="56"/>
                  </a:lnTo>
                  <a:lnTo>
                    <a:pt x="24" y="56"/>
                  </a:lnTo>
                  <a:lnTo>
                    <a:pt x="19" y="59"/>
                  </a:lnTo>
                  <a:lnTo>
                    <a:pt x="17" y="61"/>
                  </a:lnTo>
                  <a:lnTo>
                    <a:pt x="14" y="61"/>
                  </a:lnTo>
                  <a:lnTo>
                    <a:pt x="12" y="63"/>
                  </a:lnTo>
                  <a:lnTo>
                    <a:pt x="12" y="66"/>
                  </a:lnTo>
                  <a:lnTo>
                    <a:pt x="12" y="63"/>
                  </a:lnTo>
                  <a:lnTo>
                    <a:pt x="10" y="61"/>
                  </a:lnTo>
                  <a:lnTo>
                    <a:pt x="12" y="56"/>
                  </a:lnTo>
                  <a:lnTo>
                    <a:pt x="12" y="52"/>
                  </a:lnTo>
                  <a:lnTo>
                    <a:pt x="14" y="49"/>
                  </a:lnTo>
                  <a:lnTo>
                    <a:pt x="14" y="47"/>
                  </a:lnTo>
                  <a:lnTo>
                    <a:pt x="14" y="44"/>
                  </a:lnTo>
                  <a:lnTo>
                    <a:pt x="12" y="42"/>
                  </a:lnTo>
                  <a:lnTo>
                    <a:pt x="14" y="37"/>
                  </a:lnTo>
                  <a:lnTo>
                    <a:pt x="12" y="37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5" y="35"/>
                  </a:lnTo>
                  <a:lnTo>
                    <a:pt x="5" y="33"/>
                  </a:lnTo>
                  <a:lnTo>
                    <a:pt x="5" y="28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3" y="23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5" y="21"/>
                  </a:lnTo>
                  <a:lnTo>
                    <a:pt x="7" y="21"/>
                  </a:lnTo>
                  <a:lnTo>
                    <a:pt x="5" y="18"/>
                  </a:lnTo>
                  <a:lnTo>
                    <a:pt x="5" y="16"/>
                  </a:lnTo>
                  <a:lnTo>
                    <a:pt x="12" y="11"/>
                  </a:lnTo>
                  <a:lnTo>
                    <a:pt x="14" y="11"/>
                  </a:lnTo>
                  <a:lnTo>
                    <a:pt x="14" y="9"/>
                  </a:lnTo>
                  <a:lnTo>
                    <a:pt x="14" y="16"/>
                  </a:lnTo>
                  <a:lnTo>
                    <a:pt x="19" y="14"/>
                  </a:lnTo>
                  <a:lnTo>
                    <a:pt x="21" y="14"/>
                  </a:lnTo>
                  <a:lnTo>
                    <a:pt x="21" y="11"/>
                  </a:lnTo>
                  <a:lnTo>
                    <a:pt x="19" y="7"/>
                  </a:lnTo>
                  <a:lnTo>
                    <a:pt x="19" y="2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Freeform 213">
              <a:extLst>
                <a:ext uri="{FF2B5EF4-FFF2-40B4-BE49-F238E27FC236}">
                  <a16:creationId xmlns:a16="http://schemas.microsoft.com/office/drawing/2014/main" id="{892774E3-0672-0C4D-9222-A9E6C6B8C7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0690" y="2750991"/>
              <a:ext cx="193780" cy="193550"/>
            </a:xfrm>
            <a:custGeom>
              <a:avLst/>
              <a:gdLst/>
              <a:ahLst/>
              <a:cxnLst>
                <a:cxn ang="0">
                  <a:pos x="54" y="56"/>
                </a:cxn>
                <a:cxn ang="0">
                  <a:pos x="45" y="51"/>
                </a:cxn>
                <a:cxn ang="0">
                  <a:pos x="42" y="49"/>
                </a:cxn>
                <a:cxn ang="0">
                  <a:pos x="42" y="49"/>
                </a:cxn>
                <a:cxn ang="0">
                  <a:pos x="42" y="42"/>
                </a:cxn>
                <a:cxn ang="0">
                  <a:pos x="45" y="42"/>
                </a:cxn>
                <a:cxn ang="0">
                  <a:pos x="49" y="40"/>
                </a:cxn>
                <a:cxn ang="0">
                  <a:pos x="57" y="37"/>
                </a:cxn>
                <a:cxn ang="0">
                  <a:pos x="64" y="33"/>
                </a:cxn>
                <a:cxn ang="0">
                  <a:pos x="71" y="28"/>
                </a:cxn>
                <a:cxn ang="0">
                  <a:pos x="73" y="21"/>
                </a:cxn>
                <a:cxn ang="0">
                  <a:pos x="73" y="18"/>
                </a:cxn>
                <a:cxn ang="0">
                  <a:pos x="75" y="14"/>
                </a:cxn>
                <a:cxn ang="0">
                  <a:pos x="83" y="9"/>
                </a:cxn>
                <a:cxn ang="0">
                  <a:pos x="85" y="7"/>
                </a:cxn>
                <a:cxn ang="0">
                  <a:pos x="83" y="4"/>
                </a:cxn>
                <a:cxn ang="0">
                  <a:pos x="80" y="2"/>
                </a:cxn>
                <a:cxn ang="0">
                  <a:pos x="75" y="2"/>
                </a:cxn>
                <a:cxn ang="0">
                  <a:pos x="71" y="9"/>
                </a:cxn>
                <a:cxn ang="0">
                  <a:pos x="57" y="14"/>
                </a:cxn>
                <a:cxn ang="0">
                  <a:pos x="52" y="14"/>
                </a:cxn>
                <a:cxn ang="0">
                  <a:pos x="42" y="21"/>
                </a:cxn>
                <a:cxn ang="0">
                  <a:pos x="33" y="18"/>
                </a:cxn>
                <a:cxn ang="0">
                  <a:pos x="26" y="26"/>
                </a:cxn>
                <a:cxn ang="0">
                  <a:pos x="12" y="33"/>
                </a:cxn>
                <a:cxn ang="0">
                  <a:pos x="0" y="40"/>
                </a:cxn>
                <a:cxn ang="0">
                  <a:pos x="2" y="42"/>
                </a:cxn>
                <a:cxn ang="0">
                  <a:pos x="7" y="44"/>
                </a:cxn>
                <a:cxn ang="0">
                  <a:pos x="14" y="44"/>
                </a:cxn>
                <a:cxn ang="0">
                  <a:pos x="14" y="47"/>
                </a:cxn>
                <a:cxn ang="0">
                  <a:pos x="12" y="56"/>
                </a:cxn>
                <a:cxn ang="0">
                  <a:pos x="14" y="56"/>
                </a:cxn>
                <a:cxn ang="0">
                  <a:pos x="12" y="59"/>
                </a:cxn>
                <a:cxn ang="0">
                  <a:pos x="7" y="63"/>
                </a:cxn>
                <a:cxn ang="0">
                  <a:pos x="9" y="66"/>
                </a:cxn>
                <a:cxn ang="0">
                  <a:pos x="12" y="66"/>
                </a:cxn>
                <a:cxn ang="0">
                  <a:pos x="9" y="68"/>
                </a:cxn>
                <a:cxn ang="0">
                  <a:pos x="12" y="68"/>
                </a:cxn>
                <a:cxn ang="0">
                  <a:pos x="14" y="70"/>
                </a:cxn>
                <a:cxn ang="0">
                  <a:pos x="16" y="68"/>
                </a:cxn>
                <a:cxn ang="0">
                  <a:pos x="19" y="66"/>
                </a:cxn>
                <a:cxn ang="0">
                  <a:pos x="19" y="66"/>
                </a:cxn>
                <a:cxn ang="0">
                  <a:pos x="23" y="68"/>
                </a:cxn>
                <a:cxn ang="0">
                  <a:pos x="26" y="68"/>
                </a:cxn>
                <a:cxn ang="0">
                  <a:pos x="31" y="70"/>
                </a:cxn>
                <a:cxn ang="0">
                  <a:pos x="38" y="63"/>
                </a:cxn>
                <a:cxn ang="0">
                  <a:pos x="47" y="63"/>
                </a:cxn>
                <a:cxn ang="0">
                  <a:pos x="54" y="59"/>
                </a:cxn>
              </a:cxnLst>
              <a:rect l="0" t="0" r="r" b="b"/>
              <a:pathLst>
                <a:path w="85" h="70">
                  <a:moveTo>
                    <a:pt x="54" y="59"/>
                  </a:moveTo>
                  <a:lnTo>
                    <a:pt x="54" y="56"/>
                  </a:lnTo>
                  <a:lnTo>
                    <a:pt x="47" y="54"/>
                  </a:lnTo>
                  <a:lnTo>
                    <a:pt x="45" y="51"/>
                  </a:lnTo>
                  <a:lnTo>
                    <a:pt x="42" y="49"/>
                  </a:lnTo>
                  <a:lnTo>
                    <a:pt x="42" y="49"/>
                  </a:lnTo>
                  <a:lnTo>
                    <a:pt x="42" y="47"/>
                  </a:lnTo>
                  <a:lnTo>
                    <a:pt x="42" y="49"/>
                  </a:lnTo>
                  <a:lnTo>
                    <a:pt x="42" y="47"/>
                  </a:lnTo>
                  <a:lnTo>
                    <a:pt x="42" y="42"/>
                  </a:lnTo>
                  <a:lnTo>
                    <a:pt x="42" y="42"/>
                  </a:lnTo>
                  <a:lnTo>
                    <a:pt x="45" y="42"/>
                  </a:lnTo>
                  <a:lnTo>
                    <a:pt x="47" y="40"/>
                  </a:lnTo>
                  <a:lnTo>
                    <a:pt x="49" y="40"/>
                  </a:lnTo>
                  <a:lnTo>
                    <a:pt x="54" y="37"/>
                  </a:lnTo>
                  <a:lnTo>
                    <a:pt x="57" y="37"/>
                  </a:lnTo>
                  <a:lnTo>
                    <a:pt x="59" y="35"/>
                  </a:lnTo>
                  <a:lnTo>
                    <a:pt x="64" y="33"/>
                  </a:lnTo>
                  <a:lnTo>
                    <a:pt x="66" y="30"/>
                  </a:lnTo>
                  <a:lnTo>
                    <a:pt x="71" y="28"/>
                  </a:lnTo>
                  <a:lnTo>
                    <a:pt x="73" y="28"/>
                  </a:lnTo>
                  <a:lnTo>
                    <a:pt x="73" y="21"/>
                  </a:lnTo>
                  <a:lnTo>
                    <a:pt x="71" y="21"/>
                  </a:lnTo>
                  <a:lnTo>
                    <a:pt x="73" y="18"/>
                  </a:lnTo>
                  <a:lnTo>
                    <a:pt x="73" y="16"/>
                  </a:lnTo>
                  <a:lnTo>
                    <a:pt x="75" y="14"/>
                  </a:lnTo>
                  <a:lnTo>
                    <a:pt x="83" y="9"/>
                  </a:lnTo>
                  <a:lnTo>
                    <a:pt x="83" y="9"/>
                  </a:lnTo>
                  <a:lnTo>
                    <a:pt x="85" y="9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3" y="4"/>
                  </a:lnTo>
                  <a:lnTo>
                    <a:pt x="83" y="4"/>
                  </a:lnTo>
                  <a:lnTo>
                    <a:pt x="80" y="2"/>
                  </a:lnTo>
                  <a:lnTo>
                    <a:pt x="78" y="0"/>
                  </a:lnTo>
                  <a:lnTo>
                    <a:pt x="75" y="2"/>
                  </a:lnTo>
                  <a:lnTo>
                    <a:pt x="73" y="4"/>
                  </a:lnTo>
                  <a:lnTo>
                    <a:pt x="71" y="9"/>
                  </a:lnTo>
                  <a:lnTo>
                    <a:pt x="64" y="11"/>
                  </a:lnTo>
                  <a:lnTo>
                    <a:pt x="57" y="14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2" y="21"/>
                  </a:lnTo>
                  <a:lnTo>
                    <a:pt x="42" y="21"/>
                  </a:lnTo>
                  <a:lnTo>
                    <a:pt x="38" y="18"/>
                  </a:lnTo>
                  <a:lnTo>
                    <a:pt x="33" y="18"/>
                  </a:lnTo>
                  <a:lnTo>
                    <a:pt x="31" y="21"/>
                  </a:lnTo>
                  <a:lnTo>
                    <a:pt x="26" y="26"/>
                  </a:lnTo>
                  <a:lnTo>
                    <a:pt x="21" y="28"/>
                  </a:lnTo>
                  <a:lnTo>
                    <a:pt x="12" y="33"/>
                  </a:lnTo>
                  <a:lnTo>
                    <a:pt x="7" y="33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2" y="42"/>
                  </a:lnTo>
                  <a:lnTo>
                    <a:pt x="5" y="44"/>
                  </a:lnTo>
                  <a:lnTo>
                    <a:pt x="7" y="44"/>
                  </a:lnTo>
                  <a:lnTo>
                    <a:pt x="9" y="44"/>
                  </a:lnTo>
                  <a:lnTo>
                    <a:pt x="14" y="44"/>
                  </a:lnTo>
                  <a:lnTo>
                    <a:pt x="16" y="44"/>
                  </a:lnTo>
                  <a:lnTo>
                    <a:pt x="14" y="47"/>
                  </a:lnTo>
                  <a:lnTo>
                    <a:pt x="14" y="51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4" y="56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9" y="59"/>
                  </a:lnTo>
                  <a:lnTo>
                    <a:pt x="7" y="63"/>
                  </a:lnTo>
                  <a:lnTo>
                    <a:pt x="7" y="66"/>
                  </a:lnTo>
                  <a:lnTo>
                    <a:pt x="9" y="66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2" y="68"/>
                  </a:lnTo>
                  <a:lnTo>
                    <a:pt x="9" y="68"/>
                  </a:lnTo>
                  <a:lnTo>
                    <a:pt x="9" y="68"/>
                  </a:lnTo>
                  <a:lnTo>
                    <a:pt x="12" y="68"/>
                  </a:lnTo>
                  <a:lnTo>
                    <a:pt x="12" y="70"/>
                  </a:lnTo>
                  <a:lnTo>
                    <a:pt x="14" y="70"/>
                  </a:lnTo>
                  <a:lnTo>
                    <a:pt x="14" y="70"/>
                  </a:lnTo>
                  <a:lnTo>
                    <a:pt x="16" y="68"/>
                  </a:lnTo>
                  <a:lnTo>
                    <a:pt x="16" y="68"/>
                  </a:lnTo>
                  <a:lnTo>
                    <a:pt x="19" y="66"/>
                  </a:lnTo>
                  <a:lnTo>
                    <a:pt x="16" y="66"/>
                  </a:lnTo>
                  <a:lnTo>
                    <a:pt x="19" y="66"/>
                  </a:lnTo>
                  <a:lnTo>
                    <a:pt x="21" y="68"/>
                  </a:lnTo>
                  <a:lnTo>
                    <a:pt x="23" y="68"/>
                  </a:lnTo>
                  <a:lnTo>
                    <a:pt x="23" y="70"/>
                  </a:lnTo>
                  <a:lnTo>
                    <a:pt x="26" y="68"/>
                  </a:lnTo>
                  <a:lnTo>
                    <a:pt x="28" y="68"/>
                  </a:lnTo>
                  <a:lnTo>
                    <a:pt x="31" y="70"/>
                  </a:lnTo>
                  <a:lnTo>
                    <a:pt x="33" y="68"/>
                  </a:lnTo>
                  <a:lnTo>
                    <a:pt x="38" y="63"/>
                  </a:lnTo>
                  <a:lnTo>
                    <a:pt x="42" y="63"/>
                  </a:lnTo>
                  <a:lnTo>
                    <a:pt x="47" y="63"/>
                  </a:lnTo>
                  <a:lnTo>
                    <a:pt x="49" y="61"/>
                  </a:lnTo>
                  <a:lnTo>
                    <a:pt x="54" y="5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Freeform 215">
              <a:extLst>
                <a:ext uri="{FF2B5EF4-FFF2-40B4-BE49-F238E27FC236}">
                  <a16:creationId xmlns:a16="http://schemas.microsoft.com/office/drawing/2014/main" id="{CAF7E8F8-F4CA-DF4E-900B-3E14199A2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1058" y="4174970"/>
              <a:ext cx="307769" cy="317976"/>
            </a:xfrm>
            <a:custGeom>
              <a:avLst/>
              <a:gdLst/>
              <a:ahLst/>
              <a:cxnLst>
                <a:cxn ang="0">
                  <a:pos x="116" y="4"/>
                </a:cxn>
                <a:cxn ang="0">
                  <a:pos x="116" y="7"/>
                </a:cxn>
                <a:cxn ang="0">
                  <a:pos x="118" y="9"/>
                </a:cxn>
                <a:cxn ang="0">
                  <a:pos x="116" y="11"/>
                </a:cxn>
                <a:cxn ang="0">
                  <a:pos x="114" y="14"/>
                </a:cxn>
                <a:cxn ang="0">
                  <a:pos x="114" y="16"/>
                </a:cxn>
                <a:cxn ang="0">
                  <a:pos x="116" y="21"/>
                </a:cxn>
                <a:cxn ang="0">
                  <a:pos x="121" y="30"/>
                </a:cxn>
                <a:cxn ang="0">
                  <a:pos x="121" y="33"/>
                </a:cxn>
                <a:cxn ang="0">
                  <a:pos x="135" y="47"/>
                </a:cxn>
                <a:cxn ang="0">
                  <a:pos x="128" y="47"/>
                </a:cxn>
                <a:cxn ang="0">
                  <a:pos x="121" y="47"/>
                </a:cxn>
                <a:cxn ang="0">
                  <a:pos x="118" y="49"/>
                </a:cxn>
                <a:cxn ang="0">
                  <a:pos x="116" y="56"/>
                </a:cxn>
                <a:cxn ang="0">
                  <a:pos x="114" y="66"/>
                </a:cxn>
                <a:cxn ang="0">
                  <a:pos x="107" y="78"/>
                </a:cxn>
                <a:cxn ang="0">
                  <a:pos x="100" y="82"/>
                </a:cxn>
                <a:cxn ang="0">
                  <a:pos x="100" y="87"/>
                </a:cxn>
                <a:cxn ang="0">
                  <a:pos x="102" y="94"/>
                </a:cxn>
                <a:cxn ang="0">
                  <a:pos x="100" y="96"/>
                </a:cxn>
                <a:cxn ang="0">
                  <a:pos x="97" y="101"/>
                </a:cxn>
                <a:cxn ang="0">
                  <a:pos x="97" y="101"/>
                </a:cxn>
                <a:cxn ang="0">
                  <a:pos x="92" y="108"/>
                </a:cxn>
                <a:cxn ang="0">
                  <a:pos x="78" y="115"/>
                </a:cxn>
                <a:cxn ang="0">
                  <a:pos x="76" y="106"/>
                </a:cxn>
                <a:cxn ang="0">
                  <a:pos x="71" y="104"/>
                </a:cxn>
                <a:cxn ang="0">
                  <a:pos x="64" y="106"/>
                </a:cxn>
                <a:cxn ang="0">
                  <a:pos x="59" y="101"/>
                </a:cxn>
                <a:cxn ang="0">
                  <a:pos x="55" y="101"/>
                </a:cxn>
                <a:cxn ang="0">
                  <a:pos x="50" y="104"/>
                </a:cxn>
                <a:cxn ang="0">
                  <a:pos x="43" y="106"/>
                </a:cxn>
                <a:cxn ang="0">
                  <a:pos x="40" y="106"/>
                </a:cxn>
                <a:cxn ang="0">
                  <a:pos x="36" y="99"/>
                </a:cxn>
                <a:cxn ang="0">
                  <a:pos x="31" y="99"/>
                </a:cxn>
                <a:cxn ang="0">
                  <a:pos x="26" y="99"/>
                </a:cxn>
                <a:cxn ang="0">
                  <a:pos x="22" y="99"/>
                </a:cxn>
                <a:cxn ang="0">
                  <a:pos x="17" y="94"/>
                </a:cxn>
                <a:cxn ang="0">
                  <a:pos x="15" y="87"/>
                </a:cxn>
                <a:cxn ang="0">
                  <a:pos x="15" y="82"/>
                </a:cxn>
                <a:cxn ang="0">
                  <a:pos x="15" y="75"/>
                </a:cxn>
                <a:cxn ang="0">
                  <a:pos x="10" y="68"/>
                </a:cxn>
                <a:cxn ang="0">
                  <a:pos x="5" y="66"/>
                </a:cxn>
                <a:cxn ang="0">
                  <a:pos x="3" y="56"/>
                </a:cxn>
                <a:cxn ang="0">
                  <a:pos x="0" y="52"/>
                </a:cxn>
                <a:cxn ang="0">
                  <a:pos x="3" y="40"/>
                </a:cxn>
                <a:cxn ang="0">
                  <a:pos x="7" y="33"/>
                </a:cxn>
                <a:cxn ang="0">
                  <a:pos x="15" y="42"/>
                </a:cxn>
                <a:cxn ang="0">
                  <a:pos x="24" y="44"/>
                </a:cxn>
                <a:cxn ang="0">
                  <a:pos x="31" y="47"/>
                </a:cxn>
                <a:cxn ang="0">
                  <a:pos x="38" y="44"/>
                </a:cxn>
                <a:cxn ang="0">
                  <a:pos x="45" y="37"/>
                </a:cxn>
                <a:cxn ang="0">
                  <a:pos x="52" y="40"/>
                </a:cxn>
                <a:cxn ang="0">
                  <a:pos x="62" y="42"/>
                </a:cxn>
                <a:cxn ang="0">
                  <a:pos x="69" y="40"/>
                </a:cxn>
                <a:cxn ang="0">
                  <a:pos x="76" y="35"/>
                </a:cxn>
                <a:cxn ang="0">
                  <a:pos x="81" y="23"/>
                </a:cxn>
                <a:cxn ang="0">
                  <a:pos x="90" y="7"/>
                </a:cxn>
                <a:cxn ang="0">
                  <a:pos x="97" y="0"/>
                </a:cxn>
                <a:cxn ang="0">
                  <a:pos x="114" y="2"/>
                </a:cxn>
              </a:cxnLst>
              <a:rect l="0" t="0" r="r" b="b"/>
              <a:pathLst>
                <a:path w="135" h="115">
                  <a:moveTo>
                    <a:pt x="116" y="2"/>
                  </a:moveTo>
                  <a:lnTo>
                    <a:pt x="116" y="4"/>
                  </a:lnTo>
                  <a:lnTo>
                    <a:pt x="116" y="4"/>
                  </a:lnTo>
                  <a:lnTo>
                    <a:pt x="114" y="4"/>
                  </a:lnTo>
                  <a:lnTo>
                    <a:pt x="114" y="4"/>
                  </a:lnTo>
                  <a:lnTo>
                    <a:pt x="116" y="7"/>
                  </a:lnTo>
                  <a:lnTo>
                    <a:pt x="116" y="7"/>
                  </a:lnTo>
                  <a:lnTo>
                    <a:pt x="118" y="7"/>
                  </a:lnTo>
                  <a:lnTo>
                    <a:pt x="118" y="9"/>
                  </a:lnTo>
                  <a:lnTo>
                    <a:pt x="116" y="11"/>
                  </a:lnTo>
                  <a:lnTo>
                    <a:pt x="116" y="9"/>
                  </a:lnTo>
                  <a:lnTo>
                    <a:pt x="116" y="11"/>
                  </a:lnTo>
                  <a:lnTo>
                    <a:pt x="111" y="11"/>
                  </a:lnTo>
                  <a:lnTo>
                    <a:pt x="111" y="11"/>
                  </a:lnTo>
                  <a:lnTo>
                    <a:pt x="114" y="14"/>
                  </a:lnTo>
                  <a:lnTo>
                    <a:pt x="114" y="14"/>
                  </a:lnTo>
                  <a:lnTo>
                    <a:pt x="114" y="16"/>
                  </a:lnTo>
                  <a:lnTo>
                    <a:pt x="114" y="16"/>
                  </a:lnTo>
                  <a:lnTo>
                    <a:pt x="114" y="18"/>
                  </a:lnTo>
                  <a:lnTo>
                    <a:pt x="116" y="18"/>
                  </a:lnTo>
                  <a:lnTo>
                    <a:pt x="116" y="21"/>
                  </a:lnTo>
                  <a:lnTo>
                    <a:pt x="116" y="21"/>
                  </a:lnTo>
                  <a:lnTo>
                    <a:pt x="121" y="28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1" y="33"/>
                  </a:lnTo>
                  <a:lnTo>
                    <a:pt x="121" y="33"/>
                  </a:lnTo>
                  <a:lnTo>
                    <a:pt x="133" y="44"/>
                  </a:lnTo>
                  <a:lnTo>
                    <a:pt x="135" y="47"/>
                  </a:lnTo>
                  <a:lnTo>
                    <a:pt x="135" y="47"/>
                  </a:lnTo>
                  <a:lnTo>
                    <a:pt x="133" y="47"/>
                  </a:lnTo>
                  <a:lnTo>
                    <a:pt x="128" y="47"/>
                  </a:lnTo>
                  <a:lnTo>
                    <a:pt x="123" y="47"/>
                  </a:lnTo>
                  <a:lnTo>
                    <a:pt x="121" y="44"/>
                  </a:lnTo>
                  <a:lnTo>
                    <a:pt x="121" y="47"/>
                  </a:lnTo>
                  <a:lnTo>
                    <a:pt x="121" y="47"/>
                  </a:lnTo>
                  <a:lnTo>
                    <a:pt x="121" y="49"/>
                  </a:lnTo>
                  <a:lnTo>
                    <a:pt x="118" y="49"/>
                  </a:lnTo>
                  <a:lnTo>
                    <a:pt x="116" y="52"/>
                  </a:lnTo>
                  <a:lnTo>
                    <a:pt x="116" y="54"/>
                  </a:lnTo>
                  <a:lnTo>
                    <a:pt x="116" y="56"/>
                  </a:lnTo>
                  <a:lnTo>
                    <a:pt x="116" y="59"/>
                  </a:lnTo>
                  <a:lnTo>
                    <a:pt x="114" y="61"/>
                  </a:lnTo>
                  <a:lnTo>
                    <a:pt x="114" y="66"/>
                  </a:lnTo>
                  <a:lnTo>
                    <a:pt x="114" y="68"/>
                  </a:lnTo>
                  <a:lnTo>
                    <a:pt x="109" y="75"/>
                  </a:lnTo>
                  <a:lnTo>
                    <a:pt x="107" y="78"/>
                  </a:lnTo>
                  <a:lnTo>
                    <a:pt x="107" y="75"/>
                  </a:lnTo>
                  <a:lnTo>
                    <a:pt x="104" y="78"/>
                  </a:lnTo>
                  <a:lnTo>
                    <a:pt x="100" y="82"/>
                  </a:lnTo>
                  <a:lnTo>
                    <a:pt x="100" y="82"/>
                  </a:lnTo>
                  <a:lnTo>
                    <a:pt x="100" y="85"/>
                  </a:lnTo>
                  <a:lnTo>
                    <a:pt x="100" y="87"/>
                  </a:lnTo>
                  <a:lnTo>
                    <a:pt x="100" y="87"/>
                  </a:lnTo>
                  <a:lnTo>
                    <a:pt x="104" y="89"/>
                  </a:lnTo>
                  <a:lnTo>
                    <a:pt x="102" y="94"/>
                  </a:lnTo>
                  <a:lnTo>
                    <a:pt x="100" y="92"/>
                  </a:lnTo>
                  <a:lnTo>
                    <a:pt x="100" y="94"/>
                  </a:lnTo>
                  <a:lnTo>
                    <a:pt x="100" y="96"/>
                  </a:lnTo>
                  <a:lnTo>
                    <a:pt x="100" y="99"/>
                  </a:lnTo>
                  <a:lnTo>
                    <a:pt x="97" y="99"/>
                  </a:lnTo>
                  <a:lnTo>
                    <a:pt x="97" y="101"/>
                  </a:lnTo>
                  <a:lnTo>
                    <a:pt x="97" y="101"/>
                  </a:lnTo>
                  <a:lnTo>
                    <a:pt x="97" y="101"/>
                  </a:lnTo>
                  <a:lnTo>
                    <a:pt x="97" y="101"/>
                  </a:lnTo>
                  <a:lnTo>
                    <a:pt x="95" y="104"/>
                  </a:lnTo>
                  <a:lnTo>
                    <a:pt x="95" y="106"/>
                  </a:lnTo>
                  <a:lnTo>
                    <a:pt x="92" y="108"/>
                  </a:lnTo>
                  <a:lnTo>
                    <a:pt x="90" y="108"/>
                  </a:lnTo>
                  <a:lnTo>
                    <a:pt x="88" y="111"/>
                  </a:lnTo>
                  <a:lnTo>
                    <a:pt x="78" y="115"/>
                  </a:lnTo>
                  <a:lnTo>
                    <a:pt x="78" y="115"/>
                  </a:lnTo>
                  <a:lnTo>
                    <a:pt x="76" y="108"/>
                  </a:lnTo>
                  <a:lnTo>
                    <a:pt x="76" y="106"/>
                  </a:lnTo>
                  <a:lnTo>
                    <a:pt x="74" y="106"/>
                  </a:lnTo>
                  <a:lnTo>
                    <a:pt x="74" y="106"/>
                  </a:lnTo>
                  <a:lnTo>
                    <a:pt x="71" y="104"/>
                  </a:lnTo>
                  <a:lnTo>
                    <a:pt x="69" y="104"/>
                  </a:lnTo>
                  <a:lnTo>
                    <a:pt x="66" y="106"/>
                  </a:lnTo>
                  <a:lnTo>
                    <a:pt x="64" y="106"/>
                  </a:lnTo>
                  <a:lnTo>
                    <a:pt x="64" y="104"/>
                  </a:lnTo>
                  <a:lnTo>
                    <a:pt x="64" y="101"/>
                  </a:lnTo>
                  <a:lnTo>
                    <a:pt x="59" y="101"/>
                  </a:lnTo>
                  <a:lnTo>
                    <a:pt x="57" y="101"/>
                  </a:lnTo>
                  <a:lnTo>
                    <a:pt x="55" y="99"/>
                  </a:lnTo>
                  <a:lnTo>
                    <a:pt x="55" y="101"/>
                  </a:lnTo>
                  <a:lnTo>
                    <a:pt x="55" y="101"/>
                  </a:lnTo>
                  <a:lnTo>
                    <a:pt x="52" y="104"/>
                  </a:lnTo>
                  <a:lnTo>
                    <a:pt x="50" y="104"/>
                  </a:lnTo>
                  <a:lnTo>
                    <a:pt x="48" y="104"/>
                  </a:lnTo>
                  <a:lnTo>
                    <a:pt x="45" y="104"/>
                  </a:lnTo>
                  <a:lnTo>
                    <a:pt x="43" y="106"/>
                  </a:lnTo>
                  <a:lnTo>
                    <a:pt x="40" y="106"/>
                  </a:lnTo>
                  <a:lnTo>
                    <a:pt x="40" y="106"/>
                  </a:lnTo>
                  <a:lnTo>
                    <a:pt x="40" y="106"/>
                  </a:lnTo>
                  <a:lnTo>
                    <a:pt x="38" y="101"/>
                  </a:lnTo>
                  <a:lnTo>
                    <a:pt x="38" y="96"/>
                  </a:lnTo>
                  <a:lnTo>
                    <a:pt x="36" y="99"/>
                  </a:lnTo>
                  <a:lnTo>
                    <a:pt x="36" y="99"/>
                  </a:lnTo>
                  <a:lnTo>
                    <a:pt x="33" y="99"/>
                  </a:lnTo>
                  <a:lnTo>
                    <a:pt x="31" y="99"/>
                  </a:lnTo>
                  <a:lnTo>
                    <a:pt x="31" y="99"/>
                  </a:lnTo>
                  <a:lnTo>
                    <a:pt x="29" y="99"/>
                  </a:lnTo>
                  <a:lnTo>
                    <a:pt x="26" y="99"/>
                  </a:lnTo>
                  <a:lnTo>
                    <a:pt x="26" y="99"/>
                  </a:lnTo>
                  <a:lnTo>
                    <a:pt x="24" y="99"/>
                  </a:lnTo>
                  <a:lnTo>
                    <a:pt x="22" y="99"/>
                  </a:lnTo>
                  <a:lnTo>
                    <a:pt x="19" y="99"/>
                  </a:lnTo>
                  <a:lnTo>
                    <a:pt x="19" y="99"/>
                  </a:lnTo>
                  <a:lnTo>
                    <a:pt x="17" y="94"/>
                  </a:lnTo>
                  <a:lnTo>
                    <a:pt x="17" y="92"/>
                  </a:lnTo>
                  <a:lnTo>
                    <a:pt x="17" y="92"/>
                  </a:lnTo>
                  <a:lnTo>
                    <a:pt x="15" y="87"/>
                  </a:lnTo>
                  <a:lnTo>
                    <a:pt x="15" y="85"/>
                  </a:lnTo>
                  <a:lnTo>
                    <a:pt x="15" y="82"/>
                  </a:lnTo>
                  <a:lnTo>
                    <a:pt x="15" y="82"/>
                  </a:lnTo>
                  <a:lnTo>
                    <a:pt x="15" y="80"/>
                  </a:lnTo>
                  <a:lnTo>
                    <a:pt x="15" y="78"/>
                  </a:lnTo>
                  <a:lnTo>
                    <a:pt x="15" y="75"/>
                  </a:lnTo>
                  <a:lnTo>
                    <a:pt x="12" y="70"/>
                  </a:lnTo>
                  <a:lnTo>
                    <a:pt x="10" y="70"/>
                  </a:lnTo>
                  <a:lnTo>
                    <a:pt x="10" y="68"/>
                  </a:lnTo>
                  <a:lnTo>
                    <a:pt x="7" y="68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3" y="66"/>
                  </a:lnTo>
                  <a:lnTo>
                    <a:pt x="3" y="63"/>
                  </a:lnTo>
                  <a:lnTo>
                    <a:pt x="3" y="56"/>
                  </a:lnTo>
                  <a:lnTo>
                    <a:pt x="3" y="54"/>
                  </a:lnTo>
                  <a:lnTo>
                    <a:pt x="0" y="54"/>
                  </a:lnTo>
                  <a:lnTo>
                    <a:pt x="0" y="52"/>
                  </a:lnTo>
                  <a:lnTo>
                    <a:pt x="0" y="49"/>
                  </a:lnTo>
                  <a:lnTo>
                    <a:pt x="0" y="44"/>
                  </a:lnTo>
                  <a:lnTo>
                    <a:pt x="3" y="40"/>
                  </a:lnTo>
                  <a:lnTo>
                    <a:pt x="3" y="37"/>
                  </a:lnTo>
                  <a:lnTo>
                    <a:pt x="5" y="35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15" y="42"/>
                  </a:lnTo>
                  <a:lnTo>
                    <a:pt x="19" y="44"/>
                  </a:lnTo>
                  <a:lnTo>
                    <a:pt x="22" y="47"/>
                  </a:lnTo>
                  <a:lnTo>
                    <a:pt x="24" y="44"/>
                  </a:lnTo>
                  <a:lnTo>
                    <a:pt x="26" y="44"/>
                  </a:lnTo>
                  <a:lnTo>
                    <a:pt x="29" y="47"/>
                  </a:lnTo>
                  <a:lnTo>
                    <a:pt x="31" y="47"/>
                  </a:lnTo>
                  <a:lnTo>
                    <a:pt x="33" y="47"/>
                  </a:lnTo>
                  <a:lnTo>
                    <a:pt x="36" y="47"/>
                  </a:lnTo>
                  <a:lnTo>
                    <a:pt x="38" y="44"/>
                  </a:lnTo>
                  <a:lnTo>
                    <a:pt x="43" y="40"/>
                  </a:lnTo>
                  <a:lnTo>
                    <a:pt x="43" y="37"/>
                  </a:lnTo>
                  <a:lnTo>
                    <a:pt x="45" y="37"/>
                  </a:lnTo>
                  <a:lnTo>
                    <a:pt x="52" y="37"/>
                  </a:lnTo>
                  <a:lnTo>
                    <a:pt x="52" y="40"/>
                  </a:lnTo>
                  <a:lnTo>
                    <a:pt x="52" y="40"/>
                  </a:lnTo>
                  <a:lnTo>
                    <a:pt x="55" y="42"/>
                  </a:lnTo>
                  <a:lnTo>
                    <a:pt x="59" y="42"/>
                  </a:lnTo>
                  <a:lnTo>
                    <a:pt x="62" y="42"/>
                  </a:lnTo>
                  <a:lnTo>
                    <a:pt x="64" y="42"/>
                  </a:lnTo>
                  <a:lnTo>
                    <a:pt x="66" y="40"/>
                  </a:lnTo>
                  <a:lnTo>
                    <a:pt x="69" y="40"/>
                  </a:lnTo>
                  <a:lnTo>
                    <a:pt x="74" y="40"/>
                  </a:lnTo>
                  <a:lnTo>
                    <a:pt x="74" y="37"/>
                  </a:lnTo>
                  <a:lnTo>
                    <a:pt x="76" y="35"/>
                  </a:lnTo>
                  <a:lnTo>
                    <a:pt x="78" y="33"/>
                  </a:lnTo>
                  <a:lnTo>
                    <a:pt x="78" y="28"/>
                  </a:lnTo>
                  <a:lnTo>
                    <a:pt x="81" y="23"/>
                  </a:lnTo>
                  <a:lnTo>
                    <a:pt x="88" y="14"/>
                  </a:lnTo>
                  <a:lnTo>
                    <a:pt x="88" y="11"/>
                  </a:lnTo>
                  <a:lnTo>
                    <a:pt x="90" y="7"/>
                  </a:lnTo>
                  <a:lnTo>
                    <a:pt x="90" y="2"/>
                  </a:lnTo>
                  <a:lnTo>
                    <a:pt x="92" y="0"/>
                  </a:lnTo>
                  <a:lnTo>
                    <a:pt x="97" y="0"/>
                  </a:lnTo>
                  <a:lnTo>
                    <a:pt x="109" y="0"/>
                  </a:lnTo>
                  <a:lnTo>
                    <a:pt x="111" y="2"/>
                  </a:lnTo>
                  <a:lnTo>
                    <a:pt x="114" y="2"/>
                  </a:lnTo>
                  <a:lnTo>
                    <a:pt x="116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Freeform 217">
              <a:extLst>
                <a:ext uri="{FF2B5EF4-FFF2-40B4-BE49-F238E27FC236}">
                  <a16:creationId xmlns:a16="http://schemas.microsoft.com/office/drawing/2014/main" id="{9DD0DE8E-53C3-7D4B-A2C6-4758B33DAB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9031" y="4349166"/>
              <a:ext cx="319168" cy="326272"/>
            </a:xfrm>
            <a:custGeom>
              <a:avLst/>
              <a:gdLst/>
              <a:ahLst/>
              <a:cxnLst>
                <a:cxn ang="0">
                  <a:pos x="135" y="116"/>
                </a:cxn>
                <a:cxn ang="0">
                  <a:pos x="123" y="107"/>
                </a:cxn>
                <a:cxn ang="0">
                  <a:pos x="116" y="104"/>
                </a:cxn>
                <a:cxn ang="0">
                  <a:pos x="109" y="107"/>
                </a:cxn>
                <a:cxn ang="0">
                  <a:pos x="104" y="107"/>
                </a:cxn>
                <a:cxn ang="0">
                  <a:pos x="92" y="107"/>
                </a:cxn>
                <a:cxn ang="0">
                  <a:pos x="104" y="95"/>
                </a:cxn>
                <a:cxn ang="0">
                  <a:pos x="109" y="95"/>
                </a:cxn>
                <a:cxn ang="0">
                  <a:pos x="107" y="90"/>
                </a:cxn>
                <a:cxn ang="0">
                  <a:pos x="104" y="83"/>
                </a:cxn>
                <a:cxn ang="0">
                  <a:pos x="99" y="74"/>
                </a:cxn>
                <a:cxn ang="0">
                  <a:pos x="92" y="67"/>
                </a:cxn>
                <a:cxn ang="0">
                  <a:pos x="85" y="62"/>
                </a:cxn>
                <a:cxn ang="0">
                  <a:pos x="71" y="59"/>
                </a:cxn>
                <a:cxn ang="0">
                  <a:pos x="57" y="55"/>
                </a:cxn>
                <a:cxn ang="0">
                  <a:pos x="52" y="52"/>
                </a:cxn>
                <a:cxn ang="0">
                  <a:pos x="48" y="50"/>
                </a:cxn>
                <a:cxn ang="0">
                  <a:pos x="43" y="45"/>
                </a:cxn>
                <a:cxn ang="0">
                  <a:pos x="40" y="38"/>
                </a:cxn>
                <a:cxn ang="0">
                  <a:pos x="38" y="43"/>
                </a:cxn>
                <a:cxn ang="0">
                  <a:pos x="33" y="50"/>
                </a:cxn>
                <a:cxn ang="0">
                  <a:pos x="26" y="48"/>
                </a:cxn>
                <a:cxn ang="0">
                  <a:pos x="24" y="41"/>
                </a:cxn>
                <a:cxn ang="0">
                  <a:pos x="14" y="36"/>
                </a:cxn>
                <a:cxn ang="0">
                  <a:pos x="24" y="33"/>
                </a:cxn>
                <a:cxn ang="0">
                  <a:pos x="38" y="31"/>
                </a:cxn>
                <a:cxn ang="0">
                  <a:pos x="40" y="24"/>
                </a:cxn>
                <a:cxn ang="0">
                  <a:pos x="24" y="26"/>
                </a:cxn>
                <a:cxn ang="0">
                  <a:pos x="14" y="22"/>
                </a:cxn>
                <a:cxn ang="0">
                  <a:pos x="7" y="17"/>
                </a:cxn>
                <a:cxn ang="0">
                  <a:pos x="3" y="15"/>
                </a:cxn>
                <a:cxn ang="0">
                  <a:pos x="7" y="7"/>
                </a:cxn>
                <a:cxn ang="0">
                  <a:pos x="22" y="0"/>
                </a:cxn>
                <a:cxn ang="0">
                  <a:pos x="31" y="5"/>
                </a:cxn>
                <a:cxn ang="0">
                  <a:pos x="45" y="12"/>
                </a:cxn>
                <a:cxn ang="0">
                  <a:pos x="45" y="29"/>
                </a:cxn>
                <a:cxn ang="0">
                  <a:pos x="52" y="31"/>
                </a:cxn>
                <a:cxn ang="0">
                  <a:pos x="59" y="41"/>
                </a:cxn>
                <a:cxn ang="0">
                  <a:pos x="66" y="38"/>
                </a:cxn>
                <a:cxn ang="0">
                  <a:pos x="76" y="26"/>
                </a:cxn>
                <a:cxn ang="0">
                  <a:pos x="85" y="24"/>
                </a:cxn>
                <a:cxn ang="0">
                  <a:pos x="95" y="15"/>
                </a:cxn>
                <a:cxn ang="0">
                  <a:pos x="104" y="19"/>
                </a:cxn>
                <a:cxn ang="0">
                  <a:pos x="116" y="26"/>
                </a:cxn>
                <a:cxn ang="0">
                  <a:pos x="125" y="26"/>
                </a:cxn>
                <a:cxn ang="0">
                  <a:pos x="133" y="29"/>
                </a:cxn>
                <a:cxn ang="0">
                  <a:pos x="133" y="31"/>
                </a:cxn>
                <a:cxn ang="0">
                  <a:pos x="137" y="33"/>
                </a:cxn>
                <a:cxn ang="0">
                  <a:pos x="137" y="88"/>
                </a:cxn>
                <a:cxn ang="0">
                  <a:pos x="140" y="118"/>
                </a:cxn>
              </a:cxnLst>
              <a:rect l="0" t="0" r="r" b="b"/>
              <a:pathLst>
                <a:path w="140" h="118">
                  <a:moveTo>
                    <a:pt x="140" y="118"/>
                  </a:moveTo>
                  <a:lnTo>
                    <a:pt x="140" y="118"/>
                  </a:lnTo>
                  <a:lnTo>
                    <a:pt x="137" y="116"/>
                  </a:lnTo>
                  <a:lnTo>
                    <a:pt x="135" y="116"/>
                  </a:lnTo>
                  <a:lnTo>
                    <a:pt x="130" y="111"/>
                  </a:lnTo>
                  <a:lnTo>
                    <a:pt x="128" y="109"/>
                  </a:lnTo>
                  <a:lnTo>
                    <a:pt x="125" y="107"/>
                  </a:lnTo>
                  <a:lnTo>
                    <a:pt x="123" y="107"/>
                  </a:lnTo>
                  <a:lnTo>
                    <a:pt x="123" y="104"/>
                  </a:lnTo>
                  <a:lnTo>
                    <a:pt x="123" y="104"/>
                  </a:lnTo>
                  <a:lnTo>
                    <a:pt x="118" y="104"/>
                  </a:lnTo>
                  <a:lnTo>
                    <a:pt x="116" y="104"/>
                  </a:lnTo>
                  <a:lnTo>
                    <a:pt x="111" y="104"/>
                  </a:lnTo>
                  <a:lnTo>
                    <a:pt x="111" y="107"/>
                  </a:lnTo>
                  <a:lnTo>
                    <a:pt x="109" y="104"/>
                  </a:lnTo>
                  <a:lnTo>
                    <a:pt x="109" y="107"/>
                  </a:lnTo>
                  <a:lnTo>
                    <a:pt x="109" y="107"/>
                  </a:lnTo>
                  <a:lnTo>
                    <a:pt x="109" y="107"/>
                  </a:lnTo>
                  <a:lnTo>
                    <a:pt x="107" y="109"/>
                  </a:lnTo>
                  <a:lnTo>
                    <a:pt x="104" y="107"/>
                  </a:lnTo>
                  <a:lnTo>
                    <a:pt x="99" y="109"/>
                  </a:lnTo>
                  <a:lnTo>
                    <a:pt x="95" y="109"/>
                  </a:lnTo>
                  <a:lnTo>
                    <a:pt x="92" y="109"/>
                  </a:lnTo>
                  <a:lnTo>
                    <a:pt x="92" y="107"/>
                  </a:lnTo>
                  <a:lnTo>
                    <a:pt x="95" y="104"/>
                  </a:lnTo>
                  <a:lnTo>
                    <a:pt x="97" y="100"/>
                  </a:lnTo>
                  <a:lnTo>
                    <a:pt x="99" y="95"/>
                  </a:lnTo>
                  <a:lnTo>
                    <a:pt x="104" y="95"/>
                  </a:lnTo>
                  <a:lnTo>
                    <a:pt x="107" y="95"/>
                  </a:lnTo>
                  <a:lnTo>
                    <a:pt x="109" y="97"/>
                  </a:lnTo>
                  <a:lnTo>
                    <a:pt x="109" y="97"/>
                  </a:lnTo>
                  <a:lnTo>
                    <a:pt x="109" y="95"/>
                  </a:lnTo>
                  <a:lnTo>
                    <a:pt x="107" y="93"/>
                  </a:lnTo>
                  <a:lnTo>
                    <a:pt x="107" y="93"/>
                  </a:lnTo>
                  <a:lnTo>
                    <a:pt x="109" y="93"/>
                  </a:lnTo>
                  <a:lnTo>
                    <a:pt x="107" y="90"/>
                  </a:lnTo>
                  <a:lnTo>
                    <a:pt x="104" y="90"/>
                  </a:lnTo>
                  <a:lnTo>
                    <a:pt x="104" y="88"/>
                  </a:lnTo>
                  <a:lnTo>
                    <a:pt x="107" y="85"/>
                  </a:lnTo>
                  <a:lnTo>
                    <a:pt x="104" y="83"/>
                  </a:lnTo>
                  <a:lnTo>
                    <a:pt x="102" y="81"/>
                  </a:lnTo>
                  <a:lnTo>
                    <a:pt x="102" y="74"/>
                  </a:lnTo>
                  <a:lnTo>
                    <a:pt x="102" y="74"/>
                  </a:lnTo>
                  <a:lnTo>
                    <a:pt x="99" y="74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5" y="69"/>
                  </a:lnTo>
                  <a:lnTo>
                    <a:pt x="92" y="67"/>
                  </a:lnTo>
                  <a:lnTo>
                    <a:pt x="92" y="67"/>
                  </a:lnTo>
                  <a:lnTo>
                    <a:pt x="92" y="64"/>
                  </a:lnTo>
                  <a:lnTo>
                    <a:pt x="90" y="64"/>
                  </a:lnTo>
                  <a:lnTo>
                    <a:pt x="85" y="62"/>
                  </a:lnTo>
                  <a:lnTo>
                    <a:pt x="83" y="62"/>
                  </a:lnTo>
                  <a:lnTo>
                    <a:pt x="78" y="59"/>
                  </a:lnTo>
                  <a:lnTo>
                    <a:pt x="73" y="59"/>
                  </a:lnTo>
                  <a:lnTo>
                    <a:pt x="71" y="59"/>
                  </a:lnTo>
                  <a:lnTo>
                    <a:pt x="66" y="57"/>
                  </a:lnTo>
                  <a:lnTo>
                    <a:pt x="64" y="57"/>
                  </a:lnTo>
                  <a:lnTo>
                    <a:pt x="59" y="57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55" y="52"/>
                  </a:lnTo>
                  <a:lnTo>
                    <a:pt x="52" y="52"/>
                  </a:lnTo>
                  <a:lnTo>
                    <a:pt x="52" y="50"/>
                  </a:lnTo>
                  <a:lnTo>
                    <a:pt x="50" y="50"/>
                  </a:lnTo>
                  <a:lnTo>
                    <a:pt x="48" y="50"/>
                  </a:lnTo>
                  <a:lnTo>
                    <a:pt x="48" y="50"/>
                  </a:lnTo>
                  <a:lnTo>
                    <a:pt x="45" y="50"/>
                  </a:lnTo>
                  <a:lnTo>
                    <a:pt x="43" y="48"/>
                  </a:lnTo>
                  <a:lnTo>
                    <a:pt x="43" y="48"/>
                  </a:lnTo>
                  <a:lnTo>
                    <a:pt x="43" y="45"/>
                  </a:lnTo>
                  <a:lnTo>
                    <a:pt x="40" y="45"/>
                  </a:lnTo>
                  <a:lnTo>
                    <a:pt x="40" y="43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6"/>
                  </a:lnTo>
                  <a:lnTo>
                    <a:pt x="40" y="38"/>
                  </a:lnTo>
                  <a:lnTo>
                    <a:pt x="38" y="41"/>
                  </a:lnTo>
                  <a:lnTo>
                    <a:pt x="38" y="43"/>
                  </a:lnTo>
                  <a:lnTo>
                    <a:pt x="36" y="45"/>
                  </a:lnTo>
                  <a:lnTo>
                    <a:pt x="36" y="48"/>
                  </a:lnTo>
                  <a:lnTo>
                    <a:pt x="36" y="50"/>
                  </a:lnTo>
                  <a:lnTo>
                    <a:pt x="33" y="50"/>
                  </a:lnTo>
                  <a:lnTo>
                    <a:pt x="29" y="52"/>
                  </a:lnTo>
                  <a:lnTo>
                    <a:pt x="29" y="50"/>
                  </a:lnTo>
                  <a:lnTo>
                    <a:pt x="26" y="50"/>
                  </a:lnTo>
                  <a:lnTo>
                    <a:pt x="26" y="48"/>
                  </a:lnTo>
                  <a:lnTo>
                    <a:pt x="26" y="45"/>
                  </a:lnTo>
                  <a:lnTo>
                    <a:pt x="26" y="43"/>
                  </a:lnTo>
                  <a:lnTo>
                    <a:pt x="26" y="41"/>
                  </a:lnTo>
                  <a:lnTo>
                    <a:pt x="24" y="41"/>
                  </a:lnTo>
                  <a:lnTo>
                    <a:pt x="24" y="38"/>
                  </a:lnTo>
                  <a:lnTo>
                    <a:pt x="19" y="36"/>
                  </a:lnTo>
                  <a:lnTo>
                    <a:pt x="17" y="36"/>
                  </a:lnTo>
                  <a:lnTo>
                    <a:pt x="14" y="36"/>
                  </a:lnTo>
                  <a:lnTo>
                    <a:pt x="14" y="33"/>
                  </a:lnTo>
                  <a:lnTo>
                    <a:pt x="17" y="31"/>
                  </a:lnTo>
                  <a:lnTo>
                    <a:pt x="22" y="31"/>
                  </a:lnTo>
                  <a:lnTo>
                    <a:pt x="24" y="33"/>
                  </a:lnTo>
                  <a:lnTo>
                    <a:pt x="29" y="31"/>
                  </a:lnTo>
                  <a:lnTo>
                    <a:pt x="31" y="29"/>
                  </a:lnTo>
                  <a:lnTo>
                    <a:pt x="33" y="31"/>
                  </a:lnTo>
                  <a:lnTo>
                    <a:pt x="38" y="31"/>
                  </a:lnTo>
                  <a:lnTo>
                    <a:pt x="40" y="29"/>
                  </a:lnTo>
                  <a:lnTo>
                    <a:pt x="40" y="26"/>
                  </a:lnTo>
                  <a:lnTo>
                    <a:pt x="40" y="26"/>
                  </a:lnTo>
                  <a:lnTo>
                    <a:pt x="40" y="24"/>
                  </a:lnTo>
                  <a:lnTo>
                    <a:pt x="38" y="24"/>
                  </a:lnTo>
                  <a:lnTo>
                    <a:pt x="33" y="26"/>
                  </a:lnTo>
                  <a:lnTo>
                    <a:pt x="29" y="26"/>
                  </a:lnTo>
                  <a:lnTo>
                    <a:pt x="24" y="26"/>
                  </a:lnTo>
                  <a:lnTo>
                    <a:pt x="22" y="26"/>
                  </a:lnTo>
                  <a:lnTo>
                    <a:pt x="19" y="26"/>
                  </a:lnTo>
                  <a:lnTo>
                    <a:pt x="17" y="24"/>
                  </a:lnTo>
                  <a:lnTo>
                    <a:pt x="14" y="22"/>
                  </a:lnTo>
                  <a:lnTo>
                    <a:pt x="14" y="19"/>
                  </a:lnTo>
                  <a:lnTo>
                    <a:pt x="12" y="17"/>
                  </a:lnTo>
                  <a:lnTo>
                    <a:pt x="10" y="17"/>
                  </a:lnTo>
                  <a:lnTo>
                    <a:pt x="7" y="17"/>
                  </a:lnTo>
                  <a:lnTo>
                    <a:pt x="5" y="15"/>
                  </a:lnTo>
                  <a:lnTo>
                    <a:pt x="5" y="17"/>
                  </a:lnTo>
                  <a:lnTo>
                    <a:pt x="0" y="15"/>
                  </a:lnTo>
                  <a:lnTo>
                    <a:pt x="3" y="15"/>
                  </a:lnTo>
                  <a:lnTo>
                    <a:pt x="3" y="12"/>
                  </a:lnTo>
                  <a:lnTo>
                    <a:pt x="5" y="7"/>
                  </a:lnTo>
                  <a:lnTo>
                    <a:pt x="5" y="7"/>
                  </a:lnTo>
                  <a:lnTo>
                    <a:pt x="7" y="7"/>
                  </a:lnTo>
                  <a:lnTo>
                    <a:pt x="10" y="7"/>
                  </a:lnTo>
                  <a:lnTo>
                    <a:pt x="12" y="5"/>
                  </a:lnTo>
                  <a:lnTo>
                    <a:pt x="17" y="3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6" y="3"/>
                  </a:lnTo>
                  <a:lnTo>
                    <a:pt x="31" y="3"/>
                  </a:lnTo>
                  <a:lnTo>
                    <a:pt x="31" y="5"/>
                  </a:lnTo>
                  <a:lnTo>
                    <a:pt x="33" y="7"/>
                  </a:lnTo>
                  <a:lnTo>
                    <a:pt x="43" y="7"/>
                  </a:lnTo>
                  <a:lnTo>
                    <a:pt x="43" y="10"/>
                  </a:lnTo>
                  <a:lnTo>
                    <a:pt x="45" y="12"/>
                  </a:lnTo>
                  <a:lnTo>
                    <a:pt x="45" y="17"/>
                  </a:lnTo>
                  <a:lnTo>
                    <a:pt x="43" y="19"/>
                  </a:lnTo>
                  <a:lnTo>
                    <a:pt x="43" y="24"/>
                  </a:lnTo>
                  <a:lnTo>
                    <a:pt x="45" y="29"/>
                  </a:lnTo>
                  <a:lnTo>
                    <a:pt x="48" y="33"/>
                  </a:lnTo>
                  <a:lnTo>
                    <a:pt x="48" y="31"/>
                  </a:lnTo>
                  <a:lnTo>
                    <a:pt x="50" y="31"/>
                  </a:lnTo>
                  <a:lnTo>
                    <a:pt x="52" y="31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5" y="38"/>
                  </a:lnTo>
                  <a:lnTo>
                    <a:pt x="59" y="41"/>
                  </a:lnTo>
                  <a:lnTo>
                    <a:pt x="59" y="41"/>
                  </a:lnTo>
                  <a:lnTo>
                    <a:pt x="64" y="41"/>
                  </a:lnTo>
                  <a:lnTo>
                    <a:pt x="64" y="38"/>
                  </a:lnTo>
                  <a:lnTo>
                    <a:pt x="66" y="38"/>
                  </a:lnTo>
                  <a:lnTo>
                    <a:pt x="69" y="36"/>
                  </a:lnTo>
                  <a:lnTo>
                    <a:pt x="69" y="33"/>
                  </a:lnTo>
                  <a:lnTo>
                    <a:pt x="73" y="31"/>
                  </a:lnTo>
                  <a:lnTo>
                    <a:pt x="76" y="26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83" y="24"/>
                  </a:lnTo>
                  <a:lnTo>
                    <a:pt x="85" y="24"/>
                  </a:lnTo>
                  <a:lnTo>
                    <a:pt x="85" y="22"/>
                  </a:lnTo>
                  <a:lnTo>
                    <a:pt x="85" y="19"/>
                  </a:lnTo>
                  <a:lnTo>
                    <a:pt x="90" y="17"/>
                  </a:lnTo>
                  <a:lnTo>
                    <a:pt x="95" y="15"/>
                  </a:lnTo>
                  <a:lnTo>
                    <a:pt x="95" y="15"/>
                  </a:lnTo>
                  <a:lnTo>
                    <a:pt x="97" y="17"/>
                  </a:lnTo>
                  <a:lnTo>
                    <a:pt x="102" y="19"/>
                  </a:lnTo>
                  <a:lnTo>
                    <a:pt x="104" y="19"/>
                  </a:lnTo>
                  <a:lnTo>
                    <a:pt x="107" y="19"/>
                  </a:lnTo>
                  <a:lnTo>
                    <a:pt x="107" y="22"/>
                  </a:lnTo>
                  <a:lnTo>
                    <a:pt x="111" y="24"/>
                  </a:lnTo>
                  <a:lnTo>
                    <a:pt x="116" y="26"/>
                  </a:lnTo>
                  <a:lnTo>
                    <a:pt x="118" y="26"/>
                  </a:lnTo>
                  <a:lnTo>
                    <a:pt x="121" y="26"/>
                  </a:lnTo>
                  <a:lnTo>
                    <a:pt x="123" y="26"/>
                  </a:lnTo>
                  <a:lnTo>
                    <a:pt x="125" y="26"/>
                  </a:lnTo>
                  <a:lnTo>
                    <a:pt x="125" y="26"/>
                  </a:lnTo>
                  <a:lnTo>
                    <a:pt x="128" y="26"/>
                  </a:lnTo>
                  <a:lnTo>
                    <a:pt x="128" y="26"/>
                  </a:lnTo>
                  <a:lnTo>
                    <a:pt x="133" y="29"/>
                  </a:lnTo>
                  <a:lnTo>
                    <a:pt x="133" y="29"/>
                  </a:lnTo>
                  <a:lnTo>
                    <a:pt x="133" y="29"/>
                  </a:lnTo>
                  <a:lnTo>
                    <a:pt x="133" y="31"/>
                  </a:lnTo>
                  <a:lnTo>
                    <a:pt x="133" y="31"/>
                  </a:lnTo>
                  <a:lnTo>
                    <a:pt x="135" y="31"/>
                  </a:lnTo>
                  <a:lnTo>
                    <a:pt x="135" y="31"/>
                  </a:lnTo>
                  <a:lnTo>
                    <a:pt x="137" y="31"/>
                  </a:lnTo>
                  <a:lnTo>
                    <a:pt x="137" y="33"/>
                  </a:lnTo>
                  <a:lnTo>
                    <a:pt x="137" y="64"/>
                  </a:lnTo>
                  <a:lnTo>
                    <a:pt x="137" y="81"/>
                  </a:lnTo>
                  <a:lnTo>
                    <a:pt x="137" y="85"/>
                  </a:lnTo>
                  <a:lnTo>
                    <a:pt x="137" y="88"/>
                  </a:lnTo>
                  <a:lnTo>
                    <a:pt x="137" y="90"/>
                  </a:lnTo>
                  <a:lnTo>
                    <a:pt x="140" y="102"/>
                  </a:lnTo>
                  <a:lnTo>
                    <a:pt x="140" y="116"/>
                  </a:lnTo>
                  <a:lnTo>
                    <a:pt x="140" y="1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Freeform 219">
              <a:extLst>
                <a:ext uri="{FF2B5EF4-FFF2-40B4-BE49-F238E27FC236}">
                  <a16:creationId xmlns:a16="http://schemas.microsoft.com/office/drawing/2014/main" id="{B1F80190-25B9-724F-8DBE-821D295DB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2691" y="2554675"/>
              <a:ext cx="291811" cy="168666"/>
            </a:xfrm>
            <a:custGeom>
              <a:avLst/>
              <a:gdLst/>
              <a:ahLst/>
              <a:cxnLst>
                <a:cxn ang="0">
                  <a:pos x="109" y="59"/>
                </a:cxn>
                <a:cxn ang="0">
                  <a:pos x="97" y="56"/>
                </a:cxn>
                <a:cxn ang="0">
                  <a:pos x="92" y="54"/>
                </a:cxn>
                <a:cxn ang="0">
                  <a:pos x="80" y="59"/>
                </a:cxn>
                <a:cxn ang="0">
                  <a:pos x="71" y="61"/>
                </a:cxn>
                <a:cxn ang="0">
                  <a:pos x="50" y="59"/>
                </a:cxn>
                <a:cxn ang="0">
                  <a:pos x="38" y="59"/>
                </a:cxn>
                <a:cxn ang="0">
                  <a:pos x="38" y="54"/>
                </a:cxn>
                <a:cxn ang="0">
                  <a:pos x="33" y="54"/>
                </a:cxn>
                <a:cxn ang="0">
                  <a:pos x="33" y="49"/>
                </a:cxn>
                <a:cxn ang="0">
                  <a:pos x="28" y="49"/>
                </a:cxn>
                <a:cxn ang="0">
                  <a:pos x="19" y="45"/>
                </a:cxn>
                <a:cxn ang="0">
                  <a:pos x="17" y="40"/>
                </a:cxn>
                <a:cxn ang="0">
                  <a:pos x="12" y="40"/>
                </a:cxn>
                <a:cxn ang="0">
                  <a:pos x="10" y="33"/>
                </a:cxn>
                <a:cxn ang="0">
                  <a:pos x="5" y="30"/>
                </a:cxn>
                <a:cxn ang="0">
                  <a:pos x="0" y="28"/>
                </a:cxn>
                <a:cxn ang="0">
                  <a:pos x="10" y="26"/>
                </a:cxn>
                <a:cxn ang="0">
                  <a:pos x="14" y="21"/>
                </a:cxn>
                <a:cxn ang="0">
                  <a:pos x="19" y="16"/>
                </a:cxn>
                <a:cxn ang="0">
                  <a:pos x="24" y="14"/>
                </a:cxn>
                <a:cxn ang="0">
                  <a:pos x="24" y="9"/>
                </a:cxn>
                <a:cxn ang="0">
                  <a:pos x="28" y="7"/>
                </a:cxn>
                <a:cxn ang="0">
                  <a:pos x="33" y="4"/>
                </a:cxn>
                <a:cxn ang="0">
                  <a:pos x="36" y="2"/>
                </a:cxn>
                <a:cxn ang="0">
                  <a:pos x="40" y="2"/>
                </a:cxn>
                <a:cxn ang="0">
                  <a:pos x="52" y="4"/>
                </a:cxn>
                <a:cxn ang="0">
                  <a:pos x="59" y="2"/>
                </a:cxn>
                <a:cxn ang="0">
                  <a:pos x="64" y="4"/>
                </a:cxn>
                <a:cxn ang="0">
                  <a:pos x="71" y="2"/>
                </a:cxn>
                <a:cxn ang="0">
                  <a:pos x="85" y="0"/>
                </a:cxn>
                <a:cxn ang="0">
                  <a:pos x="88" y="0"/>
                </a:cxn>
                <a:cxn ang="0">
                  <a:pos x="95" y="2"/>
                </a:cxn>
                <a:cxn ang="0">
                  <a:pos x="97" y="7"/>
                </a:cxn>
                <a:cxn ang="0">
                  <a:pos x="104" y="14"/>
                </a:cxn>
                <a:cxn ang="0">
                  <a:pos x="106" y="23"/>
                </a:cxn>
                <a:cxn ang="0">
                  <a:pos x="106" y="30"/>
                </a:cxn>
                <a:cxn ang="0">
                  <a:pos x="109" y="33"/>
                </a:cxn>
                <a:cxn ang="0">
                  <a:pos x="109" y="37"/>
                </a:cxn>
                <a:cxn ang="0">
                  <a:pos x="114" y="40"/>
                </a:cxn>
                <a:cxn ang="0">
                  <a:pos x="118" y="37"/>
                </a:cxn>
                <a:cxn ang="0">
                  <a:pos x="123" y="37"/>
                </a:cxn>
                <a:cxn ang="0">
                  <a:pos x="128" y="37"/>
                </a:cxn>
                <a:cxn ang="0">
                  <a:pos x="128" y="42"/>
                </a:cxn>
                <a:cxn ang="0">
                  <a:pos x="128" y="45"/>
                </a:cxn>
                <a:cxn ang="0">
                  <a:pos x="123" y="45"/>
                </a:cxn>
                <a:cxn ang="0">
                  <a:pos x="118" y="49"/>
                </a:cxn>
                <a:cxn ang="0">
                  <a:pos x="116" y="49"/>
                </a:cxn>
                <a:cxn ang="0">
                  <a:pos x="118" y="45"/>
                </a:cxn>
                <a:cxn ang="0">
                  <a:pos x="118" y="42"/>
                </a:cxn>
                <a:cxn ang="0">
                  <a:pos x="116" y="49"/>
                </a:cxn>
                <a:cxn ang="0">
                  <a:pos x="114" y="52"/>
                </a:cxn>
                <a:cxn ang="0">
                  <a:pos x="114" y="56"/>
                </a:cxn>
              </a:cxnLst>
              <a:rect l="0" t="0" r="r" b="b"/>
              <a:pathLst>
                <a:path w="128" h="61">
                  <a:moveTo>
                    <a:pt x="114" y="59"/>
                  </a:moveTo>
                  <a:lnTo>
                    <a:pt x="109" y="59"/>
                  </a:lnTo>
                  <a:lnTo>
                    <a:pt x="104" y="56"/>
                  </a:lnTo>
                  <a:lnTo>
                    <a:pt x="97" y="56"/>
                  </a:lnTo>
                  <a:lnTo>
                    <a:pt x="97" y="54"/>
                  </a:lnTo>
                  <a:lnTo>
                    <a:pt x="92" y="54"/>
                  </a:lnTo>
                  <a:lnTo>
                    <a:pt x="85" y="56"/>
                  </a:lnTo>
                  <a:lnTo>
                    <a:pt x="80" y="59"/>
                  </a:lnTo>
                  <a:lnTo>
                    <a:pt x="76" y="59"/>
                  </a:lnTo>
                  <a:lnTo>
                    <a:pt x="71" y="61"/>
                  </a:lnTo>
                  <a:lnTo>
                    <a:pt x="62" y="59"/>
                  </a:lnTo>
                  <a:lnTo>
                    <a:pt x="50" y="59"/>
                  </a:lnTo>
                  <a:lnTo>
                    <a:pt x="43" y="59"/>
                  </a:lnTo>
                  <a:lnTo>
                    <a:pt x="38" y="59"/>
                  </a:lnTo>
                  <a:lnTo>
                    <a:pt x="36" y="56"/>
                  </a:lnTo>
                  <a:lnTo>
                    <a:pt x="38" y="54"/>
                  </a:lnTo>
                  <a:lnTo>
                    <a:pt x="36" y="54"/>
                  </a:lnTo>
                  <a:lnTo>
                    <a:pt x="33" y="54"/>
                  </a:lnTo>
                  <a:lnTo>
                    <a:pt x="31" y="49"/>
                  </a:lnTo>
                  <a:lnTo>
                    <a:pt x="33" y="49"/>
                  </a:lnTo>
                  <a:lnTo>
                    <a:pt x="31" y="47"/>
                  </a:lnTo>
                  <a:lnTo>
                    <a:pt x="28" y="49"/>
                  </a:lnTo>
                  <a:lnTo>
                    <a:pt x="21" y="47"/>
                  </a:lnTo>
                  <a:lnTo>
                    <a:pt x="19" y="45"/>
                  </a:lnTo>
                  <a:lnTo>
                    <a:pt x="17" y="42"/>
                  </a:lnTo>
                  <a:lnTo>
                    <a:pt x="17" y="40"/>
                  </a:lnTo>
                  <a:lnTo>
                    <a:pt x="14" y="40"/>
                  </a:lnTo>
                  <a:lnTo>
                    <a:pt x="12" y="40"/>
                  </a:lnTo>
                  <a:lnTo>
                    <a:pt x="10" y="37"/>
                  </a:lnTo>
                  <a:lnTo>
                    <a:pt x="10" y="33"/>
                  </a:lnTo>
                  <a:lnTo>
                    <a:pt x="7" y="30"/>
                  </a:lnTo>
                  <a:lnTo>
                    <a:pt x="5" y="30"/>
                  </a:lnTo>
                  <a:lnTo>
                    <a:pt x="2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0" y="26"/>
                  </a:lnTo>
                  <a:lnTo>
                    <a:pt x="12" y="26"/>
                  </a:lnTo>
                  <a:lnTo>
                    <a:pt x="14" y="21"/>
                  </a:lnTo>
                  <a:lnTo>
                    <a:pt x="17" y="21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24" y="14"/>
                  </a:lnTo>
                  <a:lnTo>
                    <a:pt x="24" y="11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8" y="7"/>
                  </a:lnTo>
                  <a:lnTo>
                    <a:pt x="31" y="4"/>
                  </a:lnTo>
                  <a:lnTo>
                    <a:pt x="33" y="4"/>
                  </a:lnTo>
                  <a:lnTo>
                    <a:pt x="36" y="4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5" y="2"/>
                  </a:lnTo>
                  <a:lnTo>
                    <a:pt x="52" y="4"/>
                  </a:lnTo>
                  <a:lnTo>
                    <a:pt x="54" y="2"/>
                  </a:lnTo>
                  <a:lnTo>
                    <a:pt x="59" y="2"/>
                  </a:lnTo>
                  <a:lnTo>
                    <a:pt x="62" y="4"/>
                  </a:lnTo>
                  <a:lnTo>
                    <a:pt x="64" y="4"/>
                  </a:lnTo>
                  <a:lnTo>
                    <a:pt x="69" y="2"/>
                  </a:lnTo>
                  <a:lnTo>
                    <a:pt x="71" y="2"/>
                  </a:lnTo>
                  <a:lnTo>
                    <a:pt x="76" y="2"/>
                  </a:lnTo>
                  <a:lnTo>
                    <a:pt x="85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92" y="0"/>
                  </a:lnTo>
                  <a:lnTo>
                    <a:pt x="95" y="2"/>
                  </a:lnTo>
                  <a:lnTo>
                    <a:pt x="97" y="4"/>
                  </a:lnTo>
                  <a:lnTo>
                    <a:pt x="97" y="7"/>
                  </a:lnTo>
                  <a:lnTo>
                    <a:pt x="99" y="11"/>
                  </a:lnTo>
                  <a:lnTo>
                    <a:pt x="104" y="14"/>
                  </a:lnTo>
                  <a:lnTo>
                    <a:pt x="106" y="19"/>
                  </a:lnTo>
                  <a:lnTo>
                    <a:pt x="106" y="23"/>
                  </a:lnTo>
                  <a:lnTo>
                    <a:pt x="106" y="26"/>
                  </a:lnTo>
                  <a:lnTo>
                    <a:pt x="106" y="30"/>
                  </a:lnTo>
                  <a:lnTo>
                    <a:pt x="106" y="30"/>
                  </a:lnTo>
                  <a:lnTo>
                    <a:pt x="109" y="33"/>
                  </a:lnTo>
                  <a:lnTo>
                    <a:pt x="109" y="35"/>
                  </a:lnTo>
                  <a:lnTo>
                    <a:pt x="109" y="37"/>
                  </a:lnTo>
                  <a:lnTo>
                    <a:pt x="109" y="35"/>
                  </a:lnTo>
                  <a:lnTo>
                    <a:pt x="114" y="40"/>
                  </a:lnTo>
                  <a:lnTo>
                    <a:pt x="116" y="40"/>
                  </a:lnTo>
                  <a:lnTo>
                    <a:pt x="118" y="37"/>
                  </a:lnTo>
                  <a:lnTo>
                    <a:pt x="121" y="37"/>
                  </a:lnTo>
                  <a:lnTo>
                    <a:pt x="123" y="37"/>
                  </a:lnTo>
                  <a:lnTo>
                    <a:pt x="125" y="37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128" y="42"/>
                  </a:lnTo>
                  <a:lnTo>
                    <a:pt x="128" y="45"/>
                  </a:lnTo>
                  <a:lnTo>
                    <a:pt x="128" y="45"/>
                  </a:lnTo>
                  <a:lnTo>
                    <a:pt x="125" y="45"/>
                  </a:lnTo>
                  <a:lnTo>
                    <a:pt x="123" y="45"/>
                  </a:lnTo>
                  <a:lnTo>
                    <a:pt x="121" y="47"/>
                  </a:lnTo>
                  <a:lnTo>
                    <a:pt x="118" y="49"/>
                  </a:lnTo>
                  <a:lnTo>
                    <a:pt x="116" y="49"/>
                  </a:lnTo>
                  <a:lnTo>
                    <a:pt x="116" y="49"/>
                  </a:lnTo>
                  <a:lnTo>
                    <a:pt x="118" y="47"/>
                  </a:lnTo>
                  <a:lnTo>
                    <a:pt x="118" y="45"/>
                  </a:lnTo>
                  <a:lnTo>
                    <a:pt x="118" y="42"/>
                  </a:lnTo>
                  <a:lnTo>
                    <a:pt x="118" y="42"/>
                  </a:lnTo>
                  <a:lnTo>
                    <a:pt x="116" y="47"/>
                  </a:lnTo>
                  <a:lnTo>
                    <a:pt x="116" y="49"/>
                  </a:lnTo>
                  <a:lnTo>
                    <a:pt x="116" y="52"/>
                  </a:lnTo>
                  <a:lnTo>
                    <a:pt x="114" y="52"/>
                  </a:lnTo>
                  <a:lnTo>
                    <a:pt x="114" y="56"/>
                  </a:lnTo>
                  <a:lnTo>
                    <a:pt x="114" y="56"/>
                  </a:lnTo>
                  <a:lnTo>
                    <a:pt x="114" y="5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Freeform 221">
              <a:extLst>
                <a:ext uri="{FF2B5EF4-FFF2-40B4-BE49-F238E27FC236}">
                  <a16:creationId xmlns:a16="http://schemas.microsoft.com/office/drawing/2014/main" id="{19098CBD-8798-4241-9DE9-157D3DBB1D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7406" y="2167574"/>
              <a:ext cx="36476" cy="27651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2" y="0"/>
                </a:cxn>
                <a:cxn ang="0">
                  <a:pos x="9" y="0"/>
                </a:cxn>
                <a:cxn ang="0">
                  <a:pos x="4" y="0"/>
                </a:cxn>
                <a:cxn ang="0">
                  <a:pos x="4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2" y="7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2" y="7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7" y="5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12" y="5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4" y="0"/>
                </a:cxn>
              </a:cxnLst>
              <a:rect l="0" t="0" r="r" b="b"/>
              <a:pathLst>
                <a:path w="16" h="10">
                  <a:moveTo>
                    <a:pt x="14" y="0"/>
                  </a:moveTo>
                  <a:lnTo>
                    <a:pt x="12" y="0"/>
                  </a:lnTo>
                  <a:lnTo>
                    <a:pt x="9" y="0"/>
                  </a:lnTo>
                  <a:lnTo>
                    <a:pt x="4" y="0"/>
                  </a:lnTo>
                  <a:lnTo>
                    <a:pt x="4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10"/>
                  </a:lnTo>
                  <a:lnTo>
                    <a:pt x="2" y="7"/>
                  </a:lnTo>
                  <a:lnTo>
                    <a:pt x="4" y="5"/>
                  </a:lnTo>
                  <a:lnTo>
                    <a:pt x="4" y="5"/>
                  </a:lnTo>
                  <a:lnTo>
                    <a:pt x="7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12" y="5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Freeform 222">
              <a:extLst>
                <a:ext uri="{FF2B5EF4-FFF2-40B4-BE49-F238E27FC236}">
                  <a16:creationId xmlns:a16="http://schemas.microsoft.com/office/drawing/2014/main" id="{EEBE6250-4F54-0847-8781-5EC9CE3FE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7406" y="2167574"/>
              <a:ext cx="36476" cy="27651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2" y="0"/>
                </a:cxn>
                <a:cxn ang="0">
                  <a:pos x="9" y="0"/>
                </a:cxn>
                <a:cxn ang="0">
                  <a:pos x="4" y="0"/>
                </a:cxn>
                <a:cxn ang="0">
                  <a:pos x="4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2" y="7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2" y="7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7" y="5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12" y="5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4" y="0"/>
                </a:cxn>
              </a:cxnLst>
              <a:rect l="0" t="0" r="r" b="b"/>
              <a:pathLst>
                <a:path w="16" h="10">
                  <a:moveTo>
                    <a:pt x="14" y="0"/>
                  </a:moveTo>
                  <a:lnTo>
                    <a:pt x="12" y="0"/>
                  </a:lnTo>
                  <a:lnTo>
                    <a:pt x="9" y="0"/>
                  </a:lnTo>
                  <a:lnTo>
                    <a:pt x="4" y="0"/>
                  </a:lnTo>
                  <a:lnTo>
                    <a:pt x="4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10"/>
                  </a:lnTo>
                  <a:lnTo>
                    <a:pt x="2" y="7"/>
                  </a:lnTo>
                  <a:lnTo>
                    <a:pt x="4" y="5"/>
                  </a:lnTo>
                  <a:lnTo>
                    <a:pt x="4" y="5"/>
                  </a:lnTo>
                  <a:lnTo>
                    <a:pt x="7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12" y="5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Freeform 223">
              <a:extLst>
                <a:ext uri="{FF2B5EF4-FFF2-40B4-BE49-F238E27FC236}">
                  <a16:creationId xmlns:a16="http://schemas.microsoft.com/office/drawing/2014/main" id="{A0F4C915-6185-3D46-830A-BD8FB1265A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964" y="2148220"/>
              <a:ext cx="27358" cy="19355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5" y="7"/>
                </a:cxn>
                <a:cxn ang="0">
                  <a:pos x="5" y="5"/>
                </a:cxn>
                <a:cxn ang="0">
                  <a:pos x="7" y="5"/>
                </a:cxn>
                <a:cxn ang="0">
                  <a:pos x="12" y="5"/>
                </a:cxn>
                <a:cxn ang="0">
                  <a:pos x="12" y="3"/>
                </a:cxn>
                <a:cxn ang="0">
                  <a:pos x="10" y="3"/>
                </a:cxn>
                <a:cxn ang="0">
                  <a:pos x="10" y="3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5" y="3"/>
                </a:cxn>
                <a:cxn ang="0">
                  <a:pos x="2" y="3"/>
                </a:cxn>
              </a:cxnLst>
              <a:rect l="0" t="0" r="r" b="b"/>
              <a:pathLst>
                <a:path w="12" h="7">
                  <a:moveTo>
                    <a:pt x="2" y="3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5" y="7"/>
                  </a:lnTo>
                  <a:lnTo>
                    <a:pt x="5" y="5"/>
                  </a:lnTo>
                  <a:lnTo>
                    <a:pt x="7" y="5"/>
                  </a:lnTo>
                  <a:lnTo>
                    <a:pt x="12" y="5"/>
                  </a:lnTo>
                  <a:lnTo>
                    <a:pt x="12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7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2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Freeform 224">
              <a:extLst>
                <a:ext uri="{FF2B5EF4-FFF2-40B4-BE49-F238E27FC236}">
                  <a16:creationId xmlns:a16="http://schemas.microsoft.com/office/drawing/2014/main" id="{C8B771A8-E3AB-8648-AEAC-55CD64EF99E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964" y="2148220"/>
              <a:ext cx="27358" cy="19355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5" y="7"/>
                </a:cxn>
                <a:cxn ang="0">
                  <a:pos x="5" y="5"/>
                </a:cxn>
                <a:cxn ang="0">
                  <a:pos x="7" y="5"/>
                </a:cxn>
                <a:cxn ang="0">
                  <a:pos x="12" y="5"/>
                </a:cxn>
                <a:cxn ang="0">
                  <a:pos x="12" y="3"/>
                </a:cxn>
                <a:cxn ang="0">
                  <a:pos x="10" y="3"/>
                </a:cxn>
                <a:cxn ang="0">
                  <a:pos x="10" y="3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5" y="3"/>
                </a:cxn>
                <a:cxn ang="0">
                  <a:pos x="2" y="3"/>
                </a:cxn>
              </a:cxnLst>
              <a:rect l="0" t="0" r="r" b="b"/>
              <a:pathLst>
                <a:path w="12" h="7">
                  <a:moveTo>
                    <a:pt x="2" y="3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5" y="7"/>
                  </a:lnTo>
                  <a:lnTo>
                    <a:pt x="5" y="5"/>
                  </a:lnTo>
                  <a:lnTo>
                    <a:pt x="7" y="5"/>
                  </a:lnTo>
                  <a:lnTo>
                    <a:pt x="12" y="5"/>
                  </a:lnTo>
                  <a:lnTo>
                    <a:pt x="12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7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2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Freeform 225">
              <a:extLst>
                <a:ext uri="{FF2B5EF4-FFF2-40B4-BE49-F238E27FC236}">
                  <a16:creationId xmlns:a16="http://schemas.microsoft.com/office/drawing/2014/main" id="{0E727D6C-42F8-AF48-A519-85201EE620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0721" y="2128863"/>
              <a:ext cx="150464" cy="77420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5" y="0"/>
                </a:cxn>
                <a:cxn ang="0">
                  <a:pos x="40" y="2"/>
                </a:cxn>
                <a:cxn ang="0">
                  <a:pos x="45" y="2"/>
                </a:cxn>
                <a:cxn ang="0">
                  <a:pos x="59" y="2"/>
                </a:cxn>
                <a:cxn ang="0">
                  <a:pos x="63" y="2"/>
                </a:cxn>
                <a:cxn ang="0">
                  <a:pos x="66" y="2"/>
                </a:cxn>
                <a:cxn ang="0">
                  <a:pos x="66" y="5"/>
                </a:cxn>
                <a:cxn ang="0">
                  <a:pos x="61" y="7"/>
                </a:cxn>
                <a:cxn ang="0">
                  <a:pos x="59" y="12"/>
                </a:cxn>
                <a:cxn ang="0">
                  <a:pos x="59" y="14"/>
                </a:cxn>
                <a:cxn ang="0">
                  <a:pos x="61" y="17"/>
                </a:cxn>
                <a:cxn ang="0">
                  <a:pos x="56" y="19"/>
                </a:cxn>
                <a:cxn ang="0">
                  <a:pos x="56" y="19"/>
                </a:cxn>
                <a:cxn ang="0">
                  <a:pos x="59" y="21"/>
                </a:cxn>
                <a:cxn ang="0">
                  <a:pos x="63" y="24"/>
                </a:cxn>
                <a:cxn ang="0">
                  <a:pos x="61" y="24"/>
                </a:cxn>
                <a:cxn ang="0">
                  <a:pos x="56" y="21"/>
                </a:cxn>
                <a:cxn ang="0">
                  <a:pos x="56" y="26"/>
                </a:cxn>
                <a:cxn ang="0">
                  <a:pos x="56" y="28"/>
                </a:cxn>
                <a:cxn ang="0">
                  <a:pos x="52" y="28"/>
                </a:cxn>
                <a:cxn ang="0">
                  <a:pos x="45" y="28"/>
                </a:cxn>
                <a:cxn ang="0">
                  <a:pos x="37" y="26"/>
                </a:cxn>
                <a:cxn ang="0">
                  <a:pos x="33" y="24"/>
                </a:cxn>
                <a:cxn ang="0">
                  <a:pos x="26" y="21"/>
                </a:cxn>
                <a:cxn ang="0">
                  <a:pos x="16" y="24"/>
                </a:cxn>
                <a:cxn ang="0">
                  <a:pos x="14" y="24"/>
                </a:cxn>
                <a:cxn ang="0">
                  <a:pos x="14" y="19"/>
                </a:cxn>
                <a:cxn ang="0">
                  <a:pos x="16" y="17"/>
                </a:cxn>
                <a:cxn ang="0">
                  <a:pos x="11" y="19"/>
                </a:cxn>
                <a:cxn ang="0">
                  <a:pos x="7" y="19"/>
                </a:cxn>
                <a:cxn ang="0">
                  <a:pos x="4" y="17"/>
                </a:cxn>
                <a:cxn ang="0">
                  <a:pos x="2" y="14"/>
                </a:cxn>
                <a:cxn ang="0">
                  <a:pos x="2" y="12"/>
                </a:cxn>
                <a:cxn ang="0">
                  <a:pos x="4" y="12"/>
                </a:cxn>
                <a:cxn ang="0">
                  <a:pos x="2" y="10"/>
                </a:cxn>
                <a:cxn ang="0">
                  <a:pos x="2" y="10"/>
                </a:cxn>
                <a:cxn ang="0">
                  <a:pos x="2" y="7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14" y="2"/>
                </a:cxn>
                <a:cxn ang="0">
                  <a:pos x="19" y="2"/>
                </a:cxn>
                <a:cxn ang="0">
                  <a:pos x="28" y="2"/>
                </a:cxn>
                <a:cxn ang="0">
                  <a:pos x="28" y="0"/>
                </a:cxn>
              </a:cxnLst>
              <a:rect l="0" t="0" r="r" b="b"/>
              <a:pathLst>
                <a:path w="66" h="28">
                  <a:moveTo>
                    <a:pt x="30" y="0"/>
                  </a:moveTo>
                  <a:lnTo>
                    <a:pt x="30" y="0"/>
                  </a:lnTo>
                  <a:lnTo>
                    <a:pt x="33" y="2"/>
                  </a:lnTo>
                  <a:lnTo>
                    <a:pt x="35" y="0"/>
                  </a:lnTo>
                  <a:lnTo>
                    <a:pt x="37" y="0"/>
                  </a:lnTo>
                  <a:lnTo>
                    <a:pt x="40" y="2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9" y="2"/>
                  </a:lnTo>
                  <a:lnTo>
                    <a:pt x="59" y="2"/>
                  </a:lnTo>
                  <a:lnTo>
                    <a:pt x="61" y="2"/>
                  </a:lnTo>
                  <a:lnTo>
                    <a:pt x="63" y="2"/>
                  </a:lnTo>
                  <a:lnTo>
                    <a:pt x="63" y="2"/>
                  </a:lnTo>
                  <a:lnTo>
                    <a:pt x="66" y="2"/>
                  </a:lnTo>
                  <a:lnTo>
                    <a:pt x="66" y="5"/>
                  </a:lnTo>
                  <a:lnTo>
                    <a:pt x="66" y="5"/>
                  </a:lnTo>
                  <a:lnTo>
                    <a:pt x="63" y="7"/>
                  </a:lnTo>
                  <a:lnTo>
                    <a:pt x="61" y="7"/>
                  </a:lnTo>
                  <a:lnTo>
                    <a:pt x="59" y="10"/>
                  </a:lnTo>
                  <a:lnTo>
                    <a:pt x="59" y="12"/>
                  </a:lnTo>
                  <a:lnTo>
                    <a:pt x="59" y="14"/>
                  </a:lnTo>
                  <a:lnTo>
                    <a:pt x="59" y="14"/>
                  </a:lnTo>
                  <a:lnTo>
                    <a:pt x="61" y="14"/>
                  </a:lnTo>
                  <a:lnTo>
                    <a:pt x="61" y="17"/>
                  </a:lnTo>
                  <a:lnTo>
                    <a:pt x="59" y="17"/>
                  </a:lnTo>
                  <a:lnTo>
                    <a:pt x="56" y="19"/>
                  </a:lnTo>
                  <a:lnTo>
                    <a:pt x="56" y="19"/>
                  </a:lnTo>
                  <a:lnTo>
                    <a:pt x="56" y="19"/>
                  </a:lnTo>
                  <a:lnTo>
                    <a:pt x="56" y="21"/>
                  </a:lnTo>
                  <a:lnTo>
                    <a:pt x="59" y="21"/>
                  </a:lnTo>
                  <a:lnTo>
                    <a:pt x="61" y="21"/>
                  </a:lnTo>
                  <a:lnTo>
                    <a:pt x="63" y="24"/>
                  </a:lnTo>
                  <a:lnTo>
                    <a:pt x="63" y="24"/>
                  </a:lnTo>
                  <a:lnTo>
                    <a:pt x="61" y="24"/>
                  </a:lnTo>
                  <a:lnTo>
                    <a:pt x="59" y="24"/>
                  </a:lnTo>
                  <a:lnTo>
                    <a:pt x="56" y="21"/>
                  </a:lnTo>
                  <a:lnTo>
                    <a:pt x="59" y="24"/>
                  </a:lnTo>
                  <a:lnTo>
                    <a:pt x="56" y="26"/>
                  </a:lnTo>
                  <a:lnTo>
                    <a:pt x="54" y="26"/>
                  </a:lnTo>
                  <a:lnTo>
                    <a:pt x="56" y="28"/>
                  </a:lnTo>
                  <a:lnTo>
                    <a:pt x="54" y="28"/>
                  </a:lnTo>
                  <a:lnTo>
                    <a:pt x="52" y="28"/>
                  </a:lnTo>
                  <a:lnTo>
                    <a:pt x="47" y="28"/>
                  </a:lnTo>
                  <a:lnTo>
                    <a:pt x="45" y="28"/>
                  </a:lnTo>
                  <a:lnTo>
                    <a:pt x="42" y="28"/>
                  </a:lnTo>
                  <a:lnTo>
                    <a:pt x="37" y="26"/>
                  </a:lnTo>
                  <a:lnTo>
                    <a:pt x="37" y="24"/>
                  </a:lnTo>
                  <a:lnTo>
                    <a:pt x="33" y="24"/>
                  </a:lnTo>
                  <a:lnTo>
                    <a:pt x="30" y="21"/>
                  </a:lnTo>
                  <a:lnTo>
                    <a:pt x="26" y="21"/>
                  </a:lnTo>
                  <a:lnTo>
                    <a:pt x="19" y="21"/>
                  </a:lnTo>
                  <a:lnTo>
                    <a:pt x="16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19"/>
                  </a:lnTo>
                  <a:lnTo>
                    <a:pt x="16" y="19"/>
                  </a:lnTo>
                  <a:lnTo>
                    <a:pt x="16" y="17"/>
                  </a:lnTo>
                  <a:lnTo>
                    <a:pt x="11" y="17"/>
                  </a:lnTo>
                  <a:lnTo>
                    <a:pt x="11" y="19"/>
                  </a:lnTo>
                  <a:lnTo>
                    <a:pt x="9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0" y="10"/>
                  </a:lnTo>
                  <a:lnTo>
                    <a:pt x="2" y="7"/>
                  </a:lnTo>
                  <a:lnTo>
                    <a:pt x="2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11" y="5"/>
                  </a:lnTo>
                  <a:lnTo>
                    <a:pt x="14" y="2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8" y="0"/>
                  </a:lnTo>
                  <a:lnTo>
                    <a:pt x="3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Freeform 227">
              <a:extLst>
                <a:ext uri="{FF2B5EF4-FFF2-40B4-BE49-F238E27FC236}">
                  <a16:creationId xmlns:a16="http://schemas.microsoft.com/office/drawing/2014/main" id="{1507F4F8-76E7-7F40-A731-066029B91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1813" y="2305824"/>
              <a:ext cx="269012" cy="279267"/>
            </a:xfrm>
            <a:custGeom>
              <a:avLst/>
              <a:gdLst/>
              <a:ahLst/>
              <a:cxnLst>
                <a:cxn ang="0">
                  <a:pos x="66" y="9"/>
                </a:cxn>
                <a:cxn ang="0">
                  <a:pos x="62" y="9"/>
                </a:cxn>
                <a:cxn ang="0">
                  <a:pos x="54" y="7"/>
                </a:cxn>
                <a:cxn ang="0">
                  <a:pos x="50" y="7"/>
                </a:cxn>
                <a:cxn ang="0">
                  <a:pos x="47" y="2"/>
                </a:cxn>
                <a:cxn ang="0">
                  <a:pos x="38" y="0"/>
                </a:cxn>
                <a:cxn ang="0">
                  <a:pos x="40" y="5"/>
                </a:cxn>
                <a:cxn ang="0">
                  <a:pos x="36" y="7"/>
                </a:cxn>
                <a:cxn ang="0">
                  <a:pos x="38" y="9"/>
                </a:cxn>
                <a:cxn ang="0">
                  <a:pos x="38" y="12"/>
                </a:cxn>
                <a:cxn ang="0">
                  <a:pos x="36" y="16"/>
                </a:cxn>
                <a:cxn ang="0">
                  <a:pos x="33" y="21"/>
                </a:cxn>
                <a:cxn ang="0">
                  <a:pos x="28" y="21"/>
                </a:cxn>
                <a:cxn ang="0">
                  <a:pos x="17" y="16"/>
                </a:cxn>
                <a:cxn ang="0">
                  <a:pos x="14" y="21"/>
                </a:cxn>
                <a:cxn ang="0">
                  <a:pos x="19" y="23"/>
                </a:cxn>
                <a:cxn ang="0">
                  <a:pos x="12" y="28"/>
                </a:cxn>
                <a:cxn ang="0">
                  <a:pos x="14" y="35"/>
                </a:cxn>
                <a:cxn ang="0">
                  <a:pos x="7" y="40"/>
                </a:cxn>
                <a:cxn ang="0">
                  <a:pos x="0" y="42"/>
                </a:cxn>
                <a:cxn ang="0">
                  <a:pos x="0" y="49"/>
                </a:cxn>
                <a:cxn ang="0">
                  <a:pos x="0" y="57"/>
                </a:cxn>
                <a:cxn ang="0">
                  <a:pos x="2" y="61"/>
                </a:cxn>
                <a:cxn ang="0">
                  <a:pos x="2" y="66"/>
                </a:cxn>
                <a:cxn ang="0">
                  <a:pos x="2" y="71"/>
                </a:cxn>
                <a:cxn ang="0">
                  <a:pos x="14" y="78"/>
                </a:cxn>
                <a:cxn ang="0">
                  <a:pos x="21" y="85"/>
                </a:cxn>
                <a:cxn ang="0">
                  <a:pos x="19" y="97"/>
                </a:cxn>
                <a:cxn ang="0">
                  <a:pos x="38" y="97"/>
                </a:cxn>
                <a:cxn ang="0">
                  <a:pos x="52" y="99"/>
                </a:cxn>
                <a:cxn ang="0">
                  <a:pos x="59" y="101"/>
                </a:cxn>
                <a:cxn ang="0">
                  <a:pos x="66" y="99"/>
                </a:cxn>
                <a:cxn ang="0">
                  <a:pos x="83" y="97"/>
                </a:cxn>
                <a:cxn ang="0">
                  <a:pos x="92" y="97"/>
                </a:cxn>
                <a:cxn ang="0">
                  <a:pos x="92" y="90"/>
                </a:cxn>
                <a:cxn ang="0">
                  <a:pos x="104" y="85"/>
                </a:cxn>
                <a:cxn ang="0">
                  <a:pos x="95" y="75"/>
                </a:cxn>
                <a:cxn ang="0">
                  <a:pos x="85" y="66"/>
                </a:cxn>
                <a:cxn ang="0">
                  <a:pos x="80" y="61"/>
                </a:cxn>
                <a:cxn ang="0">
                  <a:pos x="90" y="61"/>
                </a:cxn>
                <a:cxn ang="0">
                  <a:pos x="109" y="54"/>
                </a:cxn>
                <a:cxn ang="0">
                  <a:pos x="116" y="54"/>
                </a:cxn>
                <a:cxn ang="0">
                  <a:pos x="118" y="47"/>
                </a:cxn>
                <a:cxn ang="0">
                  <a:pos x="114" y="38"/>
                </a:cxn>
                <a:cxn ang="0">
                  <a:pos x="111" y="31"/>
                </a:cxn>
                <a:cxn ang="0">
                  <a:pos x="111" y="23"/>
                </a:cxn>
                <a:cxn ang="0">
                  <a:pos x="109" y="16"/>
                </a:cxn>
                <a:cxn ang="0">
                  <a:pos x="97" y="12"/>
                </a:cxn>
                <a:cxn ang="0">
                  <a:pos x="92" y="9"/>
                </a:cxn>
                <a:cxn ang="0">
                  <a:pos x="85" y="9"/>
                </a:cxn>
                <a:cxn ang="0">
                  <a:pos x="88" y="7"/>
                </a:cxn>
                <a:cxn ang="0">
                  <a:pos x="80" y="12"/>
                </a:cxn>
                <a:cxn ang="0">
                  <a:pos x="71" y="14"/>
                </a:cxn>
                <a:cxn ang="0">
                  <a:pos x="64" y="12"/>
                </a:cxn>
              </a:cxnLst>
              <a:rect l="0" t="0" r="r" b="b"/>
              <a:pathLst>
                <a:path w="118" h="101">
                  <a:moveTo>
                    <a:pt x="64" y="12"/>
                  </a:moveTo>
                  <a:lnTo>
                    <a:pt x="62" y="12"/>
                  </a:lnTo>
                  <a:lnTo>
                    <a:pt x="64" y="12"/>
                  </a:lnTo>
                  <a:lnTo>
                    <a:pt x="66" y="9"/>
                  </a:lnTo>
                  <a:lnTo>
                    <a:pt x="66" y="9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2" y="9"/>
                  </a:lnTo>
                  <a:lnTo>
                    <a:pt x="59" y="9"/>
                  </a:lnTo>
                  <a:lnTo>
                    <a:pt x="59" y="7"/>
                  </a:lnTo>
                  <a:lnTo>
                    <a:pt x="57" y="7"/>
                  </a:lnTo>
                  <a:lnTo>
                    <a:pt x="54" y="7"/>
                  </a:lnTo>
                  <a:lnTo>
                    <a:pt x="54" y="7"/>
                  </a:lnTo>
                  <a:lnTo>
                    <a:pt x="54" y="7"/>
                  </a:lnTo>
                  <a:lnTo>
                    <a:pt x="52" y="7"/>
                  </a:lnTo>
                  <a:lnTo>
                    <a:pt x="50" y="7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2"/>
                  </a:lnTo>
                  <a:lnTo>
                    <a:pt x="47" y="2"/>
                  </a:lnTo>
                  <a:lnTo>
                    <a:pt x="45" y="2"/>
                  </a:lnTo>
                  <a:lnTo>
                    <a:pt x="45" y="0"/>
                  </a:lnTo>
                  <a:lnTo>
                    <a:pt x="43" y="2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6" y="2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36" y="7"/>
                  </a:lnTo>
                  <a:lnTo>
                    <a:pt x="36" y="7"/>
                  </a:lnTo>
                  <a:lnTo>
                    <a:pt x="36" y="7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6" y="14"/>
                  </a:lnTo>
                  <a:lnTo>
                    <a:pt x="36" y="16"/>
                  </a:lnTo>
                  <a:lnTo>
                    <a:pt x="33" y="16"/>
                  </a:lnTo>
                  <a:lnTo>
                    <a:pt x="33" y="19"/>
                  </a:lnTo>
                  <a:lnTo>
                    <a:pt x="36" y="21"/>
                  </a:lnTo>
                  <a:lnTo>
                    <a:pt x="33" y="21"/>
                  </a:lnTo>
                  <a:lnTo>
                    <a:pt x="33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28" y="21"/>
                  </a:lnTo>
                  <a:lnTo>
                    <a:pt x="28" y="19"/>
                  </a:lnTo>
                  <a:lnTo>
                    <a:pt x="26" y="16"/>
                  </a:lnTo>
                  <a:lnTo>
                    <a:pt x="24" y="16"/>
                  </a:lnTo>
                  <a:lnTo>
                    <a:pt x="17" y="16"/>
                  </a:lnTo>
                  <a:lnTo>
                    <a:pt x="17" y="19"/>
                  </a:lnTo>
                  <a:lnTo>
                    <a:pt x="14" y="19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7" y="21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19" y="21"/>
                  </a:lnTo>
                  <a:lnTo>
                    <a:pt x="14" y="23"/>
                  </a:lnTo>
                  <a:lnTo>
                    <a:pt x="12" y="28"/>
                  </a:lnTo>
                  <a:lnTo>
                    <a:pt x="10" y="31"/>
                  </a:lnTo>
                  <a:lnTo>
                    <a:pt x="10" y="33"/>
                  </a:lnTo>
                  <a:lnTo>
                    <a:pt x="14" y="33"/>
                  </a:lnTo>
                  <a:lnTo>
                    <a:pt x="14" y="35"/>
                  </a:lnTo>
                  <a:lnTo>
                    <a:pt x="12" y="38"/>
                  </a:lnTo>
                  <a:lnTo>
                    <a:pt x="10" y="38"/>
                  </a:lnTo>
                  <a:lnTo>
                    <a:pt x="10" y="40"/>
                  </a:lnTo>
                  <a:lnTo>
                    <a:pt x="7" y="40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0" y="40"/>
                  </a:lnTo>
                  <a:lnTo>
                    <a:pt x="0" y="4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7"/>
                  </a:lnTo>
                  <a:lnTo>
                    <a:pt x="0" y="4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0" y="57"/>
                  </a:lnTo>
                  <a:lnTo>
                    <a:pt x="2" y="57"/>
                  </a:lnTo>
                  <a:lnTo>
                    <a:pt x="2" y="59"/>
                  </a:lnTo>
                  <a:lnTo>
                    <a:pt x="2" y="59"/>
                  </a:lnTo>
                  <a:lnTo>
                    <a:pt x="2" y="61"/>
                  </a:lnTo>
                  <a:lnTo>
                    <a:pt x="0" y="64"/>
                  </a:lnTo>
                  <a:lnTo>
                    <a:pt x="2" y="64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2" y="68"/>
                  </a:lnTo>
                  <a:lnTo>
                    <a:pt x="5" y="68"/>
                  </a:lnTo>
                  <a:lnTo>
                    <a:pt x="5" y="71"/>
                  </a:lnTo>
                  <a:lnTo>
                    <a:pt x="2" y="71"/>
                  </a:lnTo>
                  <a:lnTo>
                    <a:pt x="7" y="73"/>
                  </a:lnTo>
                  <a:lnTo>
                    <a:pt x="7" y="75"/>
                  </a:lnTo>
                  <a:lnTo>
                    <a:pt x="10" y="75"/>
                  </a:lnTo>
                  <a:lnTo>
                    <a:pt x="14" y="78"/>
                  </a:lnTo>
                  <a:lnTo>
                    <a:pt x="24" y="78"/>
                  </a:lnTo>
                  <a:lnTo>
                    <a:pt x="28" y="80"/>
                  </a:lnTo>
                  <a:lnTo>
                    <a:pt x="26" y="83"/>
                  </a:lnTo>
                  <a:lnTo>
                    <a:pt x="21" y="85"/>
                  </a:lnTo>
                  <a:lnTo>
                    <a:pt x="21" y="87"/>
                  </a:lnTo>
                  <a:lnTo>
                    <a:pt x="19" y="92"/>
                  </a:lnTo>
                  <a:lnTo>
                    <a:pt x="19" y="97"/>
                  </a:lnTo>
                  <a:lnTo>
                    <a:pt x="19" y="97"/>
                  </a:lnTo>
                  <a:lnTo>
                    <a:pt x="21" y="97"/>
                  </a:lnTo>
                  <a:lnTo>
                    <a:pt x="21" y="99"/>
                  </a:lnTo>
                  <a:lnTo>
                    <a:pt x="31" y="99"/>
                  </a:lnTo>
                  <a:lnTo>
                    <a:pt x="38" y="97"/>
                  </a:lnTo>
                  <a:lnTo>
                    <a:pt x="43" y="99"/>
                  </a:lnTo>
                  <a:lnTo>
                    <a:pt x="47" y="99"/>
                  </a:lnTo>
                  <a:lnTo>
                    <a:pt x="50" y="99"/>
                  </a:lnTo>
                  <a:lnTo>
                    <a:pt x="52" y="99"/>
                  </a:lnTo>
                  <a:lnTo>
                    <a:pt x="52" y="99"/>
                  </a:lnTo>
                  <a:lnTo>
                    <a:pt x="54" y="101"/>
                  </a:lnTo>
                  <a:lnTo>
                    <a:pt x="57" y="101"/>
                  </a:lnTo>
                  <a:lnTo>
                    <a:pt x="59" y="101"/>
                  </a:lnTo>
                  <a:lnTo>
                    <a:pt x="59" y="99"/>
                  </a:lnTo>
                  <a:lnTo>
                    <a:pt x="62" y="99"/>
                  </a:lnTo>
                  <a:lnTo>
                    <a:pt x="64" y="99"/>
                  </a:lnTo>
                  <a:lnTo>
                    <a:pt x="66" y="99"/>
                  </a:lnTo>
                  <a:lnTo>
                    <a:pt x="69" y="99"/>
                  </a:lnTo>
                  <a:lnTo>
                    <a:pt x="73" y="99"/>
                  </a:lnTo>
                  <a:lnTo>
                    <a:pt x="83" y="97"/>
                  </a:lnTo>
                  <a:lnTo>
                    <a:pt x="83" y="97"/>
                  </a:lnTo>
                  <a:lnTo>
                    <a:pt x="88" y="97"/>
                  </a:lnTo>
                  <a:lnTo>
                    <a:pt x="90" y="97"/>
                  </a:lnTo>
                  <a:lnTo>
                    <a:pt x="90" y="99"/>
                  </a:lnTo>
                  <a:lnTo>
                    <a:pt x="92" y="97"/>
                  </a:lnTo>
                  <a:lnTo>
                    <a:pt x="92" y="97"/>
                  </a:lnTo>
                  <a:lnTo>
                    <a:pt x="92" y="94"/>
                  </a:lnTo>
                  <a:lnTo>
                    <a:pt x="90" y="92"/>
                  </a:lnTo>
                  <a:lnTo>
                    <a:pt x="92" y="90"/>
                  </a:lnTo>
                  <a:lnTo>
                    <a:pt x="97" y="87"/>
                  </a:lnTo>
                  <a:lnTo>
                    <a:pt x="99" y="87"/>
                  </a:lnTo>
                  <a:lnTo>
                    <a:pt x="99" y="85"/>
                  </a:lnTo>
                  <a:lnTo>
                    <a:pt x="104" y="85"/>
                  </a:lnTo>
                  <a:lnTo>
                    <a:pt x="104" y="83"/>
                  </a:lnTo>
                  <a:lnTo>
                    <a:pt x="102" y="83"/>
                  </a:lnTo>
                  <a:lnTo>
                    <a:pt x="97" y="78"/>
                  </a:lnTo>
                  <a:lnTo>
                    <a:pt x="95" y="75"/>
                  </a:lnTo>
                  <a:lnTo>
                    <a:pt x="88" y="73"/>
                  </a:lnTo>
                  <a:lnTo>
                    <a:pt x="85" y="71"/>
                  </a:lnTo>
                  <a:lnTo>
                    <a:pt x="85" y="68"/>
                  </a:lnTo>
                  <a:lnTo>
                    <a:pt x="85" y="66"/>
                  </a:lnTo>
                  <a:lnTo>
                    <a:pt x="80" y="66"/>
                  </a:lnTo>
                  <a:lnTo>
                    <a:pt x="78" y="64"/>
                  </a:lnTo>
                  <a:lnTo>
                    <a:pt x="78" y="61"/>
                  </a:lnTo>
                  <a:lnTo>
                    <a:pt x="80" y="61"/>
                  </a:lnTo>
                  <a:lnTo>
                    <a:pt x="83" y="64"/>
                  </a:lnTo>
                  <a:lnTo>
                    <a:pt x="83" y="64"/>
                  </a:lnTo>
                  <a:lnTo>
                    <a:pt x="85" y="61"/>
                  </a:lnTo>
                  <a:lnTo>
                    <a:pt x="90" y="61"/>
                  </a:lnTo>
                  <a:lnTo>
                    <a:pt x="92" y="59"/>
                  </a:lnTo>
                  <a:lnTo>
                    <a:pt x="97" y="59"/>
                  </a:lnTo>
                  <a:lnTo>
                    <a:pt x="99" y="57"/>
                  </a:lnTo>
                  <a:lnTo>
                    <a:pt x="109" y="54"/>
                  </a:lnTo>
                  <a:lnTo>
                    <a:pt x="109" y="52"/>
                  </a:lnTo>
                  <a:lnTo>
                    <a:pt x="111" y="52"/>
                  </a:lnTo>
                  <a:lnTo>
                    <a:pt x="114" y="52"/>
                  </a:lnTo>
                  <a:lnTo>
                    <a:pt x="116" y="54"/>
                  </a:lnTo>
                  <a:lnTo>
                    <a:pt x="116" y="54"/>
                  </a:lnTo>
                  <a:lnTo>
                    <a:pt x="118" y="54"/>
                  </a:lnTo>
                  <a:lnTo>
                    <a:pt x="118" y="49"/>
                  </a:lnTo>
                  <a:lnTo>
                    <a:pt x="118" y="47"/>
                  </a:lnTo>
                  <a:lnTo>
                    <a:pt x="118" y="47"/>
                  </a:lnTo>
                  <a:lnTo>
                    <a:pt x="114" y="45"/>
                  </a:lnTo>
                  <a:lnTo>
                    <a:pt x="114" y="40"/>
                  </a:lnTo>
                  <a:lnTo>
                    <a:pt x="114" y="38"/>
                  </a:lnTo>
                  <a:lnTo>
                    <a:pt x="114" y="35"/>
                  </a:lnTo>
                  <a:lnTo>
                    <a:pt x="114" y="35"/>
                  </a:lnTo>
                  <a:lnTo>
                    <a:pt x="114" y="31"/>
                  </a:lnTo>
                  <a:lnTo>
                    <a:pt x="111" y="31"/>
                  </a:lnTo>
                  <a:lnTo>
                    <a:pt x="109" y="28"/>
                  </a:lnTo>
                  <a:lnTo>
                    <a:pt x="109" y="28"/>
                  </a:lnTo>
                  <a:lnTo>
                    <a:pt x="109" y="26"/>
                  </a:lnTo>
                  <a:lnTo>
                    <a:pt x="111" y="23"/>
                  </a:lnTo>
                  <a:lnTo>
                    <a:pt x="111" y="21"/>
                  </a:lnTo>
                  <a:lnTo>
                    <a:pt x="111" y="19"/>
                  </a:lnTo>
                  <a:lnTo>
                    <a:pt x="109" y="16"/>
                  </a:lnTo>
                  <a:lnTo>
                    <a:pt x="109" y="16"/>
                  </a:lnTo>
                  <a:lnTo>
                    <a:pt x="104" y="14"/>
                  </a:lnTo>
                  <a:lnTo>
                    <a:pt x="102" y="12"/>
                  </a:lnTo>
                  <a:lnTo>
                    <a:pt x="99" y="12"/>
                  </a:lnTo>
                  <a:lnTo>
                    <a:pt x="97" y="12"/>
                  </a:lnTo>
                  <a:lnTo>
                    <a:pt x="97" y="9"/>
                  </a:lnTo>
                  <a:lnTo>
                    <a:pt x="97" y="9"/>
                  </a:lnTo>
                  <a:lnTo>
                    <a:pt x="95" y="9"/>
                  </a:lnTo>
                  <a:lnTo>
                    <a:pt x="92" y="9"/>
                  </a:lnTo>
                  <a:lnTo>
                    <a:pt x="92" y="7"/>
                  </a:lnTo>
                  <a:lnTo>
                    <a:pt x="88" y="7"/>
                  </a:lnTo>
                  <a:lnTo>
                    <a:pt x="85" y="7"/>
                  </a:lnTo>
                  <a:lnTo>
                    <a:pt x="85" y="9"/>
                  </a:lnTo>
                  <a:lnTo>
                    <a:pt x="85" y="7"/>
                  </a:lnTo>
                  <a:lnTo>
                    <a:pt x="88" y="7"/>
                  </a:lnTo>
                  <a:lnTo>
                    <a:pt x="90" y="7"/>
                  </a:lnTo>
                  <a:lnTo>
                    <a:pt x="88" y="7"/>
                  </a:lnTo>
                  <a:lnTo>
                    <a:pt x="85" y="7"/>
                  </a:lnTo>
                  <a:lnTo>
                    <a:pt x="83" y="9"/>
                  </a:lnTo>
                  <a:lnTo>
                    <a:pt x="80" y="9"/>
                  </a:lnTo>
                  <a:lnTo>
                    <a:pt x="80" y="12"/>
                  </a:lnTo>
                  <a:lnTo>
                    <a:pt x="80" y="9"/>
                  </a:lnTo>
                  <a:lnTo>
                    <a:pt x="76" y="9"/>
                  </a:lnTo>
                  <a:lnTo>
                    <a:pt x="71" y="12"/>
                  </a:lnTo>
                  <a:lnTo>
                    <a:pt x="71" y="14"/>
                  </a:lnTo>
                  <a:lnTo>
                    <a:pt x="71" y="14"/>
                  </a:lnTo>
                  <a:lnTo>
                    <a:pt x="66" y="12"/>
                  </a:lnTo>
                  <a:lnTo>
                    <a:pt x="64" y="14"/>
                  </a:lnTo>
                  <a:lnTo>
                    <a:pt x="64" y="1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Freeform 229">
              <a:extLst>
                <a:ext uri="{FF2B5EF4-FFF2-40B4-BE49-F238E27FC236}">
                  <a16:creationId xmlns:a16="http://schemas.microsoft.com/office/drawing/2014/main" id="{679044F6-60D0-B84F-A4E3-2154AA29A4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8393" y="2319649"/>
              <a:ext cx="15958" cy="11060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4"/>
                </a:cxn>
                <a:cxn ang="0">
                  <a:pos x="4" y="2"/>
                </a:cxn>
                <a:cxn ang="0">
                  <a:pos x="4" y="4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4" y="2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7" y="2"/>
                </a:cxn>
              </a:cxnLst>
              <a:rect l="0" t="0" r="r" b="b"/>
              <a:pathLst>
                <a:path w="7" h="4">
                  <a:moveTo>
                    <a:pt x="7" y="2"/>
                  </a:moveTo>
                  <a:lnTo>
                    <a:pt x="7" y="2"/>
                  </a:lnTo>
                  <a:lnTo>
                    <a:pt x="7" y="2"/>
                  </a:lnTo>
                  <a:lnTo>
                    <a:pt x="7" y="4"/>
                  </a:lnTo>
                  <a:lnTo>
                    <a:pt x="4" y="2"/>
                  </a:lnTo>
                  <a:lnTo>
                    <a:pt x="4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Freeform 230">
              <a:extLst>
                <a:ext uri="{FF2B5EF4-FFF2-40B4-BE49-F238E27FC236}">
                  <a16:creationId xmlns:a16="http://schemas.microsoft.com/office/drawing/2014/main" id="{C615F669-64F4-CB40-8967-3208D0F78F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8393" y="2319649"/>
              <a:ext cx="15958" cy="11060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4"/>
                </a:cxn>
                <a:cxn ang="0">
                  <a:pos x="4" y="2"/>
                </a:cxn>
                <a:cxn ang="0">
                  <a:pos x="4" y="4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4" y="2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7" y="2"/>
                </a:cxn>
              </a:cxnLst>
              <a:rect l="0" t="0" r="r" b="b"/>
              <a:pathLst>
                <a:path w="7" h="4">
                  <a:moveTo>
                    <a:pt x="7" y="2"/>
                  </a:moveTo>
                  <a:lnTo>
                    <a:pt x="7" y="2"/>
                  </a:lnTo>
                  <a:lnTo>
                    <a:pt x="7" y="2"/>
                  </a:lnTo>
                  <a:lnTo>
                    <a:pt x="7" y="4"/>
                  </a:lnTo>
                  <a:lnTo>
                    <a:pt x="4" y="2"/>
                  </a:lnTo>
                  <a:lnTo>
                    <a:pt x="4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Freeform 231">
              <a:extLst>
                <a:ext uri="{FF2B5EF4-FFF2-40B4-BE49-F238E27FC236}">
                  <a16:creationId xmlns:a16="http://schemas.microsoft.com/office/drawing/2014/main" id="{966718E8-DD20-2745-8EC9-12B12AF35A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146" y="3691093"/>
              <a:ext cx="4560" cy="553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Freeform 232">
              <a:extLst>
                <a:ext uri="{FF2B5EF4-FFF2-40B4-BE49-F238E27FC236}">
                  <a16:creationId xmlns:a16="http://schemas.microsoft.com/office/drawing/2014/main" id="{AC3C03EC-629C-464A-AC85-1F5ACD3D41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146" y="3691093"/>
              <a:ext cx="4560" cy="553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Freeform 233">
              <a:extLst>
                <a:ext uri="{FF2B5EF4-FFF2-40B4-BE49-F238E27FC236}">
                  <a16:creationId xmlns:a16="http://schemas.microsoft.com/office/drawing/2014/main" id="{6477248F-8F79-2A46-996E-75587D5EE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1420" y="3821047"/>
              <a:ext cx="456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Freeform 234">
              <a:extLst>
                <a:ext uri="{FF2B5EF4-FFF2-40B4-BE49-F238E27FC236}">
                  <a16:creationId xmlns:a16="http://schemas.microsoft.com/office/drawing/2014/main" id="{B22656EB-7E18-2148-BB78-ADF61BA512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1420" y="3821047"/>
              <a:ext cx="456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Freeform 235">
              <a:extLst>
                <a:ext uri="{FF2B5EF4-FFF2-40B4-BE49-F238E27FC236}">
                  <a16:creationId xmlns:a16="http://schemas.microsoft.com/office/drawing/2014/main" id="{6EF01D32-4738-2746-BE64-20501ED48A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1036" y="4141790"/>
              <a:ext cx="581342" cy="685722"/>
            </a:xfrm>
            <a:custGeom>
              <a:avLst/>
              <a:gdLst/>
              <a:ahLst/>
              <a:cxnLst>
                <a:cxn ang="0">
                  <a:pos x="234" y="165"/>
                </a:cxn>
                <a:cxn ang="0">
                  <a:pos x="229" y="149"/>
                </a:cxn>
                <a:cxn ang="0">
                  <a:pos x="229" y="130"/>
                </a:cxn>
                <a:cxn ang="0">
                  <a:pos x="229" y="120"/>
                </a:cxn>
                <a:cxn ang="0">
                  <a:pos x="227" y="106"/>
                </a:cxn>
                <a:cxn ang="0">
                  <a:pos x="229" y="97"/>
                </a:cxn>
                <a:cxn ang="0">
                  <a:pos x="234" y="82"/>
                </a:cxn>
                <a:cxn ang="0">
                  <a:pos x="241" y="61"/>
                </a:cxn>
                <a:cxn ang="0">
                  <a:pos x="248" y="49"/>
                </a:cxn>
                <a:cxn ang="0">
                  <a:pos x="255" y="42"/>
                </a:cxn>
                <a:cxn ang="0">
                  <a:pos x="250" y="35"/>
                </a:cxn>
                <a:cxn ang="0">
                  <a:pos x="250" y="23"/>
                </a:cxn>
                <a:cxn ang="0">
                  <a:pos x="234" y="9"/>
                </a:cxn>
                <a:cxn ang="0">
                  <a:pos x="217" y="14"/>
                </a:cxn>
                <a:cxn ang="0">
                  <a:pos x="205" y="2"/>
                </a:cxn>
                <a:cxn ang="0">
                  <a:pos x="189" y="0"/>
                </a:cxn>
                <a:cxn ang="0">
                  <a:pos x="170" y="4"/>
                </a:cxn>
                <a:cxn ang="0">
                  <a:pos x="165" y="2"/>
                </a:cxn>
                <a:cxn ang="0">
                  <a:pos x="146" y="7"/>
                </a:cxn>
                <a:cxn ang="0">
                  <a:pos x="125" y="14"/>
                </a:cxn>
                <a:cxn ang="0">
                  <a:pos x="108" y="7"/>
                </a:cxn>
                <a:cxn ang="0">
                  <a:pos x="94" y="4"/>
                </a:cxn>
                <a:cxn ang="0">
                  <a:pos x="87" y="19"/>
                </a:cxn>
                <a:cxn ang="0">
                  <a:pos x="80" y="40"/>
                </a:cxn>
                <a:cxn ang="0">
                  <a:pos x="73" y="80"/>
                </a:cxn>
                <a:cxn ang="0">
                  <a:pos x="54" y="104"/>
                </a:cxn>
                <a:cxn ang="0">
                  <a:pos x="45" y="127"/>
                </a:cxn>
                <a:cxn ang="0">
                  <a:pos x="28" y="130"/>
                </a:cxn>
                <a:cxn ang="0">
                  <a:pos x="16" y="134"/>
                </a:cxn>
                <a:cxn ang="0">
                  <a:pos x="5" y="137"/>
                </a:cxn>
                <a:cxn ang="0">
                  <a:pos x="2" y="151"/>
                </a:cxn>
                <a:cxn ang="0">
                  <a:pos x="2" y="153"/>
                </a:cxn>
                <a:cxn ang="0">
                  <a:pos x="19" y="149"/>
                </a:cxn>
                <a:cxn ang="0">
                  <a:pos x="38" y="149"/>
                </a:cxn>
                <a:cxn ang="0">
                  <a:pos x="57" y="151"/>
                </a:cxn>
                <a:cxn ang="0">
                  <a:pos x="61" y="160"/>
                </a:cxn>
                <a:cxn ang="0">
                  <a:pos x="71" y="179"/>
                </a:cxn>
                <a:cxn ang="0">
                  <a:pos x="90" y="177"/>
                </a:cxn>
                <a:cxn ang="0">
                  <a:pos x="97" y="170"/>
                </a:cxn>
                <a:cxn ang="0">
                  <a:pos x="108" y="163"/>
                </a:cxn>
                <a:cxn ang="0">
                  <a:pos x="127" y="172"/>
                </a:cxn>
                <a:cxn ang="0">
                  <a:pos x="130" y="191"/>
                </a:cxn>
                <a:cxn ang="0">
                  <a:pos x="132" y="208"/>
                </a:cxn>
                <a:cxn ang="0">
                  <a:pos x="130" y="219"/>
                </a:cxn>
                <a:cxn ang="0">
                  <a:pos x="134" y="222"/>
                </a:cxn>
                <a:cxn ang="0">
                  <a:pos x="151" y="217"/>
                </a:cxn>
                <a:cxn ang="0">
                  <a:pos x="158" y="217"/>
                </a:cxn>
                <a:cxn ang="0">
                  <a:pos x="163" y="222"/>
                </a:cxn>
                <a:cxn ang="0">
                  <a:pos x="170" y="219"/>
                </a:cxn>
                <a:cxn ang="0">
                  <a:pos x="179" y="227"/>
                </a:cxn>
                <a:cxn ang="0">
                  <a:pos x="196" y="229"/>
                </a:cxn>
                <a:cxn ang="0">
                  <a:pos x="210" y="234"/>
                </a:cxn>
                <a:cxn ang="0">
                  <a:pos x="220" y="243"/>
                </a:cxn>
                <a:cxn ang="0">
                  <a:pos x="231" y="245"/>
                </a:cxn>
                <a:cxn ang="0">
                  <a:pos x="234" y="248"/>
                </a:cxn>
                <a:cxn ang="0">
                  <a:pos x="234" y="234"/>
                </a:cxn>
                <a:cxn ang="0">
                  <a:pos x="222" y="234"/>
                </a:cxn>
                <a:cxn ang="0">
                  <a:pos x="220" y="224"/>
                </a:cxn>
                <a:cxn ang="0">
                  <a:pos x="224" y="201"/>
                </a:cxn>
                <a:cxn ang="0">
                  <a:pos x="224" y="189"/>
                </a:cxn>
                <a:cxn ang="0">
                  <a:pos x="231" y="184"/>
                </a:cxn>
              </a:cxnLst>
              <a:rect l="0" t="0" r="r" b="b"/>
              <a:pathLst>
                <a:path w="255" h="248">
                  <a:moveTo>
                    <a:pt x="245" y="179"/>
                  </a:moveTo>
                  <a:lnTo>
                    <a:pt x="243" y="172"/>
                  </a:lnTo>
                  <a:lnTo>
                    <a:pt x="241" y="170"/>
                  </a:lnTo>
                  <a:lnTo>
                    <a:pt x="238" y="168"/>
                  </a:lnTo>
                  <a:lnTo>
                    <a:pt x="234" y="165"/>
                  </a:lnTo>
                  <a:lnTo>
                    <a:pt x="234" y="163"/>
                  </a:lnTo>
                  <a:lnTo>
                    <a:pt x="231" y="158"/>
                  </a:lnTo>
                  <a:lnTo>
                    <a:pt x="229" y="156"/>
                  </a:lnTo>
                  <a:lnTo>
                    <a:pt x="229" y="153"/>
                  </a:lnTo>
                  <a:lnTo>
                    <a:pt x="229" y="149"/>
                  </a:lnTo>
                  <a:lnTo>
                    <a:pt x="229" y="146"/>
                  </a:lnTo>
                  <a:lnTo>
                    <a:pt x="229" y="144"/>
                  </a:lnTo>
                  <a:lnTo>
                    <a:pt x="227" y="139"/>
                  </a:lnTo>
                  <a:lnTo>
                    <a:pt x="227" y="134"/>
                  </a:lnTo>
                  <a:lnTo>
                    <a:pt x="229" y="130"/>
                  </a:lnTo>
                  <a:lnTo>
                    <a:pt x="229" y="127"/>
                  </a:lnTo>
                  <a:lnTo>
                    <a:pt x="227" y="127"/>
                  </a:lnTo>
                  <a:lnTo>
                    <a:pt x="227" y="127"/>
                  </a:lnTo>
                  <a:lnTo>
                    <a:pt x="227" y="123"/>
                  </a:lnTo>
                  <a:lnTo>
                    <a:pt x="229" y="120"/>
                  </a:lnTo>
                  <a:lnTo>
                    <a:pt x="229" y="118"/>
                  </a:lnTo>
                  <a:lnTo>
                    <a:pt x="229" y="116"/>
                  </a:lnTo>
                  <a:lnTo>
                    <a:pt x="229" y="111"/>
                  </a:lnTo>
                  <a:lnTo>
                    <a:pt x="229" y="108"/>
                  </a:lnTo>
                  <a:lnTo>
                    <a:pt x="227" y="106"/>
                  </a:lnTo>
                  <a:lnTo>
                    <a:pt x="227" y="106"/>
                  </a:lnTo>
                  <a:lnTo>
                    <a:pt x="224" y="104"/>
                  </a:lnTo>
                  <a:lnTo>
                    <a:pt x="227" y="101"/>
                  </a:lnTo>
                  <a:lnTo>
                    <a:pt x="229" y="99"/>
                  </a:lnTo>
                  <a:lnTo>
                    <a:pt x="229" y="97"/>
                  </a:lnTo>
                  <a:lnTo>
                    <a:pt x="231" y="92"/>
                  </a:lnTo>
                  <a:lnTo>
                    <a:pt x="231" y="90"/>
                  </a:lnTo>
                  <a:lnTo>
                    <a:pt x="234" y="90"/>
                  </a:lnTo>
                  <a:lnTo>
                    <a:pt x="234" y="87"/>
                  </a:lnTo>
                  <a:lnTo>
                    <a:pt x="234" y="82"/>
                  </a:lnTo>
                  <a:lnTo>
                    <a:pt x="236" y="75"/>
                  </a:lnTo>
                  <a:lnTo>
                    <a:pt x="236" y="73"/>
                  </a:lnTo>
                  <a:lnTo>
                    <a:pt x="238" y="66"/>
                  </a:lnTo>
                  <a:lnTo>
                    <a:pt x="238" y="61"/>
                  </a:lnTo>
                  <a:lnTo>
                    <a:pt x="241" y="61"/>
                  </a:lnTo>
                  <a:lnTo>
                    <a:pt x="243" y="56"/>
                  </a:lnTo>
                  <a:lnTo>
                    <a:pt x="245" y="54"/>
                  </a:lnTo>
                  <a:lnTo>
                    <a:pt x="248" y="52"/>
                  </a:lnTo>
                  <a:lnTo>
                    <a:pt x="248" y="52"/>
                  </a:lnTo>
                  <a:lnTo>
                    <a:pt x="248" y="49"/>
                  </a:lnTo>
                  <a:lnTo>
                    <a:pt x="250" y="49"/>
                  </a:lnTo>
                  <a:lnTo>
                    <a:pt x="253" y="47"/>
                  </a:lnTo>
                  <a:lnTo>
                    <a:pt x="255" y="45"/>
                  </a:lnTo>
                  <a:lnTo>
                    <a:pt x="255" y="42"/>
                  </a:lnTo>
                  <a:lnTo>
                    <a:pt x="255" y="42"/>
                  </a:lnTo>
                  <a:lnTo>
                    <a:pt x="255" y="40"/>
                  </a:lnTo>
                  <a:lnTo>
                    <a:pt x="253" y="40"/>
                  </a:lnTo>
                  <a:lnTo>
                    <a:pt x="250" y="38"/>
                  </a:lnTo>
                  <a:lnTo>
                    <a:pt x="250" y="38"/>
                  </a:lnTo>
                  <a:lnTo>
                    <a:pt x="250" y="35"/>
                  </a:lnTo>
                  <a:lnTo>
                    <a:pt x="250" y="30"/>
                  </a:lnTo>
                  <a:lnTo>
                    <a:pt x="250" y="26"/>
                  </a:lnTo>
                  <a:lnTo>
                    <a:pt x="250" y="23"/>
                  </a:lnTo>
                  <a:lnTo>
                    <a:pt x="250" y="21"/>
                  </a:lnTo>
                  <a:lnTo>
                    <a:pt x="250" y="23"/>
                  </a:lnTo>
                  <a:lnTo>
                    <a:pt x="248" y="21"/>
                  </a:lnTo>
                  <a:lnTo>
                    <a:pt x="245" y="19"/>
                  </a:lnTo>
                  <a:lnTo>
                    <a:pt x="243" y="16"/>
                  </a:lnTo>
                  <a:lnTo>
                    <a:pt x="236" y="12"/>
                  </a:lnTo>
                  <a:lnTo>
                    <a:pt x="234" y="9"/>
                  </a:lnTo>
                  <a:lnTo>
                    <a:pt x="231" y="12"/>
                  </a:lnTo>
                  <a:lnTo>
                    <a:pt x="229" y="12"/>
                  </a:lnTo>
                  <a:lnTo>
                    <a:pt x="222" y="9"/>
                  </a:lnTo>
                  <a:lnTo>
                    <a:pt x="220" y="12"/>
                  </a:lnTo>
                  <a:lnTo>
                    <a:pt x="217" y="14"/>
                  </a:lnTo>
                  <a:lnTo>
                    <a:pt x="212" y="12"/>
                  </a:lnTo>
                  <a:lnTo>
                    <a:pt x="212" y="9"/>
                  </a:lnTo>
                  <a:lnTo>
                    <a:pt x="210" y="7"/>
                  </a:lnTo>
                  <a:lnTo>
                    <a:pt x="208" y="4"/>
                  </a:lnTo>
                  <a:lnTo>
                    <a:pt x="205" y="2"/>
                  </a:lnTo>
                  <a:lnTo>
                    <a:pt x="198" y="2"/>
                  </a:lnTo>
                  <a:lnTo>
                    <a:pt x="196" y="4"/>
                  </a:lnTo>
                  <a:lnTo>
                    <a:pt x="194" y="2"/>
                  </a:lnTo>
                  <a:lnTo>
                    <a:pt x="191" y="4"/>
                  </a:lnTo>
                  <a:lnTo>
                    <a:pt x="189" y="0"/>
                  </a:lnTo>
                  <a:lnTo>
                    <a:pt x="184" y="2"/>
                  </a:lnTo>
                  <a:lnTo>
                    <a:pt x="179" y="2"/>
                  </a:lnTo>
                  <a:lnTo>
                    <a:pt x="175" y="2"/>
                  </a:lnTo>
                  <a:lnTo>
                    <a:pt x="175" y="4"/>
                  </a:lnTo>
                  <a:lnTo>
                    <a:pt x="170" y="4"/>
                  </a:lnTo>
                  <a:lnTo>
                    <a:pt x="170" y="4"/>
                  </a:lnTo>
                  <a:lnTo>
                    <a:pt x="168" y="4"/>
                  </a:lnTo>
                  <a:lnTo>
                    <a:pt x="168" y="4"/>
                  </a:lnTo>
                  <a:lnTo>
                    <a:pt x="168" y="2"/>
                  </a:lnTo>
                  <a:lnTo>
                    <a:pt x="165" y="2"/>
                  </a:lnTo>
                  <a:lnTo>
                    <a:pt x="163" y="4"/>
                  </a:lnTo>
                  <a:lnTo>
                    <a:pt x="156" y="4"/>
                  </a:lnTo>
                  <a:lnTo>
                    <a:pt x="153" y="7"/>
                  </a:lnTo>
                  <a:lnTo>
                    <a:pt x="149" y="9"/>
                  </a:lnTo>
                  <a:lnTo>
                    <a:pt x="146" y="7"/>
                  </a:lnTo>
                  <a:lnTo>
                    <a:pt x="144" y="7"/>
                  </a:lnTo>
                  <a:lnTo>
                    <a:pt x="139" y="9"/>
                  </a:lnTo>
                  <a:lnTo>
                    <a:pt x="139" y="12"/>
                  </a:lnTo>
                  <a:lnTo>
                    <a:pt x="137" y="14"/>
                  </a:lnTo>
                  <a:lnTo>
                    <a:pt x="125" y="14"/>
                  </a:lnTo>
                  <a:lnTo>
                    <a:pt x="120" y="12"/>
                  </a:lnTo>
                  <a:lnTo>
                    <a:pt x="116" y="9"/>
                  </a:lnTo>
                  <a:lnTo>
                    <a:pt x="113" y="12"/>
                  </a:lnTo>
                  <a:lnTo>
                    <a:pt x="113" y="12"/>
                  </a:lnTo>
                  <a:lnTo>
                    <a:pt x="108" y="7"/>
                  </a:lnTo>
                  <a:lnTo>
                    <a:pt x="106" y="4"/>
                  </a:lnTo>
                  <a:lnTo>
                    <a:pt x="104" y="2"/>
                  </a:lnTo>
                  <a:lnTo>
                    <a:pt x="101" y="2"/>
                  </a:lnTo>
                  <a:lnTo>
                    <a:pt x="97" y="2"/>
                  </a:lnTo>
                  <a:lnTo>
                    <a:pt x="94" y="4"/>
                  </a:lnTo>
                  <a:lnTo>
                    <a:pt x="92" y="4"/>
                  </a:lnTo>
                  <a:lnTo>
                    <a:pt x="92" y="9"/>
                  </a:lnTo>
                  <a:lnTo>
                    <a:pt x="90" y="12"/>
                  </a:lnTo>
                  <a:lnTo>
                    <a:pt x="90" y="14"/>
                  </a:lnTo>
                  <a:lnTo>
                    <a:pt x="87" y="19"/>
                  </a:lnTo>
                  <a:lnTo>
                    <a:pt x="90" y="21"/>
                  </a:lnTo>
                  <a:lnTo>
                    <a:pt x="85" y="21"/>
                  </a:lnTo>
                  <a:lnTo>
                    <a:pt x="87" y="26"/>
                  </a:lnTo>
                  <a:lnTo>
                    <a:pt x="85" y="30"/>
                  </a:lnTo>
                  <a:lnTo>
                    <a:pt x="80" y="40"/>
                  </a:lnTo>
                  <a:lnTo>
                    <a:pt x="78" y="45"/>
                  </a:lnTo>
                  <a:lnTo>
                    <a:pt x="75" y="56"/>
                  </a:lnTo>
                  <a:lnTo>
                    <a:pt x="75" y="73"/>
                  </a:lnTo>
                  <a:lnTo>
                    <a:pt x="73" y="80"/>
                  </a:lnTo>
                  <a:lnTo>
                    <a:pt x="73" y="80"/>
                  </a:lnTo>
                  <a:lnTo>
                    <a:pt x="71" y="82"/>
                  </a:lnTo>
                  <a:lnTo>
                    <a:pt x="66" y="87"/>
                  </a:lnTo>
                  <a:lnTo>
                    <a:pt x="61" y="90"/>
                  </a:lnTo>
                  <a:lnTo>
                    <a:pt x="57" y="99"/>
                  </a:lnTo>
                  <a:lnTo>
                    <a:pt x="54" y="104"/>
                  </a:lnTo>
                  <a:lnTo>
                    <a:pt x="52" y="108"/>
                  </a:lnTo>
                  <a:lnTo>
                    <a:pt x="52" y="113"/>
                  </a:lnTo>
                  <a:lnTo>
                    <a:pt x="52" y="118"/>
                  </a:lnTo>
                  <a:lnTo>
                    <a:pt x="49" y="123"/>
                  </a:lnTo>
                  <a:lnTo>
                    <a:pt x="45" y="127"/>
                  </a:lnTo>
                  <a:lnTo>
                    <a:pt x="42" y="130"/>
                  </a:lnTo>
                  <a:lnTo>
                    <a:pt x="35" y="134"/>
                  </a:lnTo>
                  <a:lnTo>
                    <a:pt x="31" y="134"/>
                  </a:lnTo>
                  <a:lnTo>
                    <a:pt x="28" y="134"/>
                  </a:lnTo>
                  <a:lnTo>
                    <a:pt x="28" y="130"/>
                  </a:lnTo>
                  <a:lnTo>
                    <a:pt x="28" y="130"/>
                  </a:lnTo>
                  <a:lnTo>
                    <a:pt x="23" y="130"/>
                  </a:lnTo>
                  <a:lnTo>
                    <a:pt x="21" y="130"/>
                  </a:lnTo>
                  <a:lnTo>
                    <a:pt x="19" y="132"/>
                  </a:lnTo>
                  <a:lnTo>
                    <a:pt x="16" y="134"/>
                  </a:lnTo>
                  <a:lnTo>
                    <a:pt x="14" y="137"/>
                  </a:lnTo>
                  <a:lnTo>
                    <a:pt x="9" y="134"/>
                  </a:lnTo>
                  <a:lnTo>
                    <a:pt x="9" y="134"/>
                  </a:lnTo>
                  <a:lnTo>
                    <a:pt x="7" y="134"/>
                  </a:lnTo>
                  <a:lnTo>
                    <a:pt x="5" y="137"/>
                  </a:lnTo>
                  <a:lnTo>
                    <a:pt x="5" y="142"/>
                  </a:lnTo>
                  <a:lnTo>
                    <a:pt x="5" y="146"/>
                  </a:lnTo>
                  <a:lnTo>
                    <a:pt x="5" y="149"/>
                  </a:lnTo>
                  <a:lnTo>
                    <a:pt x="2" y="149"/>
                  </a:lnTo>
                  <a:lnTo>
                    <a:pt x="2" y="151"/>
                  </a:lnTo>
                  <a:lnTo>
                    <a:pt x="2" y="151"/>
                  </a:lnTo>
                  <a:lnTo>
                    <a:pt x="0" y="153"/>
                  </a:lnTo>
                  <a:lnTo>
                    <a:pt x="2" y="156"/>
                  </a:lnTo>
                  <a:lnTo>
                    <a:pt x="2" y="153"/>
                  </a:lnTo>
                  <a:lnTo>
                    <a:pt x="2" y="153"/>
                  </a:lnTo>
                  <a:lnTo>
                    <a:pt x="7" y="151"/>
                  </a:lnTo>
                  <a:lnTo>
                    <a:pt x="12" y="151"/>
                  </a:lnTo>
                  <a:lnTo>
                    <a:pt x="14" y="149"/>
                  </a:lnTo>
                  <a:lnTo>
                    <a:pt x="16" y="149"/>
                  </a:lnTo>
                  <a:lnTo>
                    <a:pt x="19" y="149"/>
                  </a:lnTo>
                  <a:lnTo>
                    <a:pt x="23" y="149"/>
                  </a:lnTo>
                  <a:lnTo>
                    <a:pt x="28" y="149"/>
                  </a:lnTo>
                  <a:lnTo>
                    <a:pt x="31" y="149"/>
                  </a:lnTo>
                  <a:lnTo>
                    <a:pt x="35" y="149"/>
                  </a:lnTo>
                  <a:lnTo>
                    <a:pt x="38" y="149"/>
                  </a:lnTo>
                  <a:lnTo>
                    <a:pt x="42" y="149"/>
                  </a:lnTo>
                  <a:lnTo>
                    <a:pt x="49" y="149"/>
                  </a:lnTo>
                  <a:lnTo>
                    <a:pt x="54" y="149"/>
                  </a:lnTo>
                  <a:lnTo>
                    <a:pt x="54" y="149"/>
                  </a:lnTo>
                  <a:lnTo>
                    <a:pt x="57" y="151"/>
                  </a:lnTo>
                  <a:lnTo>
                    <a:pt x="57" y="151"/>
                  </a:lnTo>
                  <a:lnTo>
                    <a:pt x="57" y="151"/>
                  </a:lnTo>
                  <a:lnTo>
                    <a:pt x="59" y="153"/>
                  </a:lnTo>
                  <a:lnTo>
                    <a:pt x="59" y="158"/>
                  </a:lnTo>
                  <a:lnTo>
                    <a:pt x="61" y="160"/>
                  </a:lnTo>
                  <a:lnTo>
                    <a:pt x="61" y="160"/>
                  </a:lnTo>
                  <a:lnTo>
                    <a:pt x="64" y="165"/>
                  </a:lnTo>
                  <a:lnTo>
                    <a:pt x="64" y="168"/>
                  </a:lnTo>
                  <a:lnTo>
                    <a:pt x="66" y="172"/>
                  </a:lnTo>
                  <a:lnTo>
                    <a:pt x="71" y="179"/>
                  </a:lnTo>
                  <a:lnTo>
                    <a:pt x="75" y="179"/>
                  </a:lnTo>
                  <a:lnTo>
                    <a:pt x="78" y="179"/>
                  </a:lnTo>
                  <a:lnTo>
                    <a:pt x="82" y="177"/>
                  </a:lnTo>
                  <a:lnTo>
                    <a:pt x="85" y="177"/>
                  </a:lnTo>
                  <a:lnTo>
                    <a:pt x="90" y="177"/>
                  </a:lnTo>
                  <a:lnTo>
                    <a:pt x="94" y="177"/>
                  </a:lnTo>
                  <a:lnTo>
                    <a:pt x="97" y="175"/>
                  </a:lnTo>
                  <a:lnTo>
                    <a:pt x="97" y="172"/>
                  </a:lnTo>
                  <a:lnTo>
                    <a:pt x="97" y="172"/>
                  </a:lnTo>
                  <a:lnTo>
                    <a:pt x="97" y="170"/>
                  </a:lnTo>
                  <a:lnTo>
                    <a:pt x="97" y="170"/>
                  </a:lnTo>
                  <a:lnTo>
                    <a:pt x="97" y="165"/>
                  </a:lnTo>
                  <a:lnTo>
                    <a:pt x="99" y="165"/>
                  </a:lnTo>
                  <a:lnTo>
                    <a:pt x="108" y="165"/>
                  </a:lnTo>
                  <a:lnTo>
                    <a:pt x="108" y="163"/>
                  </a:lnTo>
                  <a:lnTo>
                    <a:pt x="116" y="163"/>
                  </a:lnTo>
                  <a:lnTo>
                    <a:pt x="113" y="168"/>
                  </a:lnTo>
                  <a:lnTo>
                    <a:pt x="127" y="168"/>
                  </a:lnTo>
                  <a:lnTo>
                    <a:pt x="127" y="170"/>
                  </a:lnTo>
                  <a:lnTo>
                    <a:pt x="127" y="172"/>
                  </a:lnTo>
                  <a:lnTo>
                    <a:pt x="127" y="179"/>
                  </a:lnTo>
                  <a:lnTo>
                    <a:pt x="130" y="182"/>
                  </a:lnTo>
                  <a:lnTo>
                    <a:pt x="130" y="186"/>
                  </a:lnTo>
                  <a:lnTo>
                    <a:pt x="130" y="191"/>
                  </a:lnTo>
                  <a:lnTo>
                    <a:pt x="130" y="191"/>
                  </a:lnTo>
                  <a:lnTo>
                    <a:pt x="130" y="193"/>
                  </a:lnTo>
                  <a:lnTo>
                    <a:pt x="127" y="198"/>
                  </a:lnTo>
                  <a:lnTo>
                    <a:pt x="130" y="201"/>
                  </a:lnTo>
                  <a:lnTo>
                    <a:pt x="132" y="203"/>
                  </a:lnTo>
                  <a:lnTo>
                    <a:pt x="132" y="208"/>
                  </a:lnTo>
                  <a:lnTo>
                    <a:pt x="134" y="212"/>
                  </a:lnTo>
                  <a:lnTo>
                    <a:pt x="134" y="215"/>
                  </a:lnTo>
                  <a:lnTo>
                    <a:pt x="132" y="215"/>
                  </a:lnTo>
                  <a:lnTo>
                    <a:pt x="130" y="217"/>
                  </a:lnTo>
                  <a:lnTo>
                    <a:pt x="130" y="219"/>
                  </a:lnTo>
                  <a:lnTo>
                    <a:pt x="130" y="219"/>
                  </a:lnTo>
                  <a:lnTo>
                    <a:pt x="130" y="219"/>
                  </a:lnTo>
                  <a:lnTo>
                    <a:pt x="132" y="219"/>
                  </a:lnTo>
                  <a:lnTo>
                    <a:pt x="132" y="222"/>
                  </a:lnTo>
                  <a:lnTo>
                    <a:pt x="134" y="222"/>
                  </a:lnTo>
                  <a:lnTo>
                    <a:pt x="134" y="222"/>
                  </a:lnTo>
                  <a:lnTo>
                    <a:pt x="137" y="219"/>
                  </a:lnTo>
                  <a:lnTo>
                    <a:pt x="137" y="219"/>
                  </a:lnTo>
                  <a:lnTo>
                    <a:pt x="137" y="217"/>
                  </a:lnTo>
                  <a:lnTo>
                    <a:pt x="151" y="217"/>
                  </a:lnTo>
                  <a:lnTo>
                    <a:pt x="153" y="217"/>
                  </a:lnTo>
                  <a:lnTo>
                    <a:pt x="156" y="217"/>
                  </a:lnTo>
                  <a:lnTo>
                    <a:pt x="156" y="217"/>
                  </a:lnTo>
                  <a:lnTo>
                    <a:pt x="158" y="217"/>
                  </a:lnTo>
                  <a:lnTo>
                    <a:pt x="158" y="217"/>
                  </a:lnTo>
                  <a:lnTo>
                    <a:pt x="160" y="215"/>
                  </a:lnTo>
                  <a:lnTo>
                    <a:pt x="160" y="215"/>
                  </a:lnTo>
                  <a:lnTo>
                    <a:pt x="163" y="215"/>
                  </a:lnTo>
                  <a:lnTo>
                    <a:pt x="163" y="217"/>
                  </a:lnTo>
                  <a:lnTo>
                    <a:pt x="163" y="222"/>
                  </a:lnTo>
                  <a:lnTo>
                    <a:pt x="163" y="222"/>
                  </a:lnTo>
                  <a:lnTo>
                    <a:pt x="165" y="222"/>
                  </a:lnTo>
                  <a:lnTo>
                    <a:pt x="168" y="222"/>
                  </a:lnTo>
                  <a:lnTo>
                    <a:pt x="170" y="219"/>
                  </a:lnTo>
                  <a:lnTo>
                    <a:pt x="170" y="219"/>
                  </a:lnTo>
                  <a:lnTo>
                    <a:pt x="175" y="219"/>
                  </a:lnTo>
                  <a:lnTo>
                    <a:pt x="175" y="222"/>
                  </a:lnTo>
                  <a:lnTo>
                    <a:pt x="177" y="224"/>
                  </a:lnTo>
                  <a:lnTo>
                    <a:pt x="177" y="224"/>
                  </a:lnTo>
                  <a:lnTo>
                    <a:pt x="179" y="227"/>
                  </a:lnTo>
                  <a:lnTo>
                    <a:pt x="184" y="229"/>
                  </a:lnTo>
                  <a:lnTo>
                    <a:pt x="189" y="229"/>
                  </a:lnTo>
                  <a:lnTo>
                    <a:pt x="191" y="229"/>
                  </a:lnTo>
                  <a:lnTo>
                    <a:pt x="194" y="229"/>
                  </a:lnTo>
                  <a:lnTo>
                    <a:pt x="196" y="229"/>
                  </a:lnTo>
                  <a:lnTo>
                    <a:pt x="198" y="229"/>
                  </a:lnTo>
                  <a:lnTo>
                    <a:pt x="198" y="229"/>
                  </a:lnTo>
                  <a:lnTo>
                    <a:pt x="203" y="231"/>
                  </a:lnTo>
                  <a:lnTo>
                    <a:pt x="208" y="234"/>
                  </a:lnTo>
                  <a:lnTo>
                    <a:pt x="210" y="234"/>
                  </a:lnTo>
                  <a:lnTo>
                    <a:pt x="212" y="236"/>
                  </a:lnTo>
                  <a:lnTo>
                    <a:pt x="215" y="236"/>
                  </a:lnTo>
                  <a:lnTo>
                    <a:pt x="215" y="238"/>
                  </a:lnTo>
                  <a:lnTo>
                    <a:pt x="217" y="241"/>
                  </a:lnTo>
                  <a:lnTo>
                    <a:pt x="220" y="243"/>
                  </a:lnTo>
                  <a:lnTo>
                    <a:pt x="224" y="245"/>
                  </a:lnTo>
                  <a:lnTo>
                    <a:pt x="227" y="248"/>
                  </a:lnTo>
                  <a:lnTo>
                    <a:pt x="229" y="248"/>
                  </a:lnTo>
                  <a:lnTo>
                    <a:pt x="229" y="248"/>
                  </a:lnTo>
                  <a:lnTo>
                    <a:pt x="231" y="245"/>
                  </a:lnTo>
                  <a:lnTo>
                    <a:pt x="231" y="245"/>
                  </a:lnTo>
                  <a:lnTo>
                    <a:pt x="231" y="245"/>
                  </a:lnTo>
                  <a:lnTo>
                    <a:pt x="234" y="248"/>
                  </a:lnTo>
                  <a:lnTo>
                    <a:pt x="234" y="248"/>
                  </a:lnTo>
                  <a:lnTo>
                    <a:pt x="234" y="248"/>
                  </a:lnTo>
                  <a:lnTo>
                    <a:pt x="236" y="248"/>
                  </a:lnTo>
                  <a:lnTo>
                    <a:pt x="236" y="245"/>
                  </a:lnTo>
                  <a:lnTo>
                    <a:pt x="234" y="245"/>
                  </a:lnTo>
                  <a:lnTo>
                    <a:pt x="234" y="236"/>
                  </a:lnTo>
                  <a:lnTo>
                    <a:pt x="234" y="234"/>
                  </a:lnTo>
                  <a:lnTo>
                    <a:pt x="234" y="234"/>
                  </a:lnTo>
                  <a:lnTo>
                    <a:pt x="231" y="236"/>
                  </a:lnTo>
                  <a:lnTo>
                    <a:pt x="227" y="234"/>
                  </a:lnTo>
                  <a:lnTo>
                    <a:pt x="224" y="234"/>
                  </a:lnTo>
                  <a:lnTo>
                    <a:pt x="222" y="234"/>
                  </a:lnTo>
                  <a:lnTo>
                    <a:pt x="220" y="231"/>
                  </a:lnTo>
                  <a:lnTo>
                    <a:pt x="220" y="229"/>
                  </a:lnTo>
                  <a:lnTo>
                    <a:pt x="220" y="229"/>
                  </a:lnTo>
                  <a:lnTo>
                    <a:pt x="220" y="227"/>
                  </a:lnTo>
                  <a:lnTo>
                    <a:pt x="220" y="224"/>
                  </a:lnTo>
                  <a:lnTo>
                    <a:pt x="220" y="222"/>
                  </a:lnTo>
                  <a:lnTo>
                    <a:pt x="224" y="212"/>
                  </a:lnTo>
                  <a:lnTo>
                    <a:pt x="224" y="210"/>
                  </a:lnTo>
                  <a:lnTo>
                    <a:pt x="224" y="205"/>
                  </a:lnTo>
                  <a:lnTo>
                    <a:pt x="224" y="201"/>
                  </a:lnTo>
                  <a:lnTo>
                    <a:pt x="222" y="196"/>
                  </a:lnTo>
                  <a:lnTo>
                    <a:pt x="222" y="193"/>
                  </a:lnTo>
                  <a:lnTo>
                    <a:pt x="222" y="193"/>
                  </a:lnTo>
                  <a:lnTo>
                    <a:pt x="222" y="191"/>
                  </a:lnTo>
                  <a:lnTo>
                    <a:pt x="224" y="189"/>
                  </a:lnTo>
                  <a:lnTo>
                    <a:pt x="227" y="186"/>
                  </a:lnTo>
                  <a:lnTo>
                    <a:pt x="227" y="184"/>
                  </a:lnTo>
                  <a:lnTo>
                    <a:pt x="227" y="184"/>
                  </a:lnTo>
                  <a:lnTo>
                    <a:pt x="229" y="184"/>
                  </a:lnTo>
                  <a:lnTo>
                    <a:pt x="231" y="184"/>
                  </a:lnTo>
                  <a:lnTo>
                    <a:pt x="245" y="17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Freeform 195">
              <a:extLst>
                <a:ext uri="{FF2B5EF4-FFF2-40B4-BE49-F238E27FC236}">
                  <a16:creationId xmlns:a16="http://schemas.microsoft.com/office/drawing/2014/main" id="{D4DC3AA0-66B5-D849-9D01-6F7A9FA382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0491" y="2800761"/>
              <a:ext cx="9120" cy="829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4" y="3"/>
                </a:cxn>
                <a:cxn ang="0">
                  <a:pos x="4" y="3"/>
                </a:cxn>
                <a:cxn ang="0">
                  <a:pos x="4" y="0"/>
                </a:cxn>
                <a:cxn ang="0">
                  <a:pos x="4" y="3"/>
                </a:cxn>
                <a:cxn ang="0">
                  <a:pos x="2" y="0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0"/>
                  </a:lnTo>
                  <a:lnTo>
                    <a:pt x="4" y="3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Freeform 196">
              <a:extLst>
                <a:ext uri="{FF2B5EF4-FFF2-40B4-BE49-F238E27FC236}">
                  <a16:creationId xmlns:a16="http://schemas.microsoft.com/office/drawing/2014/main" id="{6BAD0A69-5732-974A-906E-5846628DE1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0491" y="2800761"/>
              <a:ext cx="9120" cy="829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4" y="3"/>
                </a:cxn>
                <a:cxn ang="0">
                  <a:pos x="4" y="3"/>
                </a:cxn>
                <a:cxn ang="0">
                  <a:pos x="4" y="0"/>
                </a:cxn>
                <a:cxn ang="0">
                  <a:pos x="4" y="3"/>
                </a:cxn>
                <a:cxn ang="0">
                  <a:pos x="2" y="0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0"/>
                  </a:lnTo>
                  <a:lnTo>
                    <a:pt x="4" y="3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Freeform 197">
              <a:extLst>
                <a:ext uri="{FF2B5EF4-FFF2-40B4-BE49-F238E27FC236}">
                  <a16:creationId xmlns:a16="http://schemas.microsoft.com/office/drawing/2014/main" id="{B7CD0F9D-4C70-9146-8BEF-0409F80057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6448" y="2809055"/>
              <a:ext cx="9120" cy="553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Freeform 198">
              <a:extLst>
                <a:ext uri="{FF2B5EF4-FFF2-40B4-BE49-F238E27FC236}">
                  <a16:creationId xmlns:a16="http://schemas.microsoft.com/office/drawing/2014/main" id="{F111FD16-362E-A54F-A4DD-419D2463D0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6448" y="2809055"/>
              <a:ext cx="9120" cy="553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Freeform 199">
              <a:extLst>
                <a:ext uri="{FF2B5EF4-FFF2-40B4-BE49-F238E27FC236}">
                  <a16:creationId xmlns:a16="http://schemas.microsoft.com/office/drawing/2014/main" id="{5F52C035-8C7A-7848-8F84-0903914CA4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6776" y="2507670"/>
              <a:ext cx="1762261" cy="901393"/>
            </a:xfrm>
            <a:custGeom>
              <a:avLst/>
              <a:gdLst/>
              <a:ahLst/>
              <a:cxnLst>
                <a:cxn ang="0">
                  <a:pos x="761" y="33"/>
                </a:cxn>
                <a:cxn ang="0">
                  <a:pos x="728" y="45"/>
                </a:cxn>
                <a:cxn ang="0">
                  <a:pos x="711" y="59"/>
                </a:cxn>
                <a:cxn ang="0">
                  <a:pos x="631" y="78"/>
                </a:cxn>
                <a:cxn ang="0">
                  <a:pos x="588" y="97"/>
                </a:cxn>
                <a:cxn ang="0">
                  <a:pos x="565" y="85"/>
                </a:cxn>
                <a:cxn ang="0">
                  <a:pos x="539" y="40"/>
                </a:cxn>
                <a:cxn ang="0">
                  <a:pos x="447" y="19"/>
                </a:cxn>
                <a:cxn ang="0">
                  <a:pos x="411" y="10"/>
                </a:cxn>
                <a:cxn ang="0">
                  <a:pos x="352" y="7"/>
                </a:cxn>
                <a:cxn ang="0">
                  <a:pos x="142" y="7"/>
                </a:cxn>
                <a:cxn ang="0">
                  <a:pos x="31" y="10"/>
                </a:cxn>
                <a:cxn ang="0">
                  <a:pos x="26" y="26"/>
                </a:cxn>
                <a:cxn ang="0">
                  <a:pos x="12" y="17"/>
                </a:cxn>
                <a:cxn ang="0">
                  <a:pos x="10" y="36"/>
                </a:cxn>
                <a:cxn ang="0">
                  <a:pos x="19" y="43"/>
                </a:cxn>
                <a:cxn ang="0">
                  <a:pos x="10" y="71"/>
                </a:cxn>
                <a:cxn ang="0">
                  <a:pos x="10" y="111"/>
                </a:cxn>
                <a:cxn ang="0">
                  <a:pos x="24" y="151"/>
                </a:cxn>
                <a:cxn ang="0">
                  <a:pos x="35" y="161"/>
                </a:cxn>
                <a:cxn ang="0">
                  <a:pos x="45" y="180"/>
                </a:cxn>
                <a:cxn ang="0">
                  <a:pos x="69" y="201"/>
                </a:cxn>
                <a:cxn ang="0">
                  <a:pos x="97" y="217"/>
                </a:cxn>
                <a:cxn ang="0">
                  <a:pos x="253" y="243"/>
                </a:cxn>
                <a:cxn ang="0">
                  <a:pos x="321" y="272"/>
                </a:cxn>
                <a:cxn ang="0">
                  <a:pos x="366" y="310"/>
                </a:cxn>
                <a:cxn ang="0">
                  <a:pos x="371" y="291"/>
                </a:cxn>
                <a:cxn ang="0">
                  <a:pos x="378" y="279"/>
                </a:cxn>
                <a:cxn ang="0">
                  <a:pos x="385" y="281"/>
                </a:cxn>
                <a:cxn ang="0">
                  <a:pos x="402" y="267"/>
                </a:cxn>
                <a:cxn ang="0">
                  <a:pos x="444" y="267"/>
                </a:cxn>
                <a:cxn ang="0">
                  <a:pos x="468" y="269"/>
                </a:cxn>
                <a:cxn ang="0">
                  <a:pos x="468" y="260"/>
                </a:cxn>
                <a:cxn ang="0">
                  <a:pos x="487" y="255"/>
                </a:cxn>
                <a:cxn ang="0">
                  <a:pos x="503" y="255"/>
                </a:cxn>
                <a:cxn ang="0">
                  <a:pos x="536" y="262"/>
                </a:cxn>
                <a:cxn ang="0">
                  <a:pos x="560" y="272"/>
                </a:cxn>
                <a:cxn ang="0">
                  <a:pos x="567" y="303"/>
                </a:cxn>
                <a:cxn ang="0">
                  <a:pos x="584" y="326"/>
                </a:cxn>
                <a:cxn ang="0">
                  <a:pos x="588" y="279"/>
                </a:cxn>
                <a:cxn ang="0">
                  <a:pos x="588" y="232"/>
                </a:cxn>
                <a:cxn ang="0">
                  <a:pos x="610" y="215"/>
                </a:cxn>
                <a:cxn ang="0">
                  <a:pos x="647" y="196"/>
                </a:cxn>
                <a:cxn ang="0">
                  <a:pos x="647" y="189"/>
                </a:cxn>
                <a:cxn ang="0">
                  <a:pos x="643" y="180"/>
                </a:cxn>
                <a:cxn ang="0">
                  <a:pos x="652" y="175"/>
                </a:cxn>
                <a:cxn ang="0">
                  <a:pos x="650" y="163"/>
                </a:cxn>
                <a:cxn ang="0">
                  <a:pos x="636" y="147"/>
                </a:cxn>
                <a:cxn ang="0">
                  <a:pos x="645" y="144"/>
                </a:cxn>
                <a:cxn ang="0">
                  <a:pos x="650" y="139"/>
                </a:cxn>
                <a:cxn ang="0">
                  <a:pos x="654" y="154"/>
                </a:cxn>
                <a:cxn ang="0">
                  <a:pos x="664" y="147"/>
                </a:cxn>
                <a:cxn ang="0">
                  <a:pos x="673" y="135"/>
                </a:cxn>
                <a:cxn ang="0">
                  <a:pos x="678" y="118"/>
                </a:cxn>
                <a:cxn ang="0">
                  <a:pos x="716" y="104"/>
                </a:cxn>
                <a:cxn ang="0">
                  <a:pos x="732" y="102"/>
                </a:cxn>
                <a:cxn ang="0">
                  <a:pos x="723" y="92"/>
                </a:cxn>
                <a:cxn ang="0">
                  <a:pos x="739" y="76"/>
                </a:cxn>
                <a:cxn ang="0">
                  <a:pos x="751" y="69"/>
                </a:cxn>
                <a:cxn ang="0">
                  <a:pos x="773" y="62"/>
                </a:cxn>
              </a:cxnLst>
              <a:rect l="0" t="0" r="r" b="b"/>
              <a:pathLst>
                <a:path w="773" h="326">
                  <a:moveTo>
                    <a:pt x="773" y="62"/>
                  </a:moveTo>
                  <a:lnTo>
                    <a:pt x="770" y="62"/>
                  </a:lnTo>
                  <a:lnTo>
                    <a:pt x="770" y="62"/>
                  </a:lnTo>
                  <a:lnTo>
                    <a:pt x="773" y="59"/>
                  </a:lnTo>
                  <a:lnTo>
                    <a:pt x="773" y="59"/>
                  </a:lnTo>
                  <a:lnTo>
                    <a:pt x="773" y="57"/>
                  </a:lnTo>
                  <a:lnTo>
                    <a:pt x="770" y="57"/>
                  </a:lnTo>
                  <a:lnTo>
                    <a:pt x="770" y="57"/>
                  </a:lnTo>
                  <a:lnTo>
                    <a:pt x="768" y="57"/>
                  </a:lnTo>
                  <a:lnTo>
                    <a:pt x="765" y="57"/>
                  </a:lnTo>
                  <a:lnTo>
                    <a:pt x="765" y="57"/>
                  </a:lnTo>
                  <a:lnTo>
                    <a:pt x="765" y="54"/>
                  </a:lnTo>
                  <a:lnTo>
                    <a:pt x="765" y="52"/>
                  </a:lnTo>
                  <a:lnTo>
                    <a:pt x="761" y="52"/>
                  </a:lnTo>
                  <a:lnTo>
                    <a:pt x="761" y="40"/>
                  </a:lnTo>
                  <a:lnTo>
                    <a:pt x="761" y="33"/>
                  </a:lnTo>
                  <a:lnTo>
                    <a:pt x="756" y="28"/>
                  </a:lnTo>
                  <a:lnTo>
                    <a:pt x="754" y="28"/>
                  </a:lnTo>
                  <a:lnTo>
                    <a:pt x="751" y="31"/>
                  </a:lnTo>
                  <a:lnTo>
                    <a:pt x="747" y="31"/>
                  </a:lnTo>
                  <a:lnTo>
                    <a:pt x="744" y="31"/>
                  </a:lnTo>
                  <a:lnTo>
                    <a:pt x="744" y="28"/>
                  </a:lnTo>
                  <a:lnTo>
                    <a:pt x="744" y="28"/>
                  </a:lnTo>
                  <a:lnTo>
                    <a:pt x="742" y="28"/>
                  </a:lnTo>
                  <a:lnTo>
                    <a:pt x="739" y="28"/>
                  </a:lnTo>
                  <a:lnTo>
                    <a:pt x="739" y="28"/>
                  </a:lnTo>
                  <a:lnTo>
                    <a:pt x="732" y="36"/>
                  </a:lnTo>
                  <a:lnTo>
                    <a:pt x="730" y="40"/>
                  </a:lnTo>
                  <a:lnTo>
                    <a:pt x="730" y="43"/>
                  </a:lnTo>
                  <a:lnTo>
                    <a:pt x="730" y="43"/>
                  </a:lnTo>
                  <a:lnTo>
                    <a:pt x="728" y="45"/>
                  </a:lnTo>
                  <a:lnTo>
                    <a:pt x="728" y="45"/>
                  </a:lnTo>
                  <a:lnTo>
                    <a:pt x="728" y="52"/>
                  </a:lnTo>
                  <a:lnTo>
                    <a:pt x="725" y="52"/>
                  </a:lnTo>
                  <a:lnTo>
                    <a:pt x="725" y="52"/>
                  </a:lnTo>
                  <a:lnTo>
                    <a:pt x="723" y="54"/>
                  </a:lnTo>
                  <a:lnTo>
                    <a:pt x="723" y="54"/>
                  </a:lnTo>
                  <a:lnTo>
                    <a:pt x="723" y="54"/>
                  </a:lnTo>
                  <a:lnTo>
                    <a:pt x="723" y="57"/>
                  </a:lnTo>
                  <a:lnTo>
                    <a:pt x="723" y="54"/>
                  </a:lnTo>
                  <a:lnTo>
                    <a:pt x="721" y="54"/>
                  </a:lnTo>
                  <a:lnTo>
                    <a:pt x="721" y="57"/>
                  </a:lnTo>
                  <a:lnTo>
                    <a:pt x="718" y="57"/>
                  </a:lnTo>
                  <a:lnTo>
                    <a:pt x="716" y="57"/>
                  </a:lnTo>
                  <a:lnTo>
                    <a:pt x="716" y="57"/>
                  </a:lnTo>
                  <a:lnTo>
                    <a:pt x="713" y="57"/>
                  </a:lnTo>
                  <a:lnTo>
                    <a:pt x="713" y="57"/>
                  </a:lnTo>
                  <a:lnTo>
                    <a:pt x="711" y="59"/>
                  </a:lnTo>
                  <a:lnTo>
                    <a:pt x="711" y="59"/>
                  </a:lnTo>
                  <a:lnTo>
                    <a:pt x="687" y="59"/>
                  </a:lnTo>
                  <a:lnTo>
                    <a:pt x="669" y="59"/>
                  </a:lnTo>
                  <a:lnTo>
                    <a:pt x="664" y="59"/>
                  </a:lnTo>
                  <a:lnTo>
                    <a:pt x="661" y="62"/>
                  </a:lnTo>
                  <a:lnTo>
                    <a:pt x="657" y="64"/>
                  </a:lnTo>
                  <a:lnTo>
                    <a:pt x="654" y="66"/>
                  </a:lnTo>
                  <a:lnTo>
                    <a:pt x="654" y="66"/>
                  </a:lnTo>
                  <a:lnTo>
                    <a:pt x="654" y="66"/>
                  </a:lnTo>
                  <a:lnTo>
                    <a:pt x="652" y="69"/>
                  </a:lnTo>
                  <a:lnTo>
                    <a:pt x="650" y="69"/>
                  </a:lnTo>
                  <a:lnTo>
                    <a:pt x="645" y="71"/>
                  </a:lnTo>
                  <a:lnTo>
                    <a:pt x="643" y="73"/>
                  </a:lnTo>
                  <a:lnTo>
                    <a:pt x="640" y="76"/>
                  </a:lnTo>
                  <a:lnTo>
                    <a:pt x="636" y="78"/>
                  </a:lnTo>
                  <a:lnTo>
                    <a:pt x="631" y="78"/>
                  </a:lnTo>
                  <a:lnTo>
                    <a:pt x="626" y="78"/>
                  </a:lnTo>
                  <a:lnTo>
                    <a:pt x="621" y="78"/>
                  </a:lnTo>
                  <a:lnTo>
                    <a:pt x="617" y="78"/>
                  </a:lnTo>
                  <a:lnTo>
                    <a:pt x="612" y="80"/>
                  </a:lnTo>
                  <a:lnTo>
                    <a:pt x="610" y="83"/>
                  </a:lnTo>
                  <a:lnTo>
                    <a:pt x="612" y="83"/>
                  </a:lnTo>
                  <a:lnTo>
                    <a:pt x="612" y="85"/>
                  </a:lnTo>
                  <a:lnTo>
                    <a:pt x="612" y="88"/>
                  </a:lnTo>
                  <a:lnTo>
                    <a:pt x="614" y="90"/>
                  </a:lnTo>
                  <a:lnTo>
                    <a:pt x="610" y="90"/>
                  </a:lnTo>
                  <a:lnTo>
                    <a:pt x="607" y="90"/>
                  </a:lnTo>
                  <a:lnTo>
                    <a:pt x="605" y="92"/>
                  </a:lnTo>
                  <a:lnTo>
                    <a:pt x="600" y="92"/>
                  </a:lnTo>
                  <a:lnTo>
                    <a:pt x="598" y="95"/>
                  </a:lnTo>
                  <a:lnTo>
                    <a:pt x="593" y="95"/>
                  </a:lnTo>
                  <a:lnTo>
                    <a:pt x="588" y="97"/>
                  </a:lnTo>
                  <a:lnTo>
                    <a:pt x="586" y="97"/>
                  </a:lnTo>
                  <a:lnTo>
                    <a:pt x="581" y="99"/>
                  </a:lnTo>
                  <a:lnTo>
                    <a:pt x="576" y="99"/>
                  </a:lnTo>
                  <a:lnTo>
                    <a:pt x="574" y="102"/>
                  </a:lnTo>
                  <a:lnTo>
                    <a:pt x="567" y="104"/>
                  </a:lnTo>
                  <a:lnTo>
                    <a:pt x="562" y="104"/>
                  </a:lnTo>
                  <a:lnTo>
                    <a:pt x="560" y="104"/>
                  </a:lnTo>
                  <a:lnTo>
                    <a:pt x="558" y="102"/>
                  </a:lnTo>
                  <a:lnTo>
                    <a:pt x="555" y="99"/>
                  </a:lnTo>
                  <a:lnTo>
                    <a:pt x="555" y="97"/>
                  </a:lnTo>
                  <a:lnTo>
                    <a:pt x="558" y="97"/>
                  </a:lnTo>
                  <a:lnTo>
                    <a:pt x="560" y="95"/>
                  </a:lnTo>
                  <a:lnTo>
                    <a:pt x="565" y="92"/>
                  </a:lnTo>
                  <a:lnTo>
                    <a:pt x="565" y="92"/>
                  </a:lnTo>
                  <a:lnTo>
                    <a:pt x="565" y="88"/>
                  </a:lnTo>
                  <a:lnTo>
                    <a:pt x="565" y="85"/>
                  </a:lnTo>
                  <a:lnTo>
                    <a:pt x="567" y="83"/>
                  </a:lnTo>
                  <a:lnTo>
                    <a:pt x="567" y="78"/>
                  </a:lnTo>
                  <a:lnTo>
                    <a:pt x="567" y="76"/>
                  </a:lnTo>
                  <a:lnTo>
                    <a:pt x="565" y="71"/>
                  </a:lnTo>
                  <a:lnTo>
                    <a:pt x="565" y="66"/>
                  </a:lnTo>
                  <a:lnTo>
                    <a:pt x="562" y="64"/>
                  </a:lnTo>
                  <a:lnTo>
                    <a:pt x="562" y="59"/>
                  </a:lnTo>
                  <a:lnTo>
                    <a:pt x="558" y="54"/>
                  </a:lnTo>
                  <a:lnTo>
                    <a:pt x="555" y="52"/>
                  </a:lnTo>
                  <a:lnTo>
                    <a:pt x="553" y="50"/>
                  </a:lnTo>
                  <a:lnTo>
                    <a:pt x="550" y="45"/>
                  </a:lnTo>
                  <a:lnTo>
                    <a:pt x="546" y="45"/>
                  </a:lnTo>
                  <a:lnTo>
                    <a:pt x="541" y="43"/>
                  </a:lnTo>
                  <a:lnTo>
                    <a:pt x="541" y="40"/>
                  </a:lnTo>
                  <a:lnTo>
                    <a:pt x="539" y="40"/>
                  </a:lnTo>
                  <a:lnTo>
                    <a:pt x="539" y="40"/>
                  </a:lnTo>
                  <a:lnTo>
                    <a:pt x="534" y="40"/>
                  </a:lnTo>
                  <a:lnTo>
                    <a:pt x="534" y="38"/>
                  </a:lnTo>
                  <a:lnTo>
                    <a:pt x="532" y="36"/>
                  </a:lnTo>
                  <a:lnTo>
                    <a:pt x="524" y="31"/>
                  </a:lnTo>
                  <a:lnTo>
                    <a:pt x="510" y="26"/>
                  </a:lnTo>
                  <a:lnTo>
                    <a:pt x="496" y="21"/>
                  </a:lnTo>
                  <a:lnTo>
                    <a:pt x="482" y="21"/>
                  </a:lnTo>
                  <a:lnTo>
                    <a:pt x="470" y="21"/>
                  </a:lnTo>
                  <a:lnTo>
                    <a:pt x="468" y="19"/>
                  </a:lnTo>
                  <a:lnTo>
                    <a:pt x="465" y="19"/>
                  </a:lnTo>
                  <a:lnTo>
                    <a:pt x="463" y="19"/>
                  </a:lnTo>
                  <a:lnTo>
                    <a:pt x="456" y="19"/>
                  </a:lnTo>
                  <a:lnTo>
                    <a:pt x="454" y="17"/>
                  </a:lnTo>
                  <a:lnTo>
                    <a:pt x="451" y="19"/>
                  </a:lnTo>
                  <a:lnTo>
                    <a:pt x="447" y="19"/>
                  </a:lnTo>
                  <a:lnTo>
                    <a:pt x="447" y="19"/>
                  </a:lnTo>
                  <a:lnTo>
                    <a:pt x="442" y="19"/>
                  </a:lnTo>
                  <a:lnTo>
                    <a:pt x="442" y="17"/>
                  </a:lnTo>
                  <a:lnTo>
                    <a:pt x="437" y="17"/>
                  </a:lnTo>
                  <a:lnTo>
                    <a:pt x="437" y="14"/>
                  </a:lnTo>
                  <a:lnTo>
                    <a:pt x="435" y="14"/>
                  </a:lnTo>
                  <a:lnTo>
                    <a:pt x="432" y="14"/>
                  </a:lnTo>
                  <a:lnTo>
                    <a:pt x="432" y="12"/>
                  </a:lnTo>
                  <a:lnTo>
                    <a:pt x="430" y="12"/>
                  </a:lnTo>
                  <a:lnTo>
                    <a:pt x="428" y="12"/>
                  </a:lnTo>
                  <a:lnTo>
                    <a:pt x="421" y="12"/>
                  </a:lnTo>
                  <a:lnTo>
                    <a:pt x="418" y="12"/>
                  </a:lnTo>
                  <a:lnTo>
                    <a:pt x="416" y="12"/>
                  </a:lnTo>
                  <a:lnTo>
                    <a:pt x="413" y="12"/>
                  </a:lnTo>
                  <a:lnTo>
                    <a:pt x="413" y="12"/>
                  </a:lnTo>
                  <a:lnTo>
                    <a:pt x="413" y="12"/>
                  </a:lnTo>
                  <a:lnTo>
                    <a:pt x="411" y="10"/>
                  </a:lnTo>
                  <a:lnTo>
                    <a:pt x="409" y="10"/>
                  </a:lnTo>
                  <a:lnTo>
                    <a:pt x="406" y="10"/>
                  </a:lnTo>
                  <a:lnTo>
                    <a:pt x="406" y="10"/>
                  </a:lnTo>
                  <a:lnTo>
                    <a:pt x="406" y="10"/>
                  </a:lnTo>
                  <a:lnTo>
                    <a:pt x="404" y="10"/>
                  </a:lnTo>
                  <a:lnTo>
                    <a:pt x="402" y="7"/>
                  </a:lnTo>
                  <a:lnTo>
                    <a:pt x="402" y="7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95" y="0"/>
                  </a:lnTo>
                  <a:lnTo>
                    <a:pt x="395" y="7"/>
                  </a:lnTo>
                  <a:lnTo>
                    <a:pt x="380" y="7"/>
                  </a:lnTo>
                  <a:lnTo>
                    <a:pt x="366" y="7"/>
                  </a:lnTo>
                  <a:lnTo>
                    <a:pt x="366" y="7"/>
                  </a:lnTo>
                  <a:lnTo>
                    <a:pt x="364" y="7"/>
                  </a:lnTo>
                  <a:lnTo>
                    <a:pt x="352" y="7"/>
                  </a:lnTo>
                  <a:lnTo>
                    <a:pt x="340" y="7"/>
                  </a:lnTo>
                  <a:lnTo>
                    <a:pt x="328" y="7"/>
                  </a:lnTo>
                  <a:lnTo>
                    <a:pt x="317" y="7"/>
                  </a:lnTo>
                  <a:lnTo>
                    <a:pt x="312" y="7"/>
                  </a:lnTo>
                  <a:lnTo>
                    <a:pt x="276" y="7"/>
                  </a:lnTo>
                  <a:lnTo>
                    <a:pt x="265" y="7"/>
                  </a:lnTo>
                  <a:lnTo>
                    <a:pt x="253" y="7"/>
                  </a:lnTo>
                  <a:lnTo>
                    <a:pt x="241" y="7"/>
                  </a:lnTo>
                  <a:lnTo>
                    <a:pt x="229" y="7"/>
                  </a:lnTo>
                  <a:lnTo>
                    <a:pt x="217" y="7"/>
                  </a:lnTo>
                  <a:lnTo>
                    <a:pt x="203" y="7"/>
                  </a:lnTo>
                  <a:lnTo>
                    <a:pt x="196" y="7"/>
                  </a:lnTo>
                  <a:lnTo>
                    <a:pt x="184" y="7"/>
                  </a:lnTo>
                  <a:lnTo>
                    <a:pt x="170" y="7"/>
                  </a:lnTo>
                  <a:lnTo>
                    <a:pt x="158" y="7"/>
                  </a:lnTo>
                  <a:lnTo>
                    <a:pt x="142" y="7"/>
                  </a:lnTo>
                  <a:lnTo>
                    <a:pt x="116" y="7"/>
                  </a:lnTo>
                  <a:lnTo>
                    <a:pt x="102" y="7"/>
                  </a:lnTo>
                  <a:lnTo>
                    <a:pt x="90" y="7"/>
                  </a:lnTo>
                  <a:lnTo>
                    <a:pt x="78" y="7"/>
                  </a:lnTo>
                  <a:lnTo>
                    <a:pt x="66" y="7"/>
                  </a:lnTo>
                  <a:lnTo>
                    <a:pt x="54" y="7"/>
                  </a:lnTo>
                  <a:lnTo>
                    <a:pt x="43" y="7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8" y="10"/>
                  </a:lnTo>
                  <a:lnTo>
                    <a:pt x="31" y="10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31" y="14"/>
                  </a:lnTo>
                  <a:lnTo>
                    <a:pt x="31" y="14"/>
                  </a:lnTo>
                  <a:lnTo>
                    <a:pt x="31" y="14"/>
                  </a:lnTo>
                  <a:lnTo>
                    <a:pt x="33" y="17"/>
                  </a:lnTo>
                  <a:lnTo>
                    <a:pt x="33" y="21"/>
                  </a:lnTo>
                  <a:lnTo>
                    <a:pt x="33" y="24"/>
                  </a:lnTo>
                  <a:lnTo>
                    <a:pt x="33" y="21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28" y="21"/>
                  </a:lnTo>
                  <a:lnTo>
                    <a:pt x="28" y="24"/>
                  </a:lnTo>
                  <a:lnTo>
                    <a:pt x="26" y="26"/>
                  </a:lnTo>
                  <a:lnTo>
                    <a:pt x="24" y="26"/>
                  </a:lnTo>
                  <a:lnTo>
                    <a:pt x="26" y="26"/>
                  </a:lnTo>
                  <a:lnTo>
                    <a:pt x="26" y="28"/>
                  </a:lnTo>
                  <a:lnTo>
                    <a:pt x="24" y="28"/>
                  </a:lnTo>
                  <a:lnTo>
                    <a:pt x="24" y="26"/>
                  </a:lnTo>
                  <a:lnTo>
                    <a:pt x="26" y="21"/>
                  </a:lnTo>
                  <a:lnTo>
                    <a:pt x="26" y="21"/>
                  </a:lnTo>
                  <a:lnTo>
                    <a:pt x="28" y="21"/>
                  </a:lnTo>
                  <a:lnTo>
                    <a:pt x="28" y="21"/>
                  </a:lnTo>
                  <a:lnTo>
                    <a:pt x="28" y="19"/>
                  </a:lnTo>
                  <a:lnTo>
                    <a:pt x="28" y="19"/>
                  </a:lnTo>
                  <a:lnTo>
                    <a:pt x="24" y="19"/>
                  </a:lnTo>
                  <a:lnTo>
                    <a:pt x="21" y="17"/>
                  </a:lnTo>
                  <a:lnTo>
                    <a:pt x="17" y="17"/>
                  </a:lnTo>
                  <a:lnTo>
                    <a:pt x="14" y="17"/>
                  </a:lnTo>
                  <a:lnTo>
                    <a:pt x="12" y="17"/>
                  </a:lnTo>
                  <a:lnTo>
                    <a:pt x="5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0" y="17"/>
                  </a:lnTo>
                  <a:lnTo>
                    <a:pt x="0" y="19"/>
                  </a:lnTo>
                  <a:lnTo>
                    <a:pt x="2" y="19"/>
                  </a:lnTo>
                  <a:lnTo>
                    <a:pt x="2" y="21"/>
                  </a:lnTo>
                  <a:lnTo>
                    <a:pt x="5" y="21"/>
                  </a:lnTo>
                  <a:lnTo>
                    <a:pt x="5" y="26"/>
                  </a:lnTo>
                  <a:lnTo>
                    <a:pt x="7" y="31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0" y="31"/>
                  </a:lnTo>
                  <a:lnTo>
                    <a:pt x="12" y="33"/>
                  </a:lnTo>
                  <a:lnTo>
                    <a:pt x="10" y="33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8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2" y="38"/>
                  </a:lnTo>
                  <a:lnTo>
                    <a:pt x="10" y="38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2" y="43"/>
                  </a:lnTo>
                  <a:lnTo>
                    <a:pt x="17" y="43"/>
                  </a:lnTo>
                  <a:lnTo>
                    <a:pt x="19" y="43"/>
                  </a:lnTo>
                  <a:lnTo>
                    <a:pt x="21" y="45"/>
                  </a:lnTo>
                  <a:lnTo>
                    <a:pt x="19" y="45"/>
                  </a:lnTo>
                  <a:lnTo>
                    <a:pt x="17" y="43"/>
                  </a:lnTo>
                  <a:lnTo>
                    <a:pt x="12" y="45"/>
                  </a:lnTo>
                  <a:lnTo>
                    <a:pt x="12" y="45"/>
                  </a:lnTo>
                  <a:lnTo>
                    <a:pt x="12" y="45"/>
                  </a:lnTo>
                  <a:lnTo>
                    <a:pt x="12" y="47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2" y="52"/>
                  </a:lnTo>
                  <a:lnTo>
                    <a:pt x="12" y="54"/>
                  </a:lnTo>
                  <a:lnTo>
                    <a:pt x="12" y="59"/>
                  </a:lnTo>
                  <a:lnTo>
                    <a:pt x="10" y="62"/>
                  </a:lnTo>
                  <a:lnTo>
                    <a:pt x="10" y="69"/>
                  </a:lnTo>
                  <a:lnTo>
                    <a:pt x="10" y="71"/>
                  </a:lnTo>
                  <a:lnTo>
                    <a:pt x="10" y="73"/>
                  </a:lnTo>
                  <a:lnTo>
                    <a:pt x="7" y="78"/>
                  </a:lnTo>
                  <a:lnTo>
                    <a:pt x="7" y="80"/>
                  </a:lnTo>
                  <a:lnTo>
                    <a:pt x="7" y="80"/>
                  </a:lnTo>
                  <a:lnTo>
                    <a:pt x="7" y="80"/>
                  </a:lnTo>
                  <a:lnTo>
                    <a:pt x="10" y="80"/>
                  </a:lnTo>
                  <a:lnTo>
                    <a:pt x="7" y="83"/>
                  </a:lnTo>
                  <a:lnTo>
                    <a:pt x="5" y="83"/>
                  </a:lnTo>
                  <a:lnTo>
                    <a:pt x="5" y="88"/>
                  </a:lnTo>
                  <a:lnTo>
                    <a:pt x="5" y="90"/>
                  </a:lnTo>
                  <a:lnTo>
                    <a:pt x="5" y="95"/>
                  </a:lnTo>
                  <a:lnTo>
                    <a:pt x="7" y="99"/>
                  </a:lnTo>
                  <a:lnTo>
                    <a:pt x="7" y="99"/>
                  </a:lnTo>
                  <a:lnTo>
                    <a:pt x="10" y="102"/>
                  </a:lnTo>
                  <a:lnTo>
                    <a:pt x="10" y="109"/>
                  </a:lnTo>
                  <a:lnTo>
                    <a:pt x="10" y="111"/>
                  </a:lnTo>
                  <a:lnTo>
                    <a:pt x="10" y="116"/>
                  </a:lnTo>
                  <a:lnTo>
                    <a:pt x="7" y="118"/>
                  </a:lnTo>
                  <a:lnTo>
                    <a:pt x="7" y="121"/>
                  </a:lnTo>
                  <a:lnTo>
                    <a:pt x="7" y="121"/>
                  </a:lnTo>
                  <a:lnTo>
                    <a:pt x="7" y="123"/>
                  </a:lnTo>
                  <a:lnTo>
                    <a:pt x="7" y="123"/>
                  </a:lnTo>
                  <a:lnTo>
                    <a:pt x="14" y="130"/>
                  </a:lnTo>
                  <a:lnTo>
                    <a:pt x="14" y="132"/>
                  </a:lnTo>
                  <a:lnTo>
                    <a:pt x="14" y="132"/>
                  </a:lnTo>
                  <a:lnTo>
                    <a:pt x="14" y="135"/>
                  </a:lnTo>
                  <a:lnTo>
                    <a:pt x="17" y="142"/>
                  </a:lnTo>
                  <a:lnTo>
                    <a:pt x="17" y="144"/>
                  </a:lnTo>
                  <a:lnTo>
                    <a:pt x="19" y="147"/>
                  </a:lnTo>
                  <a:lnTo>
                    <a:pt x="24" y="149"/>
                  </a:lnTo>
                  <a:lnTo>
                    <a:pt x="24" y="151"/>
                  </a:lnTo>
                  <a:lnTo>
                    <a:pt x="24" y="151"/>
                  </a:lnTo>
                  <a:lnTo>
                    <a:pt x="26" y="154"/>
                  </a:lnTo>
                  <a:lnTo>
                    <a:pt x="26" y="154"/>
                  </a:lnTo>
                  <a:lnTo>
                    <a:pt x="28" y="154"/>
                  </a:lnTo>
                  <a:lnTo>
                    <a:pt x="28" y="154"/>
                  </a:lnTo>
                  <a:lnTo>
                    <a:pt x="31" y="156"/>
                  </a:lnTo>
                  <a:lnTo>
                    <a:pt x="31" y="154"/>
                  </a:lnTo>
                  <a:lnTo>
                    <a:pt x="31" y="154"/>
                  </a:lnTo>
                  <a:lnTo>
                    <a:pt x="31" y="151"/>
                  </a:lnTo>
                  <a:lnTo>
                    <a:pt x="33" y="151"/>
                  </a:lnTo>
                  <a:lnTo>
                    <a:pt x="38" y="151"/>
                  </a:lnTo>
                  <a:lnTo>
                    <a:pt x="35" y="154"/>
                  </a:lnTo>
                  <a:lnTo>
                    <a:pt x="33" y="154"/>
                  </a:lnTo>
                  <a:lnTo>
                    <a:pt x="33" y="154"/>
                  </a:lnTo>
                  <a:lnTo>
                    <a:pt x="33" y="156"/>
                  </a:lnTo>
                  <a:lnTo>
                    <a:pt x="35" y="158"/>
                  </a:lnTo>
                  <a:lnTo>
                    <a:pt x="35" y="161"/>
                  </a:lnTo>
                  <a:lnTo>
                    <a:pt x="33" y="158"/>
                  </a:lnTo>
                  <a:lnTo>
                    <a:pt x="33" y="158"/>
                  </a:lnTo>
                  <a:lnTo>
                    <a:pt x="33" y="156"/>
                  </a:lnTo>
                  <a:lnTo>
                    <a:pt x="31" y="156"/>
                  </a:lnTo>
                  <a:lnTo>
                    <a:pt x="31" y="158"/>
                  </a:lnTo>
                  <a:lnTo>
                    <a:pt x="31" y="158"/>
                  </a:lnTo>
                  <a:lnTo>
                    <a:pt x="33" y="161"/>
                  </a:lnTo>
                  <a:lnTo>
                    <a:pt x="33" y="165"/>
                  </a:lnTo>
                  <a:lnTo>
                    <a:pt x="35" y="168"/>
                  </a:lnTo>
                  <a:lnTo>
                    <a:pt x="38" y="168"/>
                  </a:lnTo>
                  <a:lnTo>
                    <a:pt x="40" y="170"/>
                  </a:lnTo>
                  <a:lnTo>
                    <a:pt x="40" y="173"/>
                  </a:lnTo>
                  <a:lnTo>
                    <a:pt x="38" y="173"/>
                  </a:lnTo>
                  <a:lnTo>
                    <a:pt x="38" y="175"/>
                  </a:lnTo>
                  <a:lnTo>
                    <a:pt x="40" y="175"/>
                  </a:lnTo>
                  <a:lnTo>
                    <a:pt x="45" y="180"/>
                  </a:lnTo>
                  <a:lnTo>
                    <a:pt x="47" y="184"/>
                  </a:lnTo>
                  <a:lnTo>
                    <a:pt x="52" y="187"/>
                  </a:lnTo>
                  <a:lnTo>
                    <a:pt x="52" y="189"/>
                  </a:lnTo>
                  <a:lnTo>
                    <a:pt x="52" y="189"/>
                  </a:lnTo>
                  <a:lnTo>
                    <a:pt x="54" y="191"/>
                  </a:lnTo>
                  <a:lnTo>
                    <a:pt x="57" y="191"/>
                  </a:lnTo>
                  <a:lnTo>
                    <a:pt x="57" y="194"/>
                  </a:lnTo>
                  <a:lnTo>
                    <a:pt x="57" y="194"/>
                  </a:lnTo>
                  <a:lnTo>
                    <a:pt x="57" y="196"/>
                  </a:lnTo>
                  <a:lnTo>
                    <a:pt x="57" y="199"/>
                  </a:lnTo>
                  <a:lnTo>
                    <a:pt x="57" y="199"/>
                  </a:lnTo>
                  <a:lnTo>
                    <a:pt x="59" y="201"/>
                  </a:lnTo>
                  <a:lnTo>
                    <a:pt x="64" y="201"/>
                  </a:lnTo>
                  <a:lnTo>
                    <a:pt x="66" y="201"/>
                  </a:lnTo>
                  <a:lnTo>
                    <a:pt x="66" y="201"/>
                  </a:lnTo>
                  <a:lnTo>
                    <a:pt x="69" y="201"/>
                  </a:lnTo>
                  <a:lnTo>
                    <a:pt x="71" y="203"/>
                  </a:lnTo>
                  <a:lnTo>
                    <a:pt x="73" y="203"/>
                  </a:lnTo>
                  <a:lnTo>
                    <a:pt x="76" y="206"/>
                  </a:lnTo>
                  <a:lnTo>
                    <a:pt x="78" y="206"/>
                  </a:lnTo>
                  <a:lnTo>
                    <a:pt x="80" y="206"/>
                  </a:lnTo>
                  <a:lnTo>
                    <a:pt x="80" y="208"/>
                  </a:lnTo>
                  <a:lnTo>
                    <a:pt x="80" y="206"/>
                  </a:lnTo>
                  <a:lnTo>
                    <a:pt x="83" y="206"/>
                  </a:lnTo>
                  <a:lnTo>
                    <a:pt x="83" y="206"/>
                  </a:lnTo>
                  <a:lnTo>
                    <a:pt x="85" y="208"/>
                  </a:lnTo>
                  <a:lnTo>
                    <a:pt x="85" y="210"/>
                  </a:lnTo>
                  <a:lnTo>
                    <a:pt x="85" y="210"/>
                  </a:lnTo>
                  <a:lnTo>
                    <a:pt x="90" y="210"/>
                  </a:lnTo>
                  <a:lnTo>
                    <a:pt x="92" y="213"/>
                  </a:lnTo>
                  <a:lnTo>
                    <a:pt x="95" y="213"/>
                  </a:lnTo>
                  <a:lnTo>
                    <a:pt x="97" y="217"/>
                  </a:lnTo>
                  <a:lnTo>
                    <a:pt x="99" y="217"/>
                  </a:lnTo>
                  <a:lnTo>
                    <a:pt x="102" y="220"/>
                  </a:lnTo>
                  <a:lnTo>
                    <a:pt x="102" y="225"/>
                  </a:lnTo>
                  <a:lnTo>
                    <a:pt x="102" y="227"/>
                  </a:lnTo>
                  <a:lnTo>
                    <a:pt x="132" y="225"/>
                  </a:lnTo>
                  <a:lnTo>
                    <a:pt x="132" y="227"/>
                  </a:lnTo>
                  <a:lnTo>
                    <a:pt x="184" y="243"/>
                  </a:lnTo>
                  <a:lnTo>
                    <a:pt x="208" y="243"/>
                  </a:lnTo>
                  <a:lnTo>
                    <a:pt x="220" y="243"/>
                  </a:lnTo>
                  <a:lnTo>
                    <a:pt x="220" y="236"/>
                  </a:lnTo>
                  <a:lnTo>
                    <a:pt x="241" y="236"/>
                  </a:lnTo>
                  <a:lnTo>
                    <a:pt x="243" y="236"/>
                  </a:lnTo>
                  <a:lnTo>
                    <a:pt x="246" y="239"/>
                  </a:lnTo>
                  <a:lnTo>
                    <a:pt x="248" y="241"/>
                  </a:lnTo>
                  <a:lnTo>
                    <a:pt x="250" y="241"/>
                  </a:lnTo>
                  <a:lnTo>
                    <a:pt x="253" y="243"/>
                  </a:lnTo>
                  <a:lnTo>
                    <a:pt x="258" y="248"/>
                  </a:lnTo>
                  <a:lnTo>
                    <a:pt x="265" y="253"/>
                  </a:lnTo>
                  <a:lnTo>
                    <a:pt x="267" y="262"/>
                  </a:lnTo>
                  <a:lnTo>
                    <a:pt x="272" y="267"/>
                  </a:lnTo>
                  <a:lnTo>
                    <a:pt x="276" y="269"/>
                  </a:lnTo>
                  <a:lnTo>
                    <a:pt x="281" y="274"/>
                  </a:lnTo>
                  <a:lnTo>
                    <a:pt x="288" y="274"/>
                  </a:lnTo>
                  <a:lnTo>
                    <a:pt x="293" y="265"/>
                  </a:lnTo>
                  <a:lnTo>
                    <a:pt x="293" y="265"/>
                  </a:lnTo>
                  <a:lnTo>
                    <a:pt x="298" y="262"/>
                  </a:lnTo>
                  <a:lnTo>
                    <a:pt x="300" y="262"/>
                  </a:lnTo>
                  <a:lnTo>
                    <a:pt x="310" y="262"/>
                  </a:lnTo>
                  <a:lnTo>
                    <a:pt x="312" y="265"/>
                  </a:lnTo>
                  <a:lnTo>
                    <a:pt x="317" y="269"/>
                  </a:lnTo>
                  <a:lnTo>
                    <a:pt x="317" y="269"/>
                  </a:lnTo>
                  <a:lnTo>
                    <a:pt x="321" y="272"/>
                  </a:lnTo>
                  <a:lnTo>
                    <a:pt x="326" y="281"/>
                  </a:lnTo>
                  <a:lnTo>
                    <a:pt x="328" y="286"/>
                  </a:lnTo>
                  <a:lnTo>
                    <a:pt x="331" y="291"/>
                  </a:lnTo>
                  <a:lnTo>
                    <a:pt x="335" y="293"/>
                  </a:lnTo>
                  <a:lnTo>
                    <a:pt x="338" y="303"/>
                  </a:lnTo>
                  <a:lnTo>
                    <a:pt x="343" y="310"/>
                  </a:lnTo>
                  <a:lnTo>
                    <a:pt x="347" y="312"/>
                  </a:lnTo>
                  <a:lnTo>
                    <a:pt x="350" y="312"/>
                  </a:lnTo>
                  <a:lnTo>
                    <a:pt x="354" y="314"/>
                  </a:lnTo>
                  <a:lnTo>
                    <a:pt x="361" y="314"/>
                  </a:lnTo>
                  <a:lnTo>
                    <a:pt x="366" y="317"/>
                  </a:lnTo>
                  <a:lnTo>
                    <a:pt x="369" y="317"/>
                  </a:lnTo>
                  <a:lnTo>
                    <a:pt x="371" y="314"/>
                  </a:lnTo>
                  <a:lnTo>
                    <a:pt x="369" y="314"/>
                  </a:lnTo>
                  <a:lnTo>
                    <a:pt x="369" y="312"/>
                  </a:lnTo>
                  <a:lnTo>
                    <a:pt x="366" y="310"/>
                  </a:lnTo>
                  <a:lnTo>
                    <a:pt x="366" y="310"/>
                  </a:lnTo>
                  <a:lnTo>
                    <a:pt x="366" y="305"/>
                  </a:lnTo>
                  <a:lnTo>
                    <a:pt x="366" y="303"/>
                  </a:lnTo>
                  <a:lnTo>
                    <a:pt x="366" y="303"/>
                  </a:lnTo>
                  <a:lnTo>
                    <a:pt x="366" y="300"/>
                  </a:lnTo>
                  <a:lnTo>
                    <a:pt x="366" y="298"/>
                  </a:lnTo>
                  <a:lnTo>
                    <a:pt x="364" y="298"/>
                  </a:lnTo>
                  <a:lnTo>
                    <a:pt x="364" y="298"/>
                  </a:lnTo>
                  <a:lnTo>
                    <a:pt x="364" y="298"/>
                  </a:lnTo>
                  <a:lnTo>
                    <a:pt x="366" y="298"/>
                  </a:lnTo>
                  <a:lnTo>
                    <a:pt x="366" y="298"/>
                  </a:lnTo>
                  <a:lnTo>
                    <a:pt x="369" y="298"/>
                  </a:lnTo>
                  <a:lnTo>
                    <a:pt x="369" y="295"/>
                  </a:lnTo>
                  <a:lnTo>
                    <a:pt x="369" y="293"/>
                  </a:lnTo>
                  <a:lnTo>
                    <a:pt x="366" y="291"/>
                  </a:lnTo>
                  <a:lnTo>
                    <a:pt x="371" y="291"/>
                  </a:lnTo>
                  <a:lnTo>
                    <a:pt x="371" y="288"/>
                  </a:lnTo>
                  <a:lnTo>
                    <a:pt x="371" y="288"/>
                  </a:lnTo>
                  <a:lnTo>
                    <a:pt x="371" y="288"/>
                  </a:lnTo>
                  <a:lnTo>
                    <a:pt x="371" y="286"/>
                  </a:lnTo>
                  <a:lnTo>
                    <a:pt x="373" y="286"/>
                  </a:lnTo>
                  <a:lnTo>
                    <a:pt x="373" y="286"/>
                  </a:lnTo>
                  <a:lnTo>
                    <a:pt x="376" y="284"/>
                  </a:lnTo>
                  <a:lnTo>
                    <a:pt x="376" y="284"/>
                  </a:lnTo>
                  <a:lnTo>
                    <a:pt x="376" y="284"/>
                  </a:lnTo>
                  <a:lnTo>
                    <a:pt x="378" y="284"/>
                  </a:lnTo>
                  <a:lnTo>
                    <a:pt x="378" y="281"/>
                  </a:lnTo>
                  <a:lnTo>
                    <a:pt x="378" y="281"/>
                  </a:lnTo>
                  <a:lnTo>
                    <a:pt x="378" y="279"/>
                  </a:lnTo>
                  <a:lnTo>
                    <a:pt x="378" y="279"/>
                  </a:lnTo>
                  <a:lnTo>
                    <a:pt x="378" y="279"/>
                  </a:lnTo>
                  <a:lnTo>
                    <a:pt x="378" y="279"/>
                  </a:lnTo>
                  <a:lnTo>
                    <a:pt x="380" y="279"/>
                  </a:lnTo>
                  <a:lnTo>
                    <a:pt x="380" y="279"/>
                  </a:lnTo>
                  <a:lnTo>
                    <a:pt x="380" y="279"/>
                  </a:lnTo>
                  <a:lnTo>
                    <a:pt x="380" y="279"/>
                  </a:lnTo>
                  <a:lnTo>
                    <a:pt x="380" y="279"/>
                  </a:lnTo>
                  <a:lnTo>
                    <a:pt x="383" y="279"/>
                  </a:lnTo>
                  <a:lnTo>
                    <a:pt x="383" y="279"/>
                  </a:lnTo>
                  <a:lnTo>
                    <a:pt x="383" y="279"/>
                  </a:lnTo>
                  <a:lnTo>
                    <a:pt x="383" y="279"/>
                  </a:lnTo>
                  <a:lnTo>
                    <a:pt x="383" y="279"/>
                  </a:lnTo>
                  <a:lnTo>
                    <a:pt x="385" y="279"/>
                  </a:lnTo>
                  <a:lnTo>
                    <a:pt x="387" y="279"/>
                  </a:lnTo>
                  <a:lnTo>
                    <a:pt x="387" y="279"/>
                  </a:lnTo>
                  <a:lnTo>
                    <a:pt x="387" y="279"/>
                  </a:lnTo>
                  <a:lnTo>
                    <a:pt x="387" y="279"/>
                  </a:lnTo>
                  <a:lnTo>
                    <a:pt x="385" y="281"/>
                  </a:lnTo>
                  <a:lnTo>
                    <a:pt x="383" y="281"/>
                  </a:lnTo>
                  <a:lnTo>
                    <a:pt x="383" y="281"/>
                  </a:lnTo>
                  <a:lnTo>
                    <a:pt x="383" y="281"/>
                  </a:lnTo>
                  <a:lnTo>
                    <a:pt x="387" y="281"/>
                  </a:lnTo>
                  <a:lnTo>
                    <a:pt x="390" y="279"/>
                  </a:lnTo>
                  <a:lnTo>
                    <a:pt x="392" y="277"/>
                  </a:lnTo>
                  <a:lnTo>
                    <a:pt x="395" y="277"/>
                  </a:lnTo>
                  <a:lnTo>
                    <a:pt x="397" y="274"/>
                  </a:lnTo>
                  <a:lnTo>
                    <a:pt x="397" y="272"/>
                  </a:lnTo>
                  <a:lnTo>
                    <a:pt x="397" y="265"/>
                  </a:lnTo>
                  <a:lnTo>
                    <a:pt x="399" y="265"/>
                  </a:lnTo>
                  <a:lnTo>
                    <a:pt x="399" y="262"/>
                  </a:lnTo>
                  <a:lnTo>
                    <a:pt x="399" y="262"/>
                  </a:lnTo>
                  <a:lnTo>
                    <a:pt x="399" y="265"/>
                  </a:lnTo>
                  <a:lnTo>
                    <a:pt x="402" y="267"/>
                  </a:lnTo>
                  <a:lnTo>
                    <a:pt x="402" y="267"/>
                  </a:lnTo>
                  <a:lnTo>
                    <a:pt x="399" y="267"/>
                  </a:lnTo>
                  <a:lnTo>
                    <a:pt x="399" y="267"/>
                  </a:lnTo>
                  <a:lnTo>
                    <a:pt x="406" y="267"/>
                  </a:lnTo>
                  <a:lnTo>
                    <a:pt x="409" y="265"/>
                  </a:lnTo>
                  <a:lnTo>
                    <a:pt x="413" y="265"/>
                  </a:lnTo>
                  <a:lnTo>
                    <a:pt x="421" y="262"/>
                  </a:lnTo>
                  <a:lnTo>
                    <a:pt x="425" y="265"/>
                  </a:lnTo>
                  <a:lnTo>
                    <a:pt x="428" y="265"/>
                  </a:lnTo>
                  <a:lnTo>
                    <a:pt x="430" y="267"/>
                  </a:lnTo>
                  <a:lnTo>
                    <a:pt x="435" y="267"/>
                  </a:lnTo>
                  <a:lnTo>
                    <a:pt x="435" y="265"/>
                  </a:lnTo>
                  <a:lnTo>
                    <a:pt x="435" y="265"/>
                  </a:lnTo>
                  <a:lnTo>
                    <a:pt x="435" y="262"/>
                  </a:lnTo>
                  <a:lnTo>
                    <a:pt x="437" y="262"/>
                  </a:lnTo>
                  <a:lnTo>
                    <a:pt x="442" y="265"/>
                  </a:lnTo>
                  <a:lnTo>
                    <a:pt x="444" y="267"/>
                  </a:lnTo>
                  <a:lnTo>
                    <a:pt x="444" y="267"/>
                  </a:lnTo>
                  <a:lnTo>
                    <a:pt x="449" y="269"/>
                  </a:lnTo>
                  <a:lnTo>
                    <a:pt x="451" y="269"/>
                  </a:lnTo>
                  <a:lnTo>
                    <a:pt x="451" y="272"/>
                  </a:lnTo>
                  <a:lnTo>
                    <a:pt x="454" y="272"/>
                  </a:lnTo>
                  <a:lnTo>
                    <a:pt x="456" y="272"/>
                  </a:lnTo>
                  <a:lnTo>
                    <a:pt x="456" y="272"/>
                  </a:lnTo>
                  <a:lnTo>
                    <a:pt x="458" y="272"/>
                  </a:lnTo>
                  <a:lnTo>
                    <a:pt x="458" y="272"/>
                  </a:lnTo>
                  <a:lnTo>
                    <a:pt x="461" y="272"/>
                  </a:lnTo>
                  <a:lnTo>
                    <a:pt x="463" y="269"/>
                  </a:lnTo>
                  <a:lnTo>
                    <a:pt x="463" y="269"/>
                  </a:lnTo>
                  <a:lnTo>
                    <a:pt x="463" y="267"/>
                  </a:lnTo>
                  <a:lnTo>
                    <a:pt x="463" y="267"/>
                  </a:lnTo>
                  <a:lnTo>
                    <a:pt x="465" y="267"/>
                  </a:lnTo>
                  <a:lnTo>
                    <a:pt x="468" y="269"/>
                  </a:lnTo>
                  <a:lnTo>
                    <a:pt x="470" y="269"/>
                  </a:lnTo>
                  <a:lnTo>
                    <a:pt x="473" y="274"/>
                  </a:lnTo>
                  <a:lnTo>
                    <a:pt x="473" y="274"/>
                  </a:lnTo>
                  <a:lnTo>
                    <a:pt x="475" y="272"/>
                  </a:lnTo>
                  <a:lnTo>
                    <a:pt x="475" y="272"/>
                  </a:lnTo>
                  <a:lnTo>
                    <a:pt x="475" y="269"/>
                  </a:lnTo>
                  <a:lnTo>
                    <a:pt x="470" y="269"/>
                  </a:lnTo>
                  <a:lnTo>
                    <a:pt x="468" y="267"/>
                  </a:lnTo>
                  <a:lnTo>
                    <a:pt x="468" y="265"/>
                  </a:lnTo>
                  <a:lnTo>
                    <a:pt x="470" y="265"/>
                  </a:lnTo>
                  <a:lnTo>
                    <a:pt x="473" y="262"/>
                  </a:lnTo>
                  <a:lnTo>
                    <a:pt x="473" y="260"/>
                  </a:lnTo>
                  <a:lnTo>
                    <a:pt x="473" y="260"/>
                  </a:lnTo>
                  <a:lnTo>
                    <a:pt x="473" y="258"/>
                  </a:lnTo>
                  <a:lnTo>
                    <a:pt x="470" y="260"/>
                  </a:lnTo>
                  <a:lnTo>
                    <a:pt x="468" y="260"/>
                  </a:lnTo>
                  <a:lnTo>
                    <a:pt x="465" y="260"/>
                  </a:lnTo>
                  <a:lnTo>
                    <a:pt x="465" y="258"/>
                  </a:lnTo>
                  <a:lnTo>
                    <a:pt x="465" y="258"/>
                  </a:lnTo>
                  <a:lnTo>
                    <a:pt x="465" y="258"/>
                  </a:lnTo>
                  <a:lnTo>
                    <a:pt x="463" y="260"/>
                  </a:lnTo>
                  <a:lnTo>
                    <a:pt x="461" y="260"/>
                  </a:lnTo>
                  <a:lnTo>
                    <a:pt x="458" y="258"/>
                  </a:lnTo>
                  <a:lnTo>
                    <a:pt x="458" y="255"/>
                  </a:lnTo>
                  <a:lnTo>
                    <a:pt x="463" y="255"/>
                  </a:lnTo>
                  <a:lnTo>
                    <a:pt x="465" y="258"/>
                  </a:lnTo>
                  <a:lnTo>
                    <a:pt x="470" y="258"/>
                  </a:lnTo>
                  <a:lnTo>
                    <a:pt x="473" y="255"/>
                  </a:lnTo>
                  <a:lnTo>
                    <a:pt x="475" y="255"/>
                  </a:lnTo>
                  <a:lnTo>
                    <a:pt x="477" y="255"/>
                  </a:lnTo>
                  <a:lnTo>
                    <a:pt x="484" y="255"/>
                  </a:lnTo>
                  <a:lnTo>
                    <a:pt x="487" y="255"/>
                  </a:lnTo>
                  <a:lnTo>
                    <a:pt x="489" y="255"/>
                  </a:lnTo>
                  <a:lnTo>
                    <a:pt x="491" y="248"/>
                  </a:lnTo>
                  <a:lnTo>
                    <a:pt x="491" y="251"/>
                  </a:lnTo>
                  <a:lnTo>
                    <a:pt x="491" y="251"/>
                  </a:lnTo>
                  <a:lnTo>
                    <a:pt x="491" y="255"/>
                  </a:lnTo>
                  <a:lnTo>
                    <a:pt x="491" y="255"/>
                  </a:lnTo>
                  <a:lnTo>
                    <a:pt x="491" y="255"/>
                  </a:lnTo>
                  <a:lnTo>
                    <a:pt x="491" y="258"/>
                  </a:lnTo>
                  <a:lnTo>
                    <a:pt x="494" y="258"/>
                  </a:lnTo>
                  <a:lnTo>
                    <a:pt x="498" y="255"/>
                  </a:lnTo>
                  <a:lnTo>
                    <a:pt x="501" y="253"/>
                  </a:lnTo>
                  <a:lnTo>
                    <a:pt x="501" y="253"/>
                  </a:lnTo>
                  <a:lnTo>
                    <a:pt x="503" y="253"/>
                  </a:lnTo>
                  <a:lnTo>
                    <a:pt x="503" y="253"/>
                  </a:lnTo>
                  <a:lnTo>
                    <a:pt x="503" y="253"/>
                  </a:lnTo>
                  <a:lnTo>
                    <a:pt x="503" y="255"/>
                  </a:lnTo>
                  <a:lnTo>
                    <a:pt x="506" y="255"/>
                  </a:lnTo>
                  <a:lnTo>
                    <a:pt x="510" y="253"/>
                  </a:lnTo>
                  <a:lnTo>
                    <a:pt x="513" y="253"/>
                  </a:lnTo>
                  <a:lnTo>
                    <a:pt x="513" y="255"/>
                  </a:lnTo>
                  <a:lnTo>
                    <a:pt x="513" y="255"/>
                  </a:lnTo>
                  <a:lnTo>
                    <a:pt x="513" y="255"/>
                  </a:lnTo>
                  <a:lnTo>
                    <a:pt x="513" y="255"/>
                  </a:lnTo>
                  <a:lnTo>
                    <a:pt x="515" y="255"/>
                  </a:lnTo>
                  <a:lnTo>
                    <a:pt x="517" y="258"/>
                  </a:lnTo>
                  <a:lnTo>
                    <a:pt x="524" y="260"/>
                  </a:lnTo>
                  <a:lnTo>
                    <a:pt x="524" y="262"/>
                  </a:lnTo>
                  <a:lnTo>
                    <a:pt x="527" y="262"/>
                  </a:lnTo>
                  <a:lnTo>
                    <a:pt x="527" y="265"/>
                  </a:lnTo>
                  <a:lnTo>
                    <a:pt x="529" y="262"/>
                  </a:lnTo>
                  <a:lnTo>
                    <a:pt x="534" y="262"/>
                  </a:lnTo>
                  <a:lnTo>
                    <a:pt x="536" y="262"/>
                  </a:lnTo>
                  <a:lnTo>
                    <a:pt x="539" y="262"/>
                  </a:lnTo>
                  <a:lnTo>
                    <a:pt x="539" y="260"/>
                  </a:lnTo>
                  <a:lnTo>
                    <a:pt x="539" y="260"/>
                  </a:lnTo>
                  <a:lnTo>
                    <a:pt x="541" y="260"/>
                  </a:lnTo>
                  <a:lnTo>
                    <a:pt x="543" y="260"/>
                  </a:lnTo>
                  <a:lnTo>
                    <a:pt x="543" y="260"/>
                  </a:lnTo>
                  <a:lnTo>
                    <a:pt x="546" y="260"/>
                  </a:lnTo>
                  <a:lnTo>
                    <a:pt x="548" y="262"/>
                  </a:lnTo>
                  <a:lnTo>
                    <a:pt x="550" y="265"/>
                  </a:lnTo>
                  <a:lnTo>
                    <a:pt x="550" y="265"/>
                  </a:lnTo>
                  <a:lnTo>
                    <a:pt x="550" y="267"/>
                  </a:lnTo>
                  <a:lnTo>
                    <a:pt x="553" y="267"/>
                  </a:lnTo>
                  <a:lnTo>
                    <a:pt x="555" y="269"/>
                  </a:lnTo>
                  <a:lnTo>
                    <a:pt x="558" y="272"/>
                  </a:lnTo>
                  <a:lnTo>
                    <a:pt x="560" y="272"/>
                  </a:lnTo>
                  <a:lnTo>
                    <a:pt x="560" y="272"/>
                  </a:lnTo>
                  <a:lnTo>
                    <a:pt x="560" y="274"/>
                  </a:lnTo>
                  <a:lnTo>
                    <a:pt x="562" y="279"/>
                  </a:lnTo>
                  <a:lnTo>
                    <a:pt x="560" y="286"/>
                  </a:lnTo>
                  <a:lnTo>
                    <a:pt x="560" y="286"/>
                  </a:lnTo>
                  <a:lnTo>
                    <a:pt x="560" y="288"/>
                  </a:lnTo>
                  <a:lnTo>
                    <a:pt x="560" y="288"/>
                  </a:lnTo>
                  <a:lnTo>
                    <a:pt x="562" y="288"/>
                  </a:lnTo>
                  <a:lnTo>
                    <a:pt x="562" y="288"/>
                  </a:lnTo>
                  <a:lnTo>
                    <a:pt x="562" y="288"/>
                  </a:lnTo>
                  <a:lnTo>
                    <a:pt x="565" y="288"/>
                  </a:lnTo>
                  <a:lnTo>
                    <a:pt x="562" y="291"/>
                  </a:lnTo>
                  <a:lnTo>
                    <a:pt x="562" y="293"/>
                  </a:lnTo>
                  <a:lnTo>
                    <a:pt x="562" y="295"/>
                  </a:lnTo>
                  <a:lnTo>
                    <a:pt x="565" y="298"/>
                  </a:lnTo>
                  <a:lnTo>
                    <a:pt x="567" y="303"/>
                  </a:lnTo>
                  <a:lnTo>
                    <a:pt x="567" y="303"/>
                  </a:lnTo>
                  <a:lnTo>
                    <a:pt x="569" y="303"/>
                  </a:lnTo>
                  <a:lnTo>
                    <a:pt x="569" y="305"/>
                  </a:lnTo>
                  <a:lnTo>
                    <a:pt x="572" y="305"/>
                  </a:lnTo>
                  <a:lnTo>
                    <a:pt x="572" y="305"/>
                  </a:lnTo>
                  <a:lnTo>
                    <a:pt x="572" y="307"/>
                  </a:lnTo>
                  <a:lnTo>
                    <a:pt x="572" y="307"/>
                  </a:lnTo>
                  <a:lnTo>
                    <a:pt x="572" y="310"/>
                  </a:lnTo>
                  <a:lnTo>
                    <a:pt x="574" y="312"/>
                  </a:lnTo>
                  <a:lnTo>
                    <a:pt x="574" y="314"/>
                  </a:lnTo>
                  <a:lnTo>
                    <a:pt x="576" y="317"/>
                  </a:lnTo>
                  <a:lnTo>
                    <a:pt x="579" y="317"/>
                  </a:lnTo>
                  <a:lnTo>
                    <a:pt x="579" y="317"/>
                  </a:lnTo>
                  <a:lnTo>
                    <a:pt x="581" y="321"/>
                  </a:lnTo>
                  <a:lnTo>
                    <a:pt x="581" y="324"/>
                  </a:lnTo>
                  <a:lnTo>
                    <a:pt x="581" y="324"/>
                  </a:lnTo>
                  <a:lnTo>
                    <a:pt x="584" y="326"/>
                  </a:lnTo>
                  <a:lnTo>
                    <a:pt x="586" y="326"/>
                  </a:lnTo>
                  <a:lnTo>
                    <a:pt x="588" y="326"/>
                  </a:lnTo>
                  <a:lnTo>
                    <a:pt x="591" y="324"/>
                  </a:lnTo>
                  <a:lnTo>
                    <a:pt x="593" y="324"/>
                  </a:lnTo>
                  <a:lnTo>
                    <a:pt x="593" y="324"/>
                  </a:lnTo>
                  <a:lnTo>
                    <a:pt x="593" y="321"/>
                  </a:lnTo>
                  <a:lnTo>
                    <a:pt x="595" y="317"/>
                  </a:lnTo>
                  <a:lnTo>
                    <a:pt x="595" y="314"/>
                  </a:lnTo>
                  <a:lnTo>
                    <a:pt x="595" y="310"/>
                  </a:lnTo>
                  <a:lnTo>
                    <a:pt x="595" y="305"/>
                  </a:lnTo>
                  <a:lnTo>
                    <a:pt x="595" y="303"/>
                  </a:lnTo>
                  <a:lnTo>
                    <a:pt x="593" y="291"/>
                  </a:lnTo>
                  <a:lnTo>
                    <a:pt x="591" y="288"/>
                  </a:lnTo>
                  <a:lnTo>
                    <a:pt x="588" y="286"/>
                  </a:lnTo>
                  <a:lnTo>
                    <a:pt x="588" y="281"/>
                  </a:lnTo>
                  <a:lnTo>
                    <a:pt x="588" y="279"/>
                  </a:lnTo>
                  <a:lnTo>
                    <a:pt x="588" y="277"/>
                  </a:lnTo>
                  <a:lnTo>
                    <a:pt x="584" y="269"/>
                  </a:lnTo>
                  <a:lnTo>
                    <a:pt x="579" y="262"/>
                  </a:lnTo>
                  <a:lnTo>
                    <a:pt x="576" y="253"/>
                  </a:lnTo>
                  <a:lnTo>
                    <a:pt x="576" y="251"/>
                  </a:lnTo>
                  <a:lnTo>
                    <a:pt x="576" y="248"/>
                  </a:lnTo>
                  <a:lnTo>
                    <a:pt x="579" y="246"/>
                  </a:lnTo>
                  <a:lnTo>
                    <a:pt x="579" y="243"/>
                  </a:lnTo>
                  <a:lnTo>
                    <a:pt x="581" y="241"/>
                  </a:lnTo>
                  <a:lnTo>
                    <a:pt x="584" y="236"/>
                  </a:lnTo>
                  <a:lnTo>
                    <a:pt x="586" y="234"/>
                  </a:lnTo>
                  <a:lnTo>
                    <a:pt x="586" y="234"/>
                  </a:lnTo>
                  <a:lnTo>
                    <a:pt x="586" y="232"/>
                  </a:lnTo>
                  <a:lnTo>
                    <a:pt x="586" y="232"/>
                  </a:lnTo>
                  <a:lnTo>
                    <a:pt x="588" y="232"/>
                  </a:lnTo>
                  <a:lnTo>
                    <a:pt x="588" y="232"/>
                  </a:lnTo>
                  <a:lnTo>
                    <a:pt x="591" y="229"/>
                  </a:lnTo>
                  <a:lnTo>
                    <a:pt x="588" y="229"/>
                  </a:lnTo>
                  <a:lnTo>
                    <a:pt x="588" y="227"/>
                  </a:lnTo>
                  <a:lnTo>
                    <a:pt x="588" y="227"/>
                  </a:lnTo>
                  <a:lnTo>
                    <a:pt x="588" y="227"/>
                  </a:lnTo>
                  <a:lnTo>
                    <a:pt x="593" y="227"/>
                  </a:lnTo>
                  <a:lnTo>
                    <a:pt x="595" y="227"/>
                  </a:lnTo>
                  <a:lnTo>
                    <a:pt x="598" y="227"/>
                  </a:lnTo>
                  <a:lnTo>
                    <a:pt x="602" y="222"/>
                  </a:lnTo>
                  <a:lnTo>
                    <a:pt x="602" y="222"/>
                  </a:lnTo>
                  <a:lnTo>
                    <a:pt x="605" y="222"/>
                  </a:lnTo>
                  <a:lnTo>
                    <a:pt x="605" y="220"/>
                  </a:lnTo>
                  <a:lnTo>
                    <a:pt x="607" y="220"/>
                  </a:lnTo>
                  <a:lnTo>
                    <a:pt x="610" y="217"/>
                  </a:lnTo>
                  <a:lnTo>
                    <a:pt x="610" y="217"/>
                  </a:lnTo>
                  <a:lnTo>
                    <a:pt x="610" y="215"/>
                  </a:lnTo>
                  <a:lnTo>
                    <a:pt x="610" y="215"/>
                  </a:lnTo>
                  <a:lnTo>
                    <a:pt x="612" y="213"/>
                  </a:lnTo>
                  <a:lnTo>
                    <a:pt x="614" y="210"/>
                  </a:lnTo>
                  <a:lnTo>
                    <a:pt x="617" y="210"/>
                  </a:lnTo>
                  <a:lnTo>
                    <a:pt x="617" y="208"/>
                  </a:lnTo>
                  <a:lnTo>
                    <a:pt x="619" y="208"/>
                  </a:lnTo>
                  <a:lnTo>
                    <a:pt x="624" y="208"/>
                  </a:lnTo>
                  <a:lnTo>
                    <a:pt x="628" y="206"/>
                  </a:lnTo>
                  <a:lnTo>
                    <a:pt x="628" y="206"/>
                  </a:lnTo>
                  <a:lnTo>
                    <a:pt x="628" y="203"/>
                  </a:lnTo>
                  <a:lnTo>
                    <a:pt x="631" y="203"/>
                  </a:lnTo>
                  <a:lnTo>
                    <a:pt x="631" y="201"/>
                  </a:lnTo>
                  <a:lnTo>
                    <a:pt x="633" y="201"/>
                  </a:lnTo>
                  <a:lnTo>
                    <a:pt x="638" y="199"/>
                  </a:lnTo>
                  <a:lnTo>
                    <a:pt x="643" y="199"/>
                  </a:lnTo>
                  <a:lnTo>
                    <a:pt x="647" y="196"/>
                  </a:lnTo>
                  <a:lnTo>
                    <a:pt x="647" y="196"/>
                  </a:lnTo>
                  <a:lnTo>
                    <a:pt x="647" y="194"/>
                  </a:lnTo>
                  <a:lnTo>
                    <a:pt x="645" y="194"/>
                  </a:lnTo>
                  <a:lnTo>
                    <a:pt x="643" y="194"/>
                  </a:lnTo>
                  <a:lnTo>
                    <a:pt x="643" y="194"/>
                  </a:lnTo>
                  <a:lnTo>
                    <a:pt x="643" y="194"/>
                  </a:lnTo>
                  <a:lnTo>
                    <a:pt x="643" y="194"/>
                  </a:lnTo>
                  <a:lnTo>
                    <a:pt x="645" y="191"/>
                  </a:lnTo>
                  <a:lnTo>
                    <a:pt x="645" y="191"/>
                  </a:lnTo>
                  <a:lnTo>
                    <a:pt x="645" y="189"/>
                  </a:lnTo>
                  <a:lnTo>
                    <a:pt x="645" y="189"/>
                  </a:lnTo>
                  <a:lnTo>
                    <a:pt x="640" y="189"/>
                  </a:lnTo>
                  <a:lnTo>
                    <a:pt x="645" y="189"/>
                  </a:lnTo>
                  <a:lnTo>
                    <a:pt x="645" y="187"/>
                  </a:lnTo>
                  <a:lnTo>
                    <a:pt x="647" y="189"/>
                  </a:lnTo>
                  <a:lnTo>
                    <a:pt x="647" y="189"/>
                  </a:lnTo>
                  <a:lnTo>
                    <a:pt x="647" y="189"/>
                  </a:lnTo>
                  <a:lnTo>
                    <a:pt x="650" y="189"/>
                  </a:lnTo>
                  <a:lnTo>
                    <a:pt x="652" y="189"/>
                  </a:lnTo>
                  <a:lnTo>
                    <a:pt x="654" y="187"/>
                  </a:lnTo>
                  <a:lnTo>
                    <a:pt x="657" y="184"/>
                  </a:lnTo>
                  <a:lnTo>
                    <a:pt x="657" y="184"/>
                  </a:lnTo>
                  <a:lnTo>
                    <a:pt x="654" y="182"/>
                  </a:lnTo>
                  <a:lnTo>
                    <a:pt x="654" y="182"/>
                  </a:lnTo>
                  <a:lnTo>
                    <a:pt x="652" y="182"/>
                  </a:lnTo>
                  <a:lnTo>
                    <a:pt x="652" y="184"/>
                  </a:lnTo>
                  <a:lnTo>
                    <a:pt x="652" y="184"/>
                  </a:lnTo>
                  <a:lnTo>
                    <a:pt x="652" y="184"/>
                  </a:lnTo>
                  <a:lnTo>
                    <a:pt x="652" y="182"/>
                  </a:lnTo>
                  <a:lnTo>
                    <a:pt x="645" y="182"/>
                  </a:lnTo>
                  <a:lnTo>
                    <a:pt x="643" y="182"/>
                  </a:lnTo>
                  <a:lnTo>
                    <a:pt x="643" y="180"/>
                  </a:lnTo>
                  <a:lnTo>
                    <a:pt x="643" y="177"/>
                  </a:lnTo>
                  <a:lnTo>
                    <a:pt x="643" y="177"/>
                  </a:lnTo>
                  <a:lnTo>
                    <a:pt x="645" y="180"/>
                  </a:lnTo>
                  <a:lnTo>
                    <a:pt x="645" y="180"/>
                  </a:lnTo>
                  <a:lnTo>
                    <a:pt x="647" y="180"/>
                  </a:lnTo>
                  <a:lnTo>
                    <a:pt x="650" y="177"/>
                  </a:lnTo>
                  <a:lnTo>
                    <a:pt x="652" y="177"/>
                  </a:lnTo>
                  <a:lnTo>
                    <a:pt x="652" y="177"/>
                  </a:lnTo>
                  <a:lnTo>
                    <a:pt x="652" y="177"/>
                  </a:lnTo>
                  <a:lnTo>
                    <a:pt x="654" y="177"/>
                  </a:lnTo>
                  <a:lnTo>
                    <a:pt x="654" y="180"/>
                  </a:lnTo>
                  <a:lnTo>
                    <a:pt x="654" y="180"/>
                  </a:lnTo>
                  <a:lnTo>
                    <a:pt x="654" y="177"/>
                  </a:lnTo>
                  <a:lnTo>
                    <a:pt x="654" y="177"/>
                  </a:lnTo>
                  <a:lnTo>
                    <a:pt x="652" y="175"/>
                  </a:lnTo>
                  <a:lnTo>
                    <a:pt x="652" y="175"/>
                  </a:lnTo>
                  <a:lnTo>
                    <a:pt x="654" y="170"/>
                  </a:lnTo>
                  <a:lnTo>
                    <a:pt x="652" y="168"/>
                  </a:lnTo>
                  <a:lnTo>
                    <a:pt x="650" y="168"/>
                  </a:lnTo>
                  <a:lnTo>
                    <a:pt x="647" y="168"/>
                  </a:lnTo>
                  <a:lnTo>
                    <a:pt x="647" y="168"/>
                  </a:lnTo>
                  <a:lnTo>
                    <a:pt x="647" y="168"/>
                  </a:lnTo>
                  <a:lnTo>
                    <a:pt x="645" y="168"/>
                  </a:lnTo>
                  <a:lnTo>
                    <a:pt x="645" y="165"/>
                  </a:lnTo>
                  <a:lnTo>
                    <a:pt x="647" y="165"/>
                  </a:lnTo>
                  <a:lnTo>
                    <a:pt x="650" y="165"/>
                  </a:lnTo>
                  <a:lnTo>
                    <a:pt x="647" y="165"/>
                  </a:lnTo>
                  <a:lnTo>
                    <a:pt x="647" y="165"/>
                  </a:lnTo>
                  <a:lnTo>
                    <a:pt x="647" y="163"/>
                  </a:lnTo>
                  <a:lnTo>
                    <a:pt x="647" y="163"/>
                  </a:lnTo>
                  <a:lnTo>
                    <a:pt x="647" y="163"/>
                  </a:lnTo>
                  <a:lnTo>
                    <a:pt x="650" y="163"/>
                  </a:lnTo>
                  <a:lnTo>
                    <a:pt x="647" y="161"/>
                  </a:lnTo>
                  <a:lnTo>
                    <a:pt x="647" y="161"/>
                  </a:lnTo>
                  <a:lnTo>
                    <a:pt x="647" y="158"/>
                  </a:lnTo>
                  <a:lnTo>
                    <a:pt x="647" y="158"/>
                  </a:lnTo>
                  <a:lnTo>
                    <a:pt x="647" y="158"/>
                  </a:lnTo>
                  <a:lnTo>
                    <a:pt x="647" y="156"/>
                  </a:lnTo>
                  <a:lnTo>
                    <a:pt x="647" y="154"/>
                  </a:lnTo>
                  <a:lnTo>
                    <a:pt x="647" y="154"/>
                  </a:lnTo>
                  <a:lnTo>
                    <a:pt x="643" y="151"/>
                  </a:lnTo>
                  <a:lnTo>
                    <a:pt x="640" y="151"/>
                  </a:lnTo>
                  <a:lnTo>
                    <a:pt x="638" y="149"/>
                  </a:lnTo>
                  <a:lnTo>
                    <a:pt x="636" y="149"/>
                  </a:lnTo>
                  <a:lnTo>
                    <a:pt x="633" y="147"/>
                  </a:lnTo>
                  <a:lnTo>
                    <a:pt x="633" y="147"/>
                  </a:lnTo>
                  <a:lnTo>
                    <a:pt x="636" y="147"/>
                  </a:lnTo>
                  <a:lnTo>
                    <a:pt x="636" y="147"/>
                  </a:lnTo>
                  <a:lnTo>
                    <a:pt x="636" y="147"/>
                  </a:lnTo>
                  <a:lnTo>
                    <a:pt x="636" y="147"/>
                  </a:lnTo>
                  <a:lnTo>
                    <a:pt x="636" y="147"/>
                  </a:lnTo>
                  <a:lnTo>
                    <a:pt x="638" y="149"/>
                  </a:lnTo>
                  <a:lnTo>
                    <a:pt x="640" y="149"/>
                  </a:lnTo>
                  <a:lnTo>
                    <a:pt x="643" y="149"/>
                  </a:lnTo>
                  <a:lnTo>
                    <a:pt x="643" y="149"/>
                  </a:lnTo>
                  <a:lnTo>
                    <a:pt x="645" y="151"/>
                  </a:lnTo>
                  <a:lnTo>
                    <a:pt x="645" y="151"/>
                  </a:lnTo>
                  <a:lnTo>
                    <a:pt x="647" y="151"/>
                  </a:lnTo>
                  <a:lnTo>
                    <a:pt x="647" y="149"/>
                  </a:lnTo>
                  <a:lnTo>
                    <a:pt x="645" y="147"/>
                  </a:lnTo>
                  <a:lnTo>
                    <a:pt x="645" y="147"/>
                  </a:lnTo>
                  <a:lnTo>
                    <a:pt x="645" y="147"/>
                  </a:lnTo>
                  <a:lnTo>
                    <a:pt x="645" y="147"/>
                  </a:lnTo>
                  <a:lnTo>
                    <a:pt x="645" y="144"/>
                  </a:lnTo>
                  <a:lnTo>
                    <a:pt x="645" y="139"/>
                  </a:lnTo>
                  <a:lnTo>
                    <a:pt x="645" y="137"/>
                  </a:lnTo>
                  <a:lnTo>
                    <a:pt x="647" y="137"/>
                  </a:lnTo>
                  <a:lnTo>
                    <a:pt x="650" y="135"/>
                  </a:lnTo>
                  <a:lnTo>
                    <a:pt x="650" y="132"/>
                  </a:lnTo>
                  <a:lnTo>
                    <a:pt x="652" y="132"/>
                  </a:lnTo>
                  <a:lnTo>
                    <a:pt x="652" y="132"/>
                  </a:lnTo>
                  <a:lnTo>
                    <a:pt x="652" y="132"/>
                  </a:lnTo>
                  <a:lnTo>
                    <a:pt x="652" y="132"/>
                  </a:lnTo>
                  <a:lnTo>
                    <a:pt x="652" y="135"/>
                  </a:lnTo>
                  <a:lnTo>
                    <a:pt x="652" y="135"/>
                  </a:lnTo>
                  <a:lnTo>
                    <a:pt x="650" y="135"/>
                  </a:lnTo>
                  <a:lnTo>
                    <a:pt x="650" y="137"/>
                  </a:lnTo>
                  <a:lnTo>
                    <a:pt x="650" y="137"/>
                  </a:lnTo>
                  <a:lnTo>
                    <a:pt x="650" y="139"/>
                  </a:lnTo>
                  <a:lnTo>
                    <a:pt x="650" y="139"/>
                  </a:lnTo>
                  <a:lnTo>
                    <a:pt x="647" y="142"/>
                  </a:lnTo>
                  <a:lnTo>
                    <a:pt x="650" y="142"/>
                  </a:lnTo>
                  <a:lnTo>
                    <a:pt x="650" y="142"/>
                  </a:lnTo>
                  <a:lnTo>
                    <a:pt x="650" y="142"/>
                  </a:lnTo>
                  <a:lnTo>
                    <a:pt x="650" y="144"/>
                  </a:lnTo>
                  <a:lnTo>
                    <a:pt x="650" y="144"/>
                  </a:lnTo>
                  <a:lnTo>
                    <a:pt x="650" y="147"/>
                  </a:lnTo>
                  <a:lnTo>
                    <a:pt x="650" y="147"/>
                  </a:lnTo>
                  <a:lnTo>
                    <a:pt x="650" y="147"/>
                  </a:lnTo>
                  <a:lnTo>
                    <a:pt x="650" y="149"/>
                  </a:lnTo>
                  <a:lnTo>
                    <a:pt x="650" y="149"/>
                  </a:lnTo>
                  <a:lnTo>
                    <a:pt x="652" y="149"/>
                  </a:lnTo>
                  <a:lnTo>
                    <a:pt x="654" y="149"/>
                  </a:lnTo>
                  <a:lnTo>
                    <a:pt x="654" y="151"/>
                  </a:lnTo>
                  <a:lnTo>
                    <a:pt x="654" y="154"/>
                  </a:lnTo>
                  <a:lnTo>
                    <a:pt x="654" y="154"/>
                  </a:lnTo>
                  <a:lnTo>
                    <a:pt x="657" y="154"/>
                  </a:lnTo>
                  <a:lnTo>
                    <a:pt x="657" y="156"/>
                  </a:lnTo>
                  <a:lnTo>
                    <a:pt x="654" y="156"/>
                  </a:lnTo>
                  <a:lnTo>
                    <a:pt x="654" y="156"/>
                  </a:lnTo>
                  <a:lnTo>
                    <a:pt x="652" y="161"/>
                  </a:lnTo>
                  <a:lnTo>
                    <a:pt x="652" y="163"/>
                  </a:lnTo>
                  <a:lnTo>
                    <a:pt x="652" y="165"/>
                  </a:lnTo>
                  <a:lnTo>
                    <a:pt x="652" y="165"/>
                  </a:lnTo>
                  <a:lnTo>
                    <a:pt x="654" y="165"/>
                  </a:lnTo>
                  <a:lnTo>
                    <a:pt x="654" y="165"/>
                  </a:lnTo>
                  <a:lnTo>
                    <a:pt x="657" y="163"/>
                  </a:lnTo>
                  <a:lnTo>
                    <a:pt x="657" y="158"/>
                  </a:lnTo>
                  <a:lnTo>
                    <a:pt x="661" y="154"/>
                  </a:lnTo>
                  <a:lnTo>
                    <a:pt x="661" y="151"/>
                  </a:lnTo>
                  <a:lnTo>
                    <a:pt x="664" y="149"/>
                  </a:lnTo>
                  <a:lnTo>
                    <a:pt x="664" y="147"/>
                  </a:lnTo>
                  <a:lnTo>
                    <a:pt x="664" y="147"/>
                  </a:lnTo>
                  <a:lnTo>
                    <a:pt x="664" y="142"/>
                  </a:lnTo>
                  <a:lnTo>
                    <a:pt x="661" y="139"/>
                  </a:lnTo>
                  <a:lnTo>
                    <a:pt x="657" y="135"/>
                  </a:lnTo>
                  <a:lnTo>
                    <a:pt x="657" y="135"/>
                  </a:lnTo>
                  <a:lnTo>
                    <a:pt x="657" y="132"/>
                  </a:lnTo>
                  <a:lnTo>
                    <a:pt x="659" y="135"/>
                  </a:lnTo>
                  <a:lnTo>
                    <a:pt x="661" y="135"/>
                  </a:lnTo>
                  <a:lnTo>
                    <a:pt x="664" y="137"/>
                  </a:lnTo>
                  <a:lnTo>
                    <a:pt x="664" y="137"/>
                  </a:lnTo>
                  <a:lnTo>
                    <a:pt x="666" y="137"/>
                  </a:lnTo>
                  <a:lnTo>
                    <a:pt x="666" y="139"/>
                  </a:lnTo>
                  <a:lnTo>
                    <a:pt x="666" y="139"/>
                  </a:lnTo>
                  <a:lnTo>
                    <a:pt x="669" y="139"/>
                  </a:lnTo>
                  <a:lnTo>
                    <a:pt x="671" y="135"/>
                  </a:lnTo>
                  <a:lnTo>
                    <a:pt x="673" y="135"/>
                  </a:lnTo>
                  <a:lnTo>
                    <a:pt x="673" y="132"/>
                  </a:lnTo>
                  <a:lnTo>
                    <a:pt x="673" y="132"/>
                  </a:lnTo>
                  <a:lnTo>
                    <a:pt x="676" y="132"/>
                  </a:lnTo>
                  <a:lnTo>
                    <a:pt x="676" y="132"/>
                  </a:lnTo>
                  <a:lnTo>
                    <a:pt x="678" y="128"/>
                  </a:lnTo>
                  <a:lnTo>
                    <a:pt x="678" y="128"/>
                  </a:lnTo>
                  <a:lnTo>
                    <a:pt x="678" y="128"/>
                  </a:lnTo>
                  <a:lnTo>
                    <a:pt x="678" y="128"/>
                  </a:lnTo>
                  <a:lnTo>
                    <a:pt x="680" y="125"/>
                  </a:lnTo>
                  <a:lnTo>
                    <a:pt x="680" y="123"/>
                  </a:lnTo>
                  <a:lnTo>
                    <a:pt x="678" y="123"/>
                  </a:lnTo>
                  <a:lnTo>
                    <a:pt x="678" y="121"/>
                  </a:lnTo>
                  <a:lnTo>
                    <a:pt x="676" y="121"/>
                  </a:lnTo>
                  <a:lnTo>
                    <a:pt x="676" y="121"/>
                  </a:lnTo>
                  <a:lnTo>
                    <a:pt x="676" y="121"/>
                  </a:lnTo>
                  <a:lnTo>
                    <a:pt x="678" y="118"/>
                  </a:lnTo>
                  <a:lnTo>
                    <a:pt x="678" y="118"/>
                  </a:lnTo>
                  <a:lnTo>
                    <a:pt x="680" y="116"/>
                  </a:lnTo>
                  <a:lnTo>
                    <a:pt x="680" y="116"/>
                  </a:lnTo>
                  <a:lnTo>
                    <a:pt x="683" y="114"/>
                  </a:lnTo>
                  <a:lnTo>
                    <a:pt x="685" y="114"/>
                  </a:lnTo>
                  <a:lnTo>
                    <a:pt x="687" y="111"/>
                  </a:lnTo>
                  <a:lnTo>
                    <a:pt x="690" y="111"/>
                  </a:lnTo>
                  <a:lnTo>
                    <a:pt x="692" y="111"/>
                  </a:lnTo>
                  <a:lnTo>
                    <a:pt x="695" y="109"/>
                  </a:lnTo>
                  <a:lnTo>
                    <a:pt x="697" y="109"/>
                  </a:lnTo>
                  <a:lnTo>
                    <a:pt x="699" y="109"/>
                  </a:lnTo>
                  <a:lnTo>
                    <a:pt x="706" y="109"/>
                  </a:lnTo>
                  <a:lnTo>
                    <a:pt x="711" y="109"/>
                  </a:lnTo>
                  <a:lnTo>
                    <a:pt x="713" y="109"/>
                  </a:lnTo>
                  <a:lnTo>
                    <a:pt x="713" y="106"/>
                  </a:lnTo>
                  <a:lnTo>
                    <a:pt x="716" y="104"/>
                  </a:lnTo>
                  <a:lnTo>
                    <a:pt x="716" y="104"/>
                  </a:lnTo>
                  <a:lnTo>
                    <a:pt x="716" y="104"/>
                  </a:lnTo>
                  <a:lnTo>
                    <a:pt x="718" y="106"/>
                  </a:lnTo>
                  <a:lnTo>
                    <a:pt x="718" y="106"/>
                  </a:lnTo>
                  <a:lnTo>
                    <a:pt x="721" y="106"/>
                  </a:lnTo>
                  <a:lnTo>
                    <a:pt x="723" y="104"/>
                  </a:lnTo>
                  <a:lnTo>
                    <a:pt x="725" y="104"/>
                  </a:lnTo>
                  <a:lnTo>
                    <a:pt x="725" y="106"/>
                  </a:lnTo>
                  <a:lnTo>
                    <a:pt x="725" y="106"/>
                  </a:lnTo>
                  <a:lnTo>
                    <a:pt x="730" y="104"/>
                  </a:lnTo>
                  <a:lnTo>
                    <a:pt x="730" y="106"/>
                  </a:lnTo>
                  <a:lnTo>
                    <a:pt x="732" y="104"/>
                  </a:lnTo>
                  <a:lnTo>
                    <a:pt x="735" y="104"/>
                  </a:lnTo>
                  <a:lnTo>
                    <a:pt x="732" y="102"/>
                  </a:lnTo>
                  <a:lnTo>
                    <a:pt x="732" y="102"/>
                  </a:lnTo>
                  <a:lnTo>
                    <a:pt x="732" y="102"/>
                  </a:lnTo>
                  <a:lnTo>
                    <a:pt x="732" y="102"/>
                  </a:lnTo>
                  <a:lnTo>
                    <a:pt x="732" y="104"/>
                  </a:lnTo>
                  <a:lnTo>
                    <a:pt x="730" y="104"/>
                  </a:lnTo>
                  <a:lnTo>
                    <a:pt x="728" y="104"/>
                  </a:lnTo>
                  <a:lnTo>
                    <a:pt x="725" y="102"/>
                  </a:lnTo>
                  <a:lnTo>
                    <a:pt x="725" y="99"/>
                  </a:lnTo>
                  <a:lnTo>
                    <a:pt x="723" y="99"/>
                  </a:lnTo>
                  <a:lnTo>
                    <a:pt x="723" y="97"/>
                  </a:lnTo>
                  <a:lnTo>
                    <a:pt x="723" y="97"/>
                  </a:lnTo>
                  <a:lnTo>
                    <a:pt x="721" y="97"/>
                  </a:lnTo>
                  <a:lnTo>
                    <a:pt x="718" y="97"/>
                  </a:lnTo>
                  <a:lnTo>
                    <a:pt x="721" y="95"/>
                  </a:lnTo>
                  <a:lnTo>
                    <a:pt x="721" y="95"/>
                  </a:lnTo>
                  <a:lnTo>
                    <a:pt x="721" y="95"/>
                  </a:lnTo>
                  <a:lnTo>
                    <a:pt x="723" y="92"/>
                  </a:lnTo>
                  <a:lnTo>
                    <a:pt x="723" y="92"/>
                  </a:lnTo>
                  <a:lnTo>
                    <a:pt x="723" y="90"/>
                  </a:lnTo>
                  <a:lnTo>
                    <a:pt x="721" y="88"/>
                  </a:lnTo>
                  <a:lnTo>
                    <a:pt x="721" y="85"/>
                  </a:lnTo>
                  <a:lnTo>
                    <a:pt x="725" y="83"/>
                  </a:lnTo>
                  <a:lnTo>
                    <a:pt x="728" y="80"/>
                  </a:lnTo>
                  <a:lnTo>
                    <a:pt x="730" y="80"/>
                  </a:lnTo>
                  <a:lnTo>
                    <a:pt x="730" y="78"/>
                  </a:lnTo>
                  <a:lnTo>
                    <a:pt x="732" y="76"/>
                  </a:lnTo>
                  <a:lnTo>
                    <a:pt x="732" y="76"/>
                  </a:lnTo>
                  <a:lnTo>
                    <a:pt x="735" y="76"/>
                  </a:lnTo>
                  <a:lnTo>
                    <a:pt x="735" y="76"/>
                  </a:lnTo>
                  <a:lnTo>
                    <a:pt x="735" y="76"/>
                  </a:lnTo>
                  <a:lnTo>
                    <a:pt x="737" y="76"/>
                  </a:lnTo>
                  <a:lnTo>
                    <a:pt x="737" y="73"/>
                  </a:lnTo>
                  <a:lnTo>
                    <a:pt x="737" y="73"/>
                  </a:lnTo>
                  <a:lnTo>
                    <a:pt x="739" y="76"/>
                  </a:lnTo>
                  <a:lnTo>
                    <a:pt x="739" y="76"/>
                  </a:lnTo>
                  <a:lnTo>
                    <a:pt x="739" y="76"/>
                  </a:lnTo>
                  <a:lnTo>
                    <a:pt x="742" y="73"/>
                  </a:lnTo>
                  <a:lnTo>
                    <a:pt x="742" y="73"/>
                  </a:lnTo>
                  <a:lnTo>
                    <a:pt x="744" y="73"/>
                  </a:lnTo>
                  <a:lnTo>
                    <a:pt x="744" y="73"/>
                  </a:lnTo>
                  <a:lnTo>
                    <a:pt x="744" y="71"/>
                  </a:lnTo>
                  <a:lnTo>
                    <a:pt x="747" y="71"/>
                  </a:lnTo>
                  <a:lnTo>
                    <a:pt x="747" y="69"/>
                  </a:lnTo>
                  <a:lnTo>
                    <a:pt x="747" y="66"/>
                  </a:lnTo>
                  <a:lnTo>
                    <a:pt x="749" y="66"/>
                  </a:lnTo>
                  <a:lnTo>
                    <a:pt x="749" y="66"/>
                  </a:lnTo>
                  <a:lnTo>
                    <a:pt x="749" y="66"/>
                  </a:lnTo>
                  <a:lnTo>
                    <a:pt x="749" y="69"/>
                  </a:lnTo>
                  <a:lnTo>
                    <a:pt x="751" y="69"/>
                  </a:lnTo>
                  <a:lnTo>
                    <a:pt x="751" y="69"/>
                  </a:lnTo>
                  <a:lnTo>
                    <a:pt x="754" y="69"/>
                  </a:lnTo>
                  <a:lnTo>
                    <a:pt x="756" y="71"/>
                  </a:lnTo>
                  <a:lnTo>
                    <a:pt x="756" y="69"/>
                  </a:lnTo>
                  <a:lnTo>
                    <a:pt x="756" y="69"/>
                  </a:lnTo>
                  <a:lnTo>
                    <a:pt x="758" y="69"/>
                  </a:lnTo>
                  <a:lnTo>
                    <a:pt x="761" y="69"/>
                  </a:lnTo>
                  <a:lnTo>
                    <a:pt x="761" y="66"/>
                  </a:lnTo>
                  <a:lnTo>
                    <a:pt x="761" y="66"/>
                  </a:lnTo>
                  <a:lnTo>
                    <a:pt x="765" y="66"/>
                  </a:lnTo>
                  <a:lnTo>
                    <a:pt x="765" y="66"/>
                  </a:lnTo>
                  <a:lnTo>
                    <a:pt x="768" y="64"/>
                  </a:lnTo>
                  <a:lnTo>
                    <a:pt x="768" y="64"/>
                  </a:lnTo>
                  <a:lnTo>
                    <a:pt x="770" y="64"/>
                  </a:lnTo>
                  <a:lnTo>
                    <a:pt x="770" y="64"/>
                  </a:lnTo>
                  <a:lnTo>
                    <a:pt x="773" y="64"/>
                  </a:lnTo>
                  <a:lnTo>
                    <a:pt x="773" y="62"/>
                  </a:lnTo>
                  <a:lnTo>
                    <a:pt x="773" y="6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Rectangle 243">
              <a:extLst>
                <a:ext uri="{FF2B5EF4-FFF2-40B4-BE49-F238E27FC236}">
                  <a16:creationId xmlns:a16="http://schemas.microsoft.com/office/drawing/2014/main" id="{19BD2DA9-7D60-0C4F-9A46-0465281592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1270" y="2900301"/>
              <a:ext cx="2280" cy="553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Freeform 244">
              <a:extLst>
                <a:ext uri="{FF2B5EF4-FFF2-40B4-BE49-F238E27FC236}">
                  <a16:creationId xmlns:a16="http://schemas.microsoft.com/office/drawing/2014/main" id="{25D0B296-8A8D-AF42-93F9-A12FB596B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1270" y="2900301"/>
              <a:ext cx="2280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Freeform 245">
              <a:extLst>
                <a:ext uri="{FF2B5EF4-FFF2-40B4-BE49-F238E27FC236}">
                  <a16:creationId xmlns:a16="http://schemas.microsoft.com/office/drawing/2014/main" id="{47C380DD-3770-324C-98C7-B83268893C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6710" y="2900301"/>
              <a:ext cx="4560" cy="276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Freeform 246">
              <a:extLst>
                <a:ext uri="{FF2B5EF4-FFF2-40B4-BE49-F238E27FC236}">
                  <a16:creationId xmlns:a16="http://schemas.microsoft.com/office/drawing/2014/main" id="{4686EA79-40A4-3840-B4EB-531FD0AFB8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6710" y="2900301"/>
              <a:ext cx="4560" cy="276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Freeform 247">
              <a:extLst>
                <a:ext uri="{FF2B5EF4-FFF2-40B4-BE49-F238E27FC236}">
                  <a16:creationId xmlns:a16="http://schemas.microsoft.com/office/drawing/2014/main" id="{B6F318F1-C39C-6B41-AB17-F6C282D8E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845" y="3519662"/>
              <a:ext cx="11399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3" y="5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3" y="5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Freeform 248">
              <a:extLst>
                <a:ext uri="{FF2B5EF4-FFF2-40B4-BE49-F238E27FC236}">
                  <a16:creationId xmlns:a16="http://schemas.microsoft.com/office/drawing/2014/main" id="{5AB288C2-0B1B-6643-B48D-7A2D1FC628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845" y="3519662"/>
              <a:ext cx="11399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3" y="5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3" y="5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Freeform 249">
              <a:extLst>
                <a:ext uri="{FF2B5EF4-FFF2-40B4-BE49-F238E27FC236}">
                  <a16:creationId xmlns:a16="http://schemas.microsoft.com/office/drawing/2014/main" id="{DD16C665-5B37-4948-BCA3-2BE0D57EB31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000" y="3539018"/>
              <a:ext cx="9120" cy="1382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2" y="3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2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4" h="5">
                  <a:moveTo>
                    <a:pt x="0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Freeform 250">
              <a:extLst>
                <a:ext uri="{FF2B5EF4-FFF2-40B4-BE49-F238E27FC236}">
                  <a16:creationId xmlns:a16="http://schemas.microsoft.com/office/drawing/2014/main" id="{48FC4483-B6D0-1D47-9458-DEF2D3FE99B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000" y="3539018"/>
              <a:ext cx="9120" cy="1382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2" y="3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2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4" h="5">
                  <a:moveTo>
                    <a:pt x="0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Freeform 251">
              <a:extLst>
                <a:ext uri="{FF2B5EF4-FFF2-40B4-BE49-F238E27FC236}">
                  <a16:creationId xmlns:a16="http://schemas.microsoft.com/office/drawing/2014/main" id="{DD4DF199-A3BC-414E-AA9D-2AB3F5F608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077" y="3558373"/>
              <a:ext cx="15958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5" y="3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3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Freeform 252">
              <a:extLst>
                <a:ext uri="{FF2B5EF4-FFF2-40B4-BE49-F238E27FC236}">
                  <a16:creationId xmlns:a16="http://schemas.microsoft.com/office/drawing/2014/main" id="{523F87EC-E818-864D-98F6-2E54E8ECBB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077" y="3558373"/>
              <a:ext cx="15958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5" y="3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3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Freeform 253">
              <a:extLst>
                <a:ext uri="{FF2B5EF4-FFF2-40B4-BE49-F238E27FC236}">
                  <a16:creationId xmlns:a16="http://schemas.microsoft.com/office/drawing/2014/main" id="{22552C6A-F28D-4E48-BEF8-00811EF7C22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036" y="3566669"/>
              <a:ext cx="22798" cy="1935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10" y="2"/>
                </a:cxn>
                <a:cxn ang="0">
                  <a:pos x="10" y="5"/>
                </a:cxn>
                <a:cxn ang="0">
                  <a:pos x="8" y="5"/>
                </a:cxn>
                <a:cxn ang="0">
                  <a:pos x="8" y="7"/>
                </a:cxn>
                <a:cxn ang="0">
                  <a:pos x="5" y="5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5" y="0"/>
                </a:cxn>
              </a:cxnLst>
              <a:rect l="0" t="0" r="r" b="b"/>
              <a:pathLst>
                <a:path w="10" h="7">
                  <a:moveTo>
                    <a:pt x="5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10" y="2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7"/>
                  </a:lnTo>
                  <a:lnTo>
                    <a:pt x="5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Freeform 255">
              <a:extLst>
                <a:ext uri="{FF2B5EF4-FFF2-40B4-BE49-F238E27FC236}">
                  <a16:creationId xmlns:a16="http://schemas.microsoft.com/office/drawing/2014/main" id="{53B7C332-26AE-534F-BAF0-28A147CF4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834" y="3599848"/>
              <a:ext cx="36476" cy="44242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9" y="2"/>
                </a:cxn>
                <a:cxn ang="0">
                  <a:pos x="12" y="2"/>
                </a:cxn>
                <a:cxn ang="0">
                  <a:pos x="12" y="4"/>
                </a:cxn>
                <a:cxn ang="0">
                  <a:pos x="14" y="4"/>
                </a:cxn>
                <a:cxn ang="0">
                  <a:pos x="14" y="7"/>
                </a:cxn>
                <a:cxn ang="0">
                  <a:pos x="16" y="7"/>
                </a:cxn>
                <a:cxn ang="0">
                  <a:pos x="16" y="9"/>
                </a:cxn>
                <a:cxn ang="0">
                  <a:pos x="14" y="11"/>
                </a:cxn>
                <a:cxn ang="0">
                  <a:pos x="12" y="11"/>
                </a:cxn>
                <a:cxn ang="0">
                  <a:pos x="9" y="11"/>
                </a:cxn>
                <a:cxn ang="0">
                  <a:pos x="7" y="11"/>
                </a:cxn>
                <a:cxn ang="0">
                  <a:pos x="7" y="14"/>
                </a:cxn>
                <a:cxn ang="0">
                  <a:pos x="7" y="14"/>
                </a:cxn>
                <a:cxn ang="0">
                  <a:pos x="5" y="16"/>
                </a:cxn>
                <a:cxn ang="0">
                  <a:pos x="2" y="14"/>
                </a:cxn>
                <a:cxn ang="0">
                  <a:pos x="2" y="14"/>
                </a:cxn>
                <a:cxn ang="0">
                  <a:pos x="2" y="9"/>
                </a:cxn>
                <a:cxn ang="0">
                  <a:pos x="0" y="7"/>
                </a:cxn>
                <a:cxn ang="0">
                  <a:pos x="0" y="4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16" h="16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2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4" y="4"/>
                  </a:lnTo>
                  <a:lnTo>
                    <a:pt x="14" y="7"/>
                  </a:lnTo>
                  <a:lnTo>
                    <a:pt x="16" y="7"/>
                  </a:lnTo>
                  <a:lnTo>
                    <a:pt x="16" y="9"/>
                  </a:lnTo>
                  <a:lnTo>
                    <a:pt x="14" y="11"/>
                  </a:lnTo>
                  <a:lnTo>
                    <a:pt x="12" y="11"/>
                  </a:lnTo>
                  <a:lnTo>
                    <a:pt x="9" y="11"/>
                  </a:lnTo>
                  <a:lnTo>
                    <a:pt x="7" y="11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5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9"/>
                  </a:lnTo>
                  <a:lnTo>
                    <a:pt x="0" y="7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Freeform 257">
              <a:extLst>
                <a:ext uri="{FF2B5EF4-FFF2-40B4-BE49-F238E27FC236}">
                  <a16:creationId xmlns:a16="http://schemas.microsoft.com/office/drawing/2014/main" id="{6912A2E2-5353-D14B-ADD8-5B3B63C088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916" y="3566669"/>
              <a:ext cx="4560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Freeform 258">
              <a:extLst>
                <a:ext uri="{FF2B5EF4-FFF2-40B4-BE49-F238E27FC236}">
                  <a16:creationId xmlns:a16="http://schemas.microsoft.com/office/drawing/2014/main" id="{4FD20867-3383-2D4C-B09F-9BAF016B56A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916" y="3566669"/>
              <a:ext cx="4560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Freeform 259">
              <a:extLst>
                <a:ext uri="{FF2B5EF4-FFF2-40B4-BE49-F238E27FC236}">
                  <a16:creationId xmlns:a16="http://schemas.microsoft.com/office/drawing/2014/main" id="{C06A1C78-D0C3-4F48-A874-07065CCB59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492" y="1860658"/>
              <a:ext cx="15958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7" y="3"/>
                  </a:lnTo>
                  <a:lnTo>
                    <a:pt x="7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Freeform 260">
              <a:extLst>
                <a:ext uri="{FF2B5EF4-FFF2-40B4-BE49-F238E27FC236}">
                  <a16:creationId xmlns:a16="http://schemas.microsoft.com/office/drawing/2014/main" id="{76732DD1-10E2-8141-A96B-B48F9AE0F9C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492" y="1860658"/>
              <a:ext cx="15958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7" y="3"/>
                  </a:lnTo>
                  <a:lnTo>
                    <a:pt x="7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Freeform 263">
              <a:extLst>
                <a:ext uri="{FF2B5EF4-FFF2-40B4-BE49-F238E27FC236}">
                  <a16:creationId xmlns:a16="http://schemas.microsoft.com/office/drawing/2014/main" id="{B6803E6C-206F-6C4F-8CE4-FA01F207DA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3930" y="2206284"/>
              <a:ext cx="31916" cy="52535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9" y="5"/>
                </a:cxn>
                <a:cxn ang="0">
                  <a:pos x="11" y="5"/>
                </a:cxn>
                <a:cxn ang="0">
                  <a:pos x="9" y="8"/>
                </a:cxn>
                <a:cxn ang="0">
                  <a:pos x="9" y="8"/>
                </a:cxn>
                <a:cxn ang="0">
                  <a:pos x="11" y="8"/>
                </a:cxn>
                <a:cxn ang="0">
                  <a:pos x="11" y="8"/>
                </a:cxn>
                <a:cxn ang="0">
                  <a:pos x="11" y="10"/>
                </a:cxn>
                <a:cxn ang="0">
                  <a:pos x="11" y="10"/>
                </a:cxn>
                <a:cxn ang="0">
                  <a:pos x="11" y="10"/>
                </a:cxn>
                <a:cxn ang="0">
                  <a:pos x="11" y="12"/>
                </a:cxn>
                <a:cxn ang="0">
                  <a:pos x="11" y="12"/>
                </a:cxn>
                <a:cxn ang="0">
                  <a:pos x="14" y="15"/>
                </a:cxn>
                <a:cxn ang="0">
                  <a:pos x="11" y="15"/>
                </a:cxn>
                <a:cxn ang="0">
                  <a:pos x="11" y="17"/>
                </a:cxn>
                <a:cxn ang="0">
                  <a:pos x="11" y="19"/>
                </a:cxn>
                <a:cxn ang="0">
                  <a:pos x="11" y="19"/>
                </a:cxn>
                <a:cxn ang="0">
                  <a:pos x="11" y="17"/>
                </a:cxn>
                <a:cxn ang="0">
                  <a:pos x="9" y="17"/>
                </a:cxn>
                <a:cxn ang="0">
                  <a:pos x="9" y="15"/>
                </a:cxn>
                <a:cxn ang="0">
                  <a:pos x="7" y="15"/>
                </a:cxn>
                <a:cxn ang="0">
                  <a:pos x="9" y="12"/>
                </a:cxn>
                <a:cxn ang="0">
                  <a:pos x="9" y="12"/>
                </a:cxn>
                <a:cxn ang="0">
                  <a:pos x="9" y="12"/>
                </a:cxn>
                <a:cxn ang="0">
                  <a:pos x="9" y="10"/>
                </a:cxn>
                <a:cxn ang="0">
                  <a:pos x="9" y="12"/>
                </a:cxn>
                <a:cxn ang="0">
                  <a:pos x="9" y="12"/>
                </a:cxn>
                <a:cxn ang="0">
                  <a:pos x="7" y="12"/>
                </a:cxn>
                <a:cxn ang="0">
                  <a:pos x="7" y="12"/>
                </a:cxn>
                <a:cxn ang="0">
                  <a:pos x="7" y="10"/>
                </a:cxn>
                <a:cxn ang="0">
                  <a:pos x="4" y="10"/>
                </a:cxn>
                <a:cxn ang="0">
                  <a:pos x="4" y="10"/>
                </a:cxn>
                <a:cxn ang="0">
                  <a:pos x="4" y="10"/>
                </a:cxn>
                <a:cxn ang="0">
                  <a:pos x="4" y="10"/>
                </a:cxn>
                <a:cxn ang="0">
                  <a:pos x="4" y="8"/>
                </a:cxn>
                <a:cxn ang="0">
                  <a:pos x="4" y="8"/>
                </a:cxn>
                <a:cxn ang="0">
                  <a:pos x="4" y="8"/>
                </a:cxn>
                <a:cxn ang="0">
                  <a:pos x="4" y="8"/>
                </a:cxn>
                <a:cxn ang="0">
                  <a:pos x="2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4" y="3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9" y="5"/>
                </a:cxn>
                <a:cxn ang="0">
                  <a:pos x="9" y="5"/>
                </a:cxn>
              </a:cxnLst>
              <a:rect l="0" t="0" r="r" b="b"/>
              <a:pathLst>
                <a:path w="14" h="19">
                  <a:moveTo>
                    <a:pt x="9" y="5"/>
                  </a:moveTo>
                  <a:lnTo>
                    <a:pt x="9" y="5"/>
                  </a:lnTo>
                  <a:lnTo>
                    <a:pt x="11" y="5"/>
                  </a:lnTo>
                  <a:lnTo>
                    <a:pt x="9" y="8"/>
                  </a:lnTo>
                  <a:lnTo>
                    <a:pt x="9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4" y="15"/>
                  </a:lnTo>
                  <a:lnTo>
                    <a:pt x="11" y="15"/>
                  </a:lnTo>
                  <a:lnTo>
                    <a:pt x="11" y="17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17"/>
                  </a:lnTo>
                  <a:lnTo>
                    <a:pt x="9" y="17"/>
                  </a:lnTo>
                  <a:lnTo>
                    <a:pt x="9" y="15"/>
                  </a:lnTo>
                  <a:lnTo>
                    <a:pt x="7" y="15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4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9" y="5"/>
                  </a:lnTo>
                  <a:lnTo>
                    <a:pt x="9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Freeform 265">
              <a:extLst>
                <a:ext uri="{FF2B5EF4-FFF2-40B4-BE49-F238E27FC236}">
                  <a16:creationId xmlns:a16="http://schemas.microsoft.com/office/drawing/2014/main" id="{2B0D6408-FE88-FA44-BBEB-1C050895C5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9008" y="2186929"/>
              <a:ext cx="27358" cy="41475"/>
            </a:xfrm>
            <a:custGeom>
              <a:avLst/>
              <a:gdLst/>
              <a:ahLst/>
              <a:cxnLst>
                <a:cxn ang="0">
                  <a:pos x="3" y="7"/>
                </a:cxn>
                <a:cxn ang="0">
                  <a:pos x="3" y="7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10" y="3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2" y="7"/>
                </a:cxn>
                <a:cxn ang="0">
                  <a:pos x="10" y="3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3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10" y="5"/>
                </a:cxn>
                <a:cxn ang="0">
                  <a:pos x="10" y="7"/>
                </a:cxn>
                <a:cxn ang="0">
                  <a:pos x="12" y="7"/>
                </a:cxn>
                <a:cxn ang="0">
                  <a:pos x="10" y="7"/>
                </a:cxn>
                <a:cxn ang="0">
                  <a:pos x="10" y="7"/>
                </a:cxn>
                <a:cxn ang="0">
                  <a:pos x="10" y="10"/>
                </a:cxn>
                <a:cxn ang="0">
                  <a:pos x="12" y="10"/>
                </a:cxn>
                <a:cxn ang="0">
                  <a:pos x="12" y="10"/>
                </a:cxn>
                <a:cxn ang="0">
                  <a:pos x="10" y="10"/>
                </a:cxn>
                <a:cxn ang="0">
                  <a:pos x="7" y="10"/>
                </a:cxn>
                <a:cxn ang="0">
                  <a:pos x="7" y="12"/>
                </a:cxn>
                <a:cxn ang="0">
                  <a:pos x="7" y="12"/>
                </a:cxn>
                <a:cxn ang="0">
                  <a:pos x="7" y="12"/>
                </a:cxn>
                <a:cxn ang="0">
                  <a:pos x="5" y="15"/>
                </a:cxn>
                <a:cxn ang="0">
                  <a:pos x="3" y="15"/>
                </a:cxn>
                <a:cxn ang="0">
                  <a:pos x="3" y="15"/>
                </a:cxn>
                <a:cxn ang="0">
                  <a:pos x="3" y="15"/>
                </a:cxn>
                <a:cxn ang="0">
                  <a:pos x="3" y="12"/>
                </a:cxn>
                <a:cxn ang="0">
                  <a:pos x="3" y="10"/>
                </a:cxn>
                <a:cxn ang="0">
                  <a:pos x="3" y="10"/>
                </a:cxn>
                <a:cxn ang="0">
                  <a:pos x="5" y="10"/>
                </a:cxn>
                <a:cxn ang="0">
                  <a:pos x="5" y="10"/>
                </a:cxn>
                <a:cxn ang="0">
                  <a:pos x="3" y="10"/>
                </a:cxn>
                <a:cxn ang="0">
                  <a:pos x="3" y="10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3" y="7"/>
                </a:cxn>
                <a:cxn ang="0">
                  <a:pos x="3" y="7"/>
                </a:cxn>
              </a:cxnLst>
              <a:rect l="0" t="0" r="r" b="b"/>
              <a:pathLst>
                <a:path w="12" h="15">
                  <a:moveTo>
                    <a:pt x="3" y="7"/>
                  </a:moveTo>
                  <a:lnTo>
                    <a:pt x="3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7"/>
                  </a:lnTo>
                  <a:lnTo>
                    <a:pt x="10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10" y="5"/>
                  </a:lnTo>
                  <a:lnTo>
                    <a:pt x="10" y="7"/>
                  </a:lnTo>
                  <a:lnTo>
                    <a:pt x="12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7" y="10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5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2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3" y="7"/>
                  </a:lnTo>
                  <a:lnTo>
                    <a:pt x="3" y="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Freeform 266">
              <a:extLst>
                <a:ext uri="{FF2B5EF4-FFF2-40B4-BE49-F238E27FC236}">
                  <a16:creationId xmlns:a16="http://schemas.microsoft.com/office/drawing/2014/main" id="{8B4BC3A0-D108-F84A-8530-61B9702661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9008" y="2186929"/>
              <a:ext cx="27358" cy="41475"/>
            </a:xfrm>
            <a:custGeom>
              <a:avLst/>
              <a:gdLst/>
              <a:ahLst/>
              <a:cxnLst>
                <a:cxn ang="0">
                  <a:pos x="3" y="7"/>
                </a:cxn>
                <a:cxn ang="0">
                  <a:pos x="3" y="7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10" y="3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2" y="7"/>
                </a:cxn>
                <a:cxn ang="0">
                  <a:pos x="10" y="3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3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10" y="5"/>
                </a:cxn>
                <a:cxn ang="0">
                  <a:pos x="10" y="7"/>
                </a:cxn>
                <a:cxn ang="0">
                  <a:pos x="12" y="7"/>
                </a:cxn>
                <a:cxn ang="0">
                  <a:pos x="10" y="7"/>
                </a:cxn>
                <a:cxn ang="0">
                  <a:pos x="10" y="7"/>
                </a:cxn>
                <a:cxn ang="0">
                  <a:pos x="10" y="10"/>
                </a:cxn>
                <a:cxn ang="0">
                  <a:pos x="12" y="10"/>
                </a:cxn>
                <a:cxn ang="0">
                  <a:pos x="12" y="10"/>
                </a:cxn>
                <a:cxn ang="0">
                  <a:pos x="10" y="10"/>
                </a:cxn>
                <a:cxn ang="0">
                  <a:pos x="7" y="10"/>
                </a:cxn>
                <a:cxn ang="0">
                  <a:pos x="7" y="12"/>
                </a:cxn>
                <a:cxn ang="0">
                  <a:pos x="7" y="12"/>
                </a:cxn>
                <a:cxn ang="0">
                  <a:pos x="7" y="12"/>
                </a:cxn>
                <a:cxn ang="0">
                  <a:pos x="5" y="15"/>
                </a:cxn>
                <a:cxn ang="0">
                  <a:pos x="3" y="15"/>
                </a:cxn>
                <a:cxn ang="0">
                  <a:pos x="3" y="15"/>
                </a:cxn>
                <a:cxn ang="0">
                  <a:pos x="3" y="15"/>
                </a:cxn>
                <a:cxn ang="0">
                  <a:pos x="3" y="12"/>
                </a:cxn>
                <a:cxn ang="0">
                  <a:pos x="3" y="10"/>
                </a:cxn>
                <a:cxn ang="0">
                  <a:pos x="3" y="10"/>
                </a:cxn>
                <a:cxn ang="0">
                  <a:pos x="5" y="10"/>
                </a:cxn>
                <a:cxn ang="0">
                  <a:pos x="5" y="10"/>
                </a:cxn>
                <a:cxn ang="0">
                  <a:pos x="3" y="10"/>
                </a:cxn>
                <a:cxn ang="0">
                  <a:pos x="3" y="10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3" y="7"/>
                </a:cxn>
                <a:cxn ang="0">
                  <a:pos x="3" y="7"/>
                </a:cxn>
              </a:cxnLst>
              <a:rect l="0" t="0" r="r" b="b"/>
              <a:pathLst>
                <a:path w="12" h="15">
                  <a:moveTo>
                    <a:pt x="3" y="7"/>
                  </a:moveTo>
                  <a:lnTo>
                    <a:pt x="3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7"/>
                  </a:lnTo>
                  <a:lnTo>
                    <a:pt x="10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10" y="5"/>
                  </a:lnTo>
                  <a:lnTo>
                    <a:pt x="10" y="7"/>
                  </a:lnTo>
                  <a:lnTo>
                    <a:pt x="12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7" y="10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5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2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3" y="7"/>
                  </a:lnTo>
                  <a:lnTo>
                    <a:pt x="3" y="7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Freeform 267">
              <a:extLst>
                <a:ext uri="{FF2B5EF4-FFF2-40B4-BE49-F238E27FC236}">
                  <a16:creationId xmlns:a16="http://schemas.microsoft.com/office/drawing/2014/main" id="{B072949F-C372-DE4D-B501-FD05C6B8B4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0407" y="2233933"/>
              <a:ext cx="15958" cy="24884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5" y="2"/>
                </a:cxn>
                <a:cxn ang="0">
                  <a:pos x="7" y="5"/>
                </a:cxn>
                <a:cxn ang="0">
                  <a:pos x="7" y="7"/>
                </a:cxn>
                <a:cxn ang="0">
                  <a:pos x="7" y="9"/>
                </a:cxn>
                <a:cxn ang="0">
                  <a:pos x="5" y="9"/>
                </a:cxn>
                <a:cxn ang="0">
                  <a:pos x="5" y="7"/>
                </a:cxn>
                <a:cxn ang="0">
                  <a:pos x="5" y="9"/>
                </a:cxn>
                <a:cxn ang="0">
                  <a:pos x="2" y="7"/>
                </a:cxn>
                <a:cxn ang="0">
                  <a:pos x="2" y="5"/>
                </a:cxn>
                <a:cxn ang="0">
                  <a:pos x="5" y="7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2"/>
                </a:cxn>
              </a:cxnLst>
              <a:rect l="0" t="0" r="r" b="b"/>
              <a:pathLst>
                <a:path w="7" h="9">
                  <a:moveTo>
                    <a:pt x="2" y="2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5" y="2"/>
                  </a:lnTo>
                  <a:lnTo>
                    <a:pt x="7" y="5"/>
                  </a:lnTo>
                  <a:lnTo>
                    <a:pt x="7" y="7"/>
                  </a:lnTo>
                  <a:lnTo>
                    <a:pt x="7" y="9"/>
                  </a:lnTo>
                  <a:lnTo>
                    <a:pt x="5" y="9"/>
                  </a:lnTo>
                  <a:lnTo>
                    <a:pt x="5" y="7"/>
                  </a:lnTo>
                  <a:lnTo>
                    <a:pt x="5" y="9"/>
                  </a:lnTo>
                  <a:lnTo>
                    <a:pt x="2" y="7"/>
                  </a:lnTo>
                  <a:lnTo>
                    <a:pt x="2" y="5"/>
                  </a:lnTo>
                  <a:lnTo>
                    <a:pt x="5" y="7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Freeform 268">
              <a:extLst>
                <a:ext uri="{FF2B5EF4-FFF2-40B4-BE49-F238E27FC236}">
                  <a16:creationId xmlns:a16="http://schemas.microsoft.com/office/drawing/2014/main" id="{A6FE6F14-EB46-7E4B-A1CF-E2AC7EC84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0407" y="2233933"/>
              <a:ext cx="15958" cy="24884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5" y="2"/>
                </a:cxn>
                <a:cxn ang="0">
                  <a:pos x="7" y="5"/>
                </a:cxn>
                <a:cxn ang="0">
                  <a:pos x="7" y="7"/>
                </a:cxn>
                <a:cxn ang="0">
                  <a:pos x="7" y="9"/>
                </a:cxn>
                <a:cxn ang="0">
                  <a:pos x="5" y="9"/>
                </a:cxn>
                <a:cxn ang="0">
                  <a:pos x="5" y="7"/>
                </a:cxn>
                <a:cxn ang="0">
                  <a:pos x="5" y="9"/>
                </a:cxn>
                <a:cxn ang="0">
                  <a:pos x="2" y="7"/>
                </a:cxn>
                <a:cxn ang="0">
                  <a:pos x="2" y="5"/>
                </a:cxn>
                <a:cxn ang="0">
                  <a:pos x="5" y="7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2"/>
                </a:cxn>
              </a:cxnLst>
              <a:rect l="0" t="0" r="r" b="b"/>
              <a:pathLst>
                <a:path w="7" h="9">
                  <a:moveTo>
                    <a:pt x="2" y="2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5" y="2"/>
                  </a:lnTo>
                  <a:lnTo>
                    <a:pt x="7" y="5"/>
                  </a:lnTo>
                  <a:lnTo>
                    <a:pt x="7" y="7"/>
                  </a:lnTo>
                  <a:lnTo>
                    <a:pt x="7" y="9"/>
                  </a:lnTo>
                  <a:lnTo>
                    <a:pt x="5" y="9"/>
                  </a:lnTo>
                  <a:lnTo>
                    <a:pt x="5" y="7"/>
                  </a:lnTo>
                  <a:lnTo>
                    <a:pt x="5" y="9"/>
                  </a:lnTo>
                  <a:lnTo>
                    <a:pt x="2" y="7"/>
                  </a:lnTo>
                  <a:lnTo>
                    <a:pt x="2" y="5"/>
                  </a:lnTo>
                  <a:lnTo>
                    <a:pt x="5" y="7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Freeform 269">
              <a:extLst>
                <a:ext uri="{FF2B5EF4-FFF2-40B4-BE49-F238E27FC236}">
                  <a16:creationId xmlns:a16="http://schemas.microsoft.com/office/drawing/2014/main" id="{729C55C1-F39F-FC4C-B1A5-85EF835524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1807" y="2228404"/>
              <a:ext cx="31916" cy="19355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5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12" y="0"/>
                </a:cxn>
                <a:cxn ang="0">
                  <a:pos x="14" y="2"/>
                </a:cxn>
                <a:cxn ang="0">
                  <a:pos x="14" y="2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12" y="2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12" y="4"/>
                </a:cxn>
                <a:cxn ang="0">
                  <a:pos x="12" y="7"/>
                </a:cxn>
                <a:cxn ang="0">
                  <a:pos x="12" y="7"/>
                </a:cxn>
                <a:cxn ang="0">
                  <a:pos x="9" y="7"/>
                </a:cxn>
                <a:cxn ang="0">
                  <a:pos x="9" y="7"/>
                </a:cxn>
                <a:cxn ang="0">
                  <a:pos x="7" y="7"/>
                </a:cxn>
                <a:cxn ang="0">
                  <a:pos x="5" y="4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5" y="2"/>
                </a:cxn>
              </a:cxnLst>
              <a:rect l="0" t="0" r="r" b="b"/>
              <a:pathLst>
                <a:path w="14" h="7">
                  <a:moveTo>
                    <a:pt x="5" y="2"/>
                  </a:moveTo>
                  <a:lnTo>
                    <a:pt x="5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2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4"/>
                  </a:lnTo>
                  <a:lnTo>
                    <a:pt x="9" y="4"/>
                  </a:lnTo>
                  <a:lnTo>
                    <a:pt x="12" y="4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7" y="7"/>
                  </a:lnTo>
                  <a:lnTo>
                    <a:pt x="5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Freeform 270">
              <a:extLst>
                <a:ext uri="{FF2B5EF4-FFF2-40B4-BE49-F238E27FC236}">
                  <a16:creationId xmlns:a16="http://schemas.microsoft.com/office/drawing/2014/main" id="{471A2A1A-78BF-7C42-8C57-D8FB630797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1807" y="2228404"/>
              <a:ext cx="31916" cy="19355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5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12" y="0"/>
                </a:cxn>
                <a:cxn ang="0">
                  <a:pos x="14" y="2"/>
                </a:cxn>
                <a:cxn ang="0">
                  <a:pos x="14" y="2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12" y="2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12" y="4"/>
                </a:cxn>
                <a:cxn ang="0">
                  <a:pos x="12" y="7"/>
                </a:cxn>
                <a:cxn ang="0">
                  <a:pos x="12" y="7"/>
                </a:cxn>
                <a:cxn ang="0">
                  <a:pos x="9" y="7"/>
                </a:cxn>
                <a:cxn ang="0">
                  <a:pos x="9" y="7"/>
                </a:cxn>
                <a:cxn ang="0">
                  <a:pos x="7" y="7"/>
                </a:cxn>
                <a:cxn ang="0">
                  <a:pos x="5" y="4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5" y="2"/>
                </a:cxn>
              </a:cxnLst>
              <a:rect l="0" t="0" r="r" b="b"/>
              <a:pathLst>
                <a:path w="14" h="7">
                  <a:moveTo>
                    <a:pt x="5" y="2"/>
                  </a:moveTo>
                  <a:lnTo>
                    <a:pt x="5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2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4"/>
                  </a:lnTo>
                  <a:lnTo>
                    <a:pt x="9" y="4"/>
                  </a:lnTo>
                  <a:lnTo>
                    <a:pt x="12" y="4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7" y="7"/>
                  </a:lnTo>
                  <a:lnTo>
                    <a:pt x="5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Freeform 271">
              <a:extLst>
                <a:ext uri="{FF2B5EF4-FFF2-40B4-BE49-F238E27FC236}">
                  <a16:creationId xmlns:a16="http://schemas.microsoft.com/office/drawing/2014/main" id="{94A6FE81-7860-E54B-884C-81B951FCB1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3722" y="2233933"/>
              <a:ext cx="11399" cy="1382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5" h="5">
                  <a:moveTo>
                    <a:pt x="2" y="0"/>
                  </a:moveTo>
                  <a:lnTo>
                    <a:pt x="2" y="0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Freeform 272">
              <a:extLst>
                <a:ext uri="{FF2B5EF4-FFF2-40B4-BE49-F238E27FC236}">
                  <a16:creationId xmlns:a16="http://schemas.microsoft.com/office/drawing/2014/main" id="{C6844C75-79FD-4C40-9905-78E70D30DC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3722" y="2233933"/>
              <a:ext cx="11399" cy="1382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5" h="5">
                  <a:moveTo>
                    <a:pt x="2" y="0"/>
                  </a:moveTo>
                  <a:lnTo>
                    <a:pt x="2" y="0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2"/>
                  </a:ln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Freeform 273">
              <a:extLst>
                <a:ext uri="{FF2B5EF4-FFF2-40B4-BE49-F238E27FC236}">
                  <a16:creationId xmlns:a16="http://schemas.microsoft.com/office/drawing/2014/main" id="{C7677302-5AF5-0B41-B995-1D1115E1F6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3722" y="2247759"/>
              <a:ext cx="11399" cy="553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</a:cxnLst>
              <a:rect l="0" t="0" r="r" b="b"/>
              <a:pathLst>
                <a:path w="5" h="2">
                  <a:moveTo>
                    <a:pt x="2" y="2"/>
                  </a:moveTo>
                  <a:lnTo>
                    <a:pt x="5" y="2"/>
                  </a:lnTo>
                  <a:lnTo>
                    <a:pt x="5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Freeform 274">
              <a:extLst>
                <a:ext uri="{FF2B5EF4-FFF2-40B4-BE49-F238E27FC236}">
                  <a16:creationId xmlns:a16="http://schemas.microsoft.com/office/drawing/2014/main" id="{0058F40D-9DE0-134C-A1A1-364AC41061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3722" y="2247759"/>
              <a:ext cx="11399" cy="553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</a:cxnLst>
              <a:rect l="0" t="0" r="r" b="b"/>
              <a:pathLst>
                <a:path w="5" h="2">
                  <a:moveTo>
                    <a:pt x="2" y="2"/>
                  </a:moveTo>
                  <a:lnTo>
                    <a:pt x="5" y="2"/>
                  </a:lnTo>
                  <a:lnTo>
                    <a:pt x="5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Freeform 275">
              <a:extLst>
                <a:ext uri="{FF2B5EF4-FFF2-40B4-BE49-F238E27FC236}">
                  <a16:creationId xmlns:a16="http://schemas.microsoft.com/office/drawing/2014/main" id="{E242CC84-CF16-4448-BB6B-38C526A2D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4241" y="2253289"/>
              <a:ext cx="11399" cy="553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2">
                  <a:moveTo>
                    <a:pt x="3" y="0"/>
                  </a:moveTo>
                  <a:lnTo>
                    <a:pt x="5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Freeform 276">
              <a:extLst>
                <a:ext uri="{FF2B5EF4-FFF2-40B4-BE49-F238E27FC236}">
                  <a16:creationId xmlns:a16="http://schemas.microsoft.com/office/drawing/2014/main" id="{A4DD63EE-CAF1-984E-9C81-FA6AB6495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4241" y="2253289"/>
              <a:ext cx="11399" cy="553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2">
                  <a:moveTo>
                    <a:pt x="3" y="0"/>
                  </a:moveTo>
                  <a:lnTo>
                    <a:pt x="5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Freeform 277">
              <a:extLst>
                <a:ext uri="{FF2B5EF4-FFF2-40B4-BE49-F238E27FC236}">
                  <a16:creationId xmlns:a16="http://schemas.microsoft.com/office/drawing/2014/main" id="{EF180B54-04F7-F54E-BBA1-843E4864A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1134" y="2181398"/>
              <a:ext cx="43315" cy="33181"/>
            </a:xfrm>
            <a:custGeom>
              <a:avLst/>
              <a:gdLst/>
              <a:ahLst/>
              <a:cxnLst>
                <a:cxn ang="0">
                  <a:pos x="17" y="2"/>
                </a:cxn>
                <a:cxn ang="0">
                  <a:pos x="17" y="2"/>
                </a:cxn>
                <a:cxn ang="0">
                  <a:pos x="19" y="2"/>
                </a:cxn>
                <a:cxn ang="0">
                  <a:pos x="19" y="5"/>
                </a:cxn>
                <a:cxn ang="0">
                  <a:pos x="14" y="5"/>
                </a:cxn>
                <a:cxn ang="0">
                  <a:pos x="17" y="5"/>
                </a:cxn>
                <a:cxn ang="0">
                  <a:pos x="17" y="7"/>
                </a:cxn>
                <a:cxn ang="0">
                  <a:pos x="17" y="7"/>
                </a:cxn>
                <a:cxn ang="0">
                  <a:pos x="12" y="5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2" y="7"/>
                </a:cxn>
                <a:cxn ang="0">
                  <a:pos x="14" y="7"/>
                </a:cxn>
                <a:cxn ang="0">
                  <a:pos x="17" y="7"/>
                </a:cxn>
                <a:cxn ang="0">
                  <a:pos x="19" y="7"/>
                </a:cxn>
                <a:cxn ang="0">
                  <a:pos x="19" y="9"/>
                </a:cxn>
                <a:cxn ang="0">
                  <a:pos x="19" y="9"/>
                </a:cxn>
                <a:cxn ang="0">
                  <a:pos x="19" y="12"/>
                </a:cxn>
                <a:cxn ang="0">
                  <a:pos x="14" y="9"/>
                </a:cxn>
                <a:cxn ang="0">
                  <a:pos x="10" y="7"/>
                </a:cxn>
                <a:cxn ang="0">
                  <a:pos x="10" y="7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10" y="9"/>
                </a:cxn>
                <a:cxn ang="0">
                  <a:pos x="10" y="12"/>
                </a:cxn>
                <a:cxn ang="0">
                  <a:pos x="10" y="12"/>
                </a:cxn>
                <a:cxn ang="0">
                  <a:pos x="7" y="12"/>
                </a:cxn>
                <a:cxn ang="0">
                  <a:pos x="5" y="12"/>
                </a:cxn>
                <a:cxn ang="0">
                  <a:pos x="5" y="12"/>
                </a:cxn>
                <a:cxn ang="0">
                  <a:pos x="5" y="9"/>
                </a:cxn>
                <a:cxn ang="0">
                  <a:pos x="5" y="9"/>
                </a:cxn>
                <a:cxn ang="0">
                  <a:pos x="5" y="9"/>
                </a:cxn>
                <a:cxn ang="0">
                  <a:pos x="3" y="9"/>
                </a:cxn>
                <a:cxn ang="0">
                  <a:pos x="3" y="7"/>
                </a:cxn>
                <a:cxn ang="0">
                  <a:pos x="3" y="7"/>
                </a:cxn>
                <a:cxn ang="0">
                  <a:pos x="3" y="7"/>
                </a:cxn>
                <a:cxn ang="0">
                  <a:pos x="0" y="7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3" y="5"/>
                </a:cxn>
                <a:cxn ang="0">
                  <a:pos x="3" y="5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4" y="2"/>
                </a:cxn>
                <a:cxn ang="0">
                  <a:pos x="17" y="2"/>
                </a:cxn>
              </a:cxnLst>
              <a:rect l="0" t="0" r="r" b="b"/>
              <a:pathLst>
                <a:path w="19" h="12">
                  <a:moveTo>
                    <a:pt x="17" y="2"/>
                  </a:moveTo>
                  <a:lnTo>
                    <a:pt x="17" y="2"/>
                  </a:lnTo>
                  <a:lnTo>
                    <a:pt x="19" y="2"/>
                  </a:lnTo>
                  <a:lnTo>
                    <a:pt x="19" y="5"/>
                  </a:lnTo>
                  <a:lnTo>
                    <a:pt x="14" y="5"/>
                  </a:lnTo>
                  <a:lnTo>
                    <a:pt x="17" y="5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2" y="7"/>
                  </a:lnTo>
                  <a:lnTo>
                    <a:pt x="14" y="7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12"/>
                  </a:lnTo>
                  <a:lnTo>
                    <a:pt x="14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10" y="9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7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3" y="9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2"/>
                  </a:lnTo>
                  <a:lnTo>
                    <a:pt x="17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1" name="Freeform 279">
              <a:extLst>
                <a:ext uri="{FF2B5EF4-FFF2-40B4-BE49-F238E27FC236}">
                  <a16:creationId xmlns:a16="http://schemas.microsoft.com/office/drawing/2014/main" id="{8E2D94D0-5ABF-0449-982F-7D2AE04D54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3204" y="2253289"/>
              <a:ext cx="52434" cy="58065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16" y="7"/>
                </a:cxn>
                <a:cxn ang="0">
                  <a:pos x="14" y="9"/>
                </a:cxn>
                <a:cxn ang="0">
                  <a:pos x="16" y="9"/>
                </a:cxn>
                <a:cxn ang="0">
                  <a:pos x="18" y="12"/>
                </a:cxn>
                <a:cxn ang="0">
                  <a:pos x="16" y="9"/>
                </a:cxn>
                <a:cxn ang="0">
                  <a:pos x="16" y="12"/>
                </a:cxn>
                <a:cxn ang="0">
                  <a:pos x="18" y="12"/>
                </a:cxn>
                <a:cxn ang="0">
                  <a:pos x="21" y="14"/>
                </a:cxn>
                <a:cxn ang="0">
                  <a:pos x="21" y="14"/>
                </a:cxn>
                <a:cxn ang="0">
                  <a:pos x="21" y="14"/>
                </a:cxn>
                <a:cxn ang="0">
                  <a:pos x="23" y="17"/>
                </a:cxn>
                <a:cxn ang="0">
                  <a:pos x="21" y="17"/>
                </a:cxn>
                <a:cxn ang="0">
                  <a:pos x="21" y="19"/>
                </a:cxn>
                <a:cxn ang="0">
                  <a:pos x="23" y="19"/>
                </a:cxn>
                <a:cxn ang="0">
                  <a:pos x="23" y="21"/>
                </a:cxn>
                <a:cxn ang="0">
                  <a:pos x="21" y="21"/>
                </a:cxn>
                <a:cxn ang="0">
                  <a:pos x="18" y="19"/>
                </a:cxn>
                <a:cxn ang="0">
                  <a:pos x="16" y="19"/>
                </a:cxn>
                <a:cxn ang="0">
                  <a:pos x="16" y="17"/>
                </a:cxn>
                <a:cxn ang="0">
                  <a:pos x="14" y="14"/>
                </a:cxn>
                <a:cxn ang="0">
                  <a:pos x="9" y="14"/>
                </a:cxn>
                <a:cxn ang="0">
                  <a:pos x="7" y="14"/>
                </a:cxn>
                <a:cxn ang="0">
                  <a:pos x="9" y="12"/>
                </a:cxn>
                <a:cxn ang="0">
                  <a:pos x="9" y="9"/>
                </a:cxn>
                <a:cxn ang="0">
                  <a:pos x="7" y="9"/>
                </a:cxn>
                <a:cxn ang="0">
                  <a:pos x="4" y="9"/>
                </a:cxn>
                <a:cxn ang="0">
                  <a:pos x="7" y="7"/>
                </a:cxn>
                <a:cxn ang="0">
                  <a:pos x="7" y="5"/>
                </a:cxn>
                <a:cxn ang="0">
                  <a:pos x="4" y="2"/>
                </a:cxn>
                <a:cxn ang="0">
                  <a:pos x="2" y="5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9" y="2"/>
                </a:cxn>
                <a:cxn ang="0">
                  <a:pos x="7" y="5"/>
                </a:cxn>
                <a:cxn ang="0">
                  <a:pos x="11" y="5"/>
                </a:cxn>
              </a:cxnLst>
              <a:rect l="0" t="0" r="r" b="b"/>
              <a:pathLst>
                <a:path w="23" h="21">
                  <a:moveTo>
                    <a:pt x="11" y="5"/>
                  </a:moveTo>
                  <a:lnTo>
                    <a:pt x="14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9"/>
                  </a:lnTo>
                  <a:lnTo>
                    <a:pt x="14" y="9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18" y="12"/>
                  </a:lnTo>
                  <a:lnTo>
                    <a:pt x="21" y="12"/>
                  </a:lnTo>
                  <a:lnTo>
                    <a:pt x="16" y="9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21" y="14"/>
                  </a:lnTo>
                  <a:lnTo>
                    <a:pt x="21" y="14"/>
                  </a:lnTo>
                  <a:lnTo>
                    <a:pt x="21" y="14"/>
                  </a:lnTo>
                  <a:lnTo>
                    <a:pt x="21" y="14"/>
                  </a:lnTo>
                  <a:lnTo>
                    <a:pt x="21" y="14"/>
                  </a:lnTo>
                  <a:lnTo>
                    <a:pt x="23" y="14"/>
                  </a:lnTo>
                  <a:lnTo>
                    <a:pt x="23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21" y="19"/>
                  </a:lnTo>
                  <a:lnTo>
                    <a:pt x="23" y="21"/>
                  </a:lnTo>
                  <a:lnTo>
                    <a:pt x="23" y="21"/>
                  </a:lnTo>
                  <a:lnTo>
                    <a:pt x="21" y="21"/>
                  </a:lnTo>
                  <a:lnTo>
                    <a:pt x="18" y="21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4" y="14"/>
                  </a:lnTo>
                  <a:lnTo>
                    <a:pt x="11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7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7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7"/>
                  </a:lnTo>
                  <a:lnTo>
                    <a:pt x="7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2"/>
                  </a:lnTo>
                  <a:lnTo>
                    <a:pt x="4" y="2"/>
                  </a:lnTo>
                  <a:lnTo>
                    <a:pt x="4" y="5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2"/>
                  </a:lnTo>
                  <a:lnTo>
                    <a:pt x="7" y="2"/>
                  </a:lnTo>
                  <a:lnTo>
                    <a:pt x="7" y="5"/>
                  </a:lnTo>
                  <a:lnTo>
                    <a:pt x="9" y="5"/>
                  </a:lnTo>
                  <a:lnTo>
                    <a:pt x="11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2" name="Freeform 281">
              <a:extLst>
                <a:ext uri="{FF2B5EF4-FFF2-40B4-BE49-F238E27FC236}">
                  <a16:creationId xmlns:a16="http://schemas.microsoft.com/office/drawing/2014/main" id="{49593254-C917-0D41-BCB6-251544DFE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2479" y="2267114"/>
              <a:ext cx="25077" cy="33181"/>
            </a:xfrm>
            <a:custGeom>
              <a:avLst/>
              <a:gdLst/>
              <a:ahLst/>
              <a:cxnLst>
                <a:cxn ang="0">
                  <a:pos x="4" y="9"/>
                </a:cxn>
                <a:cxn ang="0">
                  <a:pos x="4" y="9"/>
                </a:cxn>
                <a:cxn ang="0">
                  <a:pos x="7" y="9"/>
                </a:cxn>
                <a:cxn ang="0">
                  <a:pos x="7" y="7"/>
                </a:cxn>
                <a:cxn ang="0">
                  <a:pos x="7" y="9"/>
                </a:cxn>
                <a:cxn ang="0">
                  <a:pos x="7" y="9"/>
                </a:cxn>
                <a:cxn ang="0">
                  <a:pos x="7" y="9"/>
                </a:cxn>
                <a:cxn ang="0">
                  <a:pos x="9" y="12"/>
                </a:cxn>
                <a:cxn ang="0">
                  <a:pos x="11" y="12"/>
                </a:cxn>
                <a:cxn ang="0">
                  <a:pos x="11" y="12"/>
                </a:cxn>
                <a:cxn ang="0">
                  <a:pos x="11" y="9"/>
                </a:cxn>
                <a:cxn ang="0">
                  <a:pos x="9" y="9"/>
                </a:cxn>
                <a:cxn ang="0">
                  <a:pos x="9" y="7"/>
                </a:cxn>
                <a:cxn ang="0">
                  <a:pos x="9" y="4"/>
                </a:cxn>
                <a:cxn ang="0">
                  <a:pos x="9" y="2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4" y="0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0" y="4"/>
                </a:cxn>
                <a:cxn ang="0">
                  <a:pos x="2" y="4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9"/>
                </a:cxn>
                <a:cxn ang="0">
                  <a:pos x="2" y="9"/>
                </a:cxn>
                <a:cxn ang="0">
                  <a:pos x="2" y="7"/>
                </a:cxn>
                <a:cxn ang="0">
                  <a:pos x="2" y="7"/>
                </a:cxn>
                <a:cxn ang="0">
                  <a:pos x="4" y="7"/>
                </a:cxn>
                <a:cxn ang="0">
                  <a:pos x="4" y="7"/>
                </a:cxn>
                <a:cxn ang="0">
                  <a:pos x="4" y="4"/>
                </a:cxn>
                <a:cxn ang="0">
                  <a:pos x="4" y="4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4" y="9"/>
                </a:cxn>
              </a:cxnLst>
              <a:rect l="0" t="0" r="r" b="b"/>
              <a:pathLst>
                <a:path w="11" h="12">
                  <a:moveTo>
                    <a:pt x="4" y="9"/>
                  </a:moveTo>
                  <a:lnTo>
                    <a:pt x="4" y="9"/>
                  </a:lnTo>
                  <a:lnTo>
                    <a:pt x="7" y="9"/>
                  </a:lnTo>
                  <a:lnTo>
                    <a:pt x="7" y="7"/>
                  </a:lnTo>
                  <a:lnTo>
                    <a:pt x="7" y="9"/>
                  </a:lnTo>
                  <a:lnTo>
                    <a:pt x="7" y="9"/>
                  </a:lnTo>
                  <a:lnTo>
                    <a:pt x="7" y="9"/>
                  </a:lnTo>
                  <a:lnTo>
                    <a:pt x="9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9"/>
                  </a:lnTo>
                  <a:lnTo>
                    <a:pt x="9" y="9"/>
                  </a:lnTo>
                  <a:lnTo>
                    <a:pt x="9" y="7"/>
                  </a:lnTo>
                  <a:lnTo>
                    <a:pt x="9" y="4"/>
                  </a:lnTo>
                  <a:lnTo>
                    <a:pt x="9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2" y="4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9"/>
                  </a:lnTo>
                  <a:lnTo>
                    <a:pt x="2" y="9"/>
                  </a:lnTo>
                  <a:lnTo>
                    <a:pt x="2" y="7"/>
                  </a:lnTo>
                  <a:lnTo>
                    <a:pt x="2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4"/>
                  </a:lnTo>
                  <a:lnTo>
                    <a:pt x="4" y="4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4" y="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3" name="Freeform 282">
              <a:extLst>
                <a:ext uri="{FF2B5EF4-FFF2-40B4-BE49-F238E27FC236}">
                  <a16:creationId xmlns:a16="http://schemas.microsoft.com/office/drawing/2014/main" id="{88A00B96-474E-6D45-86D7-3F2D251BB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2479" y="2267114"/>
              <a:ext cx="25077" cy="33181"/>
            </a:xfrm>
            <a:custGeom>
              <a:avLst/>
              <a:gdLst/>
              <a:ahLst/>
              <a:cxnLst>
                <a:cxn ang="0">
                  <a:pos x="4" y="9"/>
                </a:cxn>
                <a:cxn ang="0">
                  <a:pos x="4" y="9"/>
                </a:cxn>
                <a:cxn ang="0">
                  <a:pos x="7" y="9"/>
                </a:cxn>
                <a:cxn ang="0">
                  <a:pos x="7" y="7"/>
                </a:cxn>
                <a:cxn ang="0">
                  <a:pos x="7" y="9"/>
                </a:cxn>
                <a:cxn ang="0">
                  <a:pos x="7" y="9"/>
                </a:cxn>
                <a:cxn ang="0">
                  <a:pos x="7" y="9"/>
                </a:cxn>
                <a:cxn ang="0">
                  <a:pos x="9" y="12"/>
                </a:cxn>
                <a:cxn ang="0">
                  <a:pos x="11" y="12"/>
                </a:cxn>
                <a:cxn ang="0">
                  <a:pos x="11" y="12"/>
                </a:cxn>
                <a:cxn ang="0">
                  <a:pos x="11" y="9"/>
                </a:cxn>
                <a:cxn ang="0">
                  <a:pos x="9" y="9"/>
                </a:cxn>
                <a:cxn ang="0">
                  <a:pos x="9" y="7"/>
                </a:cxn>
                <a:cxn ang="0">
                  <a:pos x="9" y="4"/>
                </a:cxn>
                <a:cxn ang="0">
                  <a:pos x="9" y="2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4" y="0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0" y="4"/>
                </a:cxn>
                <a:cxn ang="0">
                  <a:pos x="2" y="4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9"/>
                </a:cxn>
                <a:cxn ang="0">
                  <a:pos x="2" y="9"/>
                </a:cxn>
                <a:cxn ang="0">
                  <a:pos x="2" y="7"/>
                </a:cxn>
                <a:cxn ang="0">
                  <a:pos x="2" y="7"/>
                </a:cxn>
                <a:cxn ang="0">
                  <a:pos x="4" y="7"/>
                </a:cxn>
                <a:cxn ang="0">
                  <a:pos x="4" y="7"/>
                </a:cxn>
                <a:cxn ang="0">
                  <a:pos x="4" y="4"/>
                </a:cxn>
                <a:cxn ang="0">
                  <a:pos x="4" y="4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4" y="9"/>
                </a:cxn>
              </a:cxnLst>
              <a:rect l="0" t="0" r="r" b="b"/>
              <a:pathLst>
                <a:path w="11" h="12">
                  <a:moveTo>
                    <a:pt x="4" y="9"/>
                  </a:moveTo>
                  <a:lnTo>
                    <a:pt x="4" y="9"/>
                  </a:lnTo>
                  <a:lnTo>
                    <a:pt x="7" y="9"/>
                  </a:lnTo>
                  <a:lnTo>
                    <a:pt x="7" y="7"/>
                  </a:lnTo>
                  <a:lnTo>
                    <a:pt x="7" y="9"/>
                  </a:lnTo>
                  <a:lnTo>
                    <a:pt x="7" y="9"/>
                  </a:lnTo>
                  <a:lnTo>
                    <a:pt x="7" y="9"/>
                  </a:lnTo>
                  <a:lnTo>
                    <a:pt x="9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9"/>
                  </a:lnTo>
                  <a:lnTo>
                    <a:pt x="9" y="9"/>
                  </a:lnTo>
                  <a:lnTo>
                    <a:pt x="9" y="7"/>
                  </a:lnTo>
                  <a:lnTo>
                    <a:pt x="9" y="4"/>
                  </a:lnTo>
                  <a:lnTo>
                    <a:pt x="9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2" y="4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9"/>
                  </a:lnTo>
                  <a:lnTo>
                    <a:pt x="2" y="9"/>
                  </a:lnTo>
                  <a:lnTo>
                    <a:pt x="2" y="7"/>
                  </a:lnTo>
                  <a:lnTo>
                    <a:pt x="2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4"/>
                  </a:lnTo>
                  <a:lnTo>
                    <a:pt x="4" y="4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4" y="9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4" name="Freeform 283">
              <a:extLst>
                <a:ext uri="{FF2B5EF4-FFF2-40B4-BE49-F238E27FC236}">
                  <a16:creationId xmlns:a16="http://schemas.microsoft.com/office/drawing/2014/main" id="{3924EBAF-4986-E54C-A867-48C04185B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9163" y="2291999"/>
              <a:ext cx="9120" cy="19355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5"/>
                </a:cxn>
                <a:cxn ang="0">
                  <a:pos x="4" y="7"/>
                </a:cxn>
                <a:cxn ang="0">
                  <a:pos x="4" y="7"/>
                </a:cxn>
                <a:cxn ang="0">
                  <a:pos x="2" y="7"/>
                </a:cxn>
                <a:cxn ang="0">
                  <a:pos x="2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3"/>
                </a:cxn>
              </a:cxnLst>
              <a:rect l="0" t="0" r="r" b="b"/>
              <a:pathLst>
                <a:path w="4" h="7">
                  <a:moveTo>
                    <a:pt x="2" y="3"/>
                  </a:moveTo>
                  <a:lnTo>
                    <a:pt x="2" y="5"/>
                  </a:lnTo>
                  <a:lnTo>
                    <a:pt x="4" y="7"/>
                  </a:lnTo>
                  <a:lnTo>
                    <a:pt x="4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5" name="Freeform 284">
              <a:extLst>
                <a:ext uri="{FF2B5EF4-FFF2-40B4-BE49-F238E27FC236}">
                  <a16:creationId xmlns:a16="http://schemas.microsoft.com/office/drawing/2014/main" id="{E0D059F7-0CAB-084F-9661-52B1E62F2B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9163" y="2291999"/>
              <a:ext cx="9120" cy="19355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5"/>
                </a:cxn>
                <a:cxn ang="0">
                  <a:pos x="4" y="7"/>
                </a:cxn>
                <a:cxn ang="0">
                  <a:pos x="4" y="7"/>
                </a:cxn>
                <a:cxn ang="0">
                  <a:pos x="2" y="7"/>
                </a:cxn>
                <a:cxn ang="0">
                  <a:pos x="2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3"/>
                </a:cxn>
              </a:cxnLst>
              <a:rect l="0" t="0" r="r" b="b"/>
              <a:pathLst>
                <a:path w="4" h="7">
                  <a:moveTo>
                    <a:pt x="2" y="3"/>
                  </a:moveTo>
                  <a:lnTo>
                    <a:pt x="2" y="5"/>
                  </a:lnTo>
                  <a:lnTo>
                    <a:pt x="4" y="7"/>
                  </a:lnTo>
                  <a:lnTo>
                    <a:pt x="4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6" name="Freeform 285">
              <a:extLst>
                <a:ext uri="{FF2B5EF4-FFF2-40B4-BE49-F238E27FC236}">
                  <a16:creationId xmlns:a16="http://schemas.microsoft.com/office/drawing/2014/main" id="{78B883B8-C0B1-8A48-AD65-4D761CBB18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7038" y="2291999"/>
              <a:ext cx="4560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7" name="Freeform 286">
              <a:extLst>
                <a:ext uri="{FF2B5EF4-FFF2-40B4-BE49-F238E27FC236}">
                  <a16:creationId xmlns:a16="http://schemas.microsoft.com/office/drawing/2014/main" id="{D1A43859-8FFF-4549-B0D5-3AEB83CAA9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7038" y="2291999"/>
              <a:ext cx="4560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8" name="Freeform 287">
              <a:extLst>
                <a:ext uri="{FF2B5EF4-FFF2-40B4-BE49-F238E27FC236}">
                  <a16:creationId xmlns:a16="http://schemas.microsoft.com/office/drawing/2014/main" id="{2A5C56DC-0037-C64C-94DC-755354D4A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902" y="2416424"/>
              <a:ext cx="15958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5" y="5"/>
                </a:cxn>
                <a:cxn ang="0">
                  <a:pos x="2" y="5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5" y="5"/>
                  </a:lnTo>
                  <a:lnTo>
                    <a:pt x="2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9" name="Freeform 288">
              <a:extLst>
                <a:ext uri="{FF2B5EF4-FFF2-40B4-BE49-F238E27FC236}">
                  <a16:creationId xmlns:a16="http://schemas.microsoft.com/office/drawing/2014/main" id="{1E53299A-939F-7D42-B9DA-752644B4AC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902" y="2416424"/>
              <a:ext cx="15958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5" y="5"/>
                </a:cxn>
                <a:cxn ang="0">
                  <a:pos x="2" y="5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5" y="5"/>
                  </a:lnTo>
                  <a:lnTo>
                    <a:pt x="2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0" name="Freeform 289">
              <a:extLst>
                <a:ext uri="{FF2B5EF4-FFF2-40B4-BE49-F238E27FC236}">
                  <a16:creationId xmlns:a16="http://schemas.microsoft.com/office/drawing/2014/main" id="{77063287-A3E3-384C-89EE-A858453DF9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860" y="2416424"/>
              <a:ext cx="20518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7" y="2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7" y="2"/>
                </a:cxn>
                <a:cxn ang="0">
                  <a:pos x="0" y="2"/>
                </a:cxn>
              </a:cxnLst>
              <a:rect l="0" t="0" r="r" b="b"/>
              <a:pathLst>
                <a:path w="9" h="2">
                  <a:moveTo>
                    <a:pt x="0" y="2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7" y="2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7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1" name="Freeform 290">
              <a:extLst>
                <a:ext uri="{FF2B5EF4-FFF2-40B4-BE49-F238E27FC236}">
                  <a16:creationId xmlns:a16="http://schemas.microsoft.com/office/drawing/2014/main" id="{DEFF4FB2-92A3-6641-9D8D-DAF836C630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860" y="2416424"/>
              <a:ext cx="20518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7" y="2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7" y="2"/>
                </a:cxn>
                <a:cxn ang="0">
                  <a:pos x="0" y="2"/>
                </a:cxn>
              </a:cxnLst>
              <a:rect l="0" t="0" r="r" b="b"/>
              <a:pathLst>
                <a:path w="9" h="2">
                  <a:moveTo>
                    <a:pt x="0" y="2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7" y="2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7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2" name="Freeform 291">
              <a:extLst>
                <a:ext uri="{FF2B5EF4-FFF2-40B4-BE49-F238E27FC236}">
                  <a16:creationId xmlns:a16="http://schemas.microsoft.com/office/drawing/2014/main" id="{C254B663-C0D1-084B-BB0D-7BA4C79263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218" y="2416424"/>
              <a:ext cx="15958" cy="1382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2" y="5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7" h="5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5" y="2"/>
                  </a:lnTo>
                  <a:lnTo>
                    <a:pt x="2" y="2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3" name="Freeform 292">
              <a:extLst>
                <a:ext uri="{FF2B5EF4-FFF2-40B4-BE49-F238E27FC236}">
                  <a16:creationId xmlns:a16="http://schemas.microsoft.com/office/drawing/2014/main" id="{41485D2E-B604-474C-8F42-65CF965CF3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218" y="2416424"/>
              <a:ext cx="15958" cy="1382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2" y="5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7" h="5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5" y="2"/>
                  </a:lnTo>
                  <a:lnTo>
                    <a:pt x="2" y="2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4" name="Freeform 293">
              <a:extLst>
                <a:ext uri="{FF2B5EF4-FFF2-40B4-BE49-F238E27FC236}">
                  <a16:creationId xmlns:a16="http://schemas.microsoft.com/office/drawing/2014/main" id="{A4B4AE9E-72FE-5A46-83F9-35836A1237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050" y="2397070"/>
              <a:ext cx="22798" cy="1382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10" y="0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7" y="2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3" y="5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0"/>
                </a:cxn>
              </a:cxnLst>
              <a:rect l="0" t="0" r="r" b="b"/>
              <a:pathLst>
                <a:path w="10" h="5">
                  <a:moveTo>
                    <a:pt x="5" y="0"/>
                  </a:moveTo>
                  <a:lnTo>
                    <a:pt x="5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7" y="2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5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5" name="Freeform 294">
              <a:extLst>
                <a:ext uri="{FF2B5EF4-FFF2-40B4-BE49-F238E27FC236}">
                  <a16:creationId xmlns:a16="http://schemas.microsoft.com/office/drawing/2014/main" id="{F1C01C6E-9223-6748-BF6F-8C579B5FBC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050" y="2397070"/>
              <a:ext cx="22798" cy="1382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10" y="0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7" y="2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3" y="5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0"/>
                </a:cxn>
              </a:cxnLst>
              <a:rect l="0" t="0" r="r" b="b"/>
              <a:pathLst>
                <a:path w="10" h="5">
                  <a:moveTo>
                    <a:pt x="5" y="0"/>
                  </a:moveTo>
                  <a:lnTo>
                    <a:pt x="5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7" y="2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5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6" name="Freeform 295">
              <a:extLst>
                <a:ext uri="{FF2B5EF4-FFF2-40B4-BE49-F238E27FC236}">
                  <a16:creationId xmlns:a16="http://schemas.microsoft.com/office/drawing/2014/main" id="{E3C63ACC-1A8C-D841-B380-A887BB5BB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849" y="2410896"/>
              <a:ext cx="25077" cy="27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9" y="0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11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7" name="Freeform 296">
              <a:extLst>
                <a:ext uri="{FF2B5EF4-FFF2-40B4-BE49-F238E27FC236}">
                  <a16:creationId xmlns:a16="http://schemas.microsoft.com/office/drawing/2014/main" id="{586D475B-1F7E-8D43-9B94-A4EDA403D5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849" y="2410896"/>
              <a:ext cx="25077" cy="27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9" y="0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11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8" name="Freeform 297">
              <a:extLst>
                <a:ext uri="{FF2B5EF4-FFF2-40B4-BE49-F238E27FC236}">
                  <a16:creationId xmlns:a16="http://schemas.microsoft.com/office/drawing/2014/main" id="{F7AF5554-C12D-BA49-8B39-207547CB6A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165" y="2397070"/>
              <a:ext cx="912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2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9" name="Freeform 298">
              <a:extLst>
                <a:ext uri="{FF2B5EF4-FFF2-40B4-BE49-F238E27FC236}">
                  <a16:creationId xmlns:a16="http://schemas.microsoft.com/office/drawing/2014/main" id="{CD804EBD-52A8-CC45-B84D-4A01E2E450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165" y="2397070"/>
              <a:ext cx="912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2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0" name="Freeform 299">
              <a:extLst>
                <a:ext uri="{FF2B5EF4-FFF2-40B4-BE49-F238E27FC236}">
                  <a16:creationId xmlns:a16="http://schemas.microsoft.com/office/drawing/2014/main" id="{91D1BCC3-E508-1D41-8B3E-A5614F09C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474" y="2358359"/>
              <a:ext cx="38757" cy="24884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0" y="9"/>
                </a:cxn>
                <a:cxn ang="0">
                  <a:pos x="3" y="7"/>
                </a:cxn>
                <a:cxn ang="0">
                  <a:pos x="5" y="7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12" y="2"/>
                </a:cxn>
                <a:cxn ang="0">
                  <a:pos x="12" y="0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17" y="2"/>
                </a:cxn>
                <a:cxn ang="0">
                  <a:pos x="15" y="2"/>
                </a:cxn>
                <a:cxn ang="0">
                  <a:pos x="5" y="9"/>
                </a:cxn>
                <a:cxn ang="0">
                  <a:pos x="3" y="9"/>
                </a:cxn>
                <a:cxn ang="0">
                  <a:pos x="3" y="9"/>
                </a:cxn>
                <a:cxn ang="0">
                  <a:pos x="0" y="9"/>
                </a:cxn>
              </a:cxnLst>
              <a:rect l="0" t="0" r="r" b="b"/>
              <a:pathLst>
                <a:path w="17" h="9">
                  <a:moveTo>
                    <a:pt x="0" y="9"/>
                  </a:moveTo>
                  <a:lnTo>
                    <a:pt x="0" y="9"/>
                  </a:lnTo>
                  <a:lnTo>
                    <a:pt x="3" y="7"/>
                  </a:lnTo>
                  <a:lnTo>
                    <a:pt x="5" y="7"/>
                  </a:lnTo>
                  <a:lnTo>
                    <a:pt x="7" y="2"/>
                  </a:lnTo>
                  <a:lnTo>
                    <a:pt x="7" y="2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2"/>
                  </a:lnTo>
                  <a:lnTo>
                    <a:pt x="15" y="2"/>
                  </a:lnTo>
                  <a:lnTo>
                    <a:pt x="5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0" y="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1" name="Freeform 300">
              <a:extLst>
                <a:ext uri="{FF2B5EF4-FFF2-40B4-BE49-F238E27FC236}">
                  <a16:creationId xmlns:a16="http://schemas.microsoft.com/office/drawing/2014/main" id="{E04B3863-2DC4-3B4A-97D1-9C5BE650044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474" y="2358359"/>
              <a:ext cx="38757" cy="24884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0" y="9"/>
                </a:cxn>
                <a:cxn ang="0">
                  <a:pos x="3" y="7"/>
                </a:cxn>
                <a:cxn ang="0">
                  <a:pos x="5" y="7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12" y="2"/>
                </a:cxn>
                <a:cxn ang="0">
                  <a:pos x="12" y="0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17" y="2"/>
                </a:cxn>
                <a:cxn ang="0">
                  <a:pos x="15" y="2"/>
                </a:cxn>
                <a:cxn ang="0">
                  <a:pos x="5" y="9"/>
                </a:cxn>
                <a:cxn ang="0">
                  <a:pos x="3" y="9"/>
                </a:cxn>
                <a:cxn ang="0">
                  <a:pos x="3" y="9"/>
                </a:cxn>
                <a:cxn ang="0">
                  <a:pos x="0" y="9"/>
                </a:cxn>
              </a:cxnLst>
              <a:rect l="0" t="0" r="r" b="b"/>
              <a:pathLst>
                <a:path w="17" h="9">
                  <a:moveTo>
                    <a:pt x="0" y="9"/>
                  </a:moveTo>
                  <a:lnTo>
                    <a:pt x="0" y="9"/>
                  </a:lnTo>
                  <a:lnTo>
                    <a:pt x="3" y="7"/>
                  </a:lnTo>
                  <a:lnTo>
                    <a:pt x="5" y="7"/>
                  </a:lnTo>
                  <a:lnTo>
                    <a:pt x="7" y="2"/>
                  </a:lnTo>
                  <a:lnTo>
                    <a:pt x="7" y="2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2"/>
                  </a:lnTo>
                  <a:lnTo>
                    <a:pt x="15" y="2"/>
                  </a:lnTo>
                  <a:lnTo>
                    <a:pt x="5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0" y="9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2" name="Freeform 301">
              <a:extLst>
                <a:ext uri="{FF2B5EF4-FFF2-40B4-BE49-F238E27FC236}">
                  <a16:creationId xmlns:a16="http://schemas.microsoft.com/office/drawing/2014/main" id="{89749338-AB7F-AA47-B9F3-21955B4E8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790" y="2339006"/>
              <a:ext cx="50156" cy="24884"/>
            </a:xfrm>
            <a:custGeom>
              <a:avLst/>
              <a:gdLst/>
              <a:ahLst/>
              <a:cxnLst>
                <a:cxn ang="0">
                  <a:pos x="3" y="9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7" y="7"/>
                </a:cxn>
                <a:cxn ang="0">
                  <a:pos x="10" y="7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2" y="4"/>
                </a:cxn>
                <a:cxn ang="0">
                  <a:pos x="14" y="4"/>
                </a:cxn>
                <a:cxn ang="0">
                  <a:pos x="12" y="4"/>
                </a:cxn>
                <a:cxn ang="0">
                  <a:pos x="12" y="4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2" y="0"/>
                </a:cxn>
                <a:cxn ang="0">
                  <a:pos x="14" y="0"/>
                </a:cxn>
                <a:cxn ang="0">
                  <a:pos x="14" y="2"/>
                </a:cxn>
                <a:cxn ang="0">
                  <a:pos x="17" y="2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22" y="2"/>
                </a:cxn>
                <a:cxn ang="0">
                  <a:pos x="19" y="2"/>
                </a:cxn>
                <a:cxn ang="0">
                  <a:pos x="17" y="2"/>
                </a:cxn>
                <a:cxn ang="0">
                  <a:pos x="17" y="4"/>
                </a:cxn>
                <a:cxn ang="0">
                  <a:pos x="19" y="4"/>
                </a:cxn>
                <a:cxn ang="0">
                  <a:pos x="19" y="4"/>
                </a:cxn>
                <a:cxn ang="0">
                  <a:pos x="17" y="4"/>
                </a:cxn>
                <a:cxn ang="0">
                  <a:pos x="14" y="7"/>
                </a:cxn>
                <a:cxn ang="0">
                  <a:pos x="14" y="7"/>
                </a:cxn>
                <a:cxn ang="0">
                  <a:pos x="12" y="7"/>
                </a:cxn>
                <a:cxn ang="0">
                  <a:pos x="10" y="9"/>
                </a:cxn>
                <a:cxn ang="0">
                  <a:pos x="7" y="9"/>
                </a:cxn>
                <a:cxn ang="0">
                  <a:pos x="3" y="9"/>
                </a:cxn>
              </a:cxnLst>
              <a:rect l="0" t="0" r="r" b="b"/>
              <a:pathLst>
                <a:path w="22" h="9">
                  <a:moveTo>
                    <a:pt x="3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7" y="7"/>
                  </a:lnTo>
                  <a:lnTo>
                    <a:pt x="10" y="7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2" y="4"/>
                  </a:lnTo>
                  <a:lnTo>
                    <a:pt x="14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2"/>
                  </a:lnTo>
                  <a:lnTo>
                    <a:pt x="17" y="2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2"/>
                  </a:lnTo>
                  <a:lnTo>
                    <a:pt x="19" y="2"/>
                  </a:lnTo>
                  <a:lnTo>
                    <a:pt x="17" y="2"/>
                  </a:lnTo>
                  <a:lnTo>
                    <a:pt x="17" y="4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7" y="4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2" y="7"/>
                  </a:lnTo>
                  <a:lnTo>
                    <a:pt x="10" y="9"/>
                  </a:lnTo>
                  <a:lnTo>
                    <a:pt x="7" y="9"/>
                  </a:lnTo>
                  <a:lnTo>
                    <a:pt x="3" y="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3" name="Freeform 302">
              <a:extLst>
                <a:ext uri="{FF2B5EF4-FFF2-40B4-BE49-F238E27FC236}">
                  <a16:creationId xmlns:a16="http://schemas.microsoft.com/office/drawing/2014/main" id="{4935766E-6E88-AC43-8E3F-D3C836C12B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790" y="2339006"/>
              <a:ext cx="50156" cy="24884"/>
            </a:xfrm>
            <a:custGeom>
              <a:avLst/>
              <a:gdLst/>
              <a:ahLst/>
              <a:cxnLst>
                <a:cxn ang="0">
                  <a:pos x="3" y="9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7" y="7"/>
                </a:cxn>
                <a:cxn ang="0">
                  <a:pos x="10" y="7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2" y="4"/>
                </a:cxn>
                <a:cxn ang="0">
                  <a:pos x="14" y="4"/>
                </a:cxn>
                <a:cxn ang="0">
                  <a:pos x="12" y="4"/>
                </a:cxn>
                <a:cxn ang="0">
                  <a:pos x="12" y="4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2" y="0"/>
                </a:cxn>
                <a:cxn ang="0">
                  <a:pos x="14" y="0"/>
                </a:cxn>
                <a:cxn ang="0">
                  <a:pos x="14" y="2"/>
                </a:cxn>
                <a:cxn ang="0">
                  <a:pos x="17" y="2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22" y="2"/>
                </a:cxn>
                <a:cxn ang="0">
                  <a:pos x="19" y="2"/>
                </a:cxn>
                <a:cxn ang="0">
                  <a:pos x="17" y="2"/>
                </a:cxn>
                <a:cxn ang="0">
                  <a:pos x="17" y="4"/>
                </a:cxn>
                <a:cxn ang="0">
                  <a:pos x="19" y="4"/>
                </a:cxn>
                <a:cxn ang="0">
                  <a:pos x="19" y="4"/>
                </a:cxn>
                <a:cxn ang="0">
                  <a:pos x="17" y="4"/>
                </a:cxn>
                <a:cxn ang="0">
                  <a:pos x="14" y="7"/>
                </a:cxn>
                <a:cxn ang="0">
                  <a:pos x="14" y="7"/>
                </a:cxn>
                <a:cxn ang="0">
                  <a:pos x="12" y="7"/>
                </a:cxn>
                <a:cxn ang="0">
                  <a:pos x="10" y="9"/>
                </a:cxn>
                <a:cxn ang="0">
                  <a:pos x="7" y="9"/>
                </a:cxn>
                <a:cxn ang="0">
                  <a:pos x="3" y="9"/>
                </a:cxn>
              </a:cxnLst>
              <a:rect l="0" t="0" r="r" b="b"/>
              <a:pathLst>
                <a:path w="22" h="9">
                  <a:moveTo>
                    <a:pt x="3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7" y="7"/>
                  </a:lnTo>
                  <a:lnTo>
                    <a:pt x="10" y="7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2" y="4"/>
                  </a:lnTo>
                  <a:lnTo>
                    <a:pt x="14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2"/>
                  </a:lnTo>
                  <a:lnTo>
                    <a:pt x="17" y="2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2"/>
                  </a:lnTo>
                  <a:lnTo>
                    <a:pt x="19" y="2"/>
                  </a:lnTo>
                  <a:lnTo>
                    <a:pt x="17" y="2"/>
                  </a:lnTo>
                  <a:lnTo>
                    <a:pt x="17" y="4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7" y="4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2" y="7"/>
                  </a:lnTo>
                  <a:lnTo>
                    <a:pt x="10" y="9"/>
                  </a:lnTo>
                  <a:lnTo>
                    <a:pt x="7" y="9"/>
                  </a:lnTo>
                  <a:lnTo>
                    <a:pt x="3" y="9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4" name="Freeform 303">
              <a:extLst>
                <a:ext uri="{FF2B5EF4-FFF2-40B4-BE49-F238E27FC236}">
                  <a16:creationId xmlns:a16="http://schemas.microsoft.com/office/drawing/2014/main" id="{CB640EDB-564C-B24C-BC9A-80331F62C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504" y="2330710"/>
              <a:ext cx="11399" cy="829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3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5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5" name="Freeform 304">
              <a:extLst>
                <a:ext uri="{FF2B5EF4-FFF2-40B4-BE49-F238E27FC236}">
                  <a16:creationId xmlns:a16="http://schemas.microsoft.com/office/drawing/2014/main" id="{D3AF87FC-F25B-5C48-A26E-ED96F5B991E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504" y="2330710"/>
              <a:ext cx="11399" cy="829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3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5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6" name="Freeform 305">
              <a:extLst>
                <a:ext uri="{FF2B5EF4-FFF2-40B4-BE49-F238E27FC236}">
                  <a16:creationId xmlns:a16="http://schemas.microsoft.com/office/drawing/2014/main" id="{D9EF4D68-4E38-9440-B1D3-B56C4001542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981" y="2300294"/>
              <a:ext cx="54714" cy="24884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3" y="4"/>
                </a:cxn>
                <a:cxn ang="0">
                  <a:pos x="5" y="4"/>
                </a:cxn>
                <a:cxn ang="0">
                  <a:pos x="5" y="2"/>
                </a:cxn>
                <a:cxn ang="0">
                  <a:pos x="10" y="2"/>
                </a:cxn>
                <a:cxn ang="0">
                  <a:pos x="12" y="2"/>
                </a:cxn>
                <a:cxn ang="0">
                  <a:pos x="17" y="0"/>
                </a:cxn>
                <a:cxn ang="0">
                  <a:pos x="19" y="0"/>
                </a:cxn>
                <a:cxn ang="0">
                  <a:pos x="19" y="2"/>
                </a:cxn>
                <a:cxn ang="0">
                  <a:pos x="22" y="4"/>
                </a:cxn>
                <a:cxn ang="0">
                  <a:pos x="22" y="4"/>
                </a:cxn>
                <a:cxn ang="0">
                  <a:pos x="24" y="4"/>
                </a:cxn>
                <a:cxn ang="0">
                  <a:pos x="24" y="4"/>
                </a:cxn>
                <a:cxn ang="0">
                  <a:pos x="24" y="4"/>
                </a:cxn>
                <a:cxn ang="0">
                  <a:pos x="22" y="4"/>
                </a:cxn>
                <a:cxn ang="0">
                  <a:pos x="19" y="4"/>
                </a:cxn>
                <a:cxn ang="0">
                  <a:pos x="17" y="7"/>
                </a:cxn>
                <a:cxn ang="0">
                  <a:pos x="10" y="7"/>
                </a:cxn>
                <a:cxn ang="0">
                  <a:pos x="5" y="9"/>
                </a:cxn>
                <a:cxn ang="0">
                  <a:pos x="0" y="9"/>
                </a:cxn>
                <a:cxn ang="0">
                  <a:pos x="0" y="7"/>
                </a:cxn>
              </a:cxnLst>
              <a:rect l="0" t="0" r="r" b="b"/>
              <a:pathLst>
                <a:path w="24" h="9">
                  <a:moveTo>
                    <a:pt x="0" y="7"/>
                  </a:moveTo>
                  <a:lnTo>
                    <a:pt x="3" y="4"/>
                  </a:lnTo>
                  <a:lnTo>
                    <a:pt x="5" y="4"/>
                  </a:lnTo>
                  <a:lnTo>
                    <a:pt x="5" y="2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19" y="2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2" y="4"/>
                  </a:lnTo>
                  <a:lnTo>
                    <a:pt x="19" y="4"/>
                  </a:lnTo>
                  <a:lnTo>
                    <a:pt x="17" y="7"/>
                  </a:lnTo>
                  <a:lnTo>
                    <a:pt x="10" y="7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7" name="Freeform 306">
              <a:extLst>
                <a:ext uri="{FF2B5EF4-FFF2-40B4-BE49-F238E27FC236}">
                  <a16:creationId xmlns:a16="http://schemas.microsoft.com/office/drawing/2014/main" id="{7C0223FB-BBB3-7242-A3A6-EBBF6DA7D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981" y="2300294"/>
              <a:ext cx="54714" cy="24884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3" y="4"/>
                </a:cxn>
                <a:cxn ang="0">
                  <a:pos x="5" y="4"/>
                </a:cxn>
                <a:cxn ang="0">
                  <a:pos x="5" y="2"/>
                </a:cxn>
                <a:cxn ang="0">
                  <a:pos x="10" y="2"/>
                </a:cxn>
                <a:cxn ang="0">
                  <a:pos x="12" y="2"/>
                </a:cxn>
                <a:cxn ang="0">
                  <a:pos x="17" y="0"/>
                </a:cxn>
                <a:cxn ang="0">
                  <a:pos x="19" y="0"/>
                </a:cxn>
                <a:cxn ang="0">
                  <a:pos x="19" y="2"/>
                </a:cxn>
                <a:cxn ang="0">
                  <a:pos x="22" y="4"/>
                </a:cxn>
                <a:cxn ang="0">
                  <a:pos x="22" y="4"/>
                </a:cxn>
                <a:cxn ang="0">
                  <a:pos x="24" y="4"/>
                </a:cxn>
                <a:cxn ang="0">
                  <a:pos x="24" y="4"/>
                </a:cxn>
                <a:cxn ang="0">
                  <a:pos x="24" y="4"/>
                </a:cxn>
                <a:cxn ang="0">
                  <a:pos x="22" y="4"/>
                </a:cxn>
                <a:cxn ang="0">
                  <a:pos x="19" y="4"/>
                </a:cxn>
                <a:cxn ang="0">
                  <a:pos x="17" y="7"/>
                </a:cxn>
                <a:cxn ang="0">
                  <a:pos x="10" y="7"/>
                </a:cxn>
                <a:cxn ang="0">
                  <a:pos x="5" y="9"/>
                </a:cxn>
                <a:cxn ang="0">
                  <a:pos x="0" y="9"/>
                </a:cxn>
                <a:cxn ang="0">
                  <a:pos x="0" y="7"/>
                </a:cxn>
              </a:cxnLst>
              <a:rect l="0" t="0" r="r" b="b"/>
              <a:pathLst>
                <a:path w="24" h="9">
                  <a:moveTo>
                    <a:pt x="0" y="7"/>
                  </a:moveTo>
                  <a:lnTo>
                    <a:pt x="3" y="4"/>
                  </a:lnTo>
                  <a:lnTo>
                    <a:pt x="5" y="4"/>
                  </a:lnTo>
                  <a:lnTo>
                    <a:pt x="5" y="2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19" y="2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2" y="4"/>
                  </a:lnTo>
                  <a:lnTo>
                    <a:pt x="19" y="4"/>
                  </a:lnTo>
                  <a:lnTo>
                    <a:pt x="17" y="7"/>
                  </a:lnTo>
                  <a:lnTo>
                    <a:pt x="10" y="7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7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" name="Freeform 307">
              <a:extLst>
                <a:ext uri="{FF2B5EF4-FFF2-40B4-BE49-F238E27FC236}">
                  <a16:creationId xmlns:a16="http://schemas.microsoft.com/office/drawing/2014/main" id="{8332D4D9-710F-AD4C-8B85-84B4C98A3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095" y="2319649"/>
              <a:ext cx="4560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" name="Freeform 308">
              <a:extLst>
                <a:ext uri="{FF2B5EF4-FFF2-40B4-BE49-F238E27FC236}">
                  <a16:creationId xmlns:a16="http://schemas.microsoft.com/office/drawing/2014/main" id="{C6EE80DE-803B-2D46-82D4-E8544B62E2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095" y="2319649"/>
              <a:ext cx="4560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0" name="Freeform 309">
              <a:extLst>
                <a:ext uri="{FF2B5EF4-FFF2-40B4-BE49-F238E27FC236}">
                  <a16:creationId xmlns:a16="http://schemas.microsoft.com/office/drawing/2014/main" id="{009D0C9E-6189-664C-A4A7-2613EADC774C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369" y="2286468"/>
              <a:ext cx="11399" cy="13825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5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5" h="5">
                  <a:moveTo>
                    <a:pt x="2" y="2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5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1" name="Freeform 310">
              <a:extLst>
                <a:ext uri="{FF2B5EF4-FFF2-40B4-BE49-F238E27FC236}">
                  <a16:creationId xmlns:a16="http://schemas.microsoft.com/office/drawing/2014/main" id="{EEC50495-B9CC-FC42-9EAF-BD7E39B10C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369" y="2286468"/>
              <a:ext cx="11399" cy="13825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5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5" h="5">
                  <a:moveTo>
                    <a:pt x="2" y="2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5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2" name="Freeform 311">
              <a:extLst>
                <a:ext uri="{FF2B5EF4-FFF2-40B4-BE49-F238E27FC236}">
                  <a16:creationId xmlns:a16="http://schemas.microsoft.com/office/drawing/2014/main" id="{35400038-3852-C64D-8744-D80BD1EC0D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041" y="2253289"/>
              <a:ext cx="4560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5"/>
                </a:cxn>
                <a:cxn ang="0">
                  <a:pos x="0" y="5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3" name="Freeform 312">
              <a:extLst>
                <a:ext uri="{FF2B5EF4-FFF2-40B4-BE49-F238E27FC236}">
                  <a16:creationId xmlns:a16="http://schemas.microsoft.com/office/drawing/2014/main" id="{9BBE593D-8DA6-9A47-8849-7C76D34F6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041" y="2253289"/>
              <a:ext cx="4560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5"/>
                </a:cxn>
                <a:cxn ang="0">
                  <a:pos x="0" y="5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4" name="Freeform 313">
              <a:extLst>
                <a:ext uri="{FF2B5EF4-FFF2-40B4-BE49-F238E27FC236}">
                  <a16:creationId xmlns:a16="http://schemas.microsoft.com/office/drawing/2014/main" id="{74B032B1-A483-F842-9242-1C05BE518F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309" y="2247759"/>
              <a:ext cx="6839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5" name="Freeform 314">
              <a:extLst>
                <a:ext uri="{FF2B5EF4-FFF2-40B4-BE49-F238E27FC236}">
                  <a16:creationId xmlns:a16="http://schemas.microsoft.com/office/drawing/2014/main" id="{0B6D182E-3252-774D-861D-55F74574B8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309" y="2247759"/>
              <a:ext cx="6839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6" name="Freeform 315">
              <a:extLst>
                <a:ext uri="{FF2B5EF4-FFF2-40B4-BE49-F238E27FC236}">
                  <a16:creationId xmlns:a16="http://schemas.microsoft.com/office/drawing/2014/main" id="{ECA7C2A8-0C5C-0E44-AE82-ED51581783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1708" y="2239464"/>
              <a:ext cx="6839" cy="8295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3" y="3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7" name="Freeform 316">
              <a:extLst>
                <a:ext uri="{FF2B5EF4-FFF2-40B4-BE49-F238E27FC236}">
                  <a16:creationId xmlns:a16="http://schemas.microsoft.com/office/drawing/2014/main" id="{80F7DB8B-8F43-9046-8BBF-085347A093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1708" y="2239464"/>
              <a:ext cx="6839" cy="8295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3" y="3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8" name="Freeform 317">
              <a:extLst>
                <a:ext uri="{FF2B5EF4-FFF2-40B4-BE49-F238E27FC236}">
                  <a16:creationId xmlns:a16="http://schemas.microsoft.com/office/drawing/2014/main" id="{E7BE5AD1-072D-684C-866C-F4A5D28576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9066" y="2220110"/>
              <a:ext cx="15958" cy="8295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5" y="3"/>
                </a:cxn>
              </a:cxnLst>
              <a:rect l="0" t="0" r="r" b="b"/>
              <a:pathLst>
                <a:path w="7" h="3">
                  <a:moveTo>
                    <a:pt x="5" y="3"/>
                  </a:moveTo>
                  <a:lnTo>
                    <a:pt x="2" y="3"/>
                  </a:lnTo>
                  <a:lnTo>
                    <a:pt x="0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9" name="Freeform 318">
              <a:extLst>
                <a:ext uri="{FF2B5EF4-FFF2-40B4-BE49-F238E27FC236}">
                  <a16:creationId xmlns:a16="http://schemas.microsoft.com/office/drawing/2014/main" id="{EC09D04B-38A1-2B47-9297-FAC83AA204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9066" y="2220110"/>
              <a:ext cx="15958" cy="8295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5" y="3"/>
                </a:cxn>
              </a:cxnLst>
              <a:rect l="0" t="0" r="r" b="b"/>
              <a:pathLst>
                <a:path w="7" h="3">
                  <a:moveTo>
                    <a:pt x="5" y="3"/>
                  </a:moveTo>
                  <a:lnTo>
                    <a:pt x="2" y="3"/>
                  </a:lnTo>
                  <a:lnTo>
                    <a:pt x="0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0" name="Freeform 319">
              <a:extLst>
                <a:ext uri="{FF2B5EF4-FFF2-40B4-BE49-F238E27FC236}">
                  <a16:creationId xmlns:a16="http://schemas.microsoft.com/office/drawing/2014/main" id="{2912D99B-548C-BF46-8BFF-EE021833F4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750" y="2195223"/>
              <a:ext cx="82072" cy="44242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2" y="7"/>
                </a:cxn>
                <a:cxn ang="0">
                  <a:pos x="5" y="4"/>
                </a:cxn>
                <a:cxn ang="0">
                  <a:pos x="7" y="4"/>
                </a:cxn>
                <a:cxn ang="0">
                  <a:pos x="12" y="4"/>
                </a:cxn>
                <a:cxn ang="0">
                  <a:pos x="12" y="4"/>
                </a:cxn>
                <a:cxn ang="0">
                  <a:pos x="12" y="7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12" y="2"/>
                </a:cxn>
                <a:cxn ang="0">
                  <a:pos x="14" y="0"/>
                </a:cxn>
                <a:cxn ang="0">
                  <a:pos x="17" y="2"/>
                </a:cxn>
                <a:cxn ang="0">
                  <a:pos x="17" y="2"/>
                </a:cxn>
                <a:cxn ang="0">
                  <a:pos x="19" y="2"/>
                </a:cxn>
                <a:cxn ang="0">
                  <a:pos x="24" y="2"/>
                </a:cxn>
                <a:cxn ang="0">
                  <a:pos x="21" y="0"/>
                </a:cxn>
                <a:cxn ang="0">
                  <a:pos x="24" y="0"/>
                </a:cxn>
                <a:cxn ang="0">
                  <a:pos x="26" y="2"/>
                </a:cxn>
                <a:cxn ang="0">
                  <a:pos x="28" y="0"/>
                </a:cxn>
                <a:cxn ang="0">
                  <a:pos x="31" y="0"/>
                </a:cxn>
                <a:cxn ang="0">
                  <a:pos x="31" y="2"/>
                </a:cxn>
                <a:cxn ang="0">
                  <a:pos x="31" y="4"/>
                </a:cxn>
                <a:cxn ang="0">
                  <a:pos x="36" y="4"/>
                </a:cxn>
                <a:cxn ang="0">
                  <a:pos x="33" y="7"/>
                </a:cxn>
                <a:cxn ang="0">
                  <a:pos x="26" y="4"/>
                </a:cxn>
                <a:cxn ang="0">
                  <a:pos x="28" y="7"/>
                </a:cxn>
                <a:cxn ang="0">
                  <a:pos x="31" y="9"/>
                </a:cxn>
                <a:cxn ang="0">
                  <a:pos x="28" y="7"/>
                </a:cxn>
                <a:cxn ang="0">
                  <a:pos x="26" y="7"/>
                </a:cxn>
                <a:cxn ang="0">
                  <a:pos x="24" y="9"/>
                </a:cxn>
                <a:cxn ang="0">
                  <a:pos x="24" y="9"/>
                </a:cxn>
                <a:cxn ang="0">
                  <a:pos x="19" y="12"/>
                </a:cxn>
                <a:cxn ang="0">
                  <a:pos x="17" y="12"/>
                </a:cxn>
                <a:cxn ang="0">
                  <a:pos x="17" y="14"/>
                </a:cxn>
                <a:cxn ang="0">
                  <a:pos x="12" y="16"/>
                </a:cxn>
                <a:cxn ang="0">
                  <a:pos x="14" y="14"/>
                </a:cxn>
                <a:cxn ang="0">
                  <a:pos x="12" y="12"/>
                </a:cxn>
                <a:cxn ang="0">
                  <a:pos x="12" y="12"/>
                </a:cxn>
                <a:cxn ang="0">
                  <a:pos x="7" y="9"/>
                </a:cxn>
                <a:cxn ang="0">
                  <a:pos x="7" y="12"/>
                </a:cxn>
                <a:cxn ang="0">
                  <a:pos x="10" y="14"/>
                </a:cxn>
                <a:cxn ang="0">
                  <a:pos x="5" y="12"/>
                </a:cxn>
                <a:cxn ang="0">
                  <a:pos x="5" y="9"/>
                </a:cxn>
                <a:cxn ang="0">
                  <a:pos x="2" y="9"/>
                </a:cxn>
              </a:cxnLst>
              <a:rect l="0" t="0" r="r" b="b"/>
              <a:pathLst>
                <a:path w="36" h="16">
                  <a:moveTo>
                    <a:pt x="2" y="7"/>
                  </a:moveTo>
                  <a:lnTo>
                    <a:pt x="0" y="7"/>
                  </a:lnTo>
                  <a:lnTo>
                    <a:pt x="0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5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10" y="4"/>
                  </a:lnTo>
                  <a:lnTo>
                    <a:pt x="12" y="4"/>
                  </a:lnTo>
                  <a:lnTo>
                    <a:pt x="10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7"/>
                  </a:lnTo>
                  <a:lnTo>
                    <a:pt x="14" y="7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7" y="4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4" y="2"/>
                  </a:lnTo>
                  <a:lnTo>
                    <a:pt x="24" y="0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1" y="4"/>
                  </a:lnTo>
                  <a:lnTo>
                    <a:pt x="31" y="4"/>
                  </a:lnTo>
                  <a:lnTo>
                    <a:pt x="31" y="4"/>
                  </a:lnTo>
                  <a:lnTo>
                    <a:pt x="36" y="4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28" y="4"/>
                  </a:lnTo>
                  <a:lnTo>
                    <a:pt x="26" y="4"/>
                  </a:lnTo>
                  <a:lnTo>
                    <a:pt x="26" y="7"/>
                  </a:lnTo>
                  <a:lnTo>
                    <a:pt x="28" y="7"/>
                  </a:lnTo>
                  <a:lnTo>
                    <a:pt x="31" y="7"/>
                  </a:lnTo>
                  <a:lnTo>
                    <a:pt x="31" y="9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1" y="9"/>
                  </a:lnTo>
                  <a:lnTo>
                    <a:pt x="19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2" y="16"/>
                  </a:lnTo>
                  <a:lnTo>
                    <a:pt x="12" y="14"/>
                  </a:lnTo>
                  <a:lnTo>
                    <a:pt x="14" y="14"/>
                  </a:lnTo>
                  <a:lnTo>
                    <a:pt x="14" y="12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0" y="9"/>
                  </a:lnTo>
                  <a:lnTo>
                    <a:pt x="7" y="9"/>
                  </a:lnTo>
                  <a:lnTo>
                    <a:pt x="7" y="9"/>
                  </a:lnTo>
                  <a:lnTo>
                    <a:pt x="7" y="12"/>
                  </a:lnTo>
                  <a:lnTo>
                    <a:pt x="10" y="12"/>
                  </a:lnTo>
                  <a:lnTo>
                    <a:pt x="10" y="14"/>
                  </a:lnTo>
                  <a:lnTo>
                    <a:pt x="7" y="14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9"/>
                  </a:lnTo>
                  <a:lnTo>
                    <a:pt x="5" y="9"/>
                  </a:lnTo>
                  <a:lnTo>
                    <a:pt x="2" y="9"/>
                  </a:lnTo>
                  <a:lnTo>
                    <a:pt x="2" y="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1" name="Freeform 321">
              <a:extLst>
                <a:ext uri="{FF2B5EF4-FFF2-40B4-BE49-F238E27FC236}">
                  <a16:creationId xmlns:a16="http://schemas.microsoft.com/office/drawing/2014/main" id="{6637B107-B463-3149-8CB6-C797A4DF3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9066" y="2186929"/>
              <a:ext cx="11399" cy="27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2" name="Freeform 322">
              <a:extLst>
                <a:ext uri="{FF2B5EF4-FFF2-40B4-BE49-F238E27FC236}">
                  <a16:creationId xmlns:a16="http://schemas.microsoft.com/office/drawing/2014/main" id="{CB2B1CA2-85BC-674B-AC61-951D09F312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9066" y="2186929"/>
              <a:ext cx="11399" cy="27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3" name="Freeform 323">
              <a:extLst>
                <a:ext uri="{FF2B5EF4-FFF2-40B4-BE49-F238E27FC236}">
                  <a16:creationId xmlns:a16="http://schemas.microsoft.com/office/drawing/2014/main" id="{79F847E4-3EC5-1B47-AF63-6E0C220219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465" y="2175869"/>
              <a:ext cx="31916" cy="11060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9" y="2"/>
                </a:cxn>
                <a:cxn ang="0">
                  <a:pos x="12" y="2"/>
                </a:cxn>
                <a:cxn ang="0">
                  <a:pos x="12" y="0"/>
                </a:cxn>
                <a:cxn ang="0">
                  <a:pos x="12" y="2"/>
                </a:cxn>
                <a:cxn ang="0">
                  <a:pos x="14" y="2"/>
                </a:cxn>
                <a:cxn ang="0">
                  <a:pos x="14" y="2"/>
                </a:cxn>
                <a:cxn ang="0">
                  <a:pos x="12" y="2"/>
                </a:cxn>
                <a:cxn ang="0">
                  <a:pos x="9" y="4"/>
                </a:cxn>
                <a:cxn ang="0">
                  <a:pos x="7" y="4"/>
                </a:cxn>
                <a:cxn ang="0">
                  <a:pos x="7" y="4"/>
                </a:cxn>
                <a:cxn ang="0">
                  <a:pos x="7" y="4"/>
                </a:cxn>
                <a:cxn ang="0">
                  <a:pos x="4" y="4"/>
                </a:cxn>
                <a:cxn ang="0">
                  <a:pos x="4" y="4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4" y="2"/>
                </a:cxn>
              </a:cxnLst>
              <a:rect l="0" t="0" r="r" b="b"/>
              <a:pathLst>
                <a:path w="14" h="4">
                  <a:moveTo>
                    <a:pt x="4" y="2"/>
                  </a:move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2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12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9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4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4" name="Freeform 324">
              <a:extLst>
                <a:ext uri="{FF2B5EF4-FFF2-40B4-BE49-F238E27FC236}">
                  <a16:creationId xmlns:a16="http://schemas.microsoft.com/office/drawing/2014/main" id="{046BF73B-D0C4-3B42-B91E-F73CAA7392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465" y="2175869"/>
              <a:ext cx="31916" cy="11060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9" y="2"/>
                </a:cxn>
                <a:cxn ang="0">
                  <a:pos x="12" y="2"/>
                </a:cxn>
                <a:cxn ang="0">
                  <a:pos x="12" y="0"/>
                </a:cxn>
                <a:cxn ang="0">
                  <a:pos x="12" y="2"/>
                </a:cxn>
                <a:cxn ang="0">
                  <a:pos x="14" y="2"/>
                </a:cxn>
                <a:cxn ang="0">
                  <a:pos x="14" y="2"/>
                </a:cxn>
                <a:cxn ang="0">
                  <a:pos x="12" y="2"/>
                </a:cxn>
                <a:cxn ang="0">
                  <a:pos x="9" y="4"/>
                </a:cxn>
                <a:cxn ang="0">
                  <a:pos x="7" y="4"/>
                </a:cxn>
                <a:cxn ang="0">
                  <a:pos x="7" y="4"/>
                </a:cxn>
                <a:cxn ang="0">
                  <a:pos x="7" y="4"/>
                </a:cxn>
                <a:cxn ang="0">
                  <a:pos x="4" y="4"/>
                </a:cxn>
                <a:cxn ang="0">
                  <a:pos x="4" y="4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4" y="2"/>
                </a:cxn>
              </a:cxnLst>
              <a:rect l="0" t="0" r="r" b="b"/>
              <a:pathLst>
                <a:path w="14" h="4">
                  <a:moveTo>
                    <a:pt x="4" y="2"/>
                  </a:move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2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12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9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4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5" name="Freeform 325">
              <a:extLst>
                <a:ext uri="{FF2B5EF4-FFF2-40B4-BE49-F238E27FC236}">
                  <a16:creationId xmlns:a16="http://schemas.microsoft.com/office/drawing/2014/main" id="{088AF95B-1C78-7149-8FE9-2B54141C7E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6422" y="2167574"/>
              <a:ext cx="4560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6" name="Freeform 326">
              <a:extLst>
                <a:ext uri="{FF2B5EF4-FFF2-40B4-BE49-F238E27FC236}">
                  <a16:creationId xmlns:a16="http://schemas.microsoft.com/office/drawing/2014/main" id="{E04F48D5-7DF0-1847-BD7C-B4643FC236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6422" y="2167574"/>
              <a:ext cx="4560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7" name="Freeform 327">
              <a:extLst>
                <a:ext uri="{FF2B5EF4-FFF2-40B4-BE49-F238E27FC236}">
                  <a16:creationId xmlns:a16="http://schemas.microsoft.com/office/drawing/2014/main" id="{F70024C1-59A1-1D4D-8415-E62DF15FF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5488" y="2103980"/>
              <a:ext cx="31916" cy="24884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3" y="4"/>
                </a:cxn>
                <a:cxn ang="0">
                  <a:pos x="7" y="4"/>
                </a:cxn>
                <a:cxn ang="0">
                  <a:pos x="7" y="2"/>
                </a:cxn>
                <a:cxn ang="0">
                  <a:pos x="10" y="2"/>
                </a:cxn>
                <a:cxn ang="0">
                  <a:pos x="10" y="0"/>
                </a:cxn>
                <a:cxn ang="0">
                  <a:pos x="12" y="0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4" y="2"/>
                </a:cxn>
                <a:cxn ang="0">
                  <a:pos x="7" y="4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5" y="7"/>
                </a:cxn>
                <a:cxn ang="0">
                  <a:pos x="3" y="9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3" y="7"/>
                </a:cxn>
                <a:cxn ang="0">
                  <a:pos x="3" y="7"/>
                </a:cxn>
                <a:cxn ang="0">
                  <a:pos x="3" y="4"/>
                </a:cxn>
              </a:cxnLst>
              <a:rect l="0" t="0" r="r" b="b"/>
              <a:pathLst>
                <a:path w="14" h="9">
                  <a:moveTo>
                    <a:pt x="3" y="4"/>
                  </a:moveTo>
                  <a:lnTo>
                    <a:pt x="3" y="4"/>
                  </a:lnTo>
                  <a:lnTo>
                    <a:pt x="7" y="4"/>
                  </a:lnTo>
                  <a:lnTo>
                    <a:pt x="7" y="2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2"/>
                  </a:lnTo>
                  <a:lnTo>
                    <a:pt x="7" y="4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7"/>
                  </a:lnTo>
                  <a:lnTo>
                    <a:pt x="3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8" name="Freeform 328">
              <a:extLst>
                <a:ext uri="{FF2B5EF4-FFF2-40B4-BE49-F238E27FC236}">
                  <a16:creationId xmlns:a16="http://schemas.microsoft.com/office/drawing/2014/main" id="{1CD27A4F-A90E-FB40-80AD-7D8DB63C48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5488" y="2103980"/>
              <a:ext cx="31916" cy="24884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3" y="4"/>
                </a:cxn>
                <a:cxn ang="0">
                  <a:pos x="7" y="4"/>
                </a:cxn>
                <a:cxn ang="0">
                  <a:pos x="7" y="2"/>
                </a:cxn>
                <a:cxn ang="0">
                  <a:pos x="10" y="2"/>
                </a:cxn>
                <a:cxn ang="0">
                  <a:pos x="10" y="0"/>
                </a:cxn>
                <a:cxn ang="0">
                  <a:pos x="12" y="0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4" y="2"/>
                </a:cxn>
                <a:cxn ang="0">
                  <a:pos x="7" y="4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5" y="7"/>
                </a:cxn>
                <a:cxn ang="0">
                  <a:pos x="3" y="9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3" y="7"/>
                </a:cxn>
                <a:cxn ang="0">
                  <a:pos x="3" y="7"/>
                </a:cxn>
                <a:cxn ang="0">
                  <a:pos x="3" y="4"/>
                </a:cxn>
              </a:cxnLst>
              <a:rect l="0" t="0" r="r" b="b"/>
              <a:pathLst>
                <a:path w="14" h="9">
                  <a:moveTo>
                    <a:pt x="3" y="4"/>
                  </a:moveTo>
                  <a:lnTo>
                    <a:pt x="3" y="4"/>
                  </a:lnTo>
                  <a:lnTo>
                    <a:pt x="7" y="4"/>
                  </a:lnTo>
                  <a:lnTo>
                    <a:pt x="7" y="2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2"/>
                  </a:lnTo>
                  <a:lnTo>
                    <a:pt x="7" y="4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7"/>
                  </a:lnTo>
                  <a:lnTo>
                    <a:pt x="3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4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9" name="Freeform 329">
              <a:extLst>
                <a:ext uri="{FF2B5EF4-FFF2-40B4-BE49-F238E27FC236}">
                  <a16:creationId xmlns:a16="http://schemas.microsoft.com/office/drawing/2014/main" id="{52A0AC63-58A3-1A42-91A9-03615BD351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4244" y="2095685"/>
              <a:ext cx="15958" cy="1382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4" y="3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2" y="5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7" h="5">
                  <a:moveTo>
                    <a:pt x="0" y="3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2" y="5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0" name="Freeform 330">
              <a:extLst>
                <a:ext uri="{FF2B5EF4-FFF2-40B4-BE49-F238E27FC236}">
                  <a16:creationId xmlns:a16="http://schemas.microsoft.com/office/drawing/2014/main" id="{F6DA2737-9EA4-5649-B673-06DB4BAF00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4244" y="2095685"/>
              <a:ext cx="15958" cy="1382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4" y="3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2" y="5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7" h="5">
                  <a:moveTo>
                    <a:pt x="0" y="3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2" y="5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1" name="Freeform 331">
              <a:extLst>
                <a:ext uri="{FF2B5EF4-FFF2-40B4-BE49-F238E27FC236}">
                  <a16:creationId xmlns:a16="http://schemas.microsoft.com/office/drawing/2014/main" id="{959FCDAC-E6C3-9042-A264-CA176E8D5B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529" y="2162043"/>
              <a:ext cx="11399" cy="553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3" y="0"/>
                </a:cxn>
              </a:cxnLst>
              <a:rect l="0" t="0" r="r" b="b"/>
              <a:pathLst>
                <a:path w="5" h="2">
                  <a:moveTo>
                    <a:pt x="3" y="0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2" name="Freeform 332">
              <a:extLst>
                <a:ext uri="{FF2B5EF4-FFF2-40B4-BE49-F238E27FC236}">
                  <a16:creationId xmlns:a16="http://schemas.microsoft.com/office/drawing/2014/main" id="{3D5FF7A2-7188-764A-A66D-9CCE375C646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529" y="2162043"/>
              <a:ext cx="11399" cy="553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3" y="0"/>
                </a:cxn>
              </a:cxnLst>
              <a:rect l="0" t="0" r="r" b="b"/>
              <a:pathLst>
                <a:path w="5" h="2">
                  <a:moveTo>
                    <a:pt x="3" y="0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3" name="Freeform 333">
              <a:extLst>
                <a:ext uri="{FF2B5EF4-FFF2-40B4-BE49-F238E27FC236}">
                  <a16:creationId xmlns:a16="http://schemas.microsoft.com/office/drawing/2014/main" id="{F8429C67-6E7D-774E-A975-208ECB3A653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188" y="2103980"/>
              <a:ext cx="59273" cy="1935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5" y="2"/>
                </a:cxn>
                <a:cxn ang="0">
                  <a:pos x="9" y="2"/>
                </a:cxn>
                <a:cxn ang="0">
                  <a:pos x="14" y="0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24" y="2"/>
                </a:cxn>
                <a:cxn ang="0">
                  <a:pos x="26" y="2"/>
                </a:cxn>
                <a:cxn ang="0">
                  <a:pos x="26" y="4"/>
                </a:cxn>
                <a:cxn ang="0">
                  <a:pos x="26" y="4"/>
                </a:cxn>
                <a:cxn ang="0">
                  <a:pos x="26" y="4"/>
                </a:cxn>
                <a:cxn ang="0">
                  <a:pos x="26" y="7"/>
                </a:cxn>
                <a:cxn ang="0">
                  <a:pos x="24" y="4"/>
                </a:cxn>
                <a:cxn ang="0">
                  <a:pos x="24" y="7"/>
                </a:cxn>
                <a:cxn ang="0">
                  <a:pos x="21" y="7"/>
                </a:cxn>
                <a:cxn ang="0">
                  <a:pos x="19" y="7"/>
                </a:cxn>
                <a:cxn ang="0">
                  <a:pos x="19" y="7"/>
                </a:cxn>
                <a:cxn ang="0">
                  <a:pos x="12" y="7"/>
                </a:cxn>
                <a:cxn ang="0">
                  <a:pos x="9" y="4"/>
                </a:cxn>
                <a:cxn ang="0">
                  <a:pos x="7" y="7"/>
                </a:cxn>
                <a:cxn ang="0">
                  <a:pos x="5" y="4"/>
                </a:cxn>
                <a:cxn ang="0">
                  <a:pos x="2" y="4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6" h="7">
                  <a:moveTo>
                    <a:pt x="0" y="2"/>
                  </a:moveTo>
                  <a:lnTo>
                    <a:pt x="5" y="2"/>
                  </a:lnTo>
                  <a:lnTo>
                    <a:pt x="9" y="2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4" y="2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7"/>
                  </a:lnTo>
                  <a:lnTo>
                    <a:pt x="24" y="4"/>
                  </a:lnTo>
                  <a:lnTo>
                    <a:pt x="24" y="7"/>
                  </a:lnTo>
                  <a:lnTo>
                    <a:pt x="21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2" y="7"/>
                  </a:lnTo>
                  <a:lnTo>
                    <a:pt x="9" y="4"/>
                  </a:lnTo>
                  <a:lnTo>
                    <a:pt x="7" y="7"/>
                  </a:lnTo>
                  <a:lnTo>
                    <a:pt x="5" y="4"/>
                  </a:lnTo>
                  <a:lnTo>
                    <a:pt x="2" y="4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4" name="Freeform 334">
              <a:extLst>
                <a:ext uri="{FF2B5EF4-FFF2-40B4-BE49-F238E27FC236}">
                  <a16:creationId xmlns:a16="http://schemas.microsoft.com/office/drawing/2014/main" id="{2F95B4C5-B440-0346-8C05-26CF846468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188" y="2103980"/>
              <a:ext cx="59273" cy="1935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5" y="2"/>
                </a:cxn>
                <a:cxn ang="0">
                  <a:pos x="9" y="2"/>
                </a:cxn>
                <a:cxn ang="0">
                  <a:pos x="14" y="0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24" y="2"/>
                </a:cxn>
                <a:cxn ang="0">
                  <a:pos x="26" y="2"/>
                </a:cxn>
                <a:cxn ang="0">
                  <a:pos x="26" y="4"/>
                </a:cxn>
                <a:cxn ang="0">
                  <a:pos x="26" y="4"/>
                </a:cxn>
                <a:cxn ang="0">
                  <a:pos x="26" y="4"/>
                </a:cxn>
                <a:cxn ang="0">
                  <a:pos x="26" y="7"/>
                </a:cxn>
                <a:cxn ang="0">
                  <a:pos x="24" y="4"/>
                </a:cxn>
                <a:cxn ang="0">
                  <a:pos x="24" y="7"/>
                </a:cxn>
                <a:cxn ang="0">
                  <a:pos x="21" y="7"/>
                </a:cxn>
                <a:cxn ang="0">
                  <a:pos x="19" y="7"/>
                </a:cxn>
                <a:cxn ang="0">
                  <a:pos x="19" y="7"/>
                </a:cxn>
                <a:cxn ang="0">
                  <a:pos x="12" y="7"/>
                </a:cxn>
                <a:cxn ang="0">
                  <a:pos x="9" y="4"/>
                </a:cxn>
                <a:cxn ang="0">
                  <a:pos x="7" y="7"/>
                </a:cxn>
                <a:cxn ang="0">
                  <a:pos x="5" y="4"/>
                </a:cxn>
                <a:cxn ang="0">
                  <a:pos x="2" y="4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6" h="7">
                  <a:moveTo>
                    <a:pt x="0" y="2"/>
                  </a:moveTo>
                  <a:lnTo>
                    <a:pt x="5" y="2"/>
                  </a:lnTo>
                  <a:lnTo>
                    <a:pt x="9" y="2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4" y="2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7"/>
                  </a:lnTo>
                  <a:lnTo>
                    <a:pt x="24" y="4"/>
                  </a:lnTo>
                  <a:lnTo>
                    <a:pt x="24" y="7"/>
                  </a:lnTo>
                  <a:lnTo>
                    <a:pt x="21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2" y="7"/>
                  </a:lnTo>
                  <a:lnTo>
                    <a:pt x="9" y="4"/>
                  </a:lnTo>
                  <a:lnTo>
                    <a:pt x="7" y="7"/>
                  </a:lnTo>
                  <a:lnTo>
                    <a:pt x="5" y="4"/>
                  </a:lnTo>
                  <a:lnTo>
                    <a:pt x="2" y="4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5" name="Freeform 335">
              <a:extLst>
                <a:ext uri="{FF2B5EF4-FFF2-40B4-BE49-F238E27FC236}">
                  <a16:creationId xmlns:a16="http://schemas.microsoft.com/office/drawing/2014/main" id="{71897DCD-09EA-674C-B727-050B1BC224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861" y="2090154"/>
              <a:ext cx="31916" cy="1382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12" y="0"/>
                </a:cxn>
                <a:cxn ang="0">
                  <a:pos x="14" y="2"/>
                </a:cxn>
                <a:cxn ang="0">
                  <a:pos x="14" y="2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2"/>
                </a:cxn>
              </a:cxnLst>
              <a:rect l="0" t="0" r="r" b="b"/>
              <a:pathLst>
                <a:path w="14" h="5">
                  <a:moveTo>
                    <a:pt x="0" y="2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7" y="5"/>
                  </a:lnTo>
                  <a:lnTo>
                    <a:pt x="7" y="5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6" name="Freeform 336">
              <a:extLst>
                <a:ext uri="{FF2B5EF4-FFF2-40B4-BE49-F238E27FC236}">
                  <a16:creationId xmlns:a16="http://schemas.microsoft.com/office/drawing/2014/main" id="{E9DF7BEB-BBA4-C143-8F3B-578A5AE75D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861" y="2090154"/>
              <a:ext cx="31916" cy="1382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12" y="0"/>
                </a:cxn>
                <a:cxn ang="0">
                  <a:pos x="14" y="2"/>
                </a:cxn>
                <a:cxn ang="0">
                  <a:pos x="14" y="2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2"/>
                </a:cxn>
              </a:cxnLst>
              <a:rect l="0" t="0" r="r" b="b"/>
              <a:pathLst>
                <a:path w="14" h="5">
                  <a:moveTo>
                    <a:pt x="0" y="2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7" y="5"/>
                  </a:lnTo>
                  <a:lnTo>
                    <a:pt x="7" y="5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7" name="Freeform 339">
              <a:extLst>
                <a:ext uri="{FF2B5EF4-FFF2-40B4-BE49-F238E27FC236}">
                  <a16:creationId xmlns:a16="http://schemas.microsoft.com/office/drawing/2014/main" id="{E3AA4DAE-C45E-9C47-80F8-E52E66EFBB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557" y="2220110"/>
              <a:ext cx="2280" cy="27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8" name="Freeform 340">
              <a:extLst>
                <a:ext uri="{FF2B5EF4-FFF2-40B4-BE49-F238E27FC236}">
                  <a16:creationId xmlns:a16="http://schemas.microsoft.com/office/drawing/2014/main" id="{4BCA9F9A-F5B6-944D-AFB1-DDE7B281D0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557" y="2220110"/>
              <a:ext cx="2280" cy="27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9" name="Freeform 341">
              <a:extLst>
                <a:ext uri="{FF2B5EF4-FFF2-40B4-BE49-F238E27FC236}">
                  <a16:creationId xmlns:a16="http://schemas.microsoft.com/office/drawing/2014/main" id="{1EFC1EFF-481C-634D-92A4-6F87F69F9F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515" y="2239464"/>
              <a:ext cx="6839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0" y="0"/>
                </a:cxn>
                <a:cxn ang="0">
                  <a:pos x="3" y="3"/>
                </a:cxn>
                <a:cxn ang="0">
                  <a:pos x="0" y="0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0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0" name="Freeform 342">
              <a:extLst>
                <a:ext uri="{FF2B5EF4-FFF2-40B4-BE49-F238E27FC236}">
                  <a16:creationId xmlns:a16="http://schemas.microsoft.com/office/drawing/2014/main" id="{F50BD652-8061-5841-864F-A2089FCEE1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515" y="2239464"/>
              <a:ext cx="6839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0" y="0"/>
                </a:cxn>
                <a:cxn ang="0">
                  <a:pos x="3" y="3"/>
                </a:cxn>
                <a:cxn ang="0">
                  <a:pos x="0" y="0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0"/>
                  </a:lnTo>
                  <a:lnTo>
                    <a:pt x="3" y="3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1" name="Freeform 343">
              <a:extLst>
                <a:ext uri="{FF2B5EF4-FFF2-40B4-BE49-F238E27FC236}">
                  <a16:creationId xmlns:a16="http://schemas.microsoft.com/office/drawing/2014/main" id="{91637123-5E03-394F-84D7-F23ED5E5CC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981" y="2004438"/>
              <a:ext cx="22798" cy="13825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3"/>
                </a:cxn>
                <a:cxn ang="0">
                  <a:pos x="10" y="3"/>
                </a:cxn>
                <a:cxn ang="0">
                  <a:pos x="10" y="3"/>
                </a:cxn>
                <a:cxn ang="0">
                  <a:pos x="10" y="5"/>
                </a:cxn>
                <a:cxn ang="0">
                  <a:pos x="3" y="5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8" y="0"/>
                </a:cxn>
                <a:cxn ang="0">
                  <a:pos x="10" y="0"/>
                </a:cxn>
              </a:cxnLst>
              <a:rect l="0" t="0" r="r" b="b"/>
              <a:pathLst>
                <a:path w="10" h="5">
                  <a:moveTo>
                    <a:pt x="10" y="0"/>
                  </a:move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8" y="0"/>
                  </a:lnTo>
                  <a:lnTo>
                    <a:pt x="1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2" name="Freeform 344">
              <a:extLst>
                <a:ext uri="{FF2B5EF4-FFF2-40B4-BE49-F238E27FC236}">
                  <a16:creationId xmlns:a16="http://schemas.microsoft.com/office/drawing/2014/main" id="{649C05F9-1CA8-CD41-9465-5449FD61D3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981" y="2004438"/>
              <a:ext cx="22798" cy="13825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3"/>
                </a:cxn>
                <a:cxn ang="0">
                  <a:pos x="10" y="3"/>
                </a:cxn>
                <a:cxn ang="0">
                  <a:pos x="10" y="3"/>
                </a:cxn>
                <a:cxn ang="0">
                  <a:pos x="10" y="5"/>
                </a:cxn>
                <a:cxn ang="0">
                  <a:pos x="3" y="5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8" y="0"/>
                </a:cxn>
                <a:cxn ang="0">
                  <a:pos x="10" y="0"/>
                </a:cxn>
              </a:cxnLst>
              <a:rect l="0" t="0" r="r" b="b"/>
              <a:pathLst>
                <a:path w="10" h="5">
                  <a:moveTo>
                    <a:pt x="10" y="0"/>
                  </a:move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8" y="0"/>
                  </a:lnTo>
                  <a:lnTo>
                    <a:pt x="1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3" name="Freeform 345">
              <a:extLst>
                <a:ext uri="{FF2B5EF4-FFF2-40B4-BE49-F238E27FC236}">
                  <a16:creationId xmlns:a16="http://schemas.microsoft.com/office/drawing/2014/main" id="{1216A75D-5072-504F-BFF0-AA9DC4DDD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745" y="1697523"/>
              <a:ext cx="682094" cy="608302"/>
            </a:xfrm>
            <a:custGeom>
              <a:avLst/>
              <a:gdLst/>
              <a:ahLst/>
              <a:cxnLst>
                <a:cxn ang="0">
                  <a:pos x="350" y="19"/>
                </a:cxn>
                <a:cxn ang="0">
                  <a:pos x="305" y="19"/>
                </a:cxn>
                <a:cxn ang="0">
                  <a:pos x="239" y="12"/>
                </a:cxn>
                <a:cxn ang="0">
                  <a:pos x="208" y="7"/>
                </a:cxn>
                <a:cxn ang="0">
                  <a:pos x="172" y="5"/>
                </a:cxn>
                <a:cxn ang="0">
                  <a:pos x="165" y="5"/>
                </a:cxn>
                <a:cxn ang="0">
                  <a:pos x="146" y="3"/>
                </a:cxn>
                <a:cxn ang="0">
                  <a:pos x="113" y="7"/>
                </a:cxn>
                <a:cxn ang="0">
                  <a:pos x="109" y="14"/>
                </a:cxn>
                <a:cxn ang="0">
                  <a:pos x="87" y="19"/>
                </a:cxn>
                <a:cxn ang="0">
                  <a:pos x="66" y="26"/>
                </a:cxn>
                <a:cxn ang="0">
                  <a:pos x="26" y="38"/>
                </a:cxn>
                <a:cxn ang="0">
                  <a:pos x="57" y="52"/>
                </a:cxn>
                <a:cxn ang="0">
                  <a:pos x="78" y="59"/>
                </a:cxn>
                <a:cxn ang="0">
                  <a:pos x="106" y="64"/>
                </a:cxn>
                <a:cxn ang="0">
                  <a:pos x="97" y="66"/>
                </a:cxn>
                <a:cxn ang="0">
                  <a:pos x="97" y="69"/>
                </a:cxn>
                <a:cxn ang="0">
                  <a:pos x="71" y="71"/>
                </a:cxn>
                <a:cxn ang="0">
                  <a:pos x="40" y="66"/>
                </a:cxn>
                <a:cxn ang="0">
                  <a:pos x="9" y="73"/>
                </a:cxn>
                <a:cxn ang="0">
                  <a:pos x="16" y="83"/>
                </a:cxn>
                <a:cxn ang="0">
                  <a:pos x="66" y="92"/>
                </a:cxn>
                <a:cxn ang="0">
                  <a:pos x="99" y="88"/>
                </a:cxn>
                <a:cxn ang="0">
                  <a:pos x="97" y="104"/>
                </a:cxn>
                <a:cxn ang="0">
                  <a:pos x="64" y="111"/>
                </a:cxn>
                <a:cxn ang="0">
                  <a:pos x="31" y="125"/>
                </a:cxn>
                <a:cxn ang="0">
                  <a:pos x="38" y="130"/>
                </a:cxn>
                <a:cxn ang="0">
                  <a:pos x="47" y="140"/>
                </a:cxn>
                <a:cxn ang="0">
                  <a:pos x="54" y="151"/>
                </a:cxn>
                <a:cxn ang="0">
                  <a:pos x="78" y="149"/>
                </a:cxn>
                <a:cxn ang="0">
                  <a:pos x="85" y="158"/>
                </a:cxn>
                <a:cxn ang="0">
                  <a:pos x="85" y="170"/>
                </a:cxn>
                <a:cxn ang="0">
                  <a:pos x="113" y="166"/>
                </a:cxn>
                <a:cxn ang="0">
                  <a:pos x="135" y="170"/>
                </a:cxn>
                <a:cxn ang="0">
                  <a:pos x="135" y="187"/>
                </a:cxn>
                <a:cxn ang="0">
                  <a:pos x="102" y="203"/>
                </a:cxn>
                <a:cxn ang="0">
                  <a:pos x="80" y="208"/>
                </a:cxn>
                <a:cxn ang="0">
                  <a:pos x="64" y="220"/>
                </a:cxn>
                <a:cxn ang="0">
                  <a:pos x="83" y="215"/>
                </a:cxn>
                <a:cxn ang="0">
                  <a:pos x="106" y="210"/>
                </a:cxn>
                <a:cxn ang="0">
                  <a:pos x="125" y="203"/>
                </a:cxn>
                <a:cxn ang="0">
                  <a:pos x="142" y="196"/>
                </a:cxn>
                <a:cxn ang="0">
                  <a:pos x="161" y="184"/>
                </a:cxn>
                <a:cxn ang="0">
                  <a:pos x="187" y="173"/>
                </a:cxn>
                <a:cxn ang="0">
                  <a:pos x="191" y="158"/>
                </a:cxn>
                <a:cxn ang="0">
                  <a:pos x="203" y="149"/>
                </a:cxn>
                <a:cxn ang="0">
                  <a:pos x="241" y="123"/>
                </a:cxn>
                <a:cxn ang="0">
                  <a:pos x="255" y="140"/>
                </a:cxn>
                <a:cxn ang="0">
                  <a:pos x="217" y="156"/>
                </a:cxn>
                <a:cxn ang="0">
                  <a:pos x="217" y="163"/>
                </a:cxn>
                <a:cxn ang="0">
                  <a:pos x="246" y="154"/>
                </a:cxn>
                <a:cxn ang="0">
                  <a:pos x="267" y="149"/>
                </a:cxn>
                <a:cxn ang="0">
                  <a:pos x="260" y="142"/>
                </a:cxn>
                <a:cxn ang="0">
                  <a:pos x="272" y="137"/>
                </a:cxn>
                <a:cxn ang="0">
                  <a:pos x="286" y="142"/>
                </a:cxn>
                <a:cxn ang="0">
                  <a:pos x="309" y="147"/>
                </a:cxn>
                <a:cxn ang="0">
                  <a:pos x="338" y="151"/>
                </a:cxn>
                <a:cxn ang="0">
                  <a:pos x="385" y="154"/>
                </a:cxn>
                <a:cxn ang="0">
                  <a:pos x="383" y="156"/>
                </a:cxn>
                <a:cxn ang="0">
                  <a:pos x="397" y="161"/>
                </a:cxn>
              </a:cxnLst>
              <a:rect l="0" t="0" r="r" b="b"/>
              <a:pathLst>
                <a:path w="399" h="220">
                  <a:moveTo>
                    <a:pt x="364" y="144"/>
                  </a:moveTo>
                  <a:lnTo>
                    <a:pt x="364" y="130"/>
                  </a:lnTo>
                  <a:lnTo>
                    <a:pt x="364" y="118"/>
                  </a:lnTo>
                  <a:lnTo>
                    <a:pt x="364" y="106"/>
                  </a:lnTo>
                  <a:lnTo>
                    <a:pt x="364" y="95"/>
                  </a:lnTo>
                  <a:lnTo>
                    <a:pt x="364" y="83"/>
                  </a:lnTo>
                  <a:lnTo>
                    <a:pt x="364" y="71"/>
                  </a:lnTo>
                  <a:lnTo>
                    <a:pt x="364" y="59"/>
                  </a:lnTo>
                  <a:lnTo>
                    <a:pt x="364" y="47"/>
                  </a:lnTo>
                  <a:lnTo>
                    <a:pt x="364" y="36"/>
                  </a:lnTo>
                  <a:lnTo>
                    <a:pt x="364" y="21"/>
                  </a:lnTo>
                  <a:lnTo>
                    <a:pt x="361" y="21"/>
                  </a:lnTo>
                  <a:lnTo>
                    <a:pt x="361" y="21"/>
                  </a:lnTo>
                  <a:lnTo>
                    <a:pt x="361" y="21"/>
                  </a:lnTo>
                  <a:lnTo>
                    <a:pt x="359" y="24"/>
                  </a:lnTo>
                  <a:lnTo>
                    <a:pt x="359" y="24"/>
                  </a:lnTo>
                  <a:lnTo>
                    <a:pt x="357" y="21"/>
                  </a:lnTo>
                  <a:lnTo>
                    <a:pt x="350" y="21"/>
                  </a:lnTo>
                  <a:lnTo>
                    <a:pt x="350" y="19"/>
                  </a:lnTo>
                  <a:lnTo>
                    <a:pt x="345" y="19"/>
                  </a:lnTo>
                  <a:lnTo>
                    <a:pt x="345" y="19"/>
                  </a:lnTo>
                  <a:lnTo>
                    <a:pt x="342" y="19"/>
                  </a:lnTo>
                  <a:lnTo>
                    <a:pt x="333" y="17"/>
                  </a:lnTo>
                  <a:lnTo>
                    <a:pt x="333" y="17"/>
                  </a:lnTo>
                  <a:lnTo>
                    <a:pt x="331" y="17"/>
                  </a:lnTo>
                  <a:lnTo>
                    <a:pt x="331" y="17"/>
                  </a:lnTo>
                  <a:lnTo>
                    <a:pt x="331" y="17"/>
                  </a:lnTo>
                  <a:lnTo>
                    <a:pt x="328" y="19"/>
                  </a:lnTo>
                  <a:lnTo>
                    <a:pt x="328" y="17"/>
                  </a:lnTo>
                  <a:lnTo>
                    <a:pt x="326" y="17"/>
                  </a:lnTo>
                  <a:lnTo>
                    <a:pt x="326" y="17"/>
                  </a:lnTo>
                  <a:lnTo>
                    <a:pt x="319" y="17"/>
                  </a:lnTo>
                  <a:lnTo>
                    <a:pt x="319" y="19"/>
                  </a:lnTo>
                  <a:lnTo>
                    <a:pt x="314" y="19"/>
                  </a:lnTo>
                  <a:lnTo>
                    <a:pt x="312" y="19"/>
                  </a:lnTo>
                  <a:lnTo>
                    <a:pt x="312" y="19"/>
                  </a:lnTo>
                  <a:lnTo>
                    <a:pt x="309" y="19"/>
                  </a:lnTo>
                  <a:lnTo>
                    <a:pt x="305" y="19"/>
                  </a:lnTo>
                  <a:lnTo>
                    <a:pt x="305" y="19"/>
                  </a:lnTo>
                  <a:lnTo>
                    <a:pt x="307" y="17"/>
                  </a:lnTo>
                  <a:lnTo>
                    <a:pt x="300" y="17"/>
                  </a:lnTo>
                  <a:lnTo>
                    <a:pt x="298" y="17"/>
                  </a:lnTo>
                  <a:lnTo>
                    <a:pt x="295" y="17"/>
                  </a:lnTo>
                  <a:lnTo>
                    <a:pt x="288" y="17"/>
                  </a:lnTo>
                  <a:lnTo>
                    <a:pt x="283" y="17"/>
                  </a:lnTo>
                  <a:lnTo>
                    <a:pt x="276" y="14"/>
                  </a:lnTo>
                  <a:lnTo>
                    <a:pt x="272" y="14"/>
                  </a:lnTo>
                  <a:lnTo>
                    <a:pt x="269" y="14"/>
                  </a:lnTo>
                  <a:lnTo>
                    <a:pt x="267" y="14"/>
                  </a:lnTo>
                  <a:lnTo>
                    <a:pt x="262" y="14"/>
                  </a:lnTo>
                  <a:lnTo>
                    <a:pt x="262" y="12"/>
                  </a:lnTo>
                  <a:lnTo>
                    <a:pt x="257" y="12"/>
                  </a:lnTo>
                  <a:lnTo>
                    <a:pt x="253" y="12"/>
                  </a:lnTo>
                  <a:lnTo>
                    <a:pt x="248" y="12"/>
                  </a:lnTo>
                  <a:lnTo>
                    <a:pt x="246" y="12"/>
                  </a:lnTo>
                  <a:lnTo>
                    <a:pt x="239" y="14"/>
                  </a:lnTo>
                  <a:lnTo>
                    <a:pt x="239" y="12"/>
                  </a:lnTo>
                  <a:lnTo>
                    <a:pt x="241" y="12"/>
                  </a:lnTo>
                  <a:lnTo>
                    <a:pt x="241" y="12"/>
                  </a:lnTo>
                  <a:lnTo>
                    <a:pt x="239" y="12"/>
                  </a:lnTo>
                  <a:lnTo>
                    <a:pt x="236" y="12"/>
                  </a:lnTo>
                  <a:lnTo>
                    <a:pt x="227" y="12"/>
                  </a:lnTo>
                  <a:lnTo>
                    <a:pt x="220" y="12"/>
                  </a:lnTo>
                  <a:lnTo>
                    <a:pt x="222" y="12"/>
                  </a:lnTo>
                  <a:lnTo>
                    <a:pt x="222" y="12"/>
                  </a:lnTo>
                  <a:lnTo>
                    <a:pt x="213" y="12"/>
                  </a:lnTo>
                  <a:lnTo>
                    <a:pt x="213" y="10"/>
                  </a:lnTo>
                  <a:lnTo>
                    <a:pt x="217" y="10"/>
                  </a:lnTo>
                  <a:lnTo>
                    <a:pt x="215" y="10"/>
                  </a:lnTo>
                  <a:lnTo>
                    <a:pt x="213" y="10"/>
                  </a:lnTo>
                  <a:lnTo>
                    <a:pt x="213" y="10"/>
                  </a:lnTo>
                  <a:lnTo>
                    <a:pt x="215" y="7"/>
                  </a:lnTo>
                  <a:lnTo>
                    <a:pt x="215" y="7"/>
                  </a:lnTo>
                  <a:lnTo>
                    <a:pt x="210" y="7"/>
                  </a:lnTo>
                  <a:lnTo>
                    <a:pt x="205" y="7"/>
                  </a:lnTo>
                  <a:lnTo>
                    <a:pt x="208" y="7"/>
                  </a:lnTo>
                  <a:lnTo>
                    <a:pt x="205" y="7"/>
                  </a:lnTo>
                  <a:lnTo>
                    <a:pt x="203" y="7"/>
                  </a:lnTo>
                  <a:lnTo>
                    <a:pt x="203" y="7"/>
                  </a:lnTo>
                  <a:lnTo>
                    <a:pt x="203" y="5"/>
                  </a:lnTo>
                  <a:lnTo>
                    <a:pt x="201" y="5"/>
                  </a:lnTo>
                  <a:lnTo>
                    <a:pt x="198" y="7"/>
                  </a:lnTo>
                  <a:lnTo>
                    <a:pt x="194" y="7"/>
                  </a:lnTo>
                  <a:lnTo>
                    <a:pt x="191" y="7"/>
                  </a:lnTo>
                  <a:lnTo>
                    <a:pt x="191" y="7"/>
                  </a:lnTo>
                  <a:lnTo>
                    <a:pt x="189" y="7"/>
                  </a:lnTo>
                  <a:lnTo>
                    <a:pt x="187" y="7"/>
                  </a:lnTo>
                  <a:lnTo>
                    <a:pt x="184" y="7"/>
                  </a:lnTo>
                  <a:lnTo>
                    <a:pt x="182" y="7"/>
                  </a:lnTo>
                  <a:lnTo>
                    <a:pt x="182" y="7"/>
                  </a:lnTo>
                  <a:lnTo>
                    <a:pt x="182" y="7"/>
                  </a:lnTo>
                  <a:lnTo>
                    <a:pt x="179" y="5"/>
                  </a:lnTo>
                  <a:lnTo>
                    <a:pt x="175" y="3"/>
                  </a:lnTo>
                  <a:lnTo>
                    <a:pt x="175" y="5"/>
                  </a:lnTo>
                  <a:lnTo>
                    <a:pt x="172" y="5"/>
                  </a:lnTo>
                  <a:lnTo>
                    <a:pt x="175" y="5"/>
                  </a:lnTo>
                  <a:lnTo>
                    <a:pt x="172" y="5"/>
                  </a:lnTo>
                  <a:lnTo>
                    <a:pt x="170" y="5"/>
                  </a:lnTo>
                  <a:lnTo>
                    <a:pt x="170" y="7"/>
                  </a:lnTo>
                  <a:lnTo>
                    <a:pt x="172" y="7"/>
                  </a:lnTo>
                  <a:lnTo>
                    <a:pt x="172" y="7"/>
                  </a:lnTo>
                  <a:lnTo>
                    <a:pt x="172" y="10"/>
                  </a:lnTo>
                  <a:lnTo>
                    <a:pt x="170" y="10"/>
                  </a:lnTo>
                  <a:lnTo>
                    <a:pt x="170" y="7"/>
                  </a:lnTo>
                  <a:lnTo>
                    <a:pt x="168" y="7"/>
                  </a:lnTo>
                  <a:lnTo>
                    <a:pt x="168" y="7"/>
                  </a:lnTo>
                  <a:lnTo>
                    <a:pt x="165" y="7"/>
                  </a:lnTo>
                  <a:lnTo>
                    <a:pt x="165" y="7"/>
                  </a:lnTo>
                  <a:lnTo>
                    <a:pt x="161" y="7"/>
                  </a:lnTo>
                  <a:lnTo>
                    <a:pt x="158" y="7"/>
                  </a:lnTo>
                  <a:lnTo>
                    <a:pt x="158" y="7"/>
                  </a:lnTo>
                  <a:lnTo>
                    <a:pt x="161" y="5"/>
                  </a:lnTo>
                  <a:lnTo>
                    <a:pt x="161" y="7"/>
                  </a:lnTo>
                  <a:lnTo>
                    <a:pt x="165" y="5"/>
                  </a:lnTo>
                  <a:lnTo>
                    <a:pt x="168" y="5"/>
                  </a:lnTo>
                  <a:lnTo>
                    <a:pt x="168" y="5"/>
                  </a:lnTo>
                  <a:lnTo>
                    <a:pt x="168" y="3"/>
                  </a:lnTo>
                  <a:lnTo>
                    <a:pt x="165" y="3"/>
                  </a:lnTo>
                  <a:lnTo>
                    <a:pt x="161" y="3"/>
                  </a:lnTo>
                  <a:lnTo>
                    <a:pt x="161" y="3"/>
                  </a:lnTo>
                  <a:lnTo>
                    <a:pt x="161" y="3"/>
                  </a:lnTo>
                  <a:lnTo>
                    <a:pt x="158" y="3"/>
                  </a:lnTo>
                  <a:lnTo>
                    <a:pt x="158" y="3"/>
                  </a:lnTo>
                  <a:lnTo>
                    <a:pt x="156" y="0"/>
                  </a:lnTo>
                  <a:lnTo>
                    <a:pt x="153" y="0"/>
                  </a:lnTo>
                  <a:lnTo>
                    <a:pt x="151" y="0"/>
                  </a:lnTo>
                  <a:lnTo>
                    <a:pt x="151" y="0"/>
                  </a:lnTo>
                  <a:lnTo>
                    <a:pt x="151" y="3"/>
                  </a:lnTo>
                  <a:lnTo>
                    <a:pt x="149" y="3"/>
                  </a:lnTo>
                  <a:lnTo>
                    <a:pt x="149" y="3"/>
                  </a:lnTo>
                  <a:lnTo>
                    <a:pt x="149" y="3"/>
                  </a:lnTo>
                  <a:lnTo>
                    <a:pt x="149" y="3"/>
                  </a:lnTo>
                  <a:lnTo>
                    <a:pt x="146" y="3"/>
                  </a:lnTo>
                  <a:lnTo>
                    <a:pt x="146" y="3"/>
                  </a:lnTo>
                  <a:lnTo>
                    <a:pt x="146" y="5"/>
                  </a:lnTo>
                  <a:lnTo>
                    <a:pt x="144" y="5"/>
                  </a:lnTo>
                  <a:lnTo>
                    <a:pt x="144" y="5"/>
                  </a:lnTo>
                  <a:lnTo>
                    <a:pt x="137" y="7"/>
                  </a:lnTo>
                  <a:lnTo>
                    <a:pt x="130" y="7"/>
                  </a:lnTo>
                  <a:lnTo>
                    <a:pt x="132" y="7"/>
                  </a:lnTo>
                  <a:lnTo>
                    <a:pt x="125" y="7"/>
                  </a:lnTo>
                  <a:lnTo>
                    <a:pt x="120" y="7"/>
                  </a:lnTo>
                  <a:lnTo>
                    <a:pt x="120" y="7"/>
                  </a:lnTo>
                  <a:lnTo>
                    <a:pt x="118" y="10"/>
                  </a:lnTo>
                  <a:lnTo>
                    <a:pt x="120" y="10"/>
                  </a:lnTo>
                  <a:lnTo>
                    <a:pt x="116" y="10"/>
                  </a:lnTo>
                  <a:lnTo>
                    <a:pt x="118" y="7"/>
                  </a:lnTo>
                  <a:lnTo>
                    <a:pt x="118" y="7"/>
                  </a:lnTo>
                  <a:lnTo>
                    <a:pt x="120" y="7"/>
                  </a:lnTo>
                  <a:lnTo>
                    <a:pt x="123" y="7"/>
                  </a:lnTo>
                  <a:lnTo>
                    <a:pt x="118" y="7"/>
                  </a:lnTo>
                  <a:lnTo>
                    <a:pt x="113" y="7"/>
                  </a:lnTo>
                  <a:lnTo>
                    <a:pt x="111" y="10"/>
                  </a:lnTo>
                  <a:lnTo>
                    <a:pt x="109" y="10"/>
                  </a:lnTo>
                  <a:lnTo>
                    <a:pt x="109" y="10"/>
                  </a:lnTo>
                  <a:lnTo>
                    <a:pt x="109" y="10"/>
                  </a:lnTo>
                  <a:lnTo>
                    <a:pt x="109" y="10"/>
                  </a:lnTo>
                  <a:lnTo>
                    <a:pt x="111" y="10"/>
                  </a:lnTo>
                  <a:lnTo>
                    <a:pt x="111" y="12"/>
                  </a:lnTo>
                  <a:lnTo>
                    <a:pt x="113" y="12"/>
                  </a:lnTo>
                  <a:lnTo>
                    <a:pt x="116" y="12"/>
                  </a:lnTo>
                  <a:lnTo>
                    <a:pt x="113" y="12"/>
                  </a:lnTo>
                  <a:lnTo>
                    <a:pt x="111" y="12"/>
                  </a:lnTo>
                  <a:lnTo>
                    <a:pt x="111" y="12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09" y="14"/>
                  </a:lnTo>
                  <a:lnTo>
                    <a:pt x="109" y="14"/>
                  </a:lnTo>
                  <a:lnTo>
                    <a:pt x="109" y="14"/>
                  </a:lnTo>
                  <a:lnTo>
                    <a:pt x="106" y="14"/>
                  </a:lnTo>
                  <a:lnTo>
                    <a:pt x="109" y="14"/>
                  </a:lnTo>
                  <a:lnTo>
                    <a:pt x="109" y="12"/>
                  </a:lnTo>
                  <a:lnTo>
                    <a:pt x="109" y="12"/>
                  </a:lnTo>
                  <a:lnTo>
                    <a:pt x="109" y="12"/>
                  </a:lnTo>
                  <a:lnTo>
                    <a:pt x="106" y="10"/>
                  </a:lnTo>
                  <a:lnTo>
                    <a:pt x="99" y="12"/>
                  </a:lnTo>
                  <a:lnTo>
                    <a:pt x="99" y="12"/>
                  </a:lnTo>
                  <a:lnTo>
                    <a:pt x="102" y="12"/>
                  </a:lnTo>
                  <a:lnTo>
                    <a:pt x="99" y="12"/>
                  </a:lnTo>
                  <a:lnTo>
                    <a:pt x="90" y="14"/>
                  </a:lnTo>
                  <a:lnTo>
                    <a:pt x="85" y="17"/>
                  </a:lnTo>
                  <a:lnTo>
                    <a:pt x="83" y="17"/>
                  </a:lnTo>
                  <a:lnTo>
                    <a:pt x="83" y="17"/>
                  </a:lnTo>
                  <a:lnTo>
                    <a:pt x="85" y="14"/>
                  </a:lnTo>
                  <a:lnTo>
                    <a:pt x="85" y="14"/>
                  </a:lnTo>
                  <a:lnTo>
                    <a:pt x="83" y="14"/>
                  </a:lnTo>
                  <a:lnTo>
                    <a:pt x="80" y="17"/>
                  </a:lnTo>
                  <a:lnTo>
                    <a:pt x="80" y="17"/>
                  </a:lnTo>
                  <a:lnTo>
                    <a:pt x="85" y="19"/>
                  </a:lnTo>
                  <a:lnTo>
                    <a:pt x="87" y="19"/>
                  </a:lnTo>
                  <a:lnTo>
                    <a:pt x="87" y="19"/>
                  </a:lnTo>
                  <a:lnTo>
                    <a:pt x="80" y="19"/>
                  </a:lnTo>
                  <a:lnTo>
                    <a:pt x="78" y="19"/>
                  </a:lnTo>
                  <a:lnTo>
                    <a:pt x="76" y="19"/>
                  </a:lnTo>
                  <a:lnTo>
                    <a:pt x="76" y="19"/>
                  </a:lnTo>
                  <a:lnTo>
                    <a:pt x="71" y="21"/>
                  </a:lnTo>
                  <a:lnTo>
                    <a:pt x="73" y="21"/>
                  </a:lnTo>
                  <a:lnTo>
                    <a:pt x="78" y="21"/>
                  </a:lnTo>
                  <a:lnTo>
                    <a:pt x="78" y="21"/>
                  </a:lnTo>
                  <a:lnTo>
                    <a:pt x="71" y="21"/>
                  </a:lnTo>
                  <a:lnTo>
                    <a:pt x="68" y="21"/>
                  </a:lnTo>
                  <a:lnTo>
                    <a:pt x="68" y="21"/>
                  </a:lnTo>
                  <a:lnTo>
                    <a:pt x="71" y="24"/>
                  </a:lnTo>
                  <a:lnTo>
                    <a:pt x="73" y="24"/>
                  </a:lnTo>
                  <a:lnTo>
                    <a:pt x="73" y="24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64" y="28"/>
                  </a:lnTo>
                  <a:lnTo>
                    <a:pt x="61" y="31"/>
                  </a:lnTo>
                  <a:lnTo>
                    <a:pt x="57" y="31"/>
                  </a:lnTo>
                  <a:lnTo>
                    <a:pt x="47" y="33"/>
                  </a:lnTo>
                  <a:lnTo>
                    <a:pt x="38" y="33"/>
                  </a:lnTo>
                  <a:lnTo>
                    <a:pt x="31" y="33"/>
                  </a:lnTo>
                  <a:lnTo>
                    <a:pt x="28" y="33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6" y="36"/>
                  </a:lnTo>
                  <a:lnTo>
                    <a:pt x="26" y="38"/>
                  </a:lnTo>
                  <a:lnTo>
                    <a:pt x="24" y="38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1" y="40"/>
                  </a:lnTo>
                  <a:lnTo>
                    <a:pt x="21" y="40"/>
                  </a:lnTo>
                  <a:lnTo>
                    <a:pt x="19" y="40"/>
                  </a:lnTo>
                  <a:lnTo>
                    <a:pt x="21" y="40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19" y="40"/>
                  </a:lnTo>
                  <a:lnTo>
                    <a:pt x="16" y="40"/>
                  </a:lnTo>
                  <a:lnTo>
                    <a:pt x="26" y="43"/>
                  </a:lnTo>
                  <a:lnTo>
                    <a:pt x="28" y="43"/>
                  </a:lnTo>
                  <a:lnTo>
                    <a:pt x="28" y="43"/>
                  </a:lnTo>
                  <a:lnTo>
                    <a:pt x="35" y="45"/>
                  </a:lnTo>
                  <a:lnTo>
                    <a:pt x="38" y="45"/>
                  </a:lnTo>
                  <a:lnTo>
                    <a:pt x="45" y="47"/>
                  </a:lnTo>
                  <a:lnTo>
                    <a:pt x="52" y="50"/>
                  </a:lnTo>
                  <a:lnTo>
                    <a:pt x="54" y="50"/>
                  </a:lnTo>
                  <a:lnTo>
                    <a:pt x="54" y="52"/>
                  </a:lnTo>
                  <a:lnTo>
                    <a:pt x="57" y="52"/>
                  </a:lnTo>
                  <a:lnTo>
                    <a:pt x="57" y="52"/>
                  </a:lnTo>
                  <a:lnTo>
                    <a:pt x="59" y="54"/>
                  </a:lnTo>
                  <a:lnTo>
                    <a:pt x="59" y="54"/>
                  </a:lnTo>
                  <a:lnTo>
                    <a:pt x="59" y="54"/>
                  </a:lnTo>
                  <a:lnTo>
                    <a:pt x="59" y="57"/>
                  </a:lnTo>
                  <a:lnTo>
                    <a:pt x="59" y="57"/>
                  </a:lnTo>
                  <a:lnTo>
                    <a:pt x="64" y="57"/>
                  </a:lnTo>
                  <a:lnTo>
                    <a:pt x="66" y="59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3" y="57"/>
                  </a:lnTo>
                  <a:lnTo>
                    <a:pt x="76" y="57"/>
                  </a:lnTo>
                  <a:lnTo>
                    <a:pt x="76" y="57"/>
                  </a:lnTo>
                  <a:lnTo>
                    <a:pt x="76" y="57"/>
                  </a:lnTo>
                  <a:lnTo>
                    <a:pt x="78" y="57"/>
                  </a:lnTo>
                  <a:lnTo>
                    <a:pt x="78" y="57"/>
                  </a:lnTo>
                  <a:lnTo>
                    <a:pt x="76" y="59"/>
                  </a:lnTo>
                  <a:lnTo>
                    <a:pt x="76" y="59"/>
                  </a:lnTo>
                  <a:lnTo>
                    <a:pt x="78" y="59"/>
                  </a:lnTo>
                  <a:lnTo>
                    <a:pt x="83" y="59"/>
                  </a:lnTo>
                  <a:lnTo>
                    <a:pt x="85" y="59"/>
                  </a:lnTo>
                  <a:lnTo>
                    <a:pt x="87" y="59"/>
                  </a:lnTo>
                  <a:lnTo>
                    <a:pt x="90" y="59"/>
                  </a:lnTo>
                  <a:lnTo>
                    <a:pt x="87" y="59"/>
                  </a:lnTo>
                  <a:lnTo>
                    <a:pt x="85" y="59"/>
                  </a:lnTo>
                  <a:lnTo>
                    <a:pt x="85" y="62"/>
                  </a:lnTo>
                  <a:lnTo>
                    <a:pt x="87" y="64"/>
                  </a:lnTo>
                  <a:lnTo>
                    <a:pt x="92" y="64"/>
                  </a:lnTo>
                  <a:lnTo>
                    <a:pt x="92" y="64"/>
                  </a:lnTo>
                  <a:lnTo>
                    <a:pt x="92" y="64"/>
                  </a:lnTo>
                  <a:lnTo>
                    <a:pt x="92" y="62"/>
                  </a:lnTo>
                  <a:lnTo>
                    <a:pt x="92" y="64"/>
                  </a:lnTo>
                  <a:lnTo>
                    <a:pt x="94" y="64"/>
                  </a:lnTo>
                  <a:lnTo>
                    <a:pt x="94" y="64"/>
                  </a:lnTo>
                  <a:lnTo>
                    <a:pt x="97" y="64"/>
                  </a:lnTo>
                  <a:lnTo>
                    <a:pt x="102" y="64"/>
                  </a:lnTo>
                  <a:lnTo>
                    <a:pt x="104" y="64"/>
                  </a:lnTo>
                  <a:lnTo>
                    <a:pt x="106" y="64"/>
                  </a:lnTo>
                  <a:lnTo>
                    <a:pt x="109" y="64"/>
                  </a:lnTo>
                  <a:lnTo>
                    <a:pt x="111" y="62"/>
                  </a:lnTo>
                  <a:lnTo>
                    <a:pt x="116" y="64"/>
                  </a:lnTo>
                  <a:lnTo>
                    <a:pt x="113" y="64"/>
                  </a:lnTo>
                  <a:lnTo>
                    <a:pt x="109" y="64"/>
                  </a:lnTo>
                  <a:lnTo>
                    <a:pt x="106" y="66"/>
                  </a:lnTo>
                  <a:lnTo>
                    <a:pt x="109" y="66"/>
                  </a:lnTo>
                  <a:lnTo>
                    <a:pt x="109" y="64"/>
                  </a:lnTo>
                  <a:lnTo>
                    <a:pt x="113" y="64"/>
                  </a:lnTo>
                  <a:lnTo>
                    <a:pt x="116" y="64"/>
                  </a:lnTo>
                  <a:lnTo>
                    <a:pt x="116" y="66"/>
                  </a:lnTo>
                  <a:lnTo>
                    <a:pt x="113" y="66"/>
                  </a:lnTo>
                  <a:lnTo>
                    <a:pt x="109" y="66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02" y="66"/>
                  </a:lnTo>
                  <a:lnTo>
                    <a:pt x="99" y="66"/>
                  </a:lnTo>
                  <a:lnTo>
                    <a:pt x="97" y="66"/>
                  </a:lnTo>
                  <a:lnTo>
                    <a:pt x="97" y="66"/>
                  </a:lnTo>
                  <a:lnTo>
                    <a:pt x="94" y="66"/>
                  </a:lnTo>
                  <a:lnTo>
                    <a:pt x="94" y="66"/>
                  </a:lnTo>
                  <a:lnTo>
                    <a:pt x="94" y="64"/>
                  </a:lnTo>
                  <a:lnTo>
                    <a:pt x="92" y="64"/>
                  </a:lnTo>
                  <a:lnTo>
                    <a:pt x="90" y="66"/>
                  </a:lnTo>
                  <a:lnTo>
                    <a:pt x="87" y="66"/>
                  </a:lnTo>
                  <a:lnTo>
                    <a:pt x="85" y="64"/>
                  </a:lnTo>
                  <a:lnTo>
                    <a:pt x="83" y="64"/>
                  </a:lnTo>
                  <a:lnTo>
                    <a:pt x="83" y="64"/>
                  </a:lnTo>
                  <a:lnTo>
                    <a:pt x="85" y="66"/>
                  </a:lnTo>
                  <a:lnTo>
                    <a:pt x="83" y="66"/>
                  </a:lnTo>
                  <a:lnTo>
                    <a:pt x="83" y="69"/>
                  </a:lnTo>
                  <a:lnTo>
                    <a:pt x="85" y="69"/>
                  </a:lnTo>
                  <a:lnTo>
                    <a:pt x="85" y="69"/>
                  </a:lnTo>
                  <a:lnTo>
                    <a:pt x="85" y="66"/>
                  </a:lnTo>
                  <a:lnTo>
                    <a:pt x="90" y="66"/>
                  </a:lnTo>
                  <a:lnTo>
                    <a:pt x="94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4" y="71"/>
                  </a:lnTo>
                  <a:lnTo>
                    <a:pt x="94" y="69"/>
                  </a:lnTo>
                  <a:lnTo>
                    <a:pt x="94" y="69"/>
                  </a:lnTo>
                  <a:lnTo>
                    <a:pt x="90" y="69"/>
                  </a:lnTo>
                  <a:lnTo>
                    <a:pt x="87" y="71"/>
                  </a:lnTo>
                  <a:lnTo>
                    <a:pt x="85" y="71"/>
                  </a:lnTo>
                  <a:lnTo>
                    <a:pt x="85" y="71"/>
                  </a:lnTo>
                  <a:lnTo>
                    <a:pt x="85" y="73"/>
                  </a:lnTo>
                  <a:lnTo>
                    <a:pt x="83" y="73"/>
                  </a:lnTo>
                  <a:lnTo>
                    <a:pt x="83" y="71"/>
                  </a:lnTo>
                  <a:lnTo>
                    <a:pt x="80" y="71"/>
                  </a:lnTo>
                  <a:lnTo>
                    <a:pt x="80" y="71"/>
                  </a:lnTo>
                  <a:lnTo>
                    <a:pt x="78" y="71"/>
                  </a:lnTo>
                  <a:lnTo>
                    <a:pt x="78" y="71"/>
                  </a:lnTo>
                  <a:lnTo>
                    <a:pt x="73" y="71"/>
                  </a:lnTo>
                  <a:lnTo>
                    <a:pt x="73" y="71"/>
                  </a:lnTo>
                  <a:lnTo>
                    <a:pt x="73" y="71"/>
                  </a:lnTo>
                  <a:lnTo>
                    <a:pt x="73" y="71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68" y="71"/>
                  </a:lnTo>
                  <a:lnTo>
                    <a:pt x="66" y="71"/>
                  </a:lnTo>
                  <a:lnTo>
                    <a:pt x="61" y="71"/>
                  </a:lnTo>
                  <a:lnTo>
                    <a:pt x="59" y="71"/>
                  </a:lnTo>
                  <a:lnTo>
                    <a:pt x="59" y="69"/>
                  </a:lnTo>
                  <a:lnTo>
                    <a:pt x="54" y="69"/>
                  </a:lnTo>
                  <a:lnTo>
                    <a:pt x="59" y="69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59" y="64"/>
                  </a:lnTo>
                  <a:lnTo>
                    <a:pt x="57" y="64"/>
                  </a:lnTo>
                  <a:lnTo>
                    <a:pt x="57" y="64"/>
                  </a:lnTo>
                  <a:lnTo>
                    <a:pt x="61" y="64"/>
                  </a:lnTo>
                  <a:lnTo>
                    <a:pt x="57" y="64"/>
                  </a:lnTo>
                  <a:lnTo>
                    <a:pt x="52" y="64"/>
                  </a:lnTo>
                  <a:lnTo>
                    <a:pt x="47" y="64"/>
                  </a:lnTo>
                  <a:lnTo>
                    <a:pt x="42" y="66"/>
                  </a:lnTo>
                  <a:lnTo>
                    <a:pt x="40" y="66"/>
                  </a:lnTo>
                  <a:lnTo>
                    <a:pt x="38" y="66"/>
                  </a:lnTo>
                  <a:lnTo>
                    <a:pt x="38" y="66"/>
                  </a:lnTo>
                  <a:lnTo>
                    <a:pt x="33" y="66"/>
                  </a:lnTo>
                  <a:lnTo>
                    <a:pt x="31" y="69"/>
                  </a:lnTo>
                  <a:lnTo>
                    <a:pt x="33" y="69"/>
                  </a:lnTo>
                  <a:lnTo>
                    <a:pt x="35" y="71"/>
                  </a:lnTo>
                  <a:lnTo>
                    <a:pt x="33" y="71"/>
                  </a:lnTo>
                  <a:lnTo>
                    <a:pt x="28" y="71"/>
                  </a:lnTo>
                  <a:lnTo>
                    <a:pt x="28" y="71"/>
                  </a:lnTo>
                  <a:lnTo>
                    <a:pt x="28" y="69"/>
                  </a:lnTo>
                  <a:lnTo>
                    <a:pt x="26" y="69"/>
                  </a:lnTo>
                  <a:lnTo>
                    <a:pt x="19" y="71"/>
                  </a:lnTo>
                  <a:lnTo>
                    <a:pt x="19" y="73"/>
                  </a:lnTo>
                  <a:lnTo>
                    <a:pt x="16" y="71"/>
                  </a:lnTo>
                  <a:lnTo>
                    <a:pt x="16" y="73"/>
                  </a:lnTo>
                  <a:lnTo>
                    <a:pt x="16" y="73"/>
                  </a:lnTo>
                  <a:lnTo>
                    <a:pt x="12" y="73"/>
                  </a:lnTo>
                  <a:lnTo>
                    <a:pt x="12" y="73"/>
                  </a:lnTo>
                  <a:lnTo>
                    <a:pt x="9" y="73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0" y="76"/>
                  </a:lnTo>
                  <a:lnTo>
                    <a:pt x="0" y="78"/>
                  </a:lnTo>
                  <a:lnTo>
                    <a:pt x="2" y="78"/>
                  </a:lnTo>
                  <a:lnTo>
                    <a:pt x="12" y="80"/>
                  </a:lnTo>
                  <a:lnTo>
                    <a:pt x="19" y="80"/>
                  </a:lnTo>
                  <a:lnTo>
                    <a:pt x="19" y="80"/>
                  </a:lnTo>
                  <a:lnTo>
                    <a:pt x="16" y="80"/>
                  </a:lnTo>
                  <a:lnTo>
                    <a:pt x="26" y="80"/>
                  </a:lnTo>
                  <a:lnTo>
                    <a:pt x="21" y="83"/>
                  </a:lnTo>
                  <a:lnTo>
                    <a:pt x="21" y="83"/>
                  </a:lnTo>
                  <a:lnTo>
                    <a:pt x="19" y="83"/>
                  </a:lnTo>
                  <a:lnTo>
                    <a:pt x="19" y="83"/>
                  </a:lnTo>
                  <a:lnTo>
                    <a:pt x="16" y="83"/>
                  </a:lnTo>
                  <a:lnTo>
                    <a:pt x="16" y="83"/>
                  </a:lnTo>
                  <a:lnTo>
                    <a:pt x="19" y="85"/>
                  </a:lnTo>
                  <a:lnTo>
                    <a:pt x="24" y="88"/>
                  </a:lnTo>
                  <a:lnTo>
                    <a:pt x="24" y="88"/>
                  </a:lnTo>
                  <a:lnTo>
                    <a:pt x="21" y="90"/>
                  </a:lnTo>
                  <a:lnTo>
                    <a:pt x="24" y="90"/>
                  </a:lnTo>
                  <a:lnTo>
                    <a:pt x="26" y="90"/>
                  </a:lnTo>
                  <a:lnTo>
                    <a:pt x="26" y="92"/>
                  </a:lnTo>
                  <a:lnTo>
                    <a:pt x="38" y="92"/>
                  </a:lnTo>
                  <a:lnTo>
                    <a:pt x="40" y="92"/>
                  </a:lnTo>
                  <a:lnTo>
                    <a:pt x="45" y="92"/>
                  </a:lnTo>
                  <a:lnTo>
                    <a:pt x="52" y="92"/>
                  </a:lnTo>
                  <a:lnTo>
                    <a:pt x="57" y="92"/>
                  </a:lnTo>
                  <a:lnTo>
                    <a:pt x="61" y="90"/>
                  </a:lnTo>
                  <a:lnTo>
                    <a:pt x="64" y="92"/>
                  </a:lnTo>
                  <a:lnTo>
                    <a:pt x="68" y="92"/>
                  </a:lnTo>
                  <a:lnTo>
                    <a:pt x="68" y="92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64" y="90"/>
                  </a:lnTo>
                  <a:lnTo>
                    <a:pt x="64" y="90"/>
                  </a:lnTo>
                  <a:lnTo>
                    <a:pt x="68" y="90"/>
                  </a:lnTo>
                  <a:lnTo>
                    <a:pt x="68" y="92"/>
                  </a:lnTo>
                  <a:lnTo>
                    <a:pt x="71" y="92"/>
                  </a:lnTo>
                  <a:lnTo>
                    <a:pt x="73" y="95"/>
                  </a:lnTo>
                  <a:lnTo>
                    <a:pt x="73" y="95"/>
                  </a:lnTo>
                  <a:lnTo>
                    <a:pt x="76" y="92"/>
                  </a:lnTo>
                  <a:lnTo>
                    <a:pt x="76" y="92"/>
                  </a:lnTo>
                  <a:lnTo>
                    <a:pt x="80" y="90"/>
                  </a:lnTo>
                  <a:lnTo>
                    <a:pt x="80" y="90"/>
                  </a:lnTo>
                  <a:lnTo>
                    <a:pt x="87" y="88"/>
                  </a:lnTo>
                  <a:lnTo>
                    <a:pt x="85" y="88"/>
                  </a:lnTo>
                  <a:lnTo>
                    <a:pt x="90" y="88"/>
                  </a:lnTo>
                  <a:lnTo>
                    <a:pt x="90" y="88"/>
                  </a:lnTo>
                  <a:lnTo>
                    <a:pt x="92" y="88"/>
                  </a:lnTo>
                  <a:lnTo>
                    <a:pt x="94" y="88"/>
                  </a:lnTo>
                  <a:lnTo>
                    <a:pt x="99" y="88"/>
                  </a:lnTo>
                  <a:lnTo>
                    <a:pt x="99" y="88"/>
                  </a:lnTo>
                  <a:lnTo>
                    <a:pt x="99" y="90"/>
                  </a:lnTo>
                  <a:lnTo>
                    <a:pt x="99" y="90"/>
                  </a:lnTo>
                  <a:lnTo>
                    <a:pt x="97" y="92"/>
                  </a:lnTo>
                  <a:lnTo>
                    <a:pt x="94" y="92"/>
                  </a:lnTo>
                  <a:lnTo>
                    <a:pt x="92" y="92"/>
                  </a:lnTo>
                  <a:lnTo>
                    <a:pt x="90" y="92"/>
                  </a:lnTo>
                  <a:lnTo>
                    <a:pt x="90" y="92"/>
                  </a:lnTo>
                  <a:lnTo>
                    <a:pt x="90" y="95"/>
                  </a:lnTo>
                  <a:lnTo>
                    <a:pt x="92" y="92"/>
                  </a:lnTo>
                  <a:lnTo>
                    <a:pt x="94" y="95"/>
                  </a:lnTo>
                  <a:lnTo>
                    <a:pt x="94" y="95"/>
                  </a:lnTo>
                  <a:lnTo>
                    <a:pt x="97" y="97"/>
                  </a:lnTo>
                  <a:lnTo>
                    <a:pt x="97" y="97"/>
                  </a:lnTo>
                  <a:lnTo>
                    <a:pt x="97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102"/>
                  </a:lnTo>
                  <a:lnTo>
                    <a:pt x="97" y="104"/>
                  </a:lnTo>
                  <a:lnTo>
                    <a:pt x="94" y="104"/>
                  </a:lnTo>
                  <a:lnTo>
                    <a:pt x="92" y="106"/>
                  </a:lnTo>
                  <a:lnTo>
                    <a:pt x="92" y="106"/>
                  </a:lnTo>
                  <a:lnTo>
                    <a:pt x="87" y="106"/>
                  </a:lnTo>
                  <a:lnTo>
                    <a:pt x="87" y="106"/>
                  </a:lnTo>
                  <a:lnTo>
                    <a:pt x="85" y="106"/>
                  </a:lnTo>
                  <a:lnTo>
                    <a:pt x="80" y="106"/>
                  </a:lnTo>
                  <a:lnTo>
                    <a:pt x="78" y="106"/>
                  </a:lnTo>
                  <a:lnTo>
                    <a:pt x="83" y="106"/>
                  </a:lnTo>
                  <a:lnTo>
                    <a:pt x="80" y="106"/>
                  </a:lnTo>
                  <a:lnTo>
                    <a:pt x="78" y="106"/>
                  </a:lnTo>
                  <a:lnTo>
                    <a:pt x="78" y="106"/>
                  </a:lnTo>
                  <a:lnTo>
                    <a:pt x="76" y="106"/>
                  </a:lnTo>
                  <a:lnTo>
                    <a:pt x="76" y="109"/>
                  </a:lnTo>
                  <a:lnTo>
                    <a:pt x="71" y="111"/>
                  </a:lnTo>
                  <a:lnTo>
                    <a:pt x="68" y="111"/>
                  </a:lnTo>
                  <a:lnTo>
                    <a:pt x="66" y="111"/>
                  </a:lnTo>
                  <a:lnTo>
                    <a:pt x="64" y="111"/>
                  </a:lnTo>
                  <a:lnTo>
                    <a:pt x="64" y="111"/>
                  </a:lnTo>
                  <a:lnTo>
                    <a:pt x="59" y="111"/>
                  </a:lnTo>
                  <a:lnTo>
                    <a:pt x="54" y="114"/>
                  </a:lnTo>
                  <a:lnTo>
                    <a:pt x="54" y="114"/>
                  </a:lnTo>
                  <a:lnTo>
                    <a:pt x="54" y="114"/>
                  </a:lnTo>
                  <a:lnTo>
                    <a:pt x="54" y="114"/>
                  </a:lnTo>
                  <a:lnTo>
                    <a:pt x="54" y="116"/>
                  </a:lnTo>
                  <a:lnTo>
                    <a:pt x="54" y="116"/>
                  </a:lnTo>
                  <a:lnTo>
                    <a:pt x="50" y="116"/>
                  </a:lnTo>
                  <a:lnTo>
                    <a:pt x="47" y="116"/>
                  </a:lnTo>
                  <a:lnTo>
                    <a:pt x="45" y="118"/>
                  </a:lnTo>
                  <a:lnTo>
                    <a:pt x="42" y="118"/>
                  </a:lnTo>
                  <a:lnTo>
                    <a:pt x="42" y="118"/>
                  </a:lnTo>
                  <a:lnTo>
                    <a:pt x="40" y="118"/>
                  </a:lnTo>
                  <a:lnTo>
                    <a:pt x="35" y="121"/>
                  </a:lnTo>
                  <a:lnTo>
                    <a:pt x="35" y="121"/>
                  </a:lnTo>
                  <a:lnTo>
                    <a:pt x="35" y="121"/>
                  </a:lnTo>
                  <a:lnTo>
                    <a:pt x="33" y="123"/>
                  </a:lnTo>
                  <a:lnTo>
                    <a:pt x="31" y="125"/>
                  </a:lnTo>
                  <a:lnTo>
                    <a:pt x="31" y="125"/>
                  </a:lnTo>
                  <a:lnTo>
                    <a:pt x="31" y="128"/>
                  </a:lnTo>
                  <a:lnTo>
                    <a:pt x="31" y="128"/>
                  </a:lnTo>
                  <a:lnTo>
                    <a:pt x="28" y="128"/>
                  </a:lnTo>
                  <a:lnTo>
                    <a:pt x="28" y="128"/>
                  </a:lnTo>
                  <a:lnTo>
                    <a:pt x="26" y="128"/>
                  </a:lnTo>
                  <a:lnTo>
                    <a:pt x="26" y="128"/>
                  </a:lnTo>
                  <a:lnTo>
                    <a:pt x="28" y="130"/>
                  </a:lnTo>
                  <a:lnTo>
                    <a:pt x="28" y="130"/>
                  </a:lnTo>
                  <a:lnTo>
                    <a:pt x="26" y="130"/>
                  </a:lnTo>
                  <a:lnTo>
                    <a:pt x="26" y="130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31" y="132"/>
                  </a:lnTo>
                  <a:lnTo>
                    <a:pt x="33" y="130"/>
                  </a:lnTo>
                  <a:lnTo>
                    <a:pt x="33" y="130"/>
                  </a:lnTo>
                  <a:lnTo>
                    <a:pt x="38" y="130"/>
                  </a:lnTo>
                  <a:lnTo>
                    <a:pt x="38" y="130"/>
                  </a:lnTo>
                  <a:lnTo>
                    <a:pt x="38" y="130"/>
                  </a:lnTo>
                  <a:lnTo>
                    <a:pt x="38" y="130"/>
                  </a:lnTo>
                  <a:lnTo>
                    <a:pt x="33" y="132"/>
                  </a:lnTo>
                  <a:lnTo>
                    <a:pt x="31" y="132"/>
                  </a:lnTo>
                  <a:lnTo>
                    <a:pt x="31" y="132"/>
                  </a:lnTo>
                  <a:lnTo>
                    <a:pt x="28" y="132"/>
                  </a:lnTo>
                  <a:lnTo>
                    <a:pt x="33" y="135"/>
                  </a:lnTo>
                  <a:lnTo>
                    <a:pt x="35" y="132"/>
                  </a:lnTo>
                  <a:lnTo>
                    <a:pt x="38" y="132"/>
                  </a:lnTo>
                  <a:lnTo>
                    <a:pt x="35" y="135"/>
                  </a:lnTo>
                  <a:lnTo>
                    <a:pt x="35" y="135"/>
                  </a:lnTo>
                  <a:lnTo>
                    <a:pt x="35" y="137"/>
                  </a:lnTo>
                  <a:lnTo>
                    <a:pt x="38" y="137"/>
                  </a:lnTo>
                  <a:lnTo>
                    <a:pt x="38" y="137"/>
                  </a:lnTo>
                  <a:lnTo>
                    <a:pt x="38" y="140"/>
                  </a:lnTo>
                  <a:lnTo>
                    <a:pt x="40" y="140"/>
                  </a:lnTo>
                  <a:lnTo>
                    <a:pt x="40" y="140"/>
                  </a:lnTo>
                  <a:lnTo>
                    <a:pt x="42" y="137"/>
                  </a:lnTo>
                  <a:lnTo>
                    <a:pt x="42" y="140"/>
                  </a:lnTo>
                  <a:lnTo>
                    <a:pt x="45" y="140"/>
                  </a:lnTo>
                  <a:lnTo>
                    <a:pt x="47" y="140"/>
                  </a:lnTo>
                  <a:lnTo>
                    <a:pt x="45" y="140"/>
                  </a:lnTo>
                  <a:lnTo>
                    <a:pt x="50" y="142"/>
                  </a:lnTo>
                  <a:lnTo>
                    <a:pt x="54" y="142"/>
                  </a:lnTo>
                  <a:lnTo>
                    <a:pt x="57" y="142"/>
                  </a:lnTo>
                  <a:lnTo>
                    <a:pt x="59" y="140"/>
                  </a:lnTo>
                  <a:lnTo>
                    <a:pt x="59" y="142"/>
                  </a:lnTo>
                  <a:lnTo>
                    <a:pt x="59" y="142"/>
                  </a:lnTo>
                  <a:lnTo>
                    <a:pt x="54" y="144"/>
                  </a:lnTo>
                  <a:lnTo>
                    <a:pt x="52" y="144"/>
                  </a:lnTo>
                  <a:lnTo>
                    <a:pt x="50" y="147"/>
                  </a:lnTo>
                  <a:lnTo>
                    <a:pt x="50" y="147"/>
                  </a:lnTo>
                  <a:lnTo>
                    <a:pt x="47" y="149"/>
                  </a:lnTo>
                  <a:lnTo>
                    <a:pt x="47" y="149"/>
                  </a:lnTo>
                  <a:lnTo>
                    <a:pt x="50" y="151"/>
                  </a:lnTo>
                  <a:lnTo>
                    <a:pt x="52" y="151"/>
                  </a:lnTo>
                  <a:lnTo>
                    <a:pt x="54" y="151"/>
                  </a:lnTo>
                  <a:lnTo>
                    <a:pt x="54" y="151"/>
                  </a:lnTo>
                  <a:lnTo>
                    <a:pt x="57" y="151"/>
                  </a:lnTo>
                  <a:lnTo>
                    <a:pt x="54" y="151"/>
                  </a:lnTo>
                  <a:lnTo>
                    <a:pt x="54" y="154"/>
                  </a:lnTo>
                  <a:lnTo>
                    <a:pt x="59" y="151"/>
                  </a:lnTo>
                  <a:lnTo>
                    <a:pt x="57" y="154"/>
                  </a:lnTo>
                  <a:lnTo>
                    <a:pt x="54" y="154"/>
                  </a:lnTo>
                  <a:lnTo>
                    <a:pt x="52" y="154"/>
                  </a:lnTo>
                  <a:lnTo>
                    <a:pt x="54" y="154"/>
                  </a:lnTo>
                  <a:lnTo>
                    <a:pt x="57" y="156"/>
                  </a:lnTo>
                  <a:lnTo>
                    <a:pt x="59" y="156"/>
                  </a:lnTo>
                  <a:lnTo>
                    <a:pt x="59" y="156"/>
                  </a:lnTo>
                  <a:lnTo>
                    <a:pt x="61" y="156"/>
                  </a:lnTo>
                  <a:lnTo>
                    <a:pt x="64" y="156"/>
                  </a:lnTo>
                  <a:lnTo>
                    <a:pt x="64" y="156"/>
                  </a:lnTo>
                  <a:lnTo>
                    <a:pt x="66" y="156"/>
                  </a:lnTo>
                  <a:lnTo>
                    <a:pt x="68" y="156"/>
                  </a:lnTo>
                  <a:lnTo>
                    <a:pt x="68" y="156"/>
                  </a:lnTo>
                  <a:lnTo>
                    <a:pt x="71" y="156"/>
                  </a:lnTo>
                  <a:lnTo>
                    <a:pt x="73" y="151"/>
                  </a:lnTo>
                  <a:lnTo>
                    <a:pt x="76" y="151"/>
                  </a:lnTo>
                  <a:lnTo>
                    <a:pt x="78" y="149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3" y="147"/>
                  </a:lnTo>
                  <a:lnTo>
                    <a:pt x="78" y="144"/>
                  </a:lnTo>
                  <a:lnTo>
                    <a:pt x="83" y="142"/>
                  </a:lnTo>
                  <a:lnTo>
                    <a:pt x="83" y="142"/>
                  </a:lnTo>
                  <a:lnTo>
                    <a:pt x="85" y="142"/>
                  </a:lnTo>
                  <a:lnTo>
                    <a:pt x="87" y="142"/>
                  </a:lnTo>
                  <a:lnTo>
                    <a:pt x="80" y="144"/>
                  </a:lnTo>
                  <a:lnTo>
                    <a:pt x="76" y="147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8" y="149"/>
                  </a:lnTo>
                  <a:lnTo>
                    <a:pt x="78" y="151"/>
                  </a:lnTo>
                  <a:lnTo>
                    <a:pt x="78" y="151"/>
                  </a:lnTo>
                  <a:lnTo>
                    <a:pt x="80" y="151"/>
                  </a:lnTo>
                  <a:lnTo>
                    <a:pt x="83" y="154"/>
                  </a:lnTo>
                  <a:lnTo>
                    <a:pt x="85" y="156"/>
                  </a:lnTo>
                  <a:lnTo>
                    <a:pt x="85" y="158"/>
                  </a:lnTo>
                  <a:lnTo>
                    <a:pt x="85" y="158"/>
                  </a:lnTo>
                  <a:lnTo>
                    <a:pt x="83" y="161"/>
                  </a:lnTo>
                  <a:lnTo>
                    <a:pt x="83" y="161"/>
                  </a:lnTo>
                  <a:lnTo>
                    <a:pt x="83" y="161"/>
                  </a:lnTo>
                  <a:lnTo>
                    <a:pt x="83" y="163"/>
                  </a:lnTo>
                  <a:lnTo>
                    <a:pt x="83" y="163"/>
                  </a:lnTo>
                  <a:lnTo>
                    <a:pt x="85" y="163"/>
                  </a:lnTo>
                  <a:lnTo>
                    <a:pt x="85" y="163"/>
                  </a:lnTo>
                  <a:lnTo>
                    <a:pt x="87" y="163"/>
                  </a:lnTo>
                  <a:lnTo>
                    <a:pt x="85" y="166"/>
                  </a:lnTo>
                  <a:lnTo>
                    <a:pt x="85" y="166"/>
                  </a:lnTo>
                  <a:lnTo>
                    <a:pt x="85" y="168"/>
                  </a:lnTo>
                  <a:lnTo>
                    <a:pt x="87" y="168"/>
                  </a:lnTo>
                  <a:lnTo>
                    <a:pt x="87" y="168"/>
                  </a:lnTo>
                  <a:lnTo>
                    <a:pt x="85" y="168"/>
                  </a:lnTo>
                  <a:lnTo>
                    <a:pt x="83" y="170"/>
                  </a:lnTo>
                  <a:lnTo>
                    <a:pt x="83" y="170"/>
                  </a:lnTo>
                  <a:lnTo>
                    <a:pt x="80" y="170"/>
                  </a:lnTo>
                  <a:lnTo>
                    <a:pt x="85" y="170"/>
                  </a:lnTo>
                  <a:lnTo>
                    <a:pt x="87" y="170"/>
                  </a:lnTo>
                  <a:lnTo>
                    <a:pt x="90" y="168"/>
                  </a:lnTo>
                  <a:lnTo>
                    <a:pt x="92" y="168"/>
                  </a:lnTo>
                  <a:lnTo>
                    <a:pt x="94" y="166"/>
                  </a:lnTo>
                  <a:lnTo>
                    <a:pt x="97" y="166"/>
                  </a:lnTo>
                  <a:lnTo>
                    <a:pt x="102" y="166"/>
                  </a:lnTo>
                  <a:lnTo>
                    <a:pt x="104" y="161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6"/>
                  </a:lnTo>
                  <a:lnTo>
                    <a:pt x="104" y="166"/>
                  </a:lnTo>
                  <a:lnTo>
                    <a:pt x="104" y="166"/>
                  </a:lnTo>
                  <a:lnTo>
                    <a:pt x="106" y="168"/>
                  </a:lnTo>
                  <a:lnTo>
                    <a:pt x="106" y="168"/>
                  </a:lnTo>
                  <a:lnTo>
                    <a:pt x="109" y="168"/>
                  </a:lnTo>
                  <a:lnTo>
                    <a:pt x="109" y="168"/>
                  </a:lnTo>
                  <a:lnTo>
                    <a:pt x="111" y="168"/>
                  </a:lnTo>
                  <a:lnTo>
                    <a:pt x="113" y="166"/>
                  </a:lnTo>
                  <a:lnTo>
                    <a:pt x="113" y="166"/>
                  </a:lnTo>
                  <a:lnTo>
                    <a:pt x="113" y="168"/>
                  </a:lnTo>
                  <a:lnTo>
                    <a:pt x="113" y="168"/>
                  </a:lnTo>
                  <a:lnTo>
                    <a:pt x="116" y="168"/>
                  </a:lnTo>
                  <a:lnTo>
                    <a:pt x="116" y="168"/>
                  </a:lnTo>
                  <a:lnTo>
                    <a:pt x="120" y="173"/>
                  </a:lnTo>
                  <a:lnTo>
                    <a:pt x="123" y="173"/>
                  </a:lnTo>
                  <a:lnTo>
                    <a:pt x="123" y="173"/>
                  </a:lnTo>
                  <a:lnTo>
                    <a:pt x="125" y="173"/>
                  </a:lnTo>
                  <a:lnTo>
                    <a:pt x="125" y="170"/>
                  </a:lnTo>
                  <a:lnTo>
                    <a:pt x="123" y="168"/>
                  </a:lnTo>
                  <a:lnTo>
                    <a:pt x="125" y="168"/>
                  </a:lnTo>
                  <a:lnTo>
                    <a:pt x="125" y="168"/>
                  </a:lnTo>
                  <a:lnTo>
                    <a:pt x="128" y="166"/>
                  </a:lnTo>
                  <a:lnTo>
                    <a:pt x="128" y="166"/>
                  </a:lnTo>
                  <a:lnTo>
                    <a:pt x="130" y="166"/>
                  </a:lnTo>
                  <a:lnTo>
                    <a:pt x="130" y="166"/>
                  </a:lnTo>
                  <a:lnTo>
                    <a:pt x="128" y="168"/>
                  </a:lnTo>
                  <a:lnTo>
                    <a:pt x="132" y="170"/>
                  </a:lnTo>
                  <a:lnTo>
                    <a:pt x="135" y="170"/>
                  </a:lnTo>
                  <a:lnTo>
                    <a:pt x="139" y="168"/>
                  </a:lnTo>
                  <a:lnTo>
                    <a:pt x="144" y="168"/>
                  </a:lnTo>
                  <a:lnTo>
                    <a:pt x="149" y="166"/>
                  </a:lnTo>
                  <a:lnTo>
                    <a:pt x="151" y="163"/>
                  </a:lnTo>
                  <a:lnTo>
                    <a:pt x="151" y="163"/>
                  </a:lnTo>
                  <a:lnTo>
                    <a:pt x="149" y="168"/>
                  </a:lnTo>
                  <a:lnTo>
                    <a:pt x="146" y="168"/>
                  </a:lnTo>
                  <a:lnTo>
                    <a:pt x="146" y="168"/>
                  </a:lnTo>
                  <a:lnTo>
                    <a:pt x="149" y="168"/>
                  </a:lnTo>
                  <a:lnTo>
                    <a:pt x="146" y="170"/>
                  </a:lnTo>
                  <a:lnTo>
                    <a:pt x="144" y="170"/>
                  </a:lnTo>
                  <a:lnTo>
                    <a:pt x="142" y="175"/>
                  </a:lnTo>
                  <a:lnTo>
                    <a:pt x="144" y="175"/>
                  </a:lnTo>
                  <a:lnTo>
                    <a:pt x="142" y="177"/>
                  </a:lnTo>
                  <a:lnTo>
                    <a:pt x="139" y="180"/>
                  </a:lnTo>
                  <a:lnTo>
                    <a:pt x="139" y="182"/>
                  </a:lnTo>
                  <a:lnTo>
                    <a:pt x="139" y="184"/>
                  </a:lnTo>
                  <a:lnTo>
                    <a:pt x="137" y="184"/>
                  </a:lnTo>
                  <a:lnTo>
                    <a:pt x="135" y="187"/>
                  </a:lnTo>
                  <a:lnTo>
                    <a:pt x="135" y="187"/>
                  </a:lnTo>
                  <a:lnTo>
                    <a:pt x="132" y="187"/>
                  </a:lnTo>
                  <a:lnTo>
                    <a:pt x="132" y="189"/>
                  </a:lnTo>
                  <a:lnTo>
                    <a:pt x="128" y="192"/>
                  </a:lnTo>
                  <a:lnTo>
                    <a:pt x="128" y="192"/>
                  </a:lnTo>
                  <a:lnTo>
                    <a:pt x="128" y="192"/>
                  </a:lnTo>
                  <a:lnTo>
                    <a:pt x="125" y="194"/>
                  </a:lnTo>
                  <a:lnTo>
                    <a:pt x="125" y="194"/>
                  </a:lnTo>
                  <a:lnTo>
                    <a:pt x="125" y="194"/>
                  </a:lnTo>
                  <a:lnTo>
                    <a:pt x="123" y="194"/>
                  </a:lnTo>
                  <a:lnTo>
                    <a:pt x="123" y="194"/>
                  </a:lnTo>
                  <a:lnTo>
                    <a:pt x="118" y="196"/>
                  </a:lnTo>
                  <a:lnTo>
                    <a:pt x="116" y="196"/>
                  </a:lnTo>
                  <a:lnTo>
                    <a:pt x="111" y="199"/>
                  </a:lnTo>
                  <a:lnTo>
                    <a:pt x="111" y="199"/>
                  </a:lnTo>
                  <a:lnTo>
                    <a:pt x="106" y="201"/>
                  </a:lnTo>
                  <a:lnTo>
                    <a:pt x="104" y="203"/>
                  </a:lnTo>
                  <a:lnTo>
                    <a:pt x="102" y="203"/>
                  </a:lnTo>
                  <a:lnTo>
                    <a:pt x="102" y="203"/>
                  </a:lnTo>
                  <a:lnTo>
                    <a:pt x="102" y="206"/>
                  </a:lnTo>
                  <a:lnTo>
                    <a:pt x="102" y="206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102" y="208"/>
                  </a:lnTo>
                  <a:lnTo>
                    <a:pt x="102" y="208"/>
                  </a:lnTo>
                  <a:lnTo>
                    <a:pt x="99" y="206"/>
                  </a:lnTo>
                  <a:lnTo>
                    <a:pt x="99" y="208"/>
                  </a:lnTo>
                  <a:lnTo>
                    <a:pt x="97" y="208"/>
                  </a:lnTo>
                  <a:lnTo>
                    <a:pt x="97" y="208"/>
                  </a:lnTo>
                  <a:lnTo>
                    <a:pt x="94" y="206"/>
                  </a:lnTo>
                  <a:lnTo>
                    <a:pt x="97" y="206"/>
                  </a:lnTo>
                  <a:lnTo>
                    <a:pt x="97" y="206"/>
                  </a:lnTo>
                  <a:lnTo>
                    <a:pt x="94" y="206"/>
                  </a:lnTo>
                  <a:lnTo>
                    <a:pt x="92" y="206"/>
                  </a:lnTo>
                  <a:lnTo>
                    <a:pt x="90" y="206"/>
                  </a:lnTo>
                  <a:lnTo>
                    <a:pt x="90" y="206"/>
                  </a:lnTo>
                  <a:lnTo>
                    <a:pt x="85" y="206"/>
                  </a:lnTo>
                  <a:lnTo>
                    <a:pt x="80" y="208"/>
                  </a:lnTo>
                  <a:lnTo>
                    <a:pt x="76" y="210"/>
                  </a:lnTo>
                  <a:lnTo>
                    <a:pt x="76" y="213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1" y="215"/>
                  </a:lnTo>
                  <a:lnTo>
                    <a:pt x="71" y="215"/>
                  </a:lnTo>
                  <a:lnTo>
                    <a:pt x="68" y="215"/>
                  </a:lnTo>
                  <a:lnTo>
                    <a:pt x="68" y="215"/>
                  </a:lnTo>
                  <a:lnTo>
                    <a:pt x="66" y="215"/>
                  </a:lnTo>
                  <a:lnTo>
                    <a:pt x="66" y="215"/>
                  </a:lnTo>
                  <a:lnTo>
                    <a:pt x="64" y="218"/>
                  </a:lnTo>
                  <a:lnTo>
                    <a:pt x="64" y="218"/>
                  </a:lnTo>
                  <a:lnTo>
                    <a:pt x="61" y="218"/>
                  </a:lnTo>
                  <a:lnTo>
                    <a:pt x="61" y="218"/>
                  </a:lnTo>
                  <a:lnTo>
                    <a:pt x="64" y="218"/>
                  </a:lnTo>
                  <a:lnTo>
                    <a:pt x="64" y="220"/>
                  </a:lnTo>
                  <a:lnTo>
                    <a:pt x="64" y="220"/>
                  </a:lnTo>
                  <a:lnTo>
                    <a:pt x="64" y="220"/>
                  </a:lnTo>
                  <a:lnTo>
                    <a:pt x="66" y="220"/>
                  </a:lnTo>
                  <a:lnTo>
                    <a:pt x="66" y="220"/>
                  </a:lnTo>
                  <a:lnTo>
                    <a:pt x="66" y="218"/>
                  </a:lnTo>
                  <a:lnTo>
                    <a:pt x="68" y="218"/>
                  </a:lnTo>
                  <a:lnTo>
                    <a:pt x="68" y="218"/>
                  </a:lnTo>
                  <a:lnTo>
                    <a:pt x="71" y="220"/>
                  </a:lnTo>
                  <a:lnTo>
                    <a:pt x="73" y="218"/>
                  </a:lnTo>
                  <a:lnTo>
                    <a:pt x="73" y="215"/>
                  </a:lnTo>
                  <a:lnTo>
                    <a:pt x="73" y="215"/>
                  </a:lnTo>
                  <a:lnTo>
                    <a:pt x="76" y="215"/>
                  </a:lnTo>
                  <a:lnTo>
                    <a:pt x="76" y="218"/>
                  </a:lnTo>
                  <a:lnTo>
                    <a:pt x="76" y="218"/>
                  </a:lnTo>
                  <a:lnTo>
                    <a:pt x="76" y="218"/>
                  </a:lnTo>
                  <a:lnTo>
                    <a:pt x="78" y="218"/>
                  </a:lnTo>
                  <a:lnTo>
                    <a:pt x="78" y="218"/>
                  </a:lnTo>
                  <a:lnTo>
                    <a:pt x="80" y="218"/>
                  </a:lnTo>
                  <a:lnTo>
                    <a:pt x="80" y="218"/>
                  </a:lnTo>
                  <a:lnTo>
                    <a:pt x="80" y="218"/>
                  </a:lnTo>
                  <a:lnTo>
                    <a:pt x="83" y="215"/>
                  </a:lnTo>
                  <a:lnTo>
                    <a:pt x="83" y="215"/>
                  </a:lnTo>
                  <a:lnTo>
                    <a:pt x="85" y="213"/>
                  </a:lnTo>
                  <a:lnTo>
                    <a:pt x="85" y="210"/>
                  </a:lnTo>
                  <a:lnTo>
                    <a:pt x="87" y="210"/>
                  </a:lnTo>
                  <a:lnTo>
                    <a:pt x="90" y="210"/>
                  </a:lnTo>
                  <a:lnTo>
                    <a:pt x="90" y="213"/>
                  </a:lnTo>
                  <a:lnTo>
                    <a:pt x="87" y="213"/>
                  </a:lnTo>
                  <a:lnTo>
                    <a:pt x="87" y="213"/>
                  </a:lnTo>
                  <a:lnTo>
                    <a:pt x="92" y="213"/>
                  </a:lnTo>
                  <a:lnTo>
                    <a:pt x="94" y="213"/>
                  </a:lnTo>
                  <a:lnTo>
                    <a:pt x="99" y="213"/>
                  </a:lnTo>
                  <a:lnTo>
                    <a:pt x="99" y="210"/>
                  </a:lnTo>
                  <a:lnTo>
                    <a:pt x="99" y="210"/>
                  </a:lnTo>
                  <a:lnTo>
                    <a:pt x="99" y="210"/>
                  </a:lnTo>
                  <a:lnTo>
                    <a:pt x="102" y="210"/>
                  </a:lnTo>
                  <a:lnTo>
                    <a:pt x="102" y="210"/>
                  </a:lnTo>
                  <a:lnTo>
                    <a:pt x="102" y="210"/>
                  </a:lnTo>
                  <a:lnTo>
                    <a:pt x="104" y="210"/>
                  </a:lnTo>
                  <a:lnTo>
                    <a:pt x="106" y="210"/>
                  </a:lnTo>
                  <a:lnTo>
                    <a:pt x="106" y="208"/>
                  </a:lnTo>
                  <a:lnTo>
                    <a:pt x="109" y="208"/>
                  </a:lnTo>
                  <a:lnTo>
                    <a:pt x="109" y="208"/>
                  </a:lnTo>
                  <a:lnTo>
                    <a:pt x="111" y="208"/>
                  </a:lnTo>
                  <a:lnTo>
                    <a:pt x="111" y="208"/>
                  </a:lnTo>
                  <a:lnTo>
                    <a:pt x="113" y="208"/>
                  </a:lnTo>
                  <a:lnTo>
                    <a:pt x="113" y="210"/>
                  </a:lnTo>
                  <a:lnTo>
                    <a:pt x="113" y="210"/>
                  </a:lnTo>
                  <a:lnTo>
                    <a:pt x="113" y="210"/>
                  </a:lnTo>
                  <a:lnTo>
                    <a:pt x="116" y="208"/>
                  </a:lnTo>
                  <a:lnTo>
                    <a:pt x="116" y="206"/>
                  </a:lnTo>
                  <a:lnTo>
                    <a:pt x="116" y="208"/>
                  </a:lnTo>
                  <a:lnTo>
                    <a:pt x="118" y="208"/>
                  </a:lnTo>
                  <a:lnTo>
                    <a:pt x="120" y="206"/>
                  </a:lnTo>
                  <a:lnTo>
                    <a:pt x="125" y="206"/>
                  </a:lnTo>
                  <a:lnTo>
                    <a:pt x="125" y="206"/>
                  </a:lnTo>
                  <a:lnTo>
                    <a:pt x="125" y="206"/>
                  </a:lnTo>
                  <a:lnTo>
                    <a:pt x="125" y="203"/>
                  </a:lnTo>
                  <a:lnTo>
                    <a:pt x="125" y="203"/>
                  </a:lnTo>
                  <a:lnTo>
                    <a:pt x="125" y="201"/>
                  </a:lnTo>
                  <a:lnTo>
                    <a:pt x="123" y="201"/>
                  </a:lnTo>
                  <a:lnTo>
                    <a:pt x="120" y="201"/>
                  </a:lnTo>
                  <a:lnTo>
                    <a:pt x="120" y="199"/>
                  </a:lnTo>
                  <a:lnTo>
                    <a:pt x="120" y="199"/>
                  </a:lnTo>
                  <a:lnTo>
                    <a:pt x="123" y="201"/>
                  </a:lnTo>
                  <a:lnTo>
                    <a:pt x="123" y="201"/>
                  </a:lnTo>
                  <a:lnTo>
                    <a:pt x="125" y="201"/>
                  </a:lnTo>
                  <a:lnTo>
                    <a:pt x="130" y="199"/>
                  </a:lnTo>
                  <a:lnTo>
                    <a:pt x="132" y="199"/>
                  </a:lnTo>
                  <a:lnTo>
                    <a:pt x="137" y="199"/>
                  </a:lnTo>
                  <a:lnTo>
                    <a:pt x="137" y="199"/>
                  </a:lnTo>
                  <a:lnTo>
                    <a:pt x="137" y="199"/>
                  </a:lnTo>
                  <a:lnTo>
                    <a:pt x="135" y="199"/>
                  </a:lnTo>
                  <a:lnTo>
                    <a:pt x="135" y="196"/>
                  </a:lnTo>
                  <a:lnTo>
                    <a:pt x="139" y="196"/>
                  </a:lnTo>
                  <a:lnTo>
                    <a:pt x="139" y="196"/>
                  </a:lnTo>
                  <a:lnTo>
                    <a:pt x="142" y="196"/>
                  </a:lnTo>
                  <a:lnTo>
                    <a:pt x="142" y="196"/>
                  </a:lnTo>
                  <a:lnTo>
                    <a:pt x="142" y="194"/>
                  </a:lnTo>
                  <a:lnTo>
                    <a:pt x="144" y="194"/>
                  </a:lnTo>
                  <a:lnTo>
                    <a:pt x="146" y="194"/>
                  </a:lnTo>
                  <a:lnTo>
                    <a:pt x="149" y="194"/>
                  </a:lnTo>
                  <a:lnTo>
                    <a:pt x="149" y="192"/>
                  </a:lnTo>
                  <a:lnTo>
                    <a:pt x="151" y="192"/>
                  </a:lnTo>
                  <a:lnTo>
                    <a:pt x="151" y="192"/>
                  </a:lnTo>
                  <a:lnTo>
                    <a:pt x="151" y="192"/>
                  </a:lnTo>
                  <a:lnTo>
                    <a:pt x="153" y="192"/>
                  </a:lnTo>
                  <a:lnTo>
                    <a:pt x="153" y="192"/>
                  </a:lnTo>
                  <a:lnTo>
                    <a:pt x="156" y="192"/>
                  </a:lnTo>
                  <a:lnTo>
                    <a:pt x="156" y="189"/>
                  </a:lnTo>
                  <a:lnTo>
                    <a:pt x="156" y="189"/>
                  </a:lnTo>
                  <a:lnTo>
                    <a:pt x="156" y="189"/>
                  </a:lnTo>
                  <a:lnTo>
                    <a:pt x="153" y="187"/>
                  </a:lnTo>
                  <a:lnTo>
                    <a:pt x="156" y="187"/>
                  </a:lnTo>
                  <a:lnTo>
                    <a:pt x="161" y="184"/>
                  </a:lnTo>
                  <a:lnTo>
                    <a:pt x="161" y="187"/>
                  </a:lnTo>
                  <a:lnTo>
                    <a:pt x="161" y="184"/>
                  </a:lnTo>
                  <a:lnTo>
                    <a:pt x="165" y="184"/>
                  </a:lnTo>
                  <a:lnTo>
                    <a:pt x="165" y="184"/>
                  </a:lnTo>
                  <a:lnTo>
                    <a:pt x="165" y="182"/>
                  </a:lnTo>
                  <a:lnTo>
                    <a:pt x="165" y="182"/>
                  </a:lnTo>
                  <a:lnTo>
                    <a:pt x="168" y="182"/>
                  </a:lnTo>
                  <a:lnTo>
                    <a:pt x="170" y="182"/>
                  </a:lnTo>
                  <a:lnTo>
                    <a:pt x="170" y="182"/>
                  </a:lnTo>
                  <a:lnTo>
                    <a:pt x="172" y="182"/>
                  </a:lnTo>
                  <a:lnTo>
                    <a:pt x="172" y="180"/>
                  </a:lnTo>
                  <a:lnTo>
                    <a:pt x="175" y="180"/>
                  </a:lnTo>
                  <a:lnTo>
                    <a:pt x="175" y="180"/>
                  </a:lnTo>
                  <a:lnTo>
                    <a:pt x="177" y="177"/>
                  </a:lnTo>
                  <a:lnTo>
                    <a:pt x="182" y="177"/>
                  </a:lnTo>
                  <a:lnTo>
                    <a:pt x="182" y="177"/>
                  </a:lnTo>
                  <a:lnTo>
                    <a:pt x="184" y="177"/>
                  </a:lnTo>
                  <a:lnTo>
                    <a:pt x="187" y="177"/>
                  </a:lnTo>
                  <a:lnTo>
                    <a:pt x="187" y="175"/>
                  </a:lnTo>
                  <a:lnTo>
                    <a:pt x="184" y="175"/>
                  </a:lnTo>
                  <a:lnTo>
                    <a:pt x="187" y="173"/>
                  </a:lnTo>
                  <a:lnTo>
                    <a:pt x="187" y="173"/>
                  </a:lnTo>
                  <a:lnTo>
                    <a:pt x="187" y="173"/>
                  </a:lnTo>
                  <a:lnTo>
                    <a:pt x="187" y="173"/>
                  </a:lnTo>
                  <a:lnTo>
                    <a:pt x="189" y="173"/>
                  </a:lnTo>
                  <a:lnTo>
                    <a:pt x="191" y="170"/>
                  </a:lnTo>
                  <a:lnTo>
                    <a:pt x="194" y="170"/>
                  </a:lnTo>
                  <a:lnTo>
                    <a:pt x="196" y="168"/>
                  </a:lnTo>
                  <a:lnTo>
                    <a:pt x="196" y="168"/>
                  </a:lnTo>
                  <a:lnTo>
                    <a:pt x="196" y="168"/>
                  </a:lnTo>
                  <a:lnTo>
                    <a:pt x="196" y="166"/>
                  </a:lnTo>
                  <a:lnTo>
                    <a:pt x="191" y="166"/>
                  </a:lnTo>
                  <a:lnTo>
                    <a:pt x="191" y="166"/>
                  </a:lnTo>
                  <a:lnTo>
                    <a:pt x="189" y="166"/>
                  </a:lnTo>
                  <a:lnTo>
                    <a:pt x="187" y="166"/>
                  </a:lnTo>
                  <a:lnTo>
                    <a:pt x="184" y="166"/>
                  </a:lnTo>
                  <a:lnTo>
                    <a:pt x="187" y="161"/>
                  </a:lnTo>
                  <a:lnTo>
                    <a:pt x="187" y="161"/>
                  </a:lnTo>
                  <a:lnTo>
                    <a:pt x="191" y="161"/>
                  </a:lnTo>
                  <a:lnTo>
                    <a:pt x="191" y="158"/>
                  </a:lnTo>
                  <a:lnTo>
                    <a:pt x="191" y="158"/>
                  </a:lnTo>
                  <a:lnTo>
                    <a:pt x="194" y="158"/>
                  </a:lnTo>
                  <a:lnTo>
                    <a:pt x="194" y="156"/>
                  </a:lnTo>
                  <a:lnTo>
                    <a:pt x="194" y="156"/>
                  </a:lnTo>
                  <a:lnTo>
                    <a:pt x="194" y="156"/>
                  </a:lnTo>
                  <a:lnTo>
                    <a:pt x="196" y="156"/>
                  </a:lnTo>
                  <a:lnTo>
                    <a:pt x="196" y="156"/>
                  </a:lnTo>
                  <a:lnTo>
                    <a:pt x="196" y="156"/>
                  </a:lnTo>
                  <a:lnTo>
                    <a:pt x="198" y="156"/>
                  </a:lnTo>
                  <a:lnTo>
                    <a:pt x="201" y="156"/>
                  </a:lnTo>
                  <a:lnTo>
                    <a:pt x="201" y="154"/>
                  </a:lnTo>
                  <a:lnTo>
                    <a:pt x="198" y="154"/>
                  </a:lnTo>
                  <a:lnTo>
                    <a:pt x="201" y="154"/>
                  </a:lnTo>
                  <a:lnTo>
                    <a:pt x="203" y="154"/>
                  </a:lnTo>
                  <a:lnTo>
                    <a:pt x="205" y="151"/>
                  </a:lnTo>
                  <a:lnTo>
                    <a:pt x="205" y="151"/>
                  </a:lnTo>
                  <a:lnTo>
                    <a:pt x="205" y="151"/>
                  </a:lnTo>
                  <a:lnTo>
                    <a:pt x="201" y="149"/>
                  </a:lnTo>
                  <a:lnTo>
                    <a:pt x="203" y="149"/>
                  </a:lnTo>
                  <a:lnTo>
                    <a:pt x="203" y="149"/>
                  </a:lnTo>
                  <a:lnTo>
                    <a:pt x="208" y="149"/>
                  </a:lnTo>
                  <a:lnTo>
                    <a:pt x="210" y="147"/>
                  </a:lnTo>
                  <a:lnTo>
                    <a:pt x="213" y="144"/>
                  </a:lnTo>
                  <a:lnTo>
                    <a:pt x="217" y="142"/>
                  </a:lnTo>
                  <a:lnTo>
                    <a:pt x="217" y="140"/>
                  </a:lnTo>
                  <a:lnTo>
                    <a:pt x="227" y="137"/>
                  </a:lnTo>
                  <a:lnTo>
                    <a:pt x="231" y="135"/>
                  </a:lnTo>
                  <a:lnTo>
                    <a:pt x="231" y="135"/>
                  </a:lnTo>
                  <a:lnTo>
                    <a:pt x="231" y="132"/>
                  </a:lnTo>
                  <a:lnTo>
                    <a:pt x="231" y="132"/>
                  </a:lnTo>
                  <a:lnTo>
                    <a:pt x="234" y="130"/>
                  </a:lnTo>
                  <a:lnTo>
                    <a:pt x="234" y="130"/>
                  </a:lnTo>
                  <a:lnTo>
                    <a:pt x="239" y="125"/>
                  </a:lnTo>
                  <a:lnTo>
                    <a:pt x="239" y="123"/>
                  </a:lnTo>
                  <a:lnTo>
                    <a:pt x="239" y="123"/>
                  </a:lnTo>
                  <a:lnTo>
                    <a:pt x="239" y="121"/>
                  </a:lnTo>
                  <a:lnTo>
                    <a:pt x="241" y="123"/>
                  </a:lnTo>
                  <a:lnTo>
                    <a:pt x="241" y="123"/>
                  </a:lnTo>
                  <a:lnTo>
                    <a:pt x="239" y="128"/>
                  </a:lnTo>
                  <a:lnTo>
                    <a:pt x="239" y="130"/>
                  </a:lnTo>
                  <a:lnTo>
                    <a:pt x="234" y="132"/>
                  </a:lnTo>
                  <a:lnTo>
                    <a:pt x="234" y="132"/>
                  </a:lnTo>
                  <a:lnTo>
                    <a:pt x="234" y="135"/>
                  </a:lnTo>
                  <a:lnTo>
                    <a:pt x="236" y="135"/>
                  </a:lnTo>
                  <a:lnTo>
                    <a:pt x="241" y="135"/>
                  </a:lnTo>
                  <a:lnTo>
                    <a:pt x="246" y="132"/>
                  </a:lnTo>
                  <a:lnTo>
                    <a:pt x="248" y="132"/>
                  </a:lnTo>
                  <a:lnTo>
                    <a:pt x="250" y="132"/>
                  </a:lnTo>
                  <a:lnTo>
                    <a:pt x="248" y="132"/>
                  </a:lnTo>
                  <a:lnTo>
                    <a:pt x="248" y="132"/>
                  </a:lnTo>
                  <a:lnTo>
                    <a:pt x="246" y="135"/>
                  </a:lnTo>
                  <a:lnTo>
                    <a:pt x="243" y="135"/>
                  </a:lnTo>
                  <a:lnTo>
                    <a:pt x="241" y="137"/>
                  </a:lnTo>
                  <a:lnTo>
                    <a:pt x="241" y="137"/>
                  </a:lnTo>
                  <a:lnTo>
                    <a:pt x="243" y="137"/>
                  </a:lnTo>
                  <a:lnTo>
                    <a:pt x="250" y="140"/>
                  </a:lnTo>
                  <a:lnTo>
                    <a:pt x="255" y="140"/>
                  </a:lnTo>
                  <a:lnTo>
                    <a:pt x="243" y="140"/>
                  </a:lnTo>
                  <a:lnTo>
                    <a:pt x="241" y="140"/>
                  </a:lnTo>
                  <a:lnTo>
                    <a:pt x="239" y="140"/>
                  </a:lnTo>
                  <a:lnTo>
                    <a:pt x="236" y="140"/>
                  </a:lnTo>
                  <a:lnTo>
                    <a:pt x="236" y="140"/>
                  </a:lnTo>
                  <a:lnTo>
                    <a:pt x="234" y="140"/>
                  </a:lnTo>
                  <a:lnTo>
                    <a:pt x="231" y="140"/>
                  </a:lnTo>
                  <a:lnTo>
                    <a:pt x="224" y="142"/>
                  </a:lnTo>
                  <a:lnTo>
                    <a:pt x="224" y="142"/>
                  </a:lnTo>
                  <a:lnTo>
                    <a:pt x="224" y="144"/>
                  </a:lnTo>
                  <a:lnTo>
                    <a:pt x="224" y="147"/>
                  </a:lnTo>
                  <a:lnTo>
                    <a:pt x="224" y="149"/>
                  </a:lnTo>
                  <a:lnTo>
                    <a:pt x="222" y="149"/>
                  </a:lnTo>
                  <a:lnTo>
                    <a:pt x="220" y="151"/>
                  </a:lnTo>
                  <a:lnTo>
                    <a:pt x="220" y="151"/>
                  </a:lnTo>
                  <a:lnTo>
                    <a:pt x="220" y="154"/>
                  </a:lnTo>
                  <a:lnTo>
                    <a:pt x="217" y="154"/>
                  </a:lnTo>
                  <a:lnTo>
                    <a:pt x="217" y="156"/>
                  </a:lnTo>
                  <a:lnTo>
                    <a:pt x="217" y="156"/>
                  </a:lnTo>
                  <a:lnTo>
                    <a:pt x="222" y="156"/>
                  </a:lnTo>
                  <a:lnTo>
                    <a:pt x="227" y="156"/>
                  </a:lnTo>
                  <a:lnTo>
                    <a:pt x="229" y="156"/>
                  </a:lnTo>
                  <a:lnTo>
                    <a:pt x="227" y="156"/>
                  </a:lnTo>
                  <a:lnTo>
                    <a:pt x="227" y="158"/>
                  </a:lnTo>
                  <a:lnTo>
                    <a:pt x="224" y="158"/>
                  </a:lnTo>
                  <a:lnTo>
                    <a:pt x="224" y="158"/>
                  </a:lnTo>
                  <a:lnTo>
                    <a:pt x="222" y="158"/>
                  </a:lnTo>
                  <a:lnTo>
                    <a:pt x="224" y="158"/>
                  </a:lnTo>
                  <a:lnTo>
                    <a:pt x="222" y="158"/>
                  </a:lnTo>
                  <a:lnTo>
                    <a:pt x="220" y="158"/>
                  </a:lnTo>
                  <a:lnTo>
                    <a:pt x="220" y="158"/>
                  </a:lnTo>
                  <a:lnTo>
                    <a:pt x="220" y="161"/>
                  </a:lnTo>
                  <a:lnTo>
                    <a:pt x="217" y="158"/>
                  </a:lnTo>
                  <a:lnTo>
                    <a:pt x="217" y="161"/>
                  </a:lnTo>
                  <a:lnTo>
                    <a:pt x="217" y="161"/>
                  </a:lnTo>
                  <a:lnTo>
                    <a:pt x="215" y="161"/>
                  </a:lnTo>
                  <a:lnTo>
                    <a:pt x="215" y="163"/>
                  </a:lnTo>
                  <a:lnTo>
                    <a:pt x="217" y="163"/>
                  </a:lnTo>
                  <a:lnTo>
                    <a:pt x="220" y="163"/>
                  </a:lnTo>
                  <a:lnTo>
                    <a:pt x="222" y="163"/>
                  </a:lnTo>
                  <a:lnTo>
                    <a:pt x="227" y="163"/>
                  </a:lnTo>
                  <a:lnTo>
                    <a:pt x="224" y="161"/>
                  </a:lnTo>
                  <a:lnTo>
                    <a:pt x="227" y="161"/>
                  </a:lnTo>
                  <a:lnTo>
                    <a:pt x="227" y="161"/>
                  </a:lnTo>
                  <a:lnTo>
                    <a:pt x="229" y="161"/>
                  </a:lnTo>
                  <a:lnTo>
                    <a:pt x="231" y="161"/>
                  </a:lnTo>
                  <a:lnTo>
                    <a:pt x="234" y="158"/>
                  </a:lnTo>
                  <a:lnTo>
                    <a:pt x="236" y="158"/>
                  </a:lnTo>
                  <a:lnTo>
                    <a:pt x="236" y="158"/>
                  </a:lnTo>
                  <a:lnTo>
                    <a:pt x="236" y="158"/>
                  </a:lnTo>
                  <a:lnTo>
                    <a:pt x="236" y="161"/>
                  </a:lnTo>
                  <a:lnTo>
                    <a:pt x="239" y="158"/>
                  </a:lnTo>
                  <a:lnTo>
                    <a:pt x="239" y="156"/>
                  </a:lnTo>
                  <a:lnTo>
                    <a:pt x="243" y="156"/>
                  </a:lnTo>
                  <a:lnTo>
                    <a:pt x="243" y="156"/>
                  </a:lnTo>
                  <a:lnTo>
                    <a:pt x="246" y="156"/>
                  </a:lnTo>
                  <a:lnTo>
                    <a:pt x="246" y="154"/>
                  </a:lnTo>
                  <a:lnTo>
                    <a:pt x="246" y="154"/>
                  </a:lnTo>
                  <a:lnTo>
                    <a:pt x="246" y="154"/>
                  </a:lnTo>
                  <a:lnTo>
                    <a:pt x="246" y="154"/>
                  </a:lnTo>
                  <a:lnTo>
                    <a:pt x="248" y="156"/>
                  </a:lnTo>
                  <a:lnTo>
                    <a:pt x="248" y="154"/>
                  </a:lnTo>
                  <a:lnTo>
                    <a:pt x="248" y="154"/>
                  </a:lnTo>
                  <a:lnTo>
                    <a:pt x="248" y="151"/>
                  </a:lnTo>
                  <a:lnTo>
                    <a:pt x="250" y="151"/>
                  </a:lnTo>
                  <a:lnTo>
                    <a:pt x="250" y="151"/>
                  </a:lnTo>
                  <a:lnTo>
                    <a:pt x="250" y="151"/>
                  </a:lnTo>
                  <a:lnTo>
                    <a:pt x="253" y="151"/>
                  </a:lnTo>
                  <a:lnTo>
                    <a:pt x="253" y="154"/>
                  </a:lnTo>
                  <a:lnTo>
                    <a:pt x="257" y="154"/>
                  </a:lnTo>
                  <a:lnTo>
                    <a:pt x="260" y="151"/>
                  </a:lnTo>
                  <a:lnTo>
                    <a:pt x="262" y="151"/>
                  </a:lnTo>
                  <a:lnTo>
                    <a:pt x="262" y="151"/>
                  </a:lnTo>
                  <a:lnTo>
                    <a:pt x="262" y="151"/>
                  </a:lnTo>
                  <a:lnTo>
                    <a:pt x="265" y="149"/>
                  </a:lnTo>
                  <a:lnTo>
                    <a:pt x="267" y="149"/>
                  </a:lnTo>
                  <a:lnTo>
                    <a:pt x="265" y="149"/>
                  </a:lnTo>
                  <a:lnTo>
                    <a:pt x="265" y="149"/>
                  </a:lnTo>
                  <a:lnTo>
                    <a:pt x="262" y="149"/>
                  </a:lnTo>
                  <a:lnTo>
                    <a:pt x="265" y="147"/>
                  </a:lnTo>
                  <a:lnTo>
                    <a:pt x="267" y="147"/>
                  </a:lnTo>
                  <a:lnTo>
                    <a:pt x="267" y="147"/>
                  </a:lnTo>
                  <a:lnTo>
                    <a:pt x="267" y="144"/>
                  </a:lnTo>
                  <a:lnTo>
                    <a:pt x="267" y="144"/>
                  </a:lnTo>
                  <a:lnTo>
                    <a:pt x="265" y="144"/>
                  </a:lnTo>
                  <a:lnTo>
                    <a:pt x="262" y="144"/>
                  </a:lnTo>
                  <a:lnTo>
                    <a:pt x="260" y="147"/>
                  </a:lnTo>
                  <a:lnTo>
                    <a:pt x="260" y="144"/>
                  </a:lnTo>
                  <a:lnTo>
                    <a:pt x="262" y="144"/>
                  </a:lnTo>
                  <a:lnTo>
                    <a:pt x="265" y="144"/>
                  </a:lnTo>
                  <a:lnTo>
                    <a:pt x="265" y="142"/>
                  </a:lnTo>
                  <a:lnTo>
                    <a:pt x="262" y="142"/>
                  </a:lnTo>
                  <a:lnTo>
                    <a:pt x="262" y="142"/>
                  </a:lnTo>
                  <a:lnTo>
                    <a:pt x="260" y="142"/>
                  </a:lnTo>
                  <a:lnTo>
                    <a:pt x="260" y="142"/>
                  </a:lnTo>
                  <a:lnTo>
                    <a:pt x="260" y="142"/>
                  </a:lnTo>
                  <a:lnTo>
                    <a:pt x="260" y="140"/>
                  </a:lnTo>
                  <a:lnTo>
                    <a:pt x="265" y="140"/>
                  </a:lnTo>
                  <a:lnTo>
                    <a:pt x="265" y="140"/>
                  </a:lnTo>
                  <a:lnTo>
                    <a:pt x="262" y="140"/>
                  </a:lnTo>
                  <a:lnTo>
                    <a:pt x="265" y="137"/>
                  </a:lnTo>
                  <a:lnTo>
                    <a:pt x="265" y="137"/>
                  </a:lnTo>
                  <a:lnTo>
                    <a:pt x="267" y="137"/>
                  </a:lnTo>
                  <a:lnTo>
                    <a:pt x="267" y="137"/>
                  </a:lnTo>
                  <a:lnTo>
                    <a:pt x="269" y="137"/>
                  </a:lnTo>
                  <a:lnTo>
                    <a:pt x="272" y="135"/>
                  </a:lnTo>
                  <a:lnTo>
                    <a:pt x="272" y="137"/>
                  </a:lnTo>
                  <a:lnTo>
                    <a:pt x="269" y="140"/>
                  </a:lnTo>
                  <a:lnTo>
                    <a:pt x="267" y="140"/>
                  </a:lnTo>
                  <a:lnTo>
                    <a:pt x="269" y="140"/>
                  </a:lnTo>
                  <a:lnTo>
                    <a:pt x="272" y="140"/>
                  </a:lnTo>
                  <a:lnTo>
                    <a:pt x="272" y="140"/>
                  </a:lnTo>
                  <a:lnTo>
                    <a:pt x="272" y="137"/>
                  </a:lnTo>
                  <a:lnTo>
                    <a:pt x="272" y="137"/>
                  </a:lnTo>
                  <a:lnTo>
                    <a:pt x="274" y="137"/>
                  </a:lnTo>
                  <a:lnTo>
                    <a:pt x="274" y="140"/>
                  </a:lnTo>
                  <a:lnTo>
                    <a:pt x="276" y="140"/>
                  </a:lnTo>
                  <a:lnTo>
                    <a:pt x="279" y="140"/>
                  </a:lnTo>
                  <a:lnTo>
                    <a:pt x="281" y="140"/>
                  </a:lnTo>
                  <a:lnTo>
                    <a:pt x="283" y="140"/>
                  </a:lnTo>
                  <a:lnTo>
                    <a:pt x="286" y="137"/>
                  </a:lnTo>
                  <a:lnTo>
                    <a:pt x="288" y="137"/>
                  </a:lnTo>
                  <a:lnTo>
                    <a:pt x="290" y="137"/>
                  </a:lnTo>
                  <a:lnTo>
                    <a:pt x="290" y="137"/>
                  </a:lnTo>
                  <a:lnTo>
                    <a:pt x="286" y="137"/>
                  </a:lnTo>
                  <a:lnTo>
                    <a:pt x="286" y="140"/>
                  </a:lnTo>
                  <a:lnTo>
                    <a:pt x="286" y="140"/>
                  </a:lnTo>
                  <a:lnTo>
                    <a:pt x="286" y="140"/>
                  </a:lnTo>
                  <a:lnTo>
                    <a:pt x="288" y="142"/>
                  </a:lnTo>
                  <a:lnTo>
                    <a:pt x="293" y="140"/>
                  </a:lnTo>
                  <a:lnTo>
                    <a:pt x="293" y="142"/>
                  </a:lnTo>
                  <a:lnTo>
                    <a:pt x="288" y="142"/>
                  </a:lnTo>
                  <a:lnTo>
                    <a:pt x="286" y="142"/>
                  </a:lnTo>
                  <a:lnTo>
                    <a:pt x="288" y="142"/>
                  </a:lnTo>
                  <a:lnTo>
                    <a:pt x="290" y="142"/>
                  </a:lnTo>
                  <a:lnTo>
                    <a:pt x="293" y="142"/>
                  </a:lnTo>
                  <a:lnTo>
                    <a:pt x="295" y="142"/>
                  </a:lnTo>
                  <a:lnTo>
                    <a:pt x="290" y="144"/>
                  </a:lnTo>
                  <a:lnTo>
                    <a:pt x="295" y="142"/>
                  </a:lnTo>
                  <a:lnTo>
                    <a:pt x="295" y="144"/>
                  </a:lnTo>
                  <a:lnTo>
                    <a:pt x="298" y="144"/>
                  </a:lnTo>
                  <a:lnTo>
                    <a:pt x="300" y="144"/>
                  </a:lnTo>
                  <a:lnTo>
                    <a:pt x="298" y="144"/>
                  </a:lnTo>
                  <a:lnTo>
                    <a:pt x="300" y="144"/>
                  </a:lnTo>
                  <a:lnTo>
                    <a:pt x="302" y="147"/>
                  </a:lnTo>
                  <a:lnTo>
                    <a:pt x="305" y="147"/>
                  </a:lnTo>
                  <a:lnTo>
                    <a:pt x="307" y="147"/>
                  </a:lnTo>
                  <a:lnTo>
                    <a:pt x="307" y="147"/>
                  </a:lnTo>
                  <a:lnTo>
                    <a:pt x="307" y="147"/>
                  </a:lnTo>
                  <a:lnTo>
                    <a:pt x="307" y="147"/>
                  </a:lnTo>
                  <a:lnTo>
                    <a:pt x="307" y="147"/>
                  </a:lnTo>
                  <a:lnTo>
                    <a:pt x="309" y="147"/>
                  </a:lnTo>
                  <a:lnTo>
                    <a:pt x="309" y="147"/>
                  </a:lnTo>
                  <a:lnTo>
                    <a:pt x="309" y="147"/>
                  </a:lnTo>
                  <a:lnTo>
                    <a:pt x="309" y="149"/>
                  </a:lnTo>
                  <a:lnTo>
                    <a:pt x="312" y="149"/>
                  </a:lnTo>
                  <a:lnTo>
                    <a:pt x="314" y="149"/>
                  </a:lnTo>
                  <a:lnTo>
                    <a:pt x="314" y="149"/>
                  </a:lnTo>
                  <a:lnTo>
                    <a:pt x="314" y="149"/>
                  </a:lnTo>
                  <a:lnTo>
                    <a:pt x="316" y="149"/>
                  </a:lnTo>
                  <a:lnTo>
                    <a:pt x="319" y="149"/>
                  </a:lnTo>
                  <a:lnTo>
                    <a:pt x="319" y="149"/>
                  </a:lnTo>
                  <a:lnTo>
                    <a:pt x="321" y="151"/>
                  </a:lnTo>
                  <a:lnTo>
                    <a:pt x="321" y="151"/>
                  </a:lnTo>
                  <a:lnTo>
                    <a:pt x="321" y="151"/>
                  </a:lnTo>
                  <a:lnTo>
                    <a:pt x="321" y="151"/>
                  </a:lnTo>
                  <a:lnTo>
                    <a:pt x="324" y="151"/>
                  </a:lnTo>
                  <a:lnTo>
                    <a:pt x="326" y="151"/>
                  </a:lnTo>
                  <a:lnTo>
                    <a:pt x="335" y="151"/>
                  </a:lnTo>
                  <a:lnTo>
                    <a:pt x="335" y="151"/>
                  </a:lnTo>
                  <a:lnTo>
                    <a:pt x="338" y="151"/>
                  </a:lnTo>
                  <a:lnTo>
                    <a:pt x="338" y="151"/>
                  </a:lnTo>
                  <a:lnTo>
                    <a:pt x="342" y="151"/>
                  </a:lnTo>
                  <a:lnTo>
                    <a:pt x="342" y="151"/>
                  </a:lnTo>
                  <a:lnTo>
                    <a:pt x="352" y="154"/>
                  </a:lnTo>
                  <a:lnTo>
                    <a:pt x="352" y="154"/>
                  </a:lnTo>
                  <a:lnTo>
                    <a:pt x="357" y="151"/>
                  </a:lnTo>
                  <a:lnTo>
                    <a:pt x="359" y="151"/>
                  </a:lnTo>
                  <a:lnTo>
                    <a:pt x="359" y="154"/>
                  </a:lnTo>
                  <a:lnTo>
                    <a:pt x="357" y="154"/>
                  </a:lnTo>
                  <a:lnTo>
                    <a:pt x="357" y="154"/>
                  </a:lnTo>
                  <a:lnTo>
                    <a:pt x="357" y="154"/>
                  </a:lnTo>
                  <a:lnTo>
                    <a:pt x="361" y="156"/>
                  </a:lnTo>
                  <a:lnTo>
                    <a:pt x="366" y="156"/>
                  </a:lnTo>
                  <a:lnTo>
                    <a:pt x="371" y="156"/>
                  </a:lnTo>
                  <a:lnTo>
                    <a:pt x="376" y="154"/>
                  </a:lnTo>
                  <a:lnTo>
                    <a:pt x="380" y="151"/>
                  </a:lnTo>
                  <a:lnTo>
                    <a:pt x="380" y="151"/>
                  </a:lnTo>
                  <a:lnTo>
                    <a:pt x="383" y="151"/>
                  </a:lnTo>
                  <a:lnTo>
                    <a:pt x="385" y="154"/>
                  </a:lnTo>
                  <a:lnTo>
                    <a:pt x="385" y="154"/>
                  </a:lnTo>
                  <a:lnTo>
                    <a:pt x="387" y="154"/>
                  </a:lnTo>
                  <a:lnTo>
                    <a:pt x="387" y="154"/>
                  </a:lnTo>
                  <a:lnTo>
                    <a:pt x="385" y="156"/>
                  </a:lnTo>
                  <a:lnTo>
                    <a:pt x="385" y="156"/>
                  </a:lnTo>
                  <a:lnTo>
                    <a:pt x="385" y="156"/>
                  </a:lnTo>
                  <a:lnTo>
                    <a:pt x="385" y="158"/>
                  </a:lnTo>
                  <a:lnTo>
                    <a:pt x="385" y="158"/>
                  </a:lnTo>
                  <a:lnTo>
                    <a:pt x="385" y="158"/>
                  </a:lnTo>
                  <a:lnTo>
                    <a:pt x="385" y="156"/>
                  </a:lnTo>
                  <a:lnTo>
                    <a:pt x="385" y="154"/>
                  </a:lnTo>
                  <a:lnTo>
                    <a:pt x="385" y="154"/>
                  </a:lnTo>
                  <a:lnTo>
                    <a:pt x="383" y="154"/>
                  </a:lnTo>
                  <a:lnTo>
                    <a:pt x="383" y="151"/>
                  </a:lnTo>
                  <a:lnTo>
                    <a:pt x="383" y="154"/>
                  </a:lnTo>
                  <a:lnTo>
                    <a:pt x="380" y="154"/>
                  </a:lnTo>
                  <a:lnTo>
                    <a:pt x="380" y="156"/>
                  </a:lnTo>
                  <a:lnTo>
                    <a:pt x="383" y="156"/>
                  </a:lnTo>
                  <a:lnTo>
                    <a:pt x="383" y="156"/>
                  </a:lnTo>
                  <a:lnTo>
                    <a:pt x="383" y="156"/>
                  </a:lnTo>
                  <a:lnTo>
                    <a:pt x="380" y="158"/>
                  </a:lnTo>
                  <a:lnTo>
                    <a:pt x="380" y="158"/>
                  </a:lnTo>
                  <a:lnTo>
                    <a:pt x="378" y="158"/>
                  </a:lnTo>
                  <a:lnTo>
                    <a:pt x="378" y="158"/>
                  </a:lnTo>
                  <a:lnTo>
                    <a:pt x="383" y="161"/>
                  </a:lnTo>
                  <a:lnTo>
                    <a:pt x="383" y="161"/>
                  </a:lnTo>
                  <a:lnTo>
                    <a:pt x="385" y="161"/>
                  </a:lnTo>
                  <a:lnTo>
                    <a:pt x="385" y="161"/>
                  </a:lnTo>
                  <a:lnTo>
                    <a:pt x="385" y="161"/>
                  </a:lnTo>
                  <a:lnTo>
                    <a:pt x="385" y="161"/>
                  </a:lnTo>
                  <a:lnTo>
                    <a:pt x="390" y="161"/>
                  </a:lnTo>
                  <a:lnTo>
                    <a:pt x="394" y="163"/>
                  </a:lnTo>
                  <a:lnTo>
                    <a:pt x="394" y="163"/>
                  </a:lnTo>
                  <a:lnTo>
                    <a:pt x="394" y="163"/>
                  </a:lnTo>
                  <a:lnTo>
                    <a:pt x="397" y="163"/>
                  </a:lnTo>
                  <a:lnTo>
                    <a:pt x="399" y="163"/>
                  </a:lnTo>
                  <a:lnTo>
                    <a:pt x="399" y="161"/>
                  </a:lnTo>
                  <a:lnTo>
                    <a:pt x="397" y="161"/>
                  </a:lnTo>
                  <a:lnTo>
                    <a:pt x="399" y="161"/>
                  </a:lnTo>
                  <a:lnTo>
                    <a:pt x="399" y="161"/>
                  </a:lnTo>
                  <a:lnTo>
                    <a:pt x="399" y="161"/>
                  </a:lnTo>
                  <a:lnTo>
                    <a:pt x="399" y="158"/>
                  </a:lnTo>
                  <a:lnTo>
                    <a:pt x="392" y="156"/>
                  </a:lnTo>
                  <a:lnTo>
                    <a:pt x="392" y="154"/>
                  </a:lnTo>
                  <a:lnTo>
                    <a:pt x="387" y="151"/>
                  </a:lnTo>
                  <a:lnTo>
                    <a:pt x="387" y="151"/>
                  </a:lnTo>
                  <a:lnTo>
                    <a:pt x="387" y="151"/>
                  </a:lnTo>
                  <a:lnTo>
                    <a:pt x="387" y="151"/>
                  </a:lnTo>
                  <a:lnTo>
                    <a:pt x="387" y="149"/>
                  </a:lnTo>
                  <a:lnTo>
                    <a:pt x="380" y="149"/>
                  </a:lnTo>
                  <a:lnTo>
                    <a:pt x="376" y="149"/>
                  </a:lnTo>
                  <a:lnTo>
                    <a:pt x="376" y="149"/>
                  </a:lnTo>
                  <a:lnTo>
                    <a:pt x="371" y="149"/>
                  </a:lnTo>
                  <a:lnTo>
                    <a:pt x="368" y="149"/>
                  </a:lnTo>
                  <a:lnTo>
                    <a:pt x="364" y="149"/>
                  </a:lnTo>
                  <a:lnTo>
                    <a:pt x="364" y="1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4" name="Freeform 347">
              <a:extLst>
                <a:ext uri="{FF2B5EF4-FFF2-40B4-BE49-F238E27FC236}">
                  <a16:creationId xmlns:a16="http://schemas.microsoft.com/office/drawing/2014/main" id="{83E04A5B-5BB4-EE4E-B704-B55E8D93F6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5844" y="3077261"/>
              <a:ext cx="6839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0" y="2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0" y="2"/>
                  </a:lnTo>
                  <a:lnTo>
                    <a:pt x="3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5" name="Freeform 348">
              <a:extLst>
                <a:ext uri="{FF2B5EF4-FFF2-40B4-BE49-F238E27FC236}">
                  <a16:creationId xmlns:a16="http://schemas.microsoft.com/office/drawing/2014/main" id="{284BE127-0CF0-EB4C-8A1D-700B17AF08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5844" y="3077261"/>
              <a:ext cx="6839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0" y="2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0" y="2"/>
                  </a:lnTo>
                  <a:lnTo>
                    <a:pt x="3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6" name="Freeform 349">
              <a:extLst>
                <a:ext uri="{FF2B5EF4-FFF2-40B4-BE49-F238E27FC236}">
                  <a16:creationId xmlns:a16="http://schemas.microsoft.com/office/drawing/2014/main" id="{CA2F7B7F-30F6-2041-A7C2-6EDE5DCED3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7241" y="3077261"/>
              <a:ext cx="11399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lnTo>
                    <a:pt x="3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7" name="Freeform 350">
              <a:extLst>
                <a:ext uri="{FF2B5EF4-FFF2-40B4-BE49-F238E27FC236}">
                  <a16:creationId xmlns:a16="http://schemas.microsoft.com/office/drawing/2014/main" id="{375DBCB9-70C8-9F4E-8C90-9CD9C73963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7241" y="3077261"/>
              <a:ext cx="11399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lnTo>
                    <a:pt x="3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8" name="Freeform 351">
              <a:extLst>
                <a:ext uri="{FF2B5EF4-FFF2-40B4-BE49-F238E27FC236}">
                  <a16:creationId xmlns:a16="http://schemas.microsoft.com/office/drawing/2014/main" id="{0D4B3357-79C1-4D4A-A7D2-C6C689018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0558" y="3102146"/>
              <a:ext cx="456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9" name="Freeform 352">
              <a:extLst>
                <a:ext uri="{FF2B5EF4-FFF2-40B4-BE49-F238E27FC236}">
                  <a16:creationId xmlns:a16="http://schemas.microsoft.com/office/drawing/2014/main" id="{B8D1BF14-79A9-DC4D-A8D1-ED64D45E69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0558" y="3102146"/>
              <a:ext cx="456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0" name="Freeform 353">
              <a:extLst>
                <a:ext uri="{FF2B5EF4-FFF2-40B4-BE49-F238E27FC236}">
                  <a16:creationId xmlns:a16="http://schemas.microsoft.com/office/drawing/2014/main" id="{CAC1D497-906E-E84D-8D66-D9AA0F2883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5998" y="3115971"/>
              <a:ext cx="9120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2" y="5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2" y="5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1" name="Freeform 354">
              <a:extLst>
                <a:ext uri="{FF2B5EF4-FFF2-40B4-BE49-F238E27FC236}">
                  <a16:creationId xmlns:a16="http://schemas.microsoft.com/office/drawing/2014/main" id="{B5AB6F93-AD2E-FF4B-8531-91C26AE912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5998" y="3115971"/>
              <a:ext cx="9120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2" y="5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2" y="5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2" name="Freeform 355">
              <a:extLst>
                <a:ext uri="{FF2B5EF4-FFF2-40B4-BE49-F238E27FC236}">
                  <a16:creationId xmlns:a16="http://schemas.microsoft.com/office/drawing/2014/main" id="{20400B3E-E115-B64C-9243-71FA0DA6D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5844" y="3077261"/>
              <a:ext cx="6839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0" y="2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0" y="2"/>
                  </a:lnTo>
                  <a:lnTo>
                    <a:pt x="3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3" name="Freeform 356">
              <a:extLst>
                <a:ext uri="{FF2B5EF4-FFF2-40B4-BE49-F238E27FC236}">
                  <a16:creationId xmlns:a16="http://schemas.microsoft.com/office/drawing/2014/main" id="{CCBB5ACA-B358-F448-AD5E-44C5C7520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5844" y="3077261"/>
              <a:ext cx="6839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0" y="2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0" y="2"/>
                  </a:lnTo>
                  <a:lnTo>
                    <a:pt x="3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4" name="Freeform 357">
              <a:extLst>
                <a:ext uri="{FF2B5EF4-FFF2-40B4-BE49-F238E27FC236}">
                  <a16:creationId xmlns:a16="http://schemas.microsoft.com/office/drawing/2014/main" id="{FD8B8292-988C-A84A-A243-08C407A6E7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7241" y="3077261"/>
              <a:ext cx="11399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lnTo>
                    <a:pt x="3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5" name="Freeform 358">
              <a:extLst>
                <a:ext uri="{FF2B5EF4-FFF2-40B4-BE49-F238E27FC236}">
                  <a16:creationId xmlns:a16="http://schemas.microsoft.com/office/drawing/2014/main" id="{C07F82F9-5F95-F149-8481-14FD2F202D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7241" y="3077261"/>
              <a:ext cx="11399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lnTo>
                    <a:pt x="3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6" name="Freeform 359">
              <a:extLst>
                <a:ext uri="{FF2B5EF4-FFF2-40B4-BE49-F238E27FC236}">
                  <a16:creationId xmlns:a16="http://schemas.microsoft.com/office/drawing/2014/main" id="{C9FAC431-5EB1-1845-9525-3B62C8A161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0558" y="3102146"/>
              <a:ext cx="456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7" name="Freeform 360">
              <a:extLst>
                <a:ext uri="{FF2B5EF4-FFF2-40B4-BE49-F238E27FC236}">
                  <a16:creationId xmlns:a16="http://schemas.microsoft.com/office/drawing/2014/main" id="{93958BA6-D43D-0D4F-8B30-BB6F77E639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0558" y="3102146"/>
              <a:ext cx="456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8" name="Freeform 361">
              <a:extLst>
                <a:ext uri="{FF2B5EF4-FFF2-40B4-BE49-F238E27FC236}">
                  <a16:creationId xmlns:a16="http://schemas.microsoft.com/office/drawing/2014/main" id="{69879A9C-DD46-2F4D-9B78-DF25E7C1D1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5998" y="3115971"/>
              <a:ext cx="9120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2" y="5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2" y="5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9" name="Freeform 362">
              <a:extLst>
                <a:ext uri="{FF2B5EF4-FFF2-40B4-BE49-F238E27FC236}">
                  <a16:creationId xmlns:a16="http://schemas.microsoft.com/office/drawing/2014/main" id="{F218013E-3D8B-DB48-B601-453F660CE8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5998" y="3115971"/>
              <a:ext cx="9120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2" y="5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2" y="5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0" name="Freeform 363">
              <a:extLst>
                <a:ext uri="{FF2B5EF4-FFF2-40B4-BE49-F238E27FC236}">
                  <a16:creationId xmlns:a16="http://schemas.microsoft.com/office/drawing/2014/main" id="{CAE19AD7-7C77-1444-AA4B-93070EBAF6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570" y="3292932"/>
              <a:ext cx="15958" cy="19355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2" y="4"/>
                </a:cxn>
                <a:cxn ang="0">
                  <a:pos x="2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5" y="4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4"/>
                </a:cxn>
                <a:cxn ang="0">
                  <a:pos x="2" y="4"/>
                </a:cxn>
                <a:cxn ang="0">
                  <a:pos x="2" y="4"/>
                </a:cxn>
              </a:cxnLst>
              <a:rect l="0" t="0" r="r" b="b"/>
              <a:pathLst>
                <a:path w="7" h="7">
                  <a:moveTo>
                    <a:pt x="2" y="4"/>
                  </a:moveTo>
                  <a:lnTo>
                    <a:pt x="2" y="4"/>
                  </a:lnTo>
                  <a:lnTo>
                    <a:pt x="2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2"/>
                  </a:lnTo>
                  <a:lnTo>
                    <a:pt x="5" y="4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2" y="4"/>
                  </a:lnTo>
                  <a:lnTo>
                    <a:pt x="2" y="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1" name="Freeform 364">
              <a:extLst>
                <a:ext uri="{FF2B5EF4-FFF2-40B4-BE49-F238E27FC236}">
                  <a16:creationId xmlns:a16="http://schemas.microsoft.com/office/drawing/2014/main" id="{50344290-2D8C-B94B-8489-C276C31319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570" y="3292932"/>
              <a:ext cx="15958" cy="19355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2" y="4"/>
                </a:cxn>
                <a:cxn ang="0">
                  <a:pos x="2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5" y="4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4"/>
                </a:cxn>
                <a:cxn ang="0">
                  <a:pos x="2" y="4"/>
                </a:cxn>
                <a:cxn ang="0">
                  <a:pos x="2" y="4"/>
                </a:cxn>
              </a:cxnLst>
              <a:rect l="0" t="0" r="r" b="b"/>
              <a:pathLst>
                <a:path w="7" h="7">
                  <a:moveTo>
                    <a:pt x="2" y="4"/>
                  </a:moveTo>
                  <a:lnTo>
                    <a:pt x="2" y="4"/>
                  </a:lnTo>
                  <a:lnTo>
                    <a:pt x="2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2"/>
                  </a:lnTo>
                  <a:lnTo>
                    <a:pt x="5" y="4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2" y="4"/>
                  </a:lnTo>
                  <a:lnTo>
                    <a:pt x="2" y="4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2" name="Freeform 365">
              <a:extLst>
                <a:ext uri="{FF2B5EF4-FFF2-40B4-BE49-F238E27FC236}">
                  <a16:creationId xmlns:a16="http://schemas.microsoft.com/office/drawing/2014/main" id="{153601C2-CFA7-1645-9F6F-E1FF306AB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4121" y="3403532"/>
              <a:ext cx="4560" cy="13825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0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2" y="2"/>
                </a:cxn>
              </a:cxnLst>
              <a:rect l="0" t="0" r="r" b="b"/>
              <a:pathLst>
                <a:path w="2" h="5">
                  <a:moveTo>
                    <a:pt x="2" y="2"/>
                  </a:moveTo>
                  <a:lnTo>
                    <a:pt x="2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3" name="Freeform 366">
              <a:extLst>
                <a:ext uri="{FF2B5EF4-FFF2-40B4-BE49-F238E27FC236}">
                  <a16:creationId xmlns:a16="http://schemas.microsoft.com/office/drawing/2014/main" id="{C0AF2F95-D096-B64F-BF56-BE7760AD7A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4121" y="3403532"/>
              <a:ext cx="4560" cy="13825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0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2" y="2"/>
                </a:cxn>
              </a:cxnLst>
              <a:rect l="0" t="0" r="r" b="b"/>
              <a:pathLst>
                <a:path w="2" h="5">
                  <a:moveTo>
                    <a:pt x="2" y="2"/>
                  </a:moveTo>
                  <a:lnTo>
                    <a:pt x="2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4" name="Freeform 367">
              <a:extLst>
                <a:ext uri="{FF2B5EF4-FFF2-40B4-BE49-F238E27FC236}">
                  <a16:creationId xmlns:a16="http://schemas.microsoft.com/office/drawing/2014/main" id="{47974F44-8DA8-CA46-805C-744E37BA24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2722" y="3417357"/>
              <a:ext cx="4560" cy="553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5" name="Freeform 368">
              <a:extLst>
                <a:ext uri="{FF2B5EF4-FFF2-40B4-BE49-F238E27FC236}">
                  <a16:creationId xmlns:a16="http://schemas.microsoft.com/office/drawing/2014/main" id="{A180F61E-1303-CA49-95FA-50FB1F3A5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2722" y="3417357"/>
              <a:ext cx="4560" cy="553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6" name="Freeform 369">
              <a:extLst>
                <a:ext uri="{FF2B5EF4-FFF2-40B4-BE49-F238E27FC236}">
                  <a16:creationId xmlns:a16="http://schemas.microsoft.com/office/drawing/2014/main" id="{54A4975F-4551-1449-956D-5A99C7B1FE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5365" y="3422888"/>
              <a:ext cx="11399" cy="5530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5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2"/>
                </a:cxn>
              </a:cxnLst>
              <a:rect l="0" t="0" r="r" b="b"/>
              <a:pathLst>
                <a:path w="5" h="2">
                  <a:moveTo>
                    <a:pt x="5" y="2"/>
                  </a:moveTo>
                  <a:lnTo>
                    <a:pt x="5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7" name="Freeform 370">
              <a:extLst>
                <a:ext uri="{FF2B5EF4-FFF2-40B4-BE49-F238E27FC236}">
                  <a16:creationId xmlns:a16="http://schemas.microsoft.com/office/drawing/2014/main" id="{1060E242-EE27-874E-AB5B-235500BB1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5365" y="3422888"/>
              <a:ext cx="11399" cy="5530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5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2"/>
                </a:cxn>
              </a:cxnLst>
              <a:rect l="0" t="0" r="r" b="b"/>
              <a:pathLst>
                <a:path w="5" h="2">
                  <a:moveTo>
                    <a:pt x="5" y="2"/>
                  </a:moveTo>
                  <a:lnTo>
                    <a:pt x="5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8" name="Freeform 371">
              <a:extLst>
                <a:ext uri="{FF2B5EF4-FFF2-40B4-BE49-F238E27FC236}">
                  <a16:creationId xmlns:a16="http://schemas.microsoft.com/office/drawing/2014/main" id="{642629D9-6A21-3444-89DA-0745C72680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8627" y="3035786"/>
              <a:ext cx="9120" cy="829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3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0" y="3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lnTo>
                    <a:pt x="0" y="3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9" name="Freeform 372">
              <a:extLst>
                <a:ext uri="{FF2B5EF4-FFF2-40B4-BE49-F238E27FC236}">
                  <a16:creationId xmlns:a16="http://schemas.microsoft.com/office/drawing/2014/main" id="{E7C7FD94-DDA1-C847-93A9-C521BE6BE3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8627" y="3035786"/>
              <a:ext cx="9120" cy="829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3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0" y="3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lnTo>
                    <a:pt x="0" y="3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0" name="Freeform 373">
              <a:extLst>
                <a:ext uri="{FF2B5EF4-FFF2-40B4-BE49-F238E27FC236}">
                  <a16:creationId xmlns:a16="http://schemas.microsoft.com/office/drawing/2014/main" id="{CD7ECC49-CC32-5E4D-BAE0-4611679B38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7746" y="3005372"/>
              <a:ext cx="11399" cy="30416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0" y="11"/>
                </a:cxn>
                <a:cxn ang="0">
                  <a:pos x="3" y="11"/>
                </a:cxn>
                <a:cxn ang="0">
                  <a:pos x="5" y="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5" y="4"/>
                </a:cxn>
                <a:cxn ang="0">
                  <a:pos x="3" y="9"/>
                </a:cxn>
                <a:cxn ang="0">
                  <a:pos x="0" y="11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0" y="11"/>
                  </a:lnTo>
                  <a:lnTo>
                    <a:pt x="3" y="11"/>
                  </a:lnTo>
                  <a:lnTo>
                    <a:pt x="5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4"/>
                  </a:lnTo>
                  <a:lnTo>
                    <a:pt x="3" y="9"/>
                  </a:lnTo>
                  <a:lnTo>
                    <a:pt x="0" y="1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1" name="Freeform 374">
              <a:extLst>
                <a:ext uri="{FF2B5EF4-FFF2-40B4-BE49-F238E27FC236}">
                  <a16:creationId xmlns:a16="http://schemas.microsoft.com/office/drawing/2014/main" id="{84FAB510-0E6D-7942-8801-0340CCABBF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7746" y="3005372"/>
              <a:ext cx="11399" cy="30416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0" y="11"/>
                </a:cxn>
                <a:cxn ang="0">
                  <a:pos x="3" y="11"/>
                </a:cxn>
                <a:cxn ang="0">
                  <a:pos x="5" y="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5" y="4"/>
                </a:cxn>
                <a:cxn ang="0">
                  <a:pos x="3" y="9"/>
                </a:cxn>
                <a:cxn ang="0">
                  <a:pos x="0" y="11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0" y="11"/>
                  </a:lnTo>
                  <a:lnTo>
                    <a:pt x="3" y="11"/>
                  </a:lnTo>
                  <a:lnTo>
                    <a:pt x="5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4"/>
                  </a:lnTo>
                  <a:lnTo>
                    <a:pt x="3" y="9"/>
                  </a:lnTo>
                  <a:lnTo>
                    <a:pt x="0" y="11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2" name="Freeform 375">
              <a:extLst>
                <a:ext uri="{FF2B5EF4-FFF2-40B4-BE49-F238E27FC236}">
                  <a16:creationId xmlns:a16="http://schemas.microsoft.com/office/drawing/2014/main" id="{20084FD5-0144-C34F-AB49-773CC1803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2461" y="2814586"/>
              <a:ext cx="63834" cy="1935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1" y="3"/>
                </a:cxn>
                <a:cxn ang="0">
                  <a:pos x="19" y="3"/>
                </a:cxn>
                <a:cxn ang="0">
                  <a:pos x="14" y="3"/>
                </a:cxn>
                <a:cxn ang="0">
                  <a:pos x="7" y="3"/>
                </a:cxn>
                <a:cxn ang="0">
                  <a:pos x="5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7"/>
                </a:cxn>
                <a:cxn ang="0">
                  <a:pos x="0" y="7"/>
                </a:cxn>
                <a:cxn ang="0">
                  <a:pos x="2" y="7"/>
                </a:cxn>
                <a:cxn ang="0">
                  <a:pos x="2" y="7"/>
                </a:cxn>
                <a:cxn ang="0">
                  <a:pos x="2" y="7"/>
                </a:cxn>
                <a:cxn ang="0">
                  <a:pos x="2" y="7"/>
                </a:cxn>
                <a:cxn ang="0">
                  <a:pos x="5" y="7"/>
                </a:cxn>
                <a:cxn ang="0">
                  <a:pos x="7" y="7"/>
                </a:cxn>
                <a:cxn ang="0">
                  <a:pos x="14" y="5"/>
                </a:cxn>
                <a:cxn ang="0">
                  <a:pos x="19" y="5"/>
                </a:cxn>
                <a:cxn ang="0">
                  <a:pos x="21" y="5"/>
                </a:cxn>
                <a:cxn ang="0">
                  <a:pos x="24" y="3"/>
                </a:cxn>
                <a:cxn ang="0">
                  <a:pos x="28" y="3"/>
                </a:cxn>
                <a:cxn ang="0">
                  <a:pos x="26" y="3"/>
                </a:cxn>
                <a:cxn ang="0">
                  <a:pos x="24" y="3"/>
                </a:cxn>
                <a:cxn ang="0">
                  <a:pos x="21" y="3"/>
                </a:cxn>
                <a:cxn ang="0">
                  <a:pos x="21" y="3"/>
                </a:cxn>
                <a:cxn ang="0">
                  <a:pos x="21" y="3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28" h="7">
                  <a:moveTo>
                    <a:pt x="24" y="0"/>
                  </a:moveTo>
                  <a:lnTo>
                    <a:pt x="21" y="3"/>
                  </a:lnTo>
                  <a:lnTo>
                    <a:pt x="19" y="3"/>
                  </a:lnTo>
                  <a:lnTo>
                    <a:pt x="14" y="3"/>
                  </a:lnTo>
                  <a:lnTo>
                    <a:pt x="7" y="3"/>
                  </a:lnTo>
                  <a:lnTo>
                    <a:pt x="5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7"/>
                  </a:lnTo>
                  <a:lnTo>
                    <a:pt x="0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5" y="7"/>
                  </a:lnTo>
                  <a:lnTo>
                    <a:pt x="7" y="7"/>
                  </a:lnTo>
                  <a:lnTo>
                    <a:pt x="14" y="5"/>
                  </a:lnTo>
                  <a:lnTo>
                    <a:pt x="19" y="5"/>
                  </a:lnTo>
                  <a:lnTo>
                    <a:pt x="21" y="5"/>
                  </a:lnTo>
                  <a:lnTo>
                    <a:pt x="24" y="3"/>
                  </a:lnTo>
                  <a:lnTo>
                    <a:pt x="28" y="3"/>
                  </a:lnTo>
                  <a:lnTo>
                    <a:pt x="26" y="3"/>
                  </a:lnTo>
                  <a:lnTo>
                    <a:pt x="24" y="3"/>
                  </a:lnTo>
                  <a:lnTo>
                    <a:pt x="21" y="3"/>
                  </a:lnTo>
                  <a:lnTo>
                    <a:pt x="21" y="3"/>
                  </a:lnTo>
                  <a:lnTo>
                    <a:pt x="21" y="3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3" name="Freeform 376">
              <a:extLst>
                <a:ext uri="{FF2B5EF4-FFF2-40B4-BE49-F238E27FC236}">
                  <a16:creationId xmlns:a16="http://schemas.microsoft.com/office/drawing/2014/main" id="{73B85230-C213-AE45-BEDD-552BE6E22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2461" y="2814586"/>
              <a:ext cx="63834" cy="1935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1" y="3"/>
                </a:cxn>
                <a:cxn ang="0">
                  <a:pos x="19" y="3"/>
                </a:cxn>
                <a:cxn ang="0">
                  <a:pos x="14" y="3"/>
                </a:cxn>
                <a:cxn ang="0">
                  <a:pos x="7" y="3"/>
                </a:cxn>
                <a:cxn ang="0">
                  <a:pos x="5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7"/>
                </a:cxn>
                <a:cxn ang="0">
                  <a:pos x="0" y="7"/>
                </a:cxn>
                <a:cxn ang="0">
                  <a:pos x="2" y="7"/>
                </a:cxn>
                <a:cxn ang="0">
                  <a:pos x="2" y="7"/>
                </a:cxn>
                <a:cxn ang="0">
                  <a:pos x="2" y="7"/>
                </a:cxn>
                <a:cxn ang="0">
                  <a:pos x="2" y="7"/>
                </a:cxn>
                <a:cxn ang="0">
                  <a:pos x="5" y="7"/>
                </a:cxn>
                <a:cxn ang="0">
                  <a:pos x="7" y="7"/>
                </a:cxn>
                <a:cxn ang="0">
                  <a:pos x="14" y="5"/>
                </a:cxn>
                <a:cxn ang="0">
                  <a:pos x="19" y="5"/>
                </a:cxn>
                <a:cxn ang="0">
                  <a:pos x="21" y="5"/>
                </a:cxn>
                <a:cxn ang="0">
                  <a:pos x="24" y="3"/>
                </a:cxn>
                <a:cxn ang="0">
                  <a:pos x="28" y="3"/>
                </a:cxn>
                <a:cxn ang="0">
                  <a:pos x="26" y="3"/>
                </a:cxn>
                <a:cxn ang="0">
                  <a:pos x="24" y="3"/>
                </a:cxn>
                <a:cxn ang="0">
                  <a:pos x="21" y="3"/>
                </a:cxn>
                <a:cxn ang="0">
                  <a:pos x="21" y="3"/>
                </a:cxn>
                <a:cxn ang="0">
                  <a:pos x="21" y="3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28" h="7">
                  <a:moveTo>
                    <a:pt x="24" y="0"/>
                  </a:moveTo>
                  <a:lnTo>
                    <a:pt x="21" y="3"/>
                  </a:lnTo>
                  <a:lnTo>
                    <a:pt x="19" y="3"/>
                  </a:lnTo>
                  <a:lnTo>
                    <a:pt x="14" y="3"/>
                  </a:lnTo>
                  <a:lnTo>
                    <a:pt x="7" y="3"/>
                  </a:lnTo>
                  <a:lnTo>
                    <a:pt x="5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7"/>
                  </a:lnTo>
                  <a:lnTo>
                    <a:pt x="0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5" y="7"/>
                  </a:lnTo>
                  <a:lnTo>
                    <a:pt x="7" y="7"/>
                  </a:lnTo>
                  <a:lnTo>
                    <a:pt x="14" y="5"/>
                  </a:lnTo>
                  <a:lnTo>
                    <a:pt x="19" y="5"/>
                  </a:lnTo>
                  <a:lnTo>
                    <a:pt x="21" y="5"/>
                  </a:lnTo>
                  <a:lnTo>
                    <a:pt x="24" y="3"/>
                  </a:lnTo>
                  <a:lnTo>
                    <a:pt x="28" y="3"/>
                  </a:lnTo>
                  <a:lnTo>
                    <a:pt x="26" y="3"/>
                  </a:lnTo>
                  <a:lnTo>
                    <a:pt x="24" y="3"/>
                  </a:lnTo>
                  <a:lnTo>
                    <a:pt x="21" y="3"/>
                  </a:lnTo>
                  <a:lnTo>
                    <a:pt x="21" y="3"/>
                  </a:lnTo>
                  <a:lnTo>
                    <a:pt x="21" y="3"/>
                  </a:lnTo>
                  <a:lnTo>
                    <a:pt x="24" y="0"/>
                  </a:lnTo>
                  <a:lnTo>
                    <a:pt x="24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4" name="Freeform 377">
              <a:extLst>
                <a:ext uri="{FF2B5EF4-FFF2-40B4-BE49-F238E27FC236}">
                  <a16:creationId xmlns:a16="http://schemas.microsoft.com/office/drawing/2014/main" id="{BCF6F951-A97E-C647-BC51-0799E8534D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9765" y="2703984"/>
              <a:ext cx="456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5" name="Freeform 378">
              <a:extLst>
                <a:ext uri="{FF2B5EF4-FFF2-40B4-BE49-F238E27FC236}">
                  <a16:creationId xmlns:a16="http://schemas.microsoft.com/office/drawing/2014/main" id="{B3FDED61-313A-DC42-82C9-9578EE5CFB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9765" y="2703984"/>
              <a:ext cx="456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6" name="Freeform 379">
              <a:extLst>
                <a:ext uri="{FF2B5EF4-FFF2-40B4-BE49-F238E27FC236}">
                  <a16:creationId xmlns:a16="http://schemas.microsoft.com/office/drawing/2014/main" id="{27BE68F5-DC0C-8E44-922B-1DC6C600FD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4324" y="2698456"/>
              <a:ext cx="2280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7" name="Freeform 380">
              <a:extLst>
                <a:ext uri="{FF2B5EF4-FFF2-40B4-BE49-F238E27FC236}">
                  <a16:creationId xmlns:a16="http://schemas.microsoft.com/office/drawing/2014/main" id="{FF9FFFEB-9668-024B-B92D-DB88860699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4324" y="2698456"/>
              <a:ext cx="2280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8" name="Freeform 381">
              <a:extLst>
                <a:ext uri="{FF2B5EF4-FFF2-40B4-BE49-F238E27FC236}">
                  <a16:creationId xmlns:a16="http://schemas.microsoft.com/office/drawing/2014/main" id="{BA667DE9-C2F3-754B-8046-F73272D77A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4324" y="2703984"/>
              <a:ext cx="4560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9" name="Freeform 382">
              <a:extLst>
                <a:ext uri="{FF2B5EF4-FFF2-40B4-BE49-F238E27FC236}">
                  <a16:creationId xmlns:a16="http://schemas.microsoft.com/office/drawing/2014/main" id="{DF8FF02F-5D1C-9D40-9114-6FA6CB3DD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4324" y="2703984"/>
              <a:ext cx="4560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0" name="Freeform 383">
              <a:extLst>
                <a:ext uri="{FF2B5EF4-FFF2-40B4-BE49-F238E27FC236}">
                  <a16:creationId xmlns:a16="http://schemas.microsoft.com/office/drawing/2014/main" id="{4D5662D0-1A33-E34B-B978-DBDEBC406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1859" y="2128863"/>
              <a:ext cx="253054" cy="182490"/>
            </a:xfrm>
            <a:custGeom>
              <a:avLst/>
              <a:gdLst/>
              <a:ahLst/>
              <a:cxnLst>
                <a:cxn ang="0">
                  <a:pos x="10" y="10"/>
                </a:cxn>
                <a:cxn ang="0">
                  <a:pos x="21" y="7"/>
                </a:cxn>
                <a:cxn ang="0">
                  <a:pos x="26" y="2"/>
                </a:cxn>
                <a:cxn ang="0">
                  <a:pos x="40" y="0"/>
                </a:cxn>
                <a:cxn ang="0">
                  <a:pos x="47" y="7"/>
                </a:cxn>
                <a:cxn ang="0">
                  <a:pos x="52" y="12"/>
                </a:cxn>
                <a:cxn ang="0">
                  <a:pos x="71" y="26"/>
                </a:cxn>
                <a:cxn ang="0">
                  <a:pos x="78" y="33"/>
                </a:cxn>
                <a:cxn ang="0">
                  <a:pos x="83" y="36"/>
                </a:cxn>
                <a:cxn ang="0">
                  <a:pos x="88" y="43"/>
                </a:cxn>
                <a:cxn ang="0">
                  <a:pos x="109" y="50"/>
                </a:cxn>
                <a:cxn ang="0">
                  <a:pos x="111" y="54"/>
                </a:cxn>
                <a:cxn ang="0">
                  <a:pos x="111" y="62"/>
                </a:cxn>
                <a:cxn ang="0">
                  <a:pos x="104" y="64"/>
                </a:cxn>
                <a:cxn ang="0">
                  <a:pos x="99" y="66"/>
                </a:cxn>
                <a:cxn ang="0">
                  <a:pos x="102" y="62"/>
                </a:cxn>
                <a:cxn ang="0">
                  <a:pos x="104" y="59"/>
                </a:cxn>
                <a:cxn ang="0">
                  <a:pos x="99" y="57"/>
                </a:cxn>
                <a:cxn ang="0">
                  <a:pos x="97" y="50"/>
                </a:cxn>
                <a:cxn ang="0">
                  <a:pos x="95" y="47"/>
                </a:cxn>
                <a:cxn ang="0">
                  <a:pos x="88" y="50"/>
                </a:cxn>
                <a:cxn ang="0">
                  <a:pos x="88" y="54"/>
                </a:cxn>
                <a:cxn ang="0">
                  <a:pos x="83" y="54"/>
                </a:cxn>
                <a:cxn ang="0">
                  <a:pos x="83" y="52"/>
                </a:cxn>
                <a:cxn ang="0">
                  <a:pos x="90" y="47"/>
                </a:cxn>
                <a:cxn ang="0">
                  <a:pos x="80" y="40"/>
                </a:cxn>
                <a:cxn ang="0">
                  <a:pos x="73" y="38"/>
                </a:cxn>
                <a:cxn ang="0">
                  <a:pos x="73" y="38"/>
                </a:cxn>
                <a:cxn ang="0">
                  <a:pos x="71" y="36"/>
                </a:cxn>
                <a:cxn ang="0">
                  <a:pos x="66" y="36"/>
                </a:cxn>
                <a:cxn ang="0">
                  <a:pos x="69" y="33"/>
                </a:cxn>
                <a:cxn ang="0">
                  <a:pos x="66" y="31"/>
                </a:cxn>
                <a:cxn ang="0">
                  <a:pos x="66" y="28"/>
                </a:cxn>
                <a:cxn ang="0">
                  <a:pos x="69" y="28"/>
                </a:cxn>
                <a:cxn ang="0">
                  <a:pos x="69" y="26"/>
                </a:cxn>
                <a:cxn ang="0">
                  <a:pos x="64" y="24"/>
                </a:cxn>
                <a:cxn ang="0">
                  <a:pos x="62" y="24"/>
                </a:cxn>
                <a:cxn ang="0">
                  <a:pos x="62" y="24"/>
                </a:cxn>
                <a:cxn ang="0">
                  <a:pos x="62" y="21"/>
                </a:cxn>
                <a:cxn ang="0">
                  <a:pos x="57" y="21"/>
                </a:cxn>
                <a:cxn ang="0">
                  <a:pos x="54" y="19"/>
                </a:cxn>
                <a:cxn ang="0">
                  <a:pos x="43" y="14"/>
                </a:cxn>
                <a:cxn ang="0">
                  <a:pos x="38" y="5"/>
                </a:cxn>
                <a:cxn ang="0">
                  <a:pos x="38" y="7"/>
                </a:cxn>
                <a:cxn ang="0">
                  <a:pos x="43" y="17"/>
                </a:cxn>
                <a:cxn ang="0">
                  <a:pos x="38" y="17"/>
                </a:cxn>
                <a:cxn ang="0">
                  <a:pos x="33" y="14"/>
                </a:cxn>
                <a:cxn ang="0">
                  <a:pos x="29" y="10"/>
                </a:cxn>
                <a:cxn ang="0">
                  <a:pos x="21" y="10"/>
                </a:cxn>
                <a:cxn ang="0">
                  <a:pos x="17" y="10"/>
                </a:cxn>
                <a:cxn ang="0">
                  <a:pos x="19" y="12"/>
                </a:cxn>
                <a:cxn ang="0">
                  <a:pos x="24" y="14"/>
                </a:cxn>
                <a:cxn ang="0">
                  <a:pos x="29" y="17"/>
                </a:cxn>
                <a:cxn ang="0">
                  <a:pos x="24" y="19"/>
                </a:cxn>
                <a:cxn ang="0">
                  <a:pos x="12" y="17"/>
                </a:cxn>
                <a:cxn ang="0">
                  <a:pos x="7" y="14"/>
                </a:cxn>
                <a:cxn ang="0">
                  <a:pos x="3" y="5"/>
                </a:cxn>
              </a:cxnLst>
              <a:rect l="0" t="0" r="r" b="b"/>
              <a:pathLst>
                <a:path w="111" h="66">
                  <a:moveTo>
                    <a:pt x="3" y="5"/>
                  </a:moveTo>
                  <a:lnTo>
                    <a:pt x="7" y="7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4" y="10"/>
                  </a:lnTo>
                  <a:lnTo>
                    <a:pt x="17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6" y="5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31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0" y="0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5" y="2"/>
                  </a:lnTo>
                  <a:lnTo>
                    <a:pt x="45" y="5"/>
                  </a:lnTo>
                  <a:lnTo>
                    <a:pt x="47" y="7"/>
                  </a:lnTo>
                  <a:lnTo>
                    <a:pt x="47" y="7"/>
                  </a:lnTo>
                  <a:lnTo>
                    <a:pt x="50" y="10"/>
                  </a:lnTo>
                  <a:lnTo>
                    <a:pt x="52" y="10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7" y="12"/>
                  </a:lnTo>
                  <a:lnTo>
                    <a:pt x="59" y="14"/>
                  </a:lnTo>
                  <a:lnTo>
                    <a:pt x="62" y="17"/>
                  </a:lnTo>
                  <a:lnTo>
                    <a:pt x="64" y="19"/>
                  </a:lnTo>
                  <a:lnTo>
                    <a:pt x="71" y="26"/>
                  </a:lnTo>
                  <a:lnTo>
                    <a:pt x="73" y="28"/>
                  </a:lnTo>
                  <a:lnTo>
                    <a:pt x="73" y="28"/>
                  </a:lnTo>
                  <a:lnTo>
                    <a:pt x="73" y="28"/>
                  </a:lnTo>
                  <a:lnTo>
                    <a:pt x="76" y="31"/>
                  </a:lnTo>
                  <a:lnTo>
                    <a:pt x="78" y="33"/>
                  </a:lnTo>
                  <a:lnTo>
                    <a:pt x="80" y="33"/>
                  </a:lnTo>
                  <a:lnTo>
                    <a:pt x="80" y="33"/>
                  </a:lnTo>
                  <a:lnTo>
                    <a:pt x="78" y="36"/>
                  </a:lnTo>
                  <a:lnTo>
                    <a:pt x="80" y="36"/>
                  </a:lnTo>
                  <a:lnTo>
                    <a:pt x="83" y="36"/>
                  </a:lnTo>
                  <a:lnTo>
                    <a:pt x="83" y="38"/>
                  </a:lnTo>
                  <a:lnTo>
                    <a:pt x="83" y="38"/>
                  </a:lnTo>
                  <a:lnTo>
                    <a:pt x="83" y="40"/>
                  </a:lnTo>
                  <a:lnTo>
                    <a:pt x="85" y="43"/>
                  </a:lnTo>
                  <a:lnTo>
                    <a:pt x="88" y="43"/>
                  </a:lnTo>
                  <a:lnTo>
                    <a:pt x="90" y="43"/>
                  </a:lnTo>
                  <a:lnTo>
                    <a:pt x="97" y="45"/>
                  </a:lnTo>
                  <a:lnTo>
                    <a:pt x="104" y="47"/>
                  </a:lnTo>
                  <a:lnTo>
                    <a:pt x="106" y="47"/>
                  </a:lnTo>
                  <a:lnTo>
                    <a:pt x="109" y="50"/>
                  </a:lnTo>
                  <a:lnTo>
                    <a:pt x="111" y="50"/>
                  </a:lnTo>
                  <a:lnTo>
                    <a:pt x="111" y="50"/>
                  </a:lnTo>
                  <a:lnTo>
                    <a:pt x="111" y="50"/>
                  </a:lnTo>
                  <a:lnTo>
                    <a:pt x="111" y="52"/>
                  </a:lnTo>
                  <a:lnTo>
                    <a:pt x="111" y="54"/>
                  </a:lnTo>
                  <a:lnTo>
                    <a:pt x="111" y="57"/>
                  </a:lnTo>
                  <a:lnTo>
                    <a:pt x="111" y="59"/>
                  </a:lnTo>
                  <a:lnTo>
                    <a:pt x="111" y="59"/>
                  </a:lnTo>
                  <a:lnTo>
                    <a:pt x="111" y="62"/>
                  </a:lnTo>
                  <a:lnTo>
                    <a:pt x="111" y="62"/>
                  </a:lnTo>
                  <a:lnTo>
                    <a:pt x="109" y="62"/>
                  </a:lnTo>
                  <a:lnTo>
                    <a:pt x="109" y="62"/>
                  </a:lnTo>
                  <a:lnTo>
                    <a:pt x="106" y="64"/>
                  </a:lnTo>
                  <a:lnTo>
                    <a:pt x="104" y="64"/>
                  </a:lnTo>
                  <a:lnTo>
                    <a:pt x="104" y="64"/>
                  </a:lnTo>
                  <a:lnTo>
                    <a:pt x="102" y="64"/>
                  </a:lnTo>
                  <a:lnTo>
                    <a:pt x="102" y="66"/>
                  </a:lnTo>
                  <a:lnTo>
                    <a:pt x="99" y="64"/>
                  </a:lnTo>
                  <a:lnTo>
                    <a:pt x="99" y="66"/>
                  </a:lnTo>
                  <a:lnTo>
                    <a:pt x="99" y="66"/>
                  </a:lnTo>
                  <a:lnTo>
                    <a:pt x="99" y="64"/>
                  </a:lnTo>
                  <a:lnTo>
                    <a:pt x="99" y="62"/>
                  </a:lnTo>
                  <a:lnTo>
                    <a:pt x="99" y="62"/>
                  </a:lnTo>
                  <a:lnTo>
                    <a:pt x="102" y="62"/>
                  </a:lnTo>
                  <a:lnTo>
                    <a:pt x="102" y="62"/>
                  </a:lnTo>
                  <a:lnTo>
                    <a:pt x="102" y="62"/>
                  </a:lnTo>
                  <a:lnTo>
                    <a:pt x="104" y="62"/>
                  </a:lnTo>
                  <a:lnTo>
                    <a:pt x="104" y="62"/>
                  </a:lnTo>
                  <a:lnTo>
                    <a:pt x="104" y="62"/>
                  </a:lnTo>
                  <a:lnTo>
                    <a:pt x="104" y="59"/>
                  </a:lnTo>
                  <a:lnTo>
                    <a:pt x="102" y="59"/>
                  </a:lnTo>
                  <a:lnTo>
                    <a:pt x="102" y="59"/>
                  </a:lnTo>
                  <a:lnTo>
                    <a:pt x="99" y="59"/>
                  </a:lnTo>
                  <a:lnTo>
                    <a:pt x="99" y="59"/>
                  </a:lnTo>
                  <a:lnTo>
                    <a:pt x="99" y="57"/>
                  </a:lnTo>
                  <a:lnTo>
                    <a:pt x="99" y="54"/>
                  </a:lnTo>
                  <a:lnTo>
                    <a:pt x="99" y="54"/>
                  </a:lnTo>
                  <a:lnTo>
                    <a:pt x="99" y="54"/>
                  </a:lnTo>
                  <a:lnTo>
                    <a:pt x="97" y="52"/>
                  </a:lnTo>
                  <a:lnTo>
                    <a:pt x="97" y="50"/>
                  </a:lnTo>
                  <a:lnTo>
                    <a:pt x="97" y="50"/>
                  </a:lnTo>
                  <a:lnTo>
                    <a:pt x="97" y="50"/>
                  </a:lnTo>
                  <a:lnTo>
                    <a:pt x="97" y="50"/>
                  </a:lnTo>
                  <a:lnTo>
                    <a:pt x="97" y="47"/>
                  </a:lnTo>
                  <a:lnTo>
                    <a:pt x="95" y="47"/>
                  </a:lnTo>
                  <a:lnTo>
                    <a:pt x="95" y="50"/>
                  </a:lnTo>
                  <a:lnTo>
                    <a:pt x="92" y="50"/>
                  </a:lnTo>
                  <a:lnTo>
                    <a:pt x="92" y="5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88" y="52"/>
                  </a:lnTo>
                  <a:lnTo>
                    <a:pt x="88" y="52"/>
                  </a:lnTo>
                  <a:lnTo>
                    <a:pt x="88" y="52"/>
                  </a:lnTo>
                  <a:lnTo>
                    <a:pt x="88" y="54"/>
                  </a:lnTo>
                  <a:lnTo>
                    <a:pt x="85" y="54"/>
                  </a:lnTo>
                  <a:lnTo>
                    <a:pt x="85" y="54"/>
                  </a:lnTo>
                  <a:lnTo>
                    <a:pt x="85" y="54"/>
                  </a:lnTo>
                  <a:lnTo>
                    <a:pt x="83" y="57"/>
                  </a:lnTo>
                  <a:lnTo>
                    <a:pt x="83" y="54"/>
                  </a:lnTo>
                  <a:lnTo>
                    <a:pt x="80" y="54"/>
                  </a:lnTo>
                  <a:lnTo>
                    <a:pt x="80" y="54"/>
                  </a:lnTo>
                  <a:lnTo>
                    <a:pt x="80" y="52"/>
                  </a:lnTo>
                  <a:lnTo>
                    <a:pt x="83" y="52"/>
                  </a:lnTo>
                  <a:lnTo>
                    <a:pt x="83" y="52"/>
                  </a:lnTo>
                  <a:lnTo>
                    <a:pt x="85" y="50"/>
                  </a:lnTo>
                  <a:lnTo>
                    <a:pt x="85" y="47"/>
                  </a:lnTo>
                  <a:lnTo>
                    <a:pt x="85" y="47"/>
                  </a:lnTo>
                  <a:lnTo>
                    <a:pt x="90" y="47"/>
                  </a:lnTo>
                  <a:lnTo>
                    <a:pt x="90" y="47"/>
                  </a:lnTo>
                  <a:lnTo>
                    <a:pt x="85" y="45"/>
                  </a:lnTo>
                  <a:lnTo>
                    <a:pt x="85" y="45"/>
                  </a:lnTo>
                  <a:lnTo>
                    <a:pt x="83" y="45"/>
                  </a:lnTo>
                  <a:lnTo>
                    <a:pt x="80" y="43"/>
                  </a:lnTo>
                  <a:lnTo>
                    <a:pt x="80" y="40"/>
                  </a:lnTo>
                  <a:lnTo>
                    <a:pt x="78" y="40"/>
                  </a:lnTo>
                  <a:lnTo>
                    <a:pt x="78" y="40"/>
                  </a:lnTo>
                  <a:lnTo>
                    <a:pt x="78" y="38"/>
                  </a:lnTo>
                  <a:lnTo>
                    <a:pt x="76" y="38"/>
                  </a:lnTo>
                  <a:lnTo>
                    <a:pt x="73" y="38"/>
                  </a:lnTo>
                  <a:lnTo>
                    <a:pt x="73" y="38"/>
                  </a:lnTo>
                  <a:lnTo>
                    <a:pt x="71" y="36"/>
                  </a:lnTo>
                  <a:lnTo>
                    <a:pt x="71" y="36"/>
                  </a:lnTo>
                  <a:lnTo>
                    <a:pt x="73" y="38"/>
                  </a:lnTo>
                  <a:lnTo>
                    <a:pt x="73" y="38"/>
                  </a:lnTo>
                  <a:lnTo>
                    <a:pt x="73" y="36"/>
                  </a:lnTo>
                  <a:lnTo>
                    <a:pt x="73" y="36"/>
                  </a:lnTo>
                  <a:lnTo>
                    <a:pt x="73" y="36"/>
                  </a:lnTo>
                  <a:lnTo>
                    <a:pt x="71" y="36"/>
                  </a:lnTo>
                  <a:lnTo>
                    <a:pt x="71" y="36"/>
                  </a:lnTo>
                  <a:lnTo>
                    <a:pt x="69" y="36"/>
                  </a:lnTo>
                  <a:lnTo>
                    <a:pt x="69" y="33"/>
                  </a:lnTo>
                  <a:lnTo>
                    <a:pt x="69" y="33"/>
                  </a:lnTo>
                  <a:lnTo>
                    <a:pt x="69" y="33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3"/>
                  </a:lnTo>
                  <a:lnTo>
                    <a:pt x="64" y="33"/>
                  </a:lnTo>
                  <a:lnTo>
                    <a:pt x="64" y="33"/>
                  </a:lnTo>
                  <a:lnTo>
                    <a:pt x="69" y="33"/>
                  </a:lnTo>
                  <a:lnTo>
                    <a:pt x="69" y="31"/>
                  </a:lnTo>
                  <a:lnTo>
                    <a:pt x="66" y="31"/>
                  </a:lnTo>
                  <a:lnTo>
                    <a:pt x="64" y="31"/>
                  </a:lnTo>
                  <a:lnTo>
                    <a:pt x="64" y="31"/>
                  </a:lnTo>
                  <a:lnTo>
                    <a:pt x="66" y="31"/>
                  </a:lnTo>
                  <a:lnTo>
                    <a:pt x="66" y="31"/>
                  </a:lnTo>
                  <a:lnTo>
                    <a:pt x="64" y="31"/>
                  </a:lnTo>
                  <a:lnTo>
                    <a:pt x="64" y="28"/>
                  </a:lnTo>
                  <a:lnTo>
                    <a:pt x="66" y="28"/>
                  </a:lnTo>
                  <a:lnTo>
                    <a:pt x="66" y="28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64" y="26"/>
                  </a:lnTo>
                  <a:lnTo>
                    <a:pt x="69" y="28"/>
                  </a:lnTo>
                  <a:lnTo>
                    <a:pt x="69" y="28"/>
                  </a:lnTo>
                  <a:lnTo>
                    <a:pt x="71" y="31"/>
                  </a:lnTo>
                  <a:lnTo>
                    <a:pt x="71" y="28"/>
                  </a:lnTo>
                  <a:lnTo>
                    <a:pt x="69" y="28"/>
                  </a:lnTo>
                  <a:lnTo>
                    <a:pt x="69" y="28"/>
                  </a:lnTo>
                  <a:lnTo>
                    <a:pt x="69" y="26"/>
                  </a:lnTo>
                  <a:lnTo>
                    <a:pt x="69" y="28"/>
                  </a:lnTo>
                  <a:lnTo>
                    <a:pt x="66" y="26"/>
                  </a:lnTo>
                  <a:lnTo>
                    <a:pt x="64" y="26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6" y="24"/>
                  </a:lnTo>
                  <a:lnTo>
                    <a:pt x="69" y="24"/>
                  </a:lnTo>
                  <a:lnTo>
                    <a:pt x="66" y="24"/>
                  </a:lnTo>
                  <a:lnTo>
                    <a:pt x="62" y="24"/>
                  </a:lnTo>
                  <a:lnTo>
                    <a:pt x="62" y="24"/>
                  </a:lnTo>
                  <a:lnTo>
                    <a:pt x="62" y="26"/>
                  </a:lnTo>
                  <a:lnTo>
                    <a:pt x="62" y="26"/>
                  </a:lnTo>
                  <a:lnTo>
                    <a:pt x="59" y="24"/>
                  </a:lnTo>
                  <a:lnTo>
                    <a:pt x="59" y="24"/>
                  </a:lnTo>
                  <a:lnTo>
                    <a:pt x="62" y="24"/>
                  </a:lnTo>
                  <a:lnTo>
                    <a:pt x="64" y="21"/>
                  </a:lnTo>
                  <a:lnTo>
                    <a:pt x="64" y="21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59" y="21"/>
                  </a:lnTo>
                  <a:lnTo>
                    <a:pt x="59" y="21"/>
                  </a:lnTo>
                  <a:lnTo>
                    <a:pt x="59" y="24"/>
                  </a:lnTo>
                  <a:lnTo>
                    <a:pt x="57" y="21"/>
                  </a:lnTo>
                  <a:lnTo>
                    <a:pt x="57" y="21"/>
                  </a:lnTo>
                  <a:lnTo>
                    <a:pt x="57" y="19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52" y="19"/>
                  </a:lnTo>
                  <a:lnTo>
                    <a:pt x="50" y="19"/>
                  </a:lnTo>
                  <a:lnTo>
                    <a:pt x="47" y="17"/>
                  </a:lnTo>
                  <a:lnTo>
                    <a:pt x="45" y="14"/>
                  </a:lnTo>
                  <a:lnTo>
                    <a:pt x="43" y="14"/>
                  </a:lnTo>
                  <a:lnTo>
                    <a:pt x="45" y="14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0" y="7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6" y="5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38" y="10"/>
                  </a:lnTo>
                  <a:lnTo>
                    <a:pt x="38" y="10"/>
                  </a:lnTo>
                  <a:lnTo>
                    <a:pt x="40" y="12"/>
                  </a:lnTo>
                  <a:lnTo>
                    <a:pt x="40" y="14"/>
                  </a:lnTo>
                  <a:lnTo>
                    <a:pt x="43" y="17"/>
                  </a:lnTo>
                  <a:lnTo>
                    <a:pt x="43" y="19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38" y="19"/>
                  </a:lnTo>
                  <a:lnTo>
                    <a:pt x="38" y="17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31" y="17"/>
                  </a:lnTo>
                  <a:lnTo>
                    <a:pt x="31" y="14"/>
                  </a:lnTo>
                  <a:lnTo>
                    <a:pt x="33" y="14"/>
                  </a:lnTo>
                  <a:lnTo>
                    <a:pt x="31" y="14"/>
                  </a:lnTo>
                  <a:lnTo>
                    <a:pt x="31" y="12"/>
                  </a:lnTo>
                  <a:lnTo>
                    <a:pt x="29" y="12"/>
                  </a:lnTo>
                  <a:lnTo>
                    <a:pt x="31" y="12"/>
                  </a:lnTo>
                  <a:lnTo>
                    <a:pt x="29" y="10"/>
                  </a:lnTo>
                  <a:lnTo>
                    <a:pt x="29" y="10"/>
                  </a:lnTo>
                  <a:lnTo>
                    <a:pt x="29" y="12"/>
                  </a:lnTo>
                  <a:lnTo>
                    <a:pt x="26" y="12"/>
                  </a:lnTo>
                  <a:lnTo>
                    <a:pt x="24" y="12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19" y="10"/>
                  </a:lnTo>
                  <a:lnTo>
                    <a:pt x="17" y="10"/>
                  </a:lnTo>
                  <a:lnTo>
                    <a:pt x="19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2"/>
                  </a:lnTo>
                  <a:lnTo>
                    <a:pt x="19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9" y="17"/>
                  </a:lnTo>
                  <a:lnTo>
                    <a:pt x="29" y="17"/>
                  </a:lnTo>
                  <a:lnTo>
                    <a:pt x="29" y="19"/>
                  </a:lnTo>
                  <a:lnTo>
                    <a:pt x="26" y="19"/>
                  </a:lnTo>
                  <a:lnTo>
                    <a:pt x="24" y="19"/>
                  </a:lnTo>
                  <a:lnTo>
                    <a:pt x="24" y="17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1" y="19"/>
                  </a:lnTo>
                  <a:lnTo>
                    <a:pt x="17" y="17"/>
                  </a:lnTo>
                  <a:lnTo>
                    <a:pt x="14" y="17"/>
                  </a:lnTo>
                  <a:lnTo>
                    <a:pt x="12" y="17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5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5"/>
                  </a:lnTo>
                  <a:lnTo>
                    <a:pt x="3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1" name="Line 385">
              <a:extLst>
                <a:ext uri="{FF2B5EF4-FFF2-40B4-BE49-F238E27FC236}">
                  <a16:creationId xmlns:a16="http://schemas.microsoft.com/office/drawing/2014/main" id="{A9C71C5E-A951-954F-945F-A6A1B3EE75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49433" y="4338105"/>
              <a:ext cx="2280" cy="276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2" name="Line 386">
              <a:extLst>
                <a:ext uri="{FF2B5EF4-FFF2-40B4-BE49-F238E27FC236}">
                  <a16:creationId xmlns:a16="http://schemas.microsoft.com/office/drawing/2014/main" id="{E046E570-6F58-6F46-9EC7-33FDD58A00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49433" y="4338105"/>
              <a:ext cx="2280" cy="276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3" name="Freeform 387">
              <a:extLst>
                <a:ext uri="{FF2B5EF4-FFF2-40B4-BE49-F238E27FC236}">
                  <a16:creationId xmlns:a16="http://schemas.microsoft.com/office/drawing/2014/main" id="{D6A86F14-E097-F645-8855-D96E506725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4966" y="3149152"/>
              <a:ext cx="640615" cy="580651"/>
            </a:xfrm>
            <a:custGeom>
              <a:avLst/>
              <a:gdLst/>
              <a:ahLst/>
              <a:cxnLst>
                <a:cxn ang="0">
                  <a:pos x="224" y="101"/>
                </a:cxn>
                <a:cxn ang="0">
                  <a:pos x="227" y="106"/>
                </a:cxn>
                <a:cxn ang="0">
                  <a:pos x="274" y="127"/>
                </a:cxn>
                <a:cxn ang="0">
                  <a:pos x="231" y="177"/>
                </a:cxn>
                <a:cxn ang="0">
                  <a:pos x="182" y="186"/>
                </a:cxn>
                <a:cxn ang="0">
                  <a:pos x="165" y="203"/>
                </a:cxn>
                <a:cxn ang="0">
                  <a:pos x="144" y="198"/>
                </a:cxn>
                <a:cxn ang="0">
                  <a:pos x="130" y="196"/>
                </a:cxn>
                <a:cxn ang="0">
                  <a:pos x="116" y="203"/>
                </a:cxn>
                <a:cxn ang="0">
                  <a:pos x="111" y="208"/>
                </a:cxn>
                <a:cxn ang="0">
                  <a:pos x="106" y="210"/>
                </a:cxn>
                <a:cxn ang="0">
                  <a:pos x="101" y="200"/>
                </a:cxn>
                <a:cxn ang="0">
                  <a:pos x="94" y="189"/>
                </a:cxn>
                <a:cxn ang="0">
                  <a:pos x="87" y="179"/>
                </a:cxn>
                <a:cxn ang="0">
                  <a:pos x="83" y="170"/>
                </a:cxn>
                <a:cxn ang="0">
                  <a:pos x="78" y="163"/>
                </a:cxn>
                <a:cxn ang="0">
                  <a:pos x="71" y="158"/>
                </a:cxn>
                <a:cxn ang="0">
                  <a:pos x="64" y="153"/>
                </a:cxn>
                <a:cxn ang="0">
                  <a:pos x="59" y="137"/>
                </a:cxn>
                <a:cxn ang="0">
                  <a:pos x="59" y="130"/>
                </a:cxn>
                <a:cxn ang="0">
                  <a:pos x="57" y="122"/>
                </a:cxn>
                <a:cxn ang="0">
                  <a:pos x="49" y="111"/>
                </a:cxn>
                <a:cxn ang="0">
                  <a:pos x="42" y="106"/>
                </a:cxn>
                <a:cxn ang="0">
                  <a:pos x="38" y="104"/>
                </a:cxn>
                <a:cxn ang="0">
                  <a:pos x="33" y="99"/>
                </a:cxn>
                <a:cxn ang="0">
                  <a:pos x="31" y="87"/>
                </a:cxn>
                <a:cxn ang="0">
                  <a:pos x="26" y="82"/>
                </a:cxn>
                <a:cxn ang="0">
                  <a:pos x="16" y="71"/>
                </a:cxn>
                <a:cxn ang="0">
                  <a:pos x="9" y="61"/>
                </a:cxn>
                <a:cxn ang="0">
                  <a:pos x="2" y="54"/>
                </a:cxn>
                <a:cxn ang="0">
                  <a:pos x="2" y="49"/>
                </a:cxn>
                <a:cxn ang="0">
                  <a:pos x="5" y="37"/>
                </a:cxn>
                <a:cxn ang="0">
                  <a:pos x="23" y="35"/>
                </a:cxn>
                <a:cxn ang="0">
                  <a:pos x="40" y="23"/>
                </a:cxn>
                <a:cxn ang="0">
                  <a:pos x="31" y="7"/>
                </a:cxn>
                <a:cxn ang="0">
                  <a:pos x="80" y="4"/>
                </a:cxn>
                <a:cxn ang="0">
                  <a:pos x="113" y="23"/>
                </a:cxn>
                <a:cxn ang="0">
                  <a:pos x="120" y="33"/>
                </a:cxn>
                <a:cxn ang="0">
                  <a:pos x="165" y="42"/>
                </a:cxn>
                <a:cxn ang="0">
                  <a:pos x="184" y="47"/>
                </a:cxn>
                <a:cxn ang="0">
                  <a:pos x="186" y="54"/>
                </a:cxn>
                <a:cxn ang="0">
                  <a:pos x="196" y="63"/>
                </a:cxn>
                <a:cxn ang="0">
                  <a:pos x="196" y="66"/>
                </a:cxn>
                <a:cxn ang="0">
                  <a:pos x="205" y="71"/>
                </a:cxn>
                <a:cxn ang="0">
                  <a:pos x="208" y="78"/>
                </a:cxn>
                <a:cxn ang="0">
                  <a:pos x="208" y="85"/>
                </a:cxn>
                <a:cxn ang="0">
                  <a:pos x="215" y="97"/>
                </a:cxn>
                <a:cxn ang="0">
                  <a:pos x="215" y="99"/>
                </a:cxn>
              </a:cxnLst>
              <a:rect l="0" t="0" r="r" b="b"/>
              <a:pathLst>
                <a:path w="281" h="210">
                  <a:moveTo>
                    <a:pt x="224" y="99"/>
                  </a:moveTo>
                  <a:lnTo>
                    <a:pt x="224" y="101"/>
                  </a:lnTo>
                  <a:lnTo>
                    <a:pt x="224" y="101"/>
                  </a:lnTo>
                  <a:lnTo>
                    <a:pt x="224" y="101"/>
                  </a:lnTo>
                  <a:lnTo>
                    <a:pt x="224" y="104"/>
                  </a:lnTo>
                  <a:lnTo>
                    <a:pt x="224" y="106"/>
                  </a:lnTo>
                  <a:lnTo>
                    <a:pt x="224" y="104"/>
                  </a:lnTo>
                  <a:lnTo>
                    <a:pt x="227" y="106"/>
                  </a:lnTo>
                  <a:lnTo>
                    <a:pt x="227" y="108"/>
                  </a:lnTo>
                  <a:lnTo>
                    <a:pt x="241" y="122"/>
                  </a:lnTo>
                  <a:lnTo>
                    <a:pt x="274" y="127"/>
                  </a:lnTo>
                  <a:lnTo>
                    <a:pt x="274" y="127"/>
                  </a:lnTo>
                  <a:lnTo>
                    <a:pt x="274" y="127"/>
                  </a:lnTo>
                  <a:lnTo>
                    <a:pt x="281" y="137"/>
                  </a:lnTo>
                  <a:lnTo>
                    <a:pt x="271" y="163"/>
                  </a:lnTo>
                  <a:lnTo>
                    <a:pt x="231" y="177"/>
                  </a:lnTo>
                  <a:lnTo>
                    <a:pt x="231" y="177"/>
                  </a:lnTo>
                  <a:lnTo>
                    <a:pt x="215" y="179"/>
                  </a:lnTo>
                  <a:lnTo>
                    <a:pt x="194" y="182"/>
                  </a:lnTo>
                  <a:lnTo>
                    <a:pt x="182" y="186"/>
                  </a:lnTo>
                  <a:lnTo>
                    <a:pt x="172" y="196"/>
                  </a:lnTo>
                  <a:lnTo>
                    <a:pt x="172" y="200"/>
                  </a:lnTo>
                  <a:lnTo>
                    <a:pt x="168" y="203"/>
                  </a:lnTo>
                  <a:lnTo>
                    <a:pt x="165" y="203"/>
                  </a:lnTo>
                  <a:lnTo>
                    <a:pt x="163" y="198"/>
                  </a:lnTo>
                  <a:lnTo>
                    <a:pt x="156" y="198"/>
                  </a:lnTo>
                  <a:lnTo>
                    <a:pt x="153" y="198"/>
                  </a:lnTo>
                  <a:lnTo>
                    <a:pt x="144" y="198"/>
                  </a:lnTo>
                  <a:lnTo>
                    <a:pt x="142" y="196"/>
                  </a:lnTo>
                  <a:lnTo>
                    <a:pt x="134" y="196"/>
                  </a:lnTo>
                  <a:lnTo>
                    <a:pt x="132" y="196"/>
                  </a:lnTo>
                  <a:lnTo>
                    <a:pt x="130" y="196"/>
                  </a:lnTo>
                  <a:lnTo>
                    <a:pt x="130" y="196"/>
                  </a:lnTo>
                  <a:lnTo>
                    <a:pt x="123" y="200"/>
                  </a:lnTo>
                  <a:lnTo>
                    <a:pt x="118" y="203"/>
                  </a:lnTo>
                  <a:lnTo>
                    <a:pt x="116" y="203"/>
                  </a:lnTo>
                  <a:lnTo>
                    <a:pt x="116" y="205"/>
                  </a:lnTo>
                  <a:lnTo>
                    <a:pt x="113" y="205"/>
                  </a:lnTo>
                  <a:lnTo>
                    <a:pt x="111" y="205"/>
                  </a:lnTo>
                  <a:lnTo>
                    <a:pt x="111" y="208"/>
                  </a:lnTo>
                  <a:lnTo>
                    <a:pt x="111" y="210"/>
                  </a:lnTo>
                  <a:lnTo>
                    <a:pt x="108" y="210"/>
                  </a:lnTo>
                  <a:lnTo>
                    <a:pt x="108" y="210"/>
                  </a:lnTo>
                  <a:lnTo>
                    <a:pt x="106" y="210"/>
                  </a:lnTo>
                  <a:lnTo>
                    <a:pt x="106" y="208"/>
                  </a:lnTo>
                  <a:lnTo>
                    <a:pt x="104" y="200"/>
                  </a:lnTo>
                  <a:lnTo>
                    <a:pt x="104" y="200"/>
                  </a:lnTo>
                  <a:lnTo>
                    <a:pt x="101" y="200"/>
                  </a:lnTo>
                  <a:lnTo>
                    <a:pt x="101" y="196"/>
                  </a:lnTo>
                  <a:lnTo>
                    <a:pt x="97" y="191"/>
                  </a:lnTo>
                  <a:lnTo>
                    <a:pt x="94" y="191"/>
                  </a:lnTo>
                  <a:lnTo>
                    <a:pt x="94" y="189"/>
                  </a:lnTo>
                  <a:lnTo>
                    <a:pt x="92" y="186"/>
                  </a:lnTo>
                  <a:lnTo>
                    <a:pt x="87" y="179"/>
                  </a:lnTo>
                  <a:lnTo>
                    <a:pt x="87" y="179"/>
                  </a:lnTo>
                  <a:lnTo>
                    <a:pt x="87" y="179"/>
                  </a:lnTo>
                  <a:lnTo>
                    <a:pt x="85" y="177"/>
                  </a:lnTo>
                  <a:lnTo>
                    <a:pt x="85" y="174"/>
                  </a:lnTo>
                  <a:lnTo>
                    <a:pt x="85" y="172"/>
                  </a:lnTo>
                  <a:lnTo>
                    <a:pt x="83" y="170"/>
                  </a:lnTo>
                  <a:lnTo>
                    <a:pt x="83" y="167"/>
                  </a:lnTo>
                  <a:lnTo>
                    <a:pt x="80" y="165"/>
                  </a:lnTo>
                  <a:lnTo>
                    <a:pt x="80" y="165"/>
                  </a:lnTo>
                  <a:lnTo>
                    <a:pt x="78" y="163"/>
                  </a:lnTo>
                  <a:lnTo>
                    <a:pt x="75" y="160"/>
                  </a:lnTo>
                  <a:lnTo>
                    <a:pt x="73" y="158"/>
                  </a:lnTo>
                  <a:lnTo>
                    <a:pt x="71" y="158"/>
                  </a:lnTo>
                  <a:lnTo>
                    <a:pt x="71" y="158"/>
                  </a:lnTo>
                  <a:lnTo>
                    <a:pt x="68" y="158"/>
                  </a:lnTo>
                  <a:lnTo>
                    <a:pt x="66" y="156"/>
                  </a:lnTo>
                  <a:lnTo>
                    <a:pt x="64" y="153"/>
                  </a:lnTo>
                  <a:lnTo>
                    <a:pt x="64" y="153"/>
                  </a:lnTo>
                  <a:lnTo>
                    <a:pt x="61" y="151"/>
                  </a:lnTo>
                  <a:lnTo>
                    <a:pt x="61" y="148"/>
                  </a:lnTo>
                  <a:lnTo>
                    <a:pt x="59" y="139"/>
                  </a:lnTo>
                  <a:lnTo>
                    <a:pt x="59" y="137"/>
                  </a:lnTo>
                  <a:lnTo>
                    <a:pt x="59" y="137"/>
                  </a:lnTo>
                  <a:lnTo>
                    <a:pt x="59" y="134"/>
                  </a:lnTo>
                  <a:lnTo>
                    <a:pt x="59" y="134"/>
                  </a:lnTo>
                  <a:lnTo>
                    <a:pt x="59" y="130"/>
                  </a:lnTo>
                  <a:lnTo>
                    <a:pt x="59" y="127"/>
                  </a:lnTo>
                  <a:lnTo>
                    <a:pt x="57" y="125"/>
                  </a:lnTo>
                  <a:lnTo>
                    <a:pt x="57" y="125"/>
                  </a:lnTo>
                  <a:lnTo>
                    <a:pt x="57" y="122"/>
                  </a:lnTo>
                  <a:lnTo>
                    <a:pt x="54" y="120"/>
                  </a:lnTo>
                  <a:lnTo>
                    <a:pt x="54" y="118"/>
                  </a:lnTo>
                  <a:lnTo>
                    <a:pt x="54" y="115"/>
                  </a:lnTo>
                  <a:lnTo>
                    <a:pt x="49" y="111"/>
                  </a:lnTo>
                  <a:lnTo>
                    <a:pt x="47" y="108"/>
                  </a:lnTo>
                  <a:lnTo>
                    <a:pt x="45" y="106"/>
                  </a:lnTo>
                  <a:lnTo>
                    <a:pt x="42" y="106"/>
                  </a:lnTo>
                  <a:lnTo>
                    <a:pt x="42" y="106"/>
                  </a:lnTo>
                  <a:lnTo>
                    <a:pt x="42" y="106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38" y="104"/>
                  </a:lnTo>
                  <a:lnTo>
                    <a:pt x="38" y="104"/>
                  </a:lnTo>
                  <a:lnTo>
                    <a:pt x="38" y="104"/>
                  </a:lnTo>
                  <a:lnTo>
                    <a:pt x="35" y="101"/>
                  </a:lnTo>
                  <a:lnTo>
                    <a:pt x="33" y="99"/>
                  </a:lnTo>
                  <a:lnTo>
                    <a:pt x="33" y="97"/>
                  </a:lnTo>
                  <a:lnTo>
                    <a:pt x="35" y="97"/>
                  </a:lnTo>
                  <a:lnTo>
                    <a:pt x="33" y="89"/>
                  </a:lnTo>
                  <a:lnTo>
                    <a:pt x="31" y="87"/>
                  </a:lnTo>
                  <a:lnTo>
                    <a:pt x="28" y="85"/>
                  </a:lnTo>
                  <a:lnTo>
                    <a:pt x="26" y="85"/>
                  </a:lnTo>
                  <a:lnTo>
                    <a:pt x="26" y="85"/>
                  </a:lnTo>
                  <a:lnTo>
                    <a:pt x="26" y="82"/>
                  </a:lnTo>
                  <a:lnTo>
                    <a:pt x="23" y="80"/>
                  </a:lnTo>
                  <a:lnTo>
                    <a:pt x="21" y="73"/>
                  </a:lnTo>
                  <a:lnTo>
                    <a:pt x="19" y="73"/>
                  </a:lnTo>
                  <a:lnTo>
                    <a:pt x="16" y="71"/>
                  </a:lnTo>
                  <a:lnTo>
                    <a:pt x="14" y="66"/>
                  </a:lnTo>
                  <a:lnTo>
                    <a:pt x="14" y="66"/>
                  </a:lnTo>
                  <a:lnTo>
                    <a:pt x="12" y="63"/>
                  </a:lnTo>
                  <a:lnTo>
                    <a:pt x="9" y="61"/>
                  </a:lnTo>
                  <a:lnTo>
                    <a:pt x="7" y="54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2" y="54"/>
                  </a:lnTo>
                  <a:lnTo>
                    <a:pt x="2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49"/>
                  </a:lnTo>
                  <a:lnTo>
                    <a:pt x="2" y="45"/>
                  </a:lnTo>
                  <a:lnTo>
                    <a:pt x="2" y="42"/>
                  </a:lnTo>
                  <a:lnTo>
                    <a:pt x="5" y="40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19" y="40"/>
                  </a:lnTo>
                  <a:lnTo>
                    <a:pt x="23" y="35"/>
                  </a:lnTo>
                  <a:lnTo>
                    <a:pt x="23" y="35"/>
                  </a:lnTo>
                  <a:lnTo>
                    <a:pt x="28" y="30"/>
                  </a:lnTo>
                  <a:lnTo>
                    <a:pt x="38" y="28"/>
                  </a:lnTo>
                  <a:lnTo>
                    <a:pt x="38" y="26"/>
                  </a:lnTo>
                  <a:lnTo>
                    <a:pt x="40" y="23"/>
                  </a:lnTo>
                  <a:lnTo>
                    <a:pt x="45" y="21"/>
                  </a:lnTo>
                  <a:lnTo>
                    <a:pt x="45" y="21"/>
                  </a:lnTo>
                  <a:lnTo>
                    <a:pt x="33" y="9"/>
                  </a:lnTo>
                  <a:lnTo>
                    <a:pt x="31" y="7"/>
                  </a:lnTo>
                  <a:lnTo>
                    <a:pt x="40" y="7"/>
                  </a:lnTo>
                  <a:lnTo>
                    <a:pt x="57" y="2"/>
                  </a:lnTo>
                  <a:lnTo>
                    <a:pt x="59" y="0"/>
                  </a:lnTo>
                  <a:lnTo>
                    <a:pt x="80" y="4"/>
                  </a:lnTo>
                  <a:lnTo>
                    <a:pt x="94" y="14"/>
                  </a:lnTo>
                  <a:lnTo>
                    <a:pt x="108" y="19"/>
                  </a:lnTo>
                  <a:lnTo>
                    <a:pt x="111" y="19"/>
                  </a:lnTo>
                  <a:lnTo>
                    <a:pt x="113" y="23"/>
                  </a:lnTo>
                  <a:lnTo>
                    <a:pt x="120" y="23"/>
                  </a:lnTo>
                  <a:lnTo>
                    <a:pt x="120" y="23"/>
                  </a:lnTo>
                  <a:lnTo>
                    <a:pt x="120" y="33"/>
                  </a:lnTo>
                  <a:lnTo>
                    <a:pt x="120" y="33"/>
                  </a:lnTo>
                  <a:lnTo>
                    <a:pt x="137" y="40"/>
                  </a:lnTo>
                  <a:lnTo>
                    <a:pt x="160" y="40"/>
                  </a:lnTo>
                  <a:lnTo>
                    <a:pt x="160" y="40"/>
                  </a:lnTo>
                  <a:lnTo>
                    <a:pt x="165" y="42"/>
                  </a:lnTo>
                  <a:lnTo>
                    <a:pt x="170" y="42"/>
                  </a:lnTo>
                  <a:lnTo>
                    <a:pt x="172" y="45"/>
                  </a:lnTo>
                  <a:lnTo>
                    <a:pt x="175" y="47"/>
                  </a:lnTo>
                  <a:lnTo>
                    <a:pt x="184" y="47"/>
                  </a:lnTo>
                  <a:lnTo>
                    <a:pt x="184" y="49"/>
                  </a:lnTo>
                  <a:lnTo>
                    <a:pt x="184" y="52"/>
                  </a:lnTo>
                  <a:lnTo>
                    <a:pt x="186" y="52"/>
                  </a:lnTo>
                  <a:lnTo>
                    <a:pt x="186" y="54"/>
                  </a:lnTo>
                  <a:lnTo>
                    <a:pt x="189" y="56"/>
                  </a:lnTo>
                  <a:lnTo>
                    <a:pt x="191" y="59"/>
                  </a:lnTo>
                  <a:lnTo>
                    <a:pt x="191" y="61"/>
                  </a:lnTo>
                  <a:lnTo>
                    <a:pt x="196" y="63"/>
                  </a:lnTo>
                  <a:lnTo>
                    <a:pt x="196" y="63"/>
                  </a:lnTo>
                  <a:lnTo>
                    <a:pt x="196" y="63"/>
                  </a:lnTo>
                  <a:lnTo>
                    <a:pt x="196" y="63"/>
                  </a:lnTo>
                  <a:lnTo>
                    <a:pt x="196" y="66"/>
                  </a:lnTo>
                  <a:lnTo>
                    <a:pt x="198" y="68"/>
                  </a:lnTo>
                  <a:lnTo>
                    <a:pt x="201" y="68"/>
                  </a:lnTo>
                  <a:lnTo>
                    <a:pt x="203" y="71"/>
                  </a:lnTo>
                  <a:lnTo>
                    <a:pt x="205" y="71"/>
                  </a:lnTo>
                  <a:lnTo>
                    <a:pt x="205" y="73"/>
                  </a:lnTo>
                  <a:lnTo>
                    <a:pt x="205" y="73"/>
                  </a:lnTo>
                  <a:lnTo>
                    <a:pt x="205" y="75"/>
                  </a:lnTo>
                  <a:lnTo>
                    <a:pt x="208" y="78"/>
                  </a:lnTo>
                  <a:lnTo>
                    <a:pt x="208" y="80"/>
                  </a:lnTo>
                  <a:lnTo>
                    <a:pt x="208" y="80"/>
                  </a:lnTo>
                  <a:lnTo>
                    <a:pt x="208" y="82"/>
                  </a:lnTo>
                  <a:lnTo>
                    <a:pt x="208" y="85"/>
                  </a:lnTo>
                  <a:lnTo>
                    <a:pt x="208" y="87"/>
                  </a:lnTo>
                  <a:lnTo>
                    <a:pt x="212" y="89"/>
                  </a:lnTo>
                  <a:lnTo>
                    <a:pt x="212" y="94"/>
                  </a:lnTo>
                  <a:lnTo>
                    <a:pt x="215" y="97"/>
                  </a:lnTo>
                  <a:lnTo>
                    <a:pt x="215" y="97"/>
                  </a:lnTo>
                  <a:lnTo>
                    <a:pt x="215" y="97"/>
                  </a:lnTo>
                  <a:lnTo>
                    <a:pt x="215" y="99"/>
                  </a:lnTo>
                  <a:lnTo>
                    <a:pt x="215" y="99"/>
                  </a:lnTo>
                  <a:lnTo>
                    <a:pt x="217" y="101"/>
                  </a:lnTo>
                  <a:lnTo>
                    <a:pt x="220" y="101"/>
                  </a:lnTo>
                  <a:lnTo>
                    <a:pt x="224" y="9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4" name="Freeform 389">
              <a:extLst>
                <a:ext uri="{FF2B5EF4-FFF2-40B4-BE49-F238E27FC236}">
                  <a16:creationId xmlns:a16="http://schemas.microsoft.com/office/drawing/2014/main" id="{928A3BF1-15C3-864B-89A2-913BC7D5D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7892" y="4669905"/>
              <a:ext cx="50156" cy="52535"/>
            </a:xfrm>
            <a:custGeom>
              <a:avLst/>
              <a:gdLst/>
              <a:ahLst/>
              <a:cxnLst>
                <a:cxn ang="0">
                  <a:pos x="19" y="7"/>
                </a:cxn>
                <a:cxn ang="0">
                  <a:pos x="19" y="5"/>
                </a:cxn>
                <a:cxn ang="0">
                  <a:pos x="19" y="5"/>
                </a:cxn>
                <a:cxn ang="0">
                  <a:pos x="19" y="5"/>
                </a:cxn>
                <a:cxn ang="0">
                  <a:pos x="19" y="5"/>
                </a:cxn>
                <a:cxn ang="0">
                  <a:pos x="19" y="5"/>
                </a:cxn>
                <a:cxn ang="0">
                  <a:pos x="19" y="5"/>
                </a:cxn>
                <a:cxn ang="0">
                  <a:pos x="19" y="5"/>
                </a:cxn>
                <a:cxn ang="0">
                  <a:pos x="19" y="2"/>
                </a:cxn>
                <a:cxn ang="0">
                  <a:pos x="19" y="2"/>
                </a:cxn>
                <a:cxn ang="0">
                  <a:pos x="19" y="2"/>
                </a:cxn>
                <a:cxn ang="0">
                  <a:pos x="19" y="2"/>
                </a:cxn>
                <a:cxn ang="0">
                  <a:pos x="19" y="2"/>
                </a:cxn>
                <a:cxn ang="0">
                  <a:pos x="19" y="2"/>
                </a:cxn>
                <a:cxn ang="0">
                  <a:pos x="22" y="2"/>
                </a:cxn>
                <a:cxn ang="0">
                  <a:pos x="22" y="2"/>
                </a:cxn>
                <a:cxn ang="0">
                  <a:pos x="22" y="2"/>
                </a:cxn>
                <a:cxn ang="0">
                  <a:pos x="22" y="2"/>
                </a:cxn>
                <a:cxn ang="0">
                  <a:pos x="22" y="0"/>
                </a:cxn>
                <a:cxn ang="0">
                  <a:pos x="22" y="0"/>
                </a:cxn>
                <a:cxn ang="0">
                  <a:pos x="22" y="0"/>
                </a:cxn>
                <a:cxn ang="0">
                  <a:pos x="22" y="0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2" y="5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7"/>
                </a:cxn>
                <a:cxn ang="0">
                  <a:pos x="10" y="7"/>
                </a:cxn>
                <a:cxn ang="0">
                  <a:pos x="10" y="7"/>
                </a:cxn>
                <a:cxn ang="0">
                  <a:pos x="10" y="7"/>
                </a:cxn>
                <a:cxn ang="0">
                  <a:pos x="10" y="7"/>
                </a:cxn>
                <a:cxn ang="0">
                  <a:pos x="7" y="7"/>
                </a:cxn>
                <a:cxn ang="0">
                  <a:pos x="10" y="7"/>
                </a:cxn>
                <a:cxn ang="0">
                  <a:pos x="10" y="7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7" y="7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0" y="10"/>
                </a:cxn>
                <a:cxn ang="0">
                  <a:pos x="0" y="14"/>
                </a:cxn>
                <a:cxn ang="0">
                  <a:pos x="3" y="19"/>
                </a:cxn>
                <a:cxn ang="0">
                  <a:pos x="10" y="17"/>
                </a:cxn>
                <a:cxn ang="0">
                  <a:pos x="15" y="14"/>
                </a:cxn>
                <a:cxn ang="0">
                  <a:pos x="19" y="7"/>
                </a:cxn>
              </a:cxnLst>
              <a:rect l="0" t="0" r="r" b="b"/>
              <a:pathLst>
                <a:path w="22" h="19">
                  <a:moveTo>
                    <a:pt x="19" y="7"/>
                  </a:moveTo>
                  <a:lnTo>
                    <a:pt x="19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5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10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7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7"/>
                  </a:lnTo>
                  <a:lnTo>
                    <a:pt x="0" y="19"/>
                  </a:lnTo>
                  <a:lnTo>
                    <a:pt x="3" y="19"/>
                  </a:lnTo>
                  <a:lnTo>
                    <a:pt x="5" y="19"/>
                  </a:lnTo>
                  <a:lnTo>
                    <a:pt x="7" y="17"/>
                  </a:lnTo>
                  <a:lnTo>
                    <a:pt x="10" y="17"/>
                  </a:lnTo>
                  <a:lnTo>
                    <a:pt x="12" y="17"/>
                  </a:lnTo>
                  <a:lnTo>
                    <a:pt x="12" y="14"/>
                  </a:lnTo>
                  <a:lnTo>
                    <a:pt x="15" y="14"/>
                  </a:lnTo>
                  <a:lnTo>
                    <a:pt x="17" y="12"/>
                  </a:lnTo>
                  <a:lnTo>
                    <a:pt x="19" y="10"/>
                  </a:lnTo>
                  <a:lnTo>
                    <a:pt x="19" y="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5" name="Freeform 390">
              <a:extLst>
                <a:ext uri="{FF2B5EF4-FFF2-40B4-BE49-F238E27FC236}">
                  <a16:creationId xmlns:a16="http://schemas.microsoft.com/office/drawing/2014/main" id="{282493DB-2CD4-274F-B8DB-FC6A79F99C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0982" y="5153783"/>
              <a:ext cx="499269" cy="470051"/>
            </a:xfrm>
            <a:custGeom>
              <a:avLst/>
              <a:gdLst/>
              <a:ahLst/>
              <a:cxnLst>
                <a:cxn ang="0">
                  <a:pos x="44" y="73"/>
                </a:cxn>
                <a:cxn ang="0">
                  <a:pos x="37" y="90"/>
                </a:cxn>
                <a:cxn ang="0">
                  <a:pos x="23" y="92"/>
                </a:cxn>
                <a:cxn ang="0">
                  <a:pos x="14" y="87"/>
                </a:cxn>
                <a:cxn ang="0">
                  <a:pos x="2" y="87"/>
                </a:cxn>
                <a:cxn ang="0">
                  <a:pos x="0" y="90"/>
                </a:cxn>
                <a:cxn ang="0">
                  <a:pos x="9" y="109"/>
                </a:cxn>
                <a:cxn ang="0">
                  <a:pos x="16" y="123"/>
                </a:cxn>
                <a:cxn ang="0">
                  <a:pos x="21" y="144"/>
                </a:cxn>
                <a:cxn ang="0">
                  <a:pos x="18" y="146"/>
                </a:cxn>
                <a:cxn ang="0">
                  <a:pos x="21" y="151"/>
                </a:cxn>
                <a:cxn ang="0">
                  <a:pos x="25" y="158"/>
                </a:cxn>
                <a:cxn ang="0">
                  <a:pos x="25" y="165"/>
                </a:cxn>
                <a:cxn ang="0">
                  <a:pos x="28" y="161"/>
                </a:cxn>
                <a:cxn ang="0">
                  <a:pos x="30" y="165"/>
                </a:cxn>
                <a:cxn ang="0">
                  <a:pos x="37" y="168"/>
                </a:cxn>
                <a:cxn ang="0">
                  <a:pos x="47" y="170"/>
                </a:cxn>
                <a:cxn ang="0">
                  <a:pos x="56" y="165"/>
                </a:cxn>
                <a:cxn ang="0">
                  <a:pos x="70" y="165"/>
                </a:cxn>
                <a:cxn ang="0">
                  <a:pos x="75" y="163"/>
                </a:cxn>
                <a:cxn ang="0">
                  <a:pos x="89" y="163"/>
                </a:cxn>
                <a:cxn ang="0">
                  <a:pos x="99" y="161"/>
                </a:cxn>
                <a:cxn ang="0">
                  <a:pos x="118" y="161"/>
                </a:cxn>
                <a:cxn ang="0">
                  <a:pos x="122" y="158"/>
                </a:cxn>
                <a:cxn ang="0">
                  <a:pos x="134" y="156"/>
                </a:cxn>
                <a:cxn ang="0">
                  <a:pos x="153" y="146"/>
                </a:cxn>
                <a:cxn ang="0">
                  <a:pos x="172" y="130"/>
                </a:cxn>
                <a:cxn ang="0">
                  <a:pos x="186" y="116"/>
                </a:cxn>
                <a:cxn ang="0">
                  <a:pos x="196" y="102"/>
                </a:cxn>
                <a:cxn ang="0">
                  <a:pos x="203" y="92"/>
                </a:cxn>
                <a:cxn ang="0">
                  <a:pos x="214" y="78"/>
                </a:cxn>
                <a:cxn ang="0">
                  <a:pos x="217" y="68"/>
                </a:cxn>
                <a:cxn ang="0">
                  <a:pos x="207" y="61"/>
                </a:cxn>
                <a:cxn ang="0">
                  <a:pos x="200" y="68"/>
                </a:cxn>
                <a:cxn ang="0">
                  <a:pos x="193" y="57"/>
                </a:cxn>
                <a:cxn ang="0">
                  <a:pos x="205" y="52"/>
                </a:cxn>
                <a:cxn ang="0">
                  <a:pos x="203" y="12"/>
                </a:cxn>
                <a:cxn ang="0">
                  <a:pos x="196" y="5"/>
                </a:cxn>
                <a:cxn ang="0">
                  <a:pos x="181" y="2"/>
                </a:cxn>
                <a:cxn ang="0">
                  <a:pos x="172" y="2"/>
                </a:cxn>
                <a:cxn ang="0">
                  <a:pos x="153" y="12"/>
                </a:cxn>
                <a:cxn ang="0">
                  <a:pos x="137" y="28"/>
                </a:cxn>
                <a:cxn ang="0">
                  <a:pos x="120" y="47"/>
                </a:cxn>
                <a:cxn ang="0">
                  <a:pos x="106" y="50"/>
                </a:cxn>
                <a:cxn ang="0">
                  <a:pos x="92" y="45"/>
                </a:cxn>
                <a:cxn ang="0">
                  <a:pos x="82" y="54"/>
                </a:cxn>
                <a:cxn ang="0">
                  <a:pos x="68" y="64"/>
                </a:cxn>
                <a:cxn ang="0">
                  <a:pos x="56" y="61"/>
                </a:cxn>
                <a:cxn ang="0">
                  <a:pos x="59" y="47"/>
                </a:cxn>
                <a:cxn ang="0">
                  <a:pos x="49" y="38"/>
                </a:cxn>
              </a:cxnLst>
              <a:rect l="0" t="0" r="r" b="b"/>
              <a:pathLst>
                <a:path w="219" h="170">
                  <a:moveTo>
                    <a:pt x="44" y="35"/>
                  </a:moveTo>
                  <a:lnTo>
                    <a:pt x="44" y="47"/>
                  </a:lnTo>
                  <a:lnTo>
                    <a:pt x="44" y="61"/>
                  </a:lnTo>
                  <a:lnTo>
                    <a:pt x="44" y="73"/>
                  </a:lnTo>
                  <a:lnTo>
                    <a:pt x="44" y="87"/>
                  </a:lnTo>
                  <a:lnTo>
                    <a:pt x="44" y="87"/>
                  </a:lnTo>
                  <a:lnTo>
                    <a:pt x="42" y="87"/>
                  </a:lnTo>
                  <a:lnTo>
                    <a:pt x="37" y="90"/>
                  </a:lnTo>
                  <a:lnTo>
                    <a:pt x="35" y="92"/>
                  </a:lnTo>
                  <a:lnTo>
                    <a:pt x="30" y="92"/>
                  </a:lnTo>
                  <a:lnTo>
                    <a:pt x="28" y="92"/>
                  </a:lnTo>
                  <a:lnTo>
                    <a:pt x="23" y="92"/>
                  </a:lnTo>
                  <a:lnTo>
                    <a:pt x="21" y="94"/>
                  </a:lnTo>
                  <a:lnTo>
                    <a:pt x="16" y="92"/>
                  </a:lnTo>
                  <a:lnTo>
                    <a:pt x="14" y="90"/>
                  </a:lnTo>
                  <a:lnTo>
                    <a:pt x="14" y="87"/>
                  </a:lnTo>
                  <a:lnTo>
                    <a:pt x="7" y="83"/>
                  </a:lnTo>
                  <a:lnTo>
                    <a:pt x="4" y="83"/>
                  </a:lnTo>
                  <a:lnTo>
                    <a:pt x="4" y="87"/>
                  </a:lnTo>
                  <a:lnTo>
                    <a:pt x="2" y="87"/>
                  </a:lnTo>
                  <a:lnTo>
                    <a:pt x="2" y="87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2" y="92"/>
                  </a:lnTo>
                  <a:lnTo>
                    <a:pt x="4" y="94"/>
                  </a:lnTo>
                  <a:lnTo>
                    <a:pt x="7" y="102"/>
                  </a:lnTo>
                  <a:lnTo>
                    <a:pt x="9" y="109"/>
                  </a:lnTo>
                  <a:lnTo>
                    <a:pt x="11" y="116"/>
                  </a:lnTo>
                  <a:lnTo>
                    <a:pt x="14" y="118"/>
                  </a:lnTo>
                  <a:lnTo>
                    <a:pt x="16" y="120"/>
                  </a:lnTo>
                  <a:lnTo>
                    <a:pt x="16" y="123"/>
                  </a:lnTo>
                  <a:lnTo>
                    <a:pt x="21" y="130"/>
                  </a:lnTo>
                  <a:lnTo>
                    <a:pt x="23" y="132"/>
                  </a:lnTo>
                  <a:lnTo>
                    <a:pt x="23" y="142"/>
                  </a:lnTo>
                  <a:lnTo>
                    <a:pt x="21" y="144"/>
                  </a:lnTo>
                  <a:lnTo>
                    <a:pt x="18" y="144"/>
                  </a:lnTo>
                  <a:lnTo>
                    <a:pt x="18" y="144"/>
                  </a:lnTo>
                  <a:lnTo>
                    <a:pt x="18" y="146"/>
                  </a:lnTo>
                  <a:lnTo>
                    <a:pt x="18" y="146"/>
                  </a:lnTo>
                  <a:lnTo>
                    <a:pt x="21" y="149"/>
                  </a:lnTo>
                  <a:lnTo>
                    <a:pt x="21" y="149"/>
                  </a:lnTo>
                  <a:lnTo>
                    <a:pt x="21" y="149"/>
                  </a:lnTo>
                  <a:lnTo>
                    <a:pt x="21" y="151"/>
                  </a:lnTo>
                  <a:lnTo>
                    <a:pt x="23" y="151"/>
                  </a:lnTo>
                  <a:lnTo>
                    <a:pt x="23" y="154"/>
                  </a:lnTo>
                  <a:lnTo>
                    <a:pt x="25" y="156"/>
                  </a:lnTo>
                  <a:lnTo>
                    <a:pt x="25" y="158"/>
                  </a:lnTo>
                  <a:lnTo>
                    <a:pt x="25" y="161"/>
                  </a:lnTo>
                  <a:lnTo>
                    <a:pt x="25" y="161"/>
                  </a:lnTo>
                  <a:lnTo>
                    <a:pt x="25" y="163"/>
                  </a:lnTo>
                  <a:lnTo>
                    <a:pt x="25" y="165"/>
                  </a:lnTo>
                  <a:lnTo>
                    <a:pt x="25" y="165"/>
                  </a:lnTo>
                  <a:lnTo>
                    <a:pt x="25" y="163"/>
                  </a:lnTo>
                  <a:lnTo>
                    <a:pt x="25" y="163"/>
                  </a:lnTo>
                  <a:lnTo>
                    <a:pt x="28" y="161"/>
                  </a:lnTo>
                  <a:lnTo>
                    <a:pt x="28" y="161"/>
                  </a:lnTo>
                  <a:lnTo>
                    <a:pt x="30" y="161"/>
                  </a:lnTo>
                  <a:lnTo>
                    <a:pt x="30" y="163"/>
                  </a:lnTo>
                  <a:lnTo>
                    <a:pt x="30" y="165"/>
                  </a:lnTo>
                  <a:lnTo>
                    <a:pt x="33" y="165"/>
                  </a:lnTo>
                  <a:lnTo>
                    <a:pt x="37" y="165"/>
                  </a:lnTo>
                  <a:lnTo>
                    <a:pt x="37" y="165"/>
                  </a:lnTo>
                  <a:lnTo>
                    <a:pt x="37" y="168"/>
                  </a:lnTo>
                  <a:lnTo>
                    <a:pt x="40" y="170"/>
                  </a:lnTo>
                  <a:lnTo>
                    <a:pt x="42" y="170"/>
                  </a:lnTo>
                  <a:lnTo>
                    <a:pt x="44" y="170"/>
                  </a:lnTo>
                  <a:lnTo>
                    <a:pt x="47" y="170"/>
                  </a:lnTo>
                  <a:lnTo>
                    <a:pt x="49" y="170"/>
                  </a:lnTo>
                  <a:lnTo>
                    <a:pt x="51" y="168"/>
                  </a:lnTo>
                  <a:lnTo>
                    <a:pt x="56" y="165"/>
                  </a:lnTo>
                  <a:lnTo>
                    <a:pt x="56" y="165"/>
                  </a:lnTo>
                  <a:lnTo>
                    <a:pt x="59" y="165"/>
                  </a:lnTo>
                  <a:lnTo>
                    <a:pt x="63" y="165"/>
                  </a:lnTo>
                  <a:lnTo>
                    <a:pt x="66" y="165"/>
                  </a:lnTo>
                  <a:lnTo>
                    <a:pt x="70" y="165"/>
                  </a:lnTo>
                  <a:lnTo>
                    <a:pt x="70" y="165"/>
                  </a:lnTo>
                  <a:lnTo>
                    <a:pt x="73" y="163"/>
                  </a:lnTo>
                  <a:lnTo>
                    <a:pt x="75" y="163"/>
                  </a:lnTo>
                  <a:lnTo>
                    <a:pt x="75" y="163"/>
                  </a:lnTo>
                  <a:lnTo>
                    <a:pt x="77" y="161"/>
                  </a:lnTo>
                  <a:lnTo>
                    <a:pt x="80" y="161"/>
                  </a:lnTo>
                  <a:lnTo>
                    <a:pt x="82" y="161"/>
                  </a:lnTo>
                  <a:lnTo>
                    <a:pt x="89" y="163"/>
                  </a:lnTo>
                  <a:lnTo>
                    <a:pt x="92" y="163"/>
                  </a:lnTo>
                  <a:lnTo>
                    <a:pt x="92" y="161"/>
                  </a:lnTo>
                  <a:lnTo>
                    <a:pt x="96" y="161"/>
                  </a:lnTo>
                  <a:lnTo>
                    <a:pt x="99" y="161"/>
                  </a:lnTo>
                  <a:lnTo>
                    <a:pt x="108" y="163"/>
                  </a:lnTo>
                  <a:lnTo>
                    <a:pt x="113" y="163"/>
                  </a:lnTo>
                  <a:lnTo>
                    <a:pt x="113" y="161"/>
                  </a:lnTo>
                  <a:lnTo>
                    <a:pt x="118" y="161"/>
                  </a:lnTo>
                  <a:lnTo>
                    <a:pt x="120" y="161"/>
                  </a:lnTo>
                  <a:lnTo>
                    <a:pt x="122" y="161"/>
                  </a:lnTo>
                  <a:lnTo>
                    <a:pt x="125" y="161"/>
                  </a:lnTo>
                  <a:lnTo>
                    <a:pt x="122" y="158"/>
                  </a:lnTo>
                  <a:lnTo>
                    <a:pt x="125" y="158"/>
                  </a:lnTo>
                  <a:lnTo>
                    <a:pt x="127" y="156"/>
                  </a:lnTo>
                  <a:lnTo>
                    <a:pt x="129" y="156"/>
                  </a:lnTo>
                  <a:lnTo>
                    <a:pt x="134" y="156"/>
                  </a:lnTo>
                  <a:lnTo>
                    <a:pt x="137" y="156"/>
                  </a:lnTo>
                  <a:lnTo>
                    <a:pt x="144" y="154"/>
                  </a:lnTo>
                  <a:lnTo>
                    <a:pt x="151" y="149"/>
                  </a:lnTo>
                  <a:lnTo>
                    <a:pt x="153" y="146"/>
                  </a:lnTo>
                  <a:lnTo>
                    <a:pt x="155" y="144"/>
                  </a:lnTo>
                  <a:lnTo>
                    <a:pt x="163" y="142"/>
                  </a:lnTo>
                  <a:lnTo>
                    <a:pt x="167" y="135"/>
                  </a:lnTo>
                  <a:lnTo>
                    <a:pt x="172" y="130"/>
                  </a:lnTo>
                  <a:lnTo>
                    <a:pt x="174" y="128"/>
                  </a:lnTo>
                  <a:lnTo>
                    <a:pt x="177" y="128"/>
                  </a:lnTo>
                  <a:lnTo>
                    <a:pt x="181" y="123"/>
                  </a:lnTo>
                  <a:lnTo>
                    <a:pt x="186" y="116"/>
                  </a:lnTo>
                  <a:lnTo>
                    <a:pt x="188" y="113"/>
                  </a:lnTo>
                  <a:lnTo>
                    <a:pt x="193" y="106"/>
                  </a:lnTo>
                  <a:lnTo>
                    <a:pt x="196" y="104"/>
                  </a:lnTo>
                  <a:lnTo>
                    <a:pt x="196" y="102"/>
                  </a:lnTo>
                  <a:lnTo>
                    <a:pt x="198" y="99"/>
                  </a:lnTo>
                  <a:lnTo>
                    <a:pt x="200" y="97"/>
                  </a:lnTo>
                  <a:lnTo>
                    <a:pt x="203" y="94"/>
                  </a:lnTo>
                  <a:lnTo>
                    <a:pt x="203" y="92"/>
                  </a:lnTo>
                  <a:lnTo>
                    <a:pt x="205" y="92"/>
                  </a:lnTo>
                  <a:lnTo>
                    <a:pt x="210" y="87"/>
                  </a:lnTo>
                  <a:lnTo>
                    <a:pt x="212" y="85"/>
                  </a:lnTo>
                  <a:lnTo>
                    <a:pt x="214" y="78"/>
                  </a:lnTo>
                  <a:lnTo>
                    <a:pt x="214" y="76"/>
                  </a:lnTo>
                  <a:lnTo>
                    <a:pt x="217" y="73"/>
                  </a:lnTo>
                  <a:lnTo>
                    <a:pt x="217" y="71"/>
                  </a:lnTo>
                  <a:lnTo>
                    <a:pt x="217" y="68"/>
                  </a:lnTo>
                  <a:lnTo>
                    <a:pt x="219" y="66"/>
                  </a:lnTo>
                  <a:lnTo>
                    <a:pt x="219" y="64"/>
                  </a:lnTo>
                  <a:lnTo>
                    <a:pt x="217" y="61"/>
                  </a:lnTo>
                  <a:lnTo>
                    <a:pt x="207" y="61"/>
                  </a:lnTo>
                  <a:lnTo>
                    <a:pt x="207" y="64"/>
                  </a:lnTo>
                  <a:lnTo>
                    <a:pt x="205" y="66"/>
                  </a:lnTo>
                  <a:lnTo>
                    <a:pt x="203" y="68"/>
                  </a:lnTo>
                  <a:lnTo>
                    <a:pt x="200" y="68"/>
                  </a:lnTo>
                  <a:lnTo>
                    <a:pt x="196" y="68"/>
                  </a:lnTo>
                  <a:lnTo>
                    <a:pt x="193" y="64"/>
                  </a:lnTo>
                  <a:lnTo>
                    <a:pt x="193" y="61"/>
                  </a:lnTo>
                  <a:lnTo>
                    <a:pt x="193" y="57"/>
                  </a:lnTo>
                  <a:lnTo>
                    <a:pt x="196" y="54"/>
                  </a:lnTo>
                  <a:lnTo>
                    <a:pt x="198" y="50"/>
                  </a:lnTo>
                  <a:lnTo>
                    <a:pt x="200" y="50"/>
                  </a:lnTo>
                  <a:lnTo>
                    <a:pt x="205" y="52"/>
                  </a:lnTo>
                  <a:lnTo>
                    <a:pt x="207" y="50"/>
                  </a:lnTo>
                  <a:lnTo>
                    <a:pt x="207" y="28"/>
                  </a:lnTo>
                  <a:lnTo>
                    <a:pt x="203" y="19"/>
                  </a:lnTo>
                  <a:lnTo>
                    <a:pt x="203" y="12"/>
                  </a:lnTo>
                  <a:lnTo>
                    <a:pt x="203" y="7"/>
                  </a:lnTo>
                  <a:lnTo>
                    <a:pt x="200" y="7"/>
                  </a:lnTo>
                  <a:lnTo>
                    <a:pt x="200" y="7"/>
                  </a:lnTo>
                  <a:lnTo>
                    <a:pt x="196" y="5"/>
                  </a:lnTo>
                  <a:lnTo>
                    <a:pt x="191" y="2"/>
                  </a:lnTo>
                  <a:lnTo>
                    <a:pt x="188" y="2"/>
                  </a:lnTo>
                  <a:lnTo>
                    <a:pt x="186" y="2"/>
                  </a:lnTo>
                  <a:lnTo>
                    <a:pt x="181" y="2"/>
                  </a:lnTo>
                  <a:lnTo>
                    <a:pt x="177" y="0"/>
                  </a:lnTo>
                  <a:lnTo>
                    <a:pt x="174" y="0"/>
                  </a:lnTo>
                  <a:lnTo>
                    <a:pt x="172" y="0"/>
                  </a:lnTo>
                  <a:lnTo>
                    <a:pt x="172" y="2"/>
                  </a:lnTo>
                  <a:lnTo>
                    <a:pt x="170" y="2"/>
                  </a:lnTo>
                  <a:lnTo>
                    <a:pt x="165" y="5"/>
                  </a:lnTo>
                  <a:lnTo>
                    <a:pt x="155" y="9"/>
                  </a:lnTo>
                  <a:lnTo>
                    <a:pt x="153" y="12"/>
                  </a:lnTo>
                  <a:lnTo>
                    <a:pt x="148" y="17"/>
                  </a:lnTo>
                  <a:lnTo>
                    <a:pt x="144" y="19"/>
                  </a:lnTo>
                  <a:lnTo>
                    <a:pt x="139" y="24"/>
                  </a:lnTo>
                  <a:lnTo>
                    <a:pt x="137" y="28"/>
                  </a:lnTo>
                  <a:lnTo>
                    <a:pt x="129" y="33"/>
                  </a:lnTo>
                  <a:lnTo>
                    <a:pt x="125" y="38"/>
                  </a:lnTo>
                  <a:lnTo>
                    <a:pt x="122" y="45"/>
                  </a:lnTo>
                  <a:lnTo>
                    <a:pt x="120" y="47"/>
                  </a:lnTo>
                  <a:lnTo>
                    <a:pt x="118" y="47"/>
                  </a:lnTo>
                  <a:lnTo>
                    <a:pt x="115" y="47"/>
                  </a:lnTo>
                  <a:lnTo>
                    <a:pt x="111" y="50"/>
                  </a:lnTo>
                  <a:lnTo>
                    <a:pt x="106" y="50"/>
                  </a:lnTo>
                  <a:lnTo>
                    <a:pt x="101" y="45"/>
                  </a:lnTo>
                  <a:lnTo>
                    <a:pt x="99" y="45"/>
                  </a:lnTo>
                  <a:lnTo>
                    <a:pt x="94" y="45"/>
                  </a:lnTo>
                  <a:lnTo>
                    <a:pt x="92" y="45"/>
                  </a:lnTo>
                  <a:lnTo>
                    <a:pt x="87" y="50"/>
                  </a:lnTo>
                  <a:lnTo>
                    <a:pt x="85" y="52"/>
                  </a:lnTo>
                  <a:lnTo>
                    <a:pt x="85" y="52"/>
                  </a:lnTo>
                  <a:lnTo>
                    <a:pt x="82" y="54"/>
                  </a:lnTo>
                  <a:lnTo>
                    <a:pt x="80" y="57"/>
                  </a:lnTo>
                  <a:lnTo>
                    <a:pt x="77" y="59"/>
                  </a:lnTo>
                  <a:lnTo>
                    <a:pt x="75" y="61"/>
                  </a:lnTo>
                  <a:lnTo>
                    <a:pt x="68" y="64"/>
                  </a:lnTo>
                  <a:lnTo>
                    <a:pt x="63" y="64"/>
                  </a:lnTo>
                  <a:lnTo>
                    <a:pt x="59" y="64"/>
                  </a:lnTo>
                  <a:lnTo>
                    <a:pt x="56" y="61"/>
                  </a:lnTo>
                  <a:lnTo>
                    <a:pt x="56" y="61"/>
                  </a:lnTo>
                  <a:lnTo>
                    <a:pt x="59" y="57"/>
                  </a:lnTo>
                  <a:lnTo>
                    <a:pt x="59" y="52"/>
                  </a:lnTo>
                  <a:lnTo>
                    <a:pt x="59" y="52"/>
                  </a:lnTo>
                  <a:lnTo>
                    <a:pt x="59" y="47"/>
                  </a:lnTo>
                  <a:lnTo>
                    <a:pt x="56" y="45"/>
                  </a:lnTo>
                  <a:lnTo>
                    <a:pt x="54" y="42"/>
                  </a:lnTo>
                  <a:lnTo>
                    <a:pt x="51" y="40"/>
                  </a:lnTo>
                  <a:lnTo>
                    <a:pt x="49" y="38"/>
                  </a:lnTo>
                  <a:lnTo>
                    <a:pt x="47" y="38"/>
                  </a:lnTo>
                  <a:lnTo>
                    <a:pt x="47" y="35"/>
                  </a:lnTo>
                  <a:lnTo>
                    <a:pt x="44" y="3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6" name="Freeform 392">
              <a:extLst>
                <a:ext uri="{FF2B5EF4-FFF2-40B4-BE49-F238E27FC236}">
                  <a16:creationId xmlns:a16="http://schemas.microsoft.com/office/drawing/2014/main" id="{D0E870CE-1362-7742-A644-D42C1AC303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926" y="3879113"/>
              <a:ext cx="11399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5" y="5"/>
                </a:cxn>
                <a:cxn ang="0">
                  <a:pos x="5" y="3"/>
                </a:cxn>
                <a:cxn ang="0">
                  <a:pos x="3" y="3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5" y="5"/>
                  </a:lnTo>
                  <a:lnTo>
                    <a:pt x="5" y="3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7" name="Freeform 393">
              <a:extLst>
                <a:ext uri="{FF2B5EF4-FFF2-40B4-BE49-F238E27FC236}">
                  <a16:creationId xmlns:a16="http://schemas.microsoft.com/office/drawing/2014/main" id="{BF38FE65-61DE-6745-8F0A-238A5202D5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926" y="3879113"/>
              <a:ext cx="11399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5" y="5"/>
                </a:cxn>
                <a:cxn ang="0">
                  <a:pos x="5" y="3"/>
                </a:cxn>
                <a:cxn ang="0">
                  <a:pos x="3" y="3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5" y="5"/>
                  </a:lnTo>
                  <a:lnTo>
                    <a:pt x="5" y="3"/>
                  </a:lnTo>
                  <a:lnTo>
                    <a:pt x="3" y="3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8" name="Freeform 394">
              <a:extLst>
                <a:ext uri="{FF2B5EF4-FFF2-40B4-BE49-F238E27FC236}">
                  <a16:creationId xmlns:a16="http://schemas.microsoft.com/office/drawing/2014/main" id="{23FEF853-3539-5C48-98A4-6CB07FAC2F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5722" y="3879113"/>
              <a:ext cx="4560" cy="1382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3"/>
                </a:cxn>
              </a:cxnLst>
              <a:rect l="0" t="0" r="r" b="b"/>
              <a:pathLst>
                <a:path w="2" h="5">
                  <a:moveTo>
                    <a:pt x="0" y="3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9" name="Freeform 395">
              <a:extLst>
                <a:ext uri="{FF2B5EF4-FFF2-40B4-BE49-F238E27FC236}">
                  <a16:creationId xmlns:a16="http://schemas.microsoft.com/office/drawing/2014/main" id="{11A71F73-0C29-0E45-8309-C0CAFDD1F8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5722" y="3879113"/>
              <a:ext cx="4560" cy="1382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3"/>
                </a:cxn>
              </a:cxnLst>
              <a:rect l="0" t="0" r="r" b="b"/>
              <a:pathLst>
                <a:path w="2" h="5">
                  <a:moveTo>
                    <a:pt x="0" y="3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0" name="Freeform 396">
              <a:extLst>
                <a:ext uri="{FF2B5EF4-FFF2-40B4-BE49-F238E27FC236}">
                  <a16:creationId xmlns:a16="http://schemas.microsoft.com/office/drawing/2014/main" id="{56466959-6C9E-724A-84EA-BCECB59EF0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5981" y="3917824"/>
              <a:ext cx="6839" cy="8295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1" name="Freeform 397">
              <a:extLst>
                <a:ext uri="{FF2B5EF4-FFF2-40B4-BE49-F238E27FC236}">
                  <a16:creationId xmlns:a16="http://schemas.microsoft.com/office/drawing/2014/main" id="{BD2665A5-CF13-B24F-AB06-70586B3697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5981" y="3917824"/>
              <a:ext cx="6839" cy="8295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0"/>
                  </a:lnTo>
                  <a:lnTo>
                    <a:pt x="3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2" name="Freeform 398">
              <a:extLst>
                <a:ext uri="{FF2B5EF4-FFF2-40B4-BE49-F238E27FC236}">
                  <a16:creationId xmlns:a16="http://schemas.microsoft.com/office/drawing/2014/main" id="{378EA4B4-AE79-654F-9C38-E99C908F86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4063" y="3939943"/>
              <a:ext cx="27358" cy="24884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2" y="2"/>
                </a:cxn>
                <a:cxn ang="0">
                  <a:pos x="9" y="4"/>
                </a:cxn>
                <a:cxn ang="0">
                  <a:pos x="12" y="4"/>
                </a:cxn>
                <a:cxn ang="0">
                  <a:pos x="12" y="7"/>
                </a:cxn>
                <a:cxn ang="0">
                  <a:pos x="12" y="9"/>
                </a:cxn>
                <a:cxn ang="0">
                  <a:pos x="9" y="9"/>
                </a:cxn>
                <a:cxn ang="0">
                  <a:pos x="7" y="9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0"/>
                </a:cxn>
              </a:cxnLst>
              <a:rect l="0" t="0" r="r" b="b"/>
              <a:pathLst>
                <a:path w="12" h="9">
                  <a:moveTo>
                    <a:pt x="12" y="0"/>
                  </a:moveTo>
                  <a:lnTo>
                    <a:pt x="12" y="2"/>
                  </a:lnTo>
                  <a:lnTo>
                    <a:pt x="9" y="4"/>
                  </a:lnTo>
                  <a:lnTo>
                    <a:pt x="12" y="4"/>
                  </a:lnTo>
                  <a:lnTo>
                    <a:pt x="12" y="7"/>
                  </a:lnTo>
                  <a:lnTo>
                    <a:pt x="12" y="9"/>
                  </a:lnTo>
                  <a:lnTo>
                    <a:pt x="9" y="9"/>
                  </a:lnTo>
                  <a:lnTo>
                    <a:pt x="7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3" name="Freeform 399">
              <a:extLst>
                <a:ext uri="{FF2B5EF4-FFF2-40B4-BE49-F238E27FC236}">
                  <a16:creationId xmlns:a16="http://schemas.microsoft.com/office/drawing/2014/main" id="{06D151C8-B965-934B-AE42-0A333A3D0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4063" y="3939943"/>
              <a:ext cx="27358" cy="24884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2" y="2"/>
                </a:cxn>
                <a:cxn ang="0">
                  <a:pos x="9" y="4"/>
                </a:cxn>
                <a:cxn ang="0">
                  <a:pos x="12" y="4"/>
                </a:cxn>
                <a:cxn ang="0">
                  <a:pos x="12" y="7"/>
                </a:cxn>
                <a:cxn ang="0">
                  <a:pos x="12" y="9"/>
                </a:cxn>
                <a:cxn ang="0">
                  <a:pos x="9" y="9"/>
                </a:cxn>
                <a:cxn ang="0">
                  <a:pos x="7" y="9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0"/>
                </a:cxn>
              </a:cxnLst>
              <a:rect l="0" t="0" r="r" b="b"/>
              <a:pathLst>
                <a:path w="12" h="9">
                  <a:moveTo>
                    <a:pt x="12" y="0"/>
                  </a:moveTo>
                  <a:lnTo>
                    <a:pt x="12" y="2"/>
                  </a:lnTo>
                  <a:lnTo>
                    <a:pt x="9" y="4"/>
                  </a:lnTo>
                  <a:lnTo>
                    <a:pt x="12" y="4"/>
                  </a:lnTo>
                  <a:lnTo>
                    <a:pt x="12" y="7"/>
                  </a:lnTo>
                  <a:lnTo>
                    <a:pt x="12" y="9"/>
                  </a:lnTo>
                  <a:lnTo>
                    <a:pt x="9" y="9"/>
                  </a:lnTo>
                  <a:lnTo>
                    <a:pt x="7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4" name="Freeform 400">
              <a:extLst>
                <a:ext uri="{FF2B5EF4-FFF2-40B4-BE49-F238E27FC236}">
                  <a16:creationId xmlns:a16="http://schemas.microsoft.com/office/drawing/2014/main" id="{2816212B-8D91-D448-9339-EDAF5493FF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5147" y="4324280"/>
              <a:ext cx="15958" cy="1382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5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7" y="5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4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7" h="5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7" y="5"/>
                  </a:lnTo>
                  <a:lnTo>
                    <a:pt x="7" y="2"/>
                  </a:lnTo>
                  <a:lnTo>
                    <a:pt x="7" y="2"/>
                  </a:lnTo>
                  <a:lnTo>
                    <a:pt x="4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5" name="Freeform 401">
              <a:extLst>
                <a:ext uri="{FF2B5EF4-FFF2-40B4-BE49-F238E27FC236}">
                  <a16:creationId xmlns:a16="http://schemas.microsoft.com/office/drawing/2014/main" id="{8F1F893A-4ADD-3648-A19F-2E31E1EB88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5147" y="4324280"/>
              <a:ext cx="15958" cy="1382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5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7" y="5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4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7" h="5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7" y="5"/>
                  </a:lnTo>
                  <a:lnTo>
                    <a:pt x="7" y="2"/>
                  </a:lnTo>
                  <a:lnTo>
                    <a:pt x="7" y="2"/>
                  </a:lnTo>
                  <a:lnTo>
                    <a:pt x="4" y="2"/>
                  </a:lnTo>
                  <a:lnTo>
                    <a:pt x="2" y="0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6" name="Freeform 402">
              <a:extLst>
                <a:ext uri="{FF2B5EF4-FFF2-40B4-BE49-F238E27FC236}">
                  <a16:creationId xmlns:a16="http://schemas.microsoft.com/office/drawing/2014/main" id="{D033C719-668C-A74F-83C2-3A8C45A29D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5666" y="4338105"/>
              <a:ext cx="11399" cy="5530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5" y="2"/>
                </a:cxn>
              </a:cxnLst>
              <a:rect l="0" t="0" r="r" b="b"/>
              <a:pathLst>
                <a:path w="5" h="2">
                  <a:moveTo>
                    <a:pt x="5" y="2"/>
                  </a:move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7" name="Freeform 403">
              <a:extLst>
                <a:ext uri="{FF2B5EF4-FFF2-40B4-BE49-F238E27FC236}">
                  <a16:creationId xmlns:a16="http://schemas.microsoft.com/office/drawing/2014/main" id="{C14B43B5-0BD0-1945-B757-0120E08DE6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5666" y="4338105"/>
              <a:ext cx="11399" cy="5530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5" y="2"/>
                </a:cxn>
              </a:cxnLst>
              <a:rect l="0" t="0" r="r" b="b"/>
              <a:pathLst>
                <a:path w="5" h="2">
                  <a:moveTo>
                    <a:pt x="5" y="2"/>
                  </a:move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8" name="Freeform 404">
              <a:extLst>
                <a:ext uri="{FF2B5EF4-FFF2-40B4-BE49-F238E27FC236}">
                  <a16:creationId xmlns:a16="http://schemas.microsoft.com/office/drawing/2014/main" id="{9525375C-7BD1-7947-8961-7A1FB99C02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8309" y="4343635"/>
              <a:ext cx="66113" cy="58065"/>
            </a:xfrm>
            <a:custGeom>
              <a:avLst/>
              <a:gdLst/>
              <a:ahLst/>
              <a:cxnLst>
                <a:cxn ang="0">
                  <a:pos x="29" y="2"/>
                </a:cxn>
                <a:cxn ang="0">
                  <a:pos x="29" y="9"/>
                </a:cxn>
                <a:cxn ang="0">
                  <a:pos x="29" y="9"/>
                </a:cxn>
                <a:cxn ang="0">
                  <a:pos x="24" y="17"/>
                </a:cxn>
                <a:cxn ang="0">
                  <a:pos x="19" y="19"/>
                </a:cxn>
                <a:cxn ang="0">
                  <a:pos x="17" y="21"/>
                </a:cxn>
                <a:cxn ang="0">
                  <a:pos x="10" y="21"/>
                </a:cxn>
                <a:cxn ang="0">
                  <a:pos x="10" y="21"/>
                </a:cxn>
                <a:cxn ang="0">
                  <a:pos x="5" y="21"/>
                </a:cxn>
                <a:cxn ang="0">
                  <a:pos x="3" y="21"/>
                </a:cxn>
                <a:cxn ang="0">
                  <a:pos x="0" y="19"/>
                </a:cxn>
                <a:cxn ang="0">
                  <a:pos x="0" y="17"/>
                </a:cxn>
                <a:cxn ang="0">
                  <a:pos x="0" y="14"/>
                </a:cxn>
                <a:cxn ang="0">
                  <a:pos x="0" y="12"/>
                </a:cxn>
                <a:cxn ang="0">
                  <a:pos x="0" y="9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5" y="2"/>
                </a:cxn>
                <a:cxn ang="0">
                  <a:pos x="7" y="0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14" y="2"/>
                </a:cxn>
                <a:cxn ang="0">
                  <a:pos x="14" y="2"/>
                </a:cxn>
                <a:cxn ang="0">
                  <a:pos x="19" y="0"/>
                </a:cxn>
                <a:cxn ang="0">
                  <a:pos x="24" y="0"/>
                </a:cxn>
                <a:cxn ang="0">
                  <a:pos x="26" y="0"/>
                </a:cxn>
                <a:cxn ang="0">
                  <a:pos x="26" y="2"/>
                </a:cxn>
                <a:cxn ang="0">
                  <a:pos x="29" y="2"/>
                </a:cxn>
                <a:cxn ang="0">
                  <a:pos x="29" y="2"/>
                </a:cxn>
                <a:cxn ang="0">
                  <a:pos x="29" y="2"/>
                </a:cxn>
              </a:cxnLst>
              <a:rect l="0" t="0" r="r" b="b"/>
              <a:pathLst>
                <a:path w="29" h="21">
                  <a:moveTo>
                    <a:pt x="29" y="2"/>
                  </a:moveTo>
                  <a:lnTo>
                    <a:pt x="29" y="9"/>
                  </a:lnTo>
                  <a:lnTo>
                    <a:pt x="29" y="9"/>
                  </a:lnTo>
                  <a:lnTo>
                    <a:pt x="24" y="17"/>
                  </a:lnTo>
                  <a:lnTo>
                    <a:pt x="19" y="19"/>
                  </a:lnTo>
                  <a:lnTo>
                    <a:pt x="17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5" y="21"/>
                  </a:lnTo>
                  <a:lnTo>
                    <a:pt x="3" y="21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2"/>
                  </a:lnTo>
                  <a:lnTo>
                    <a:pt x="3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9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26" y="2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9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9" name="Freeform 406">
              <a:extLst>
                <a:ext uri="{FF2B5EF4-FFF2-40B4-BE49-F238E27FC236}">
                  <a16:creationId xmlns:a16="http://schemas.microsoft.com/office/drawing/2014/main" id="{AEBC215E-0871-9843-93CA-E059E94A26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2350" y="4338105"/>
              <a:ext cx="15958" cy="24884"/>
            </a:xfrm>
            <a:custGeom>
              <a:avLst/>
              <a:gdLst/>
              <a:ahLst/>
              <a:cxnLst>
                <a:cxn ang="0">
                  <a:pos x="7" y="4"/>
                </a:cxn>
                <a:cxn ang="0">
                  <a:pos x="7" y="4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2" y="9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2" y="4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5" y="2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7" y="4"/>
                </a:cxn>
                <a:cxn ang="0">
                  <a:pos x="7" y="4"/>
                </a:cxn>
                <a:cxn ang="0">
                  <a:pos x="7" y="4"/>
                </a:cxn>
              </a:cxnLst>
              <a:rect l="0" t="0" r="r" b="b"/>
              <a:pathLst>
                <a:path w="7" h="9">
                  <a:moveTo>
                    <a:pt x="7" y="4"/>
                  </a:moveTo>
                  <a:lnTo>
                    <a:pt x="7" y="4"/>
                  </a:lnTo>
                  <a:lnTo>
                    <a:pt x="5" y="7"/>
                  </a:lnTo>
                  <a:lnTo>
                    <a:pt x="5" y="7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2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0" name="Freeform 408">
              <a:extLst>
                <a:ext uri="{FF2B5EF4-FFF2-40B4-BE49-F238E27FC236}">
                  <a16:creationId xmlns:a16="http://schemas.microsoft.com/office/drawing/2014/main" id="{11C7E42E-6E8C-E049-A405-4100EE4C51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2350" y="4338105"/>
              <a:ext cx="15958" cy="24884"/>
            </a:xfrm>
            <a:custGeom>
              <a:avLst/>
              <a:gdLst/>
              <a:ahLst/>
              <a:cxnLst>
                <a:cxn ang="0">
                  <a:pos x="7" y="4"/>
                </a:cxn>
                <a:cxn ang="0">
                  <a:pos x="7" y="4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2" y="9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2" y="4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5" y="2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7" y="4"/>
                </a:cxn>
                <a:cxn ang="0">
                  <a:pos x="7" y="4"/>
                </a:cxn>
                <a:cxn ang="0">
                  <a:pos x="7" y="4"/>
                </a:cxn>
              </a:cxnLst>
              <a:rect l="0" t="0" r="r" b="b"/>
              <a:pathLst>
                <a:path w="7" h="9">
                  <a:moveTo>
                    <a:pt x="7" y="4"/>
                  </a:moveTo>
                  <a:lnTo>
                    <a:pt x="7" y="4"/>
                  </a:lnTo>
                  <a:lnTo>
                    <a:pt x="5" y="7"/>
                  </a:lnTo>
                  <a:lnTo>
                    <a:pt x="5" y="7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2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1" name="Freeform 409">
              <a:extLst>
                <a:ext uri="{FF2B5EF4-FFF2-40B4-BE49-F238E27FC236}">
                  <a16:creationId xmlns:a16="http://schemas.microsoft.com/office/drawing/2014/main" id="{02CA3904-2E7D-BA4B-9E05-A4F0C3AB976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267" y="4318750"/>
              <a:ext cx="228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2" name="Freeform 410">
              <a:extLst>
                <a:ext uri="{FF2B5EF4-FFF2-40B4-BE49-F238E27FC236}">
                  <a16:creationId xmlns:a16="http://schemas.microsoft.com/office/drawing/2014/main" id="{5963D09A-7C79-BC43-8264-B27609FDD2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267" y="4318750"/>
              <a:ext cx="228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3" name="Freeform 411">
              <a:extLst>
                <a:ext uri="{FF2B5EF4-FFF2-40B4-BE49-F238E27FC236}">
                  <a16:creationId xmlns:a16="http://schemas.microsoft.com/office/drawing/2014/main" id="{0ADF1184-92DC-1341-B52A-2618D5057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5147" y="4338105"/>
              <a:ext cx="456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4" name="Freeform 412">
              <a:extLst>
                <a:ext uri="{FF2B5EF4-FFF2-40B4-BE49-F238E27FC236}">
                  <a16:creationId xmlns:a16="http://schemas.microsoft.com/office/drawing/2014/main" id="{2553FEDF-F227-CA42-84F3-1A011E4C20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5147" y="4338105"/>
              <a:ext cx="456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5" name="Freeform 413">
              <a:extLst>
                <a:ext uri="{FF2B5EF4-FFF2-40B4-BE49-F238E27FC236}">
                  <a16:creationId xmlns:a16="http://schemas.microsoft.com/office/drawing/2014/main" id="{648A0100-D5F1-6843-B777-638352015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1557" y="2095685"/>
              <a:ext cx="15958" cy="27651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7"/>
                </a:cxn>
                <a:cxn ang="0">
                  <a:pos x="4" y="10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4" y="3"/>
                </a:cxn>
                <a:cxn ang="0">
                  <a:pos x="4" y="0"/>
                </a:cxn>
              </a:cxnLst>
              <a:rect l="0" t="0" r="r" b="b"/>
              <a:pathLst>
                <a:path w="7" h="10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7"/>
                  </a:lnTo>
                  <a:lnTo>
                    <a:pt x="4" y="10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4" y="3"/>
                  </a:lnTo>
                  <a:lnTo>
                    <a:pt x="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6" name="Freeform 414">
              <a:extLst>
                <a:ext uri="{FF2B5EF4-FFF2-40B4-BE49-F238E27FC236}">
                  <a16:creationId xmlns:a16="http://schemas.microsoft.com/office/drawing/2014/main" id="{DBDA4E3D-102A-C046-94EF-B0BA482CC2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1557" y="2095685"/>
              <a:ext cx="15958" cy="27651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7"/>
                </a:cxn>
                <a:cxn ang="0">
                  <a:pos x="4" y="10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4" y="3"/>
                </a:cxn>
                <a:cxn ang="0">
                  <a:pos x="4" y="0"/>
                </a:cxn>
              </a:cxnLst>
              <a:rect l="0" t="0" r="r" b="b"/>
              <a:pathLst>
                <a:path w="7" h="10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7"/>
                  </a:lnTo>
                  <a:lnTo>
                    <a:pt x="4" y="10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4" y="3"/>
                  </a:lnTo>
                  <a:lnTo>
                    <a:pt x="4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7" name="Freeform 415">
              <a:extLst>
                <a:ext uri="{FF2B5EF4-FFF2-40B4-BE49-F238E27FC236}">
                  <a16:creationId xmlns:a16="http://schemas.microsoft.com/office/drawing/2014/main" id="{16B0D437-C864-9440-8E33-D4B83F4A0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9694" y="2175869"/>
              <a:ext cx="27358" cy="24884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2" y="9"/>
                </a:cxn>
                <a:cxn ang="0">
                  <a:pos x="2" y="9"/>
                </a:cxn>
                <a:cxn ang="0">
                  <a:pos x="2" y="7"/>
                </a:cxn>
                <a:cxn ang="0">
                  <a:pos x="4" y="7"/>
                </a:cxn>
                <a:cxn ang="0">
                  <a:pos x="4" y="7"/>
                </a:cxn>
                <a:cxn ang="0">
                  <a:pos x="7" y="7"/>
                </a:cxn>
                <a:cxn ang="0">
                  <a:pos x="7" y="4"/>
                </a:cxn>
                <a:cxn ang="0">
                  <a:pos x="7" y="4"/>
                </a:cxn>
                <a:cxn ang="0">
                  <a:pos x="7" y="4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12" y="2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9" y="0"/>
                </a:cxn>
              </a:cxnLst>
              <a:rect l="0" t="0" r="r" b="b"/>
              <a:pathLst>
                <a:path w="12" h="9">
                  <a:moveTo>
                    <a:pt x="9" y="0"/>
                  </a:moveTo>
                  <a:lnTo>
                    <a:pt x="9" y="0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7" y="7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12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8" name="Freeform 416">
              <a:extLst>
                <a:ext uri="{FF2B5EF4-FFF2-40B4-BE49-F238E27FC236}">
                  <a16:creationId xmlns:a16="http://schemas.microsoft.com/office/drawing/2014/main" id="{EF316A3C-B1D8-E243-8E30-39C9DED32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9694" y="2175869"/>
              <a:ext cx="27358" cy="24884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2" y="9"/>
                </a:cxn>
                <a:cxn ang="0">
                  <a:pos x="2" y="9"/>
                </a:cxn>
                <a:cxn ang="0">
                  <a:pos x="2" y="7"/>
                </a:cxn>
                <a:cxn ang="0">
                  <a:pos x="4" y="7"/>
                </a:cxn>
                <a:cxn ang="0">
                  <a:pos x="4" y="7"/>
                </a:cxn>
                <a:cxn ang="0">
                  <a:pos x="7" y="7"/>
                </a:cxn>
                <a:cxn ang="0">
                  <a:pos x="7" y="4"/>
                </a:cxn>
                <a:cxn ang="0">
                  <a:pos x="7" y="4"/>
                </a:cxn>
                <a:cxn ang="0">
                  <a:pos x="7" y="4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12" y="2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9" y="0"/>
                </a:cxn>
              </a:cxnLst>
              <a:rect l="0" t="0" r="r" b="b"/>
              <a:pathLst>
                <a:path w="12" h="9">
                  <a:moveTo>
                    <a:pt x="9" y="0"/>
                  </a:moveTo>
                  <a:lnTo>
                    <a:pt x="9" y="0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7" y="7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12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9" name="Freeform 417">
              <a:extLst>
                <a:ext uri="{FF2B5EF4-FFF2-40B4-BE49-F238E27FC236}">
                  <a16:creationId xmlns:a16="http://schemas.microsoft.com/office/drawing/2014/main" id="{AED7F596-5BCD-2347-9692-C182889EA4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3736" y="2206284"/>
              <a:ext cx="15958" cy="276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7" y="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7">
                  <a:moveTo>
                    <a:pt x="4" y="0"/>
                  </a:moveTo>
                  <a:lnTo>
                    <a:pt x="7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0" name="Freeform 418">
              <a:extLst>
                <a:ext uri="{FF2B5EF4-FFF2-40B4-BE49-F238E27FC236}">
                  <a16:creationId xmlns:a16="http://schemas.microsoft.com/office/drawing/2014/main" id="{C8616AC4-0608-1E43-9BAE-B7A3A19CA7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3736" y="2206284"/>
              <a:ext cx="15958" cy="276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7" y="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7">
                  <a:moveTo>
                    <a:pt x="4" y="0"/>
                  </a:moveTo>
                  <a:lnTo>
                    <a:pt x="7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1" name="Freeform 419">
              <a:extLst>
                <a:ext uri="{FF2B5EF4-FFF2-40B4-BE49-F238E27FC236}">
                  <a16:creationId xmlns:a16="http://schemas.microsoft.com/office/drawing/2014/main" id="{AE95E575-00AB-D94F-9277-ACD6A4CC1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1402" y="2148220"/>
              <a:ext cx="15958" cy="8295"/>
            </a:xfrm>
            <a:custGeom>
              <a:avLst/>
              <a:gdLst/>
              <a:ahLst/>
              <a:cxnLst>
                <a:cxn ang="0">
                  <a:pos x="7" y="3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5" y="3"/>
                </a:cxn>
                <a:cxn ang="0">
                  <a:pos x="7" y="3"/>
                </a:cxn>
                <a:cxn ang="0">
                  <a:pos x="7" y="3"/>
                </a:cxn>
              </a:cxnLst>
              <a:rect l="0" t="0" r="r" b="b"/>
              <a:pathLst>
                <a:path w="7" h="3">
                  <a:moveTo>
                    <a:pt x="7" y="3"/>
                  </a:moveTo>
                  <a:lnTo>
                    <a:pt x="7" y="3"/>
                  </a:lnTo>
                  <a:lnTo>
                    <a:pt x="7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5" y="3"/>
                  </a:lnTo>
                  <a:lnTo>
                    <a:pt x="7" y="3"/>
                  </a:lnTo>
                  <a:lnTo>
                    <a:pt x="7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2" name="Freeform 420">
              <a:extLst>
                <a:ext uri="{FF2B5EF4-FFF2-40B4-BE49-F238E27FC236}">
                  <a16:creationId xmlns:a16="http://schemas.microsoft.com/office/drawing/2014/main" id="{9EFA740D-0FD1-7F40-AB79-17818832B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1402" y="2148220"/>
              <a:ext cx="15958" cy="8295"/>
            </a:xfrm>
            <a:custGeom>
              <a:avLst/>
              <a:gdLst/>
              <a:ahLst/>
              <a:cxnLst>
                <a:cxn ang="0">
                  <a:pos x="7" y="3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5" y="3"/>
                </a:cxn>
                <a:cxn ang="0">
                  <a:pos x="7" y="3"/>
                </a:cxn>
                <a:cxn ang="0">
                  <a:pos x="7" y="3"/>
                </a:cxn>
              </a:cxnLst>
              <a:rect l="0" t="0" r="r" b="b"/>
              <a:pathLst>
                <a:path w="7" h="3">
                  <a:moveTo>
                    <a:pt x="7" y="3"/>
                  </a:moveTo>
                  <a:lnTo>
                    <a:pt x="7" y="3"/>
                  </a:lnTo>
                  <a:lnTo>
                    <a:pt x="7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5" y="3"/>
                  </a:lnTo>
                  <a:lnTo>
                    <a:pt x="7" y="3"/>
                  </a:lnTo>
                  <a:lnTo>
                    <a:pt x="7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3" name="Freeform 421">
              <a:extLst>
                <a:ext uri="{FF2B5EF4-FFF2-40B4-BE49-F238E27FC236}">
                  <a16:creationId xmlns:a16="http://schemas.microsoft.com/office/drawing/2014/main" id="{593FA03E-C3D3-844F-9B23-7F72B65479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6843" y="2156515"/>
              <a:ext cx="11399" cy="553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5" h="2">
                  <a:moveTo>
                    <a:pt x="2" y="2"/>
                  </a:moveTo>
                  <a:lnTo>
                    <a:pt x="5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4" name="Freeform 422">
              <a:extLst>
                <a:ext uri="{FF2B5EF4-FFF2-40B4-BE49-F238E27FC236}">
                  <a16:creationId xmlns:a16="http://schemas.microsoft.com/office/drawing/2014/main" id="{EF783D45-9D98-854E-AAF2-A0434242CC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6843" y="2156515"/>
              <a:ext cx="11399" cy="553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5" h="2">
                  <a:moveTo>
                    <a:pt x="2" y="2"/>
                  </a:moveTo>
                  <a:lnTo>
                    <a:pt x="5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5" name="Freeform 423">
              <a:extLst>
                <a:ext uri="{FF2B5EF4-FFF2-40B4-BE49-F238E27FC236}">
                  <a16:creationId xmlns:a16="http://schemas.microsoft.com/office/drawing/2014/main" id="{0784AB77-028F-B046-A082-58C6ADE45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7052" y="2167574"/>
              <a:ext cx="234817" cy="320741"/>
            </a:xfrm>
            <a:custGeom>
              <a:avLst/>
              <a:gdLst/>
              <a:ahLst/>
              <a:cxnLst>
                <a:cxn ang="0">
                  <a:pos x="54" y="109"/>
                </a:cxn>
                <a:cxn ang="0">
                  <a:pos x="63" y="104"/>
                </a:cxn>
                <a:cxn ang="0">
                  <a:pos x="80" y="104"/>
                </a:cxn>
                <a:cxn ang="0">
                  <a:pos x="99" y="99"/>
                </a:cxn>
                <a:cxn ang="0">
                  <a:pos x="92" y="95"/>
                </a:cxn>
                <a:cxn ang="0">
                  <a:pos x="96" y="92"/>
                </a:cxn>
                <a:cxn ang="0">
                  <a:pos x="103" y="88"/>
                </a:cxn>
                <a:cxn ang="0">
                  <a:pos x="96" y="76"/>
                </a:cxn>
                <a:cxn ang="0">
                  <a:pos x="82" y="78"/>
                </a:cxn>
                <a:cxn ang="0">
                  <a:pos x="82" y="69"/>
                </a:cxn>
                <a:cxn ang="0">
                  <a:pos x="85" y="69"/>
                </a:cxn>
                <a:cxn ang="0">
                  <a:pos x="77" y="59"/>
                </a:cxn>
                <a:cxn ang="0">
                  <a:pos x="66" y="52"/>
                </a:cxn>
                <a:cxn ang="0">
                  <a:pos x="56" y="40"/>
                </a:cxn>
                <a:cxn ang="0">
                  <a:pos x="37" y="36"/>
                </a:cxn>
                <a:cxn ang="0">
                  <a:pos x="44" y="31"/>
                </a:cxn>
                <a:cxn ang="0">
                  <a:pos x="47" y="26"/>
                </a:cxn>
                <a:cxn ang="0">
                  <a:pos x="56" y="14"/>
                </a:cxn>
                <a:cxn ang="0">
                  <a:pos x="37" y="12"/>
                </a:cxn>
                <a:cxn ang="0">
                  <a:pos x="23" y="14"/>
                </a:cxn>
                <a:cxn ang="0">
                  <a:pos x="25" y="10"/>
                </a:cxn>
                <a:cxn ang="0">
                  <a:pos x="37" y="0"/>
                </a:cxn>
                <a:cxn ang="0">
                  <a:pos x="18" y="0"/>
                </a:cxn>
                <a:cxn ang="0">
                  <a:pos x="9" y="7"/>
                </a:cxn>
                <a:cxn ang="0">
                  <a:pos x="7" y="14"/>
                </a:cxn>
                <a:cxn ang="0">
                  <a:pos x="7" y="17"/>
                </a:cxn>
                <a:cxn ang="0">
                  <a:pos x="7" y="22"/>
                </a:cxn>
                <a:cxn ang="0">
                  <a:pos x="0" y="26"/>
                </a:cxn>
                <a:cxn ang="0">
                  <a:pos x="7" y="29"/>
                </a:cxn>
                <a:cxn ang="0">
                  <a:pos x="7" y="33"/>
                </a:cxn>
                <a:cxn ang="0">
                  <a:pos x="7" y="38"/>
                </a:cxn>
                <a:cxn ang="0">
                  <a:pos x="7" y="45"/>
                </a:cxn>
                <a:cxn ang="0">
                  <a:pos x="14" y="33"/>
                </a:cxn>
                <a:cxn ang="0">
                  <a:pos x="11" y="36"/>
                </a:cxn>
                <a:cxn ang="0">
                  <a:pos x="18" y="36"/>
                </a:cxn>
                <a:cxn ang="0">
                  <a:pos x="18" y="40"/>
                </a:cxn>
                <a:cxn ang="0">
                  <a:pos x="14" y="50"/>
                </a:cxn>
                <a:cxn ang="0">
                  <a:pos x="16" y="52"/>
                </a:cxn>
                <a:cxn ang="0">
                  <a:pos x="23" y="52"/>
                </a:cxn>
                <a:cxn ang="0">
                  <a:pos x="40" y="50"/>
                </a:cxn>
                <a:cxn ang="0">
                  <a:pos x="35" y="59"/>
                </a:cxn>
                <a:cxn ang="0">
                  <a:pos x="44" y="59"/>
                </a:cxn>
                <a:cxn ang="0">
                  <a:pos x="44" y="66"/>
                </a:cxn>
                <a:cxn ang="0">
                  <a:pos x="40" y="71"/>
                </a:cxn>
                <a:cxn ang="0">
                  <a:pos x="23" y="78"/>
                </a:cxn>
                <a:cxn ang="0">
                  <a:pos x="25" y="85"/>
                </a:cxn>
                <a:cxn ang="0">
                  <a:pos x="14" y="95"/>
                </a:cxn>
                <a:cxn ang="0">
                  <a:pos x="23" y="95"/>
                </a:cxn>
                <a:cxn ang="0">
                  <a:pos x="35" y="97"/>
                </a:cxn>
                <a:cxn ang="0">
                  <a:pos x="47" y="92"/>
                </a:cxn>
                <a:cxn ang="0">
                  <a:pos x="37" y="99"/>
                </a:cxn>
                <a:cxn ang="0">
                  <a:pos x="11" y="114"/>
                </a:cxn>
                <a:cxn ang="0">
                  <a:pos x="11" y="116"/>
                </a:cxn>
                <a:cxn ang="0">
                  <a:pos x="18" y="111"/>
                </a:cxn>
                <a:cxn ang="0">
                  <a:pos x="35" y="107"/>
                </a:cxn>
              </a:cxnLst>
              <a:rect l="0" t="0" r="r" b="b"/>
              <a:pathLst>
                <a:path w="103" h="116">
                  <a:moveTo>
                    <a:pt x="47" y="109"/>
                  </a:moveTo>
                  <a:lnTo>
                    <a:pt x="49" y="109"/>
                  </a:lnTo>
                  <a:lnTo>
                    <a:pt x="49" y="109"/>
                  </a:lnTo>
                  <a:lnTo>
                    <a:pt x="51" y="109"/>
                  </a:lnTo>
                  <a:lnTo>
                    <a:pt x="54" y="109"/>
                  </a:lnTo>
                  <a:lnTo>
                    <a:pt x="54" y="109"/>
                  </a:lnTo>
                  <a:lnTo>
                    <a:pt x="54" y="107"/>
                  </a:lnTo>
                  <a:lnTo>
                    <a:pt x="61" y="107"/>
                  </a:lnTo>
                  <a:lnTo>
                    <a:pt x="61" y="107"/>
                  </a:lnTo>
                  <a:lnTo>
                    <a:pt x="63" y="107"/>
                  </a:lnTo>
                  <a:lnTo>
                    <a:pt x="63" y="104"/>
                  </a:lnTo>
                  <a:lnTo>
                    <a:pt x="63" y="104"/>
                  </a:lnTo>
                  <a:lnTo>
                    <a:pt x="66" y="104"/>
                  </a:lnTo>
                  <a:lnTo>
                    <a:pt x="66" y="104"/>
                  </a:lnTo>
                  <a:lnTo>
                    <a:pt x="68" y="104"/>
                  </a:lnTo>
                  <a:lnTo>
                    <a:pt x="68" y="107"/>
                  </a:lnTo>
                  <a:lnTo>
                    <a:pt x="70" y="107"/>
                  </a:lnTo>
                  <a:lnTo>
                    <a:pt x="80" y="104"/>
                  </a:lnTo>
                  <a:lnTo>
                    <a:pt x="82" y="107"/>
                  </a:lnTo>
                  <a:lnTo>
                    <a:pt x="94" y="104"/>
                  </a:lnTo>
                  <a:lnTo>
                    <a:pt x="94" y="104"/>
                  </a:lnTo>
                  <a:lnTo>
                    <a:pt x="99" y="99"/>
                  </a:lnTo>
                  <a:lnTo>
                    <a:pt x="101" y="99"/>
                  </a:lnTo>
                  <a:lnTo>
                    <a:pt x="99" y="99"/>
                  </a:lnTo>
                  <a:lnTo>
                    <a:pt x="94" y="99"/>
                  </a:lnTo>
                  <a:lnTo>
                    <a:pt x="92" y="97"/>
                  </a:lnTo>
                  <a:lnTo>
                    <a:pt x="89" y="97"/>
                  </a:lnTo>
                  <a:lnTo>
                    <a:pt x="89" y="95"/>
                  </a:lnTo>
                  <a:lnTo>
                    <a:pt x="92" y="95"/>
                  </a:lnTo>
                  <a:lnTo>
                    <a:pt x="92" y="95"/>
                  </a:lnTo>
                  <a:lnTo>
                    <a:pt x="94" y="95"/>
                  </a:lnTo>
                  <a:lnTo>
                    <a:pt x="92" y="92"/>
                  </a:lnTo>
                  <a:lnTo>
                    <a:pt x="92" y="92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6" y="92"/>
                  </a:lnTo>
                  <a:lnTo>
                    <a:pt x="99" y="92"/>
                  </a:lnTo>
                  <a:lnTo>
                    <a:pt x="99" y="90"/>
                  </a:lnTo>
                  <a:lnTo>
                    <a:pt x="99" y="90"/>
                  </a:lnTo>
                  <a:lnTo>
                    <a:pt x="99" y="90"/>
                  </a:lnTo>
                  <a:lnTo>
                    <a:pt x="101" y="90"/>
                  </a:lnTo>
                  <a:lnTo>
                    <a:pt x="103" y="88"/>
                  </a:lnTo>
                  <a:lnTo>
                    <a:pt x="103" y="85"/>
                  </a:lnTo>
                  <a:lnTo>
                    <a:pt x="103" y="83"/>
                  </a:lnTo>
                  <a:lnTo>
                    <a:pt x="103" y="81"/>
                  </a:lnTo>
                  <a:lnTo>
                    <a:pt x="101" y="78"/>
                  </a:lnTo>
                  <a:lnTo>
                    <a:pt x="99" y="78"/>
                  </a:lnTo>
                  <a:lnTo>
                    <a:pt x="96" y="76"/>
                  </a:lnTo>
                  <a:lnTo>
                    <a:pt x="94" y="76"/>
                  </a:lnTo>
                  <a:lnTo>
                    <a:pt x="89" y="78"/>
                  </a:lnTo>
                  <a:lnTo>
                    <a:pt x="87" y="78"/>
                  </a:lnTo>
                  <a:lnTo>
                    <a:pt x="85" y="78"/>
                  </a:lnTo>
                  <a:lnTo>
                    <a:pt x="82" y="78"/>
                  </a:lnTo>
                  <a:lnTo>
                    <a:pt x="82" y="78"/>
                  </a:lnTo>
                  <a:lnTo>
                    <a:pt x="82" y="76"/>
                  </a:lnTo>
                  <a:lnTo>
                    <a:pt x="85" y="76"/>
                  </a:lnTo>
                  <a:lnTo>
                    <a:pt x="87" y="73"/>
                  </a:lnTo>
                  <a:lnTo>
                    <a:pt x="87" y="73"/>
                  </a:lnTo>
                  <a:lnTo>
                    <a:pt x="85" y="71"/>
                  </a:lnTo>
                  <a:lnTo>
                    <a:pt x="82" y="69"/>
                  </a:lnTo>
                  <a:lnTo>
                    <a:pt x="82" y="69"/>
                  </a:lnTo>
                  <a:lnTo>
                    <a:pt x="80" y="69"/>
                  </a:lnTo>
                  <a:lnTo>
                    <a:pt x="77" y="66"/>
                  </a:lnTo>
                  <a:lnTo>
                    <a:pt x="77" y="66"/>
                  </a:lnTo>
                  <a:lnTo>
                    <a:pt x="80" y="69"/>
                  </a:lnTo>
                  <a:lnTo>
                    <a:pt x="85" y="69"/>
                  </a:lnTo>
                  <a:lnTo>
                    <a:pt x="85" y="69"/>
                  </a:lnTo>
                  <a:lnTo>
                    <a:pt x="82" y="66"/>
                  </a:lnTo>
                  <a:lnTo>
                    <a:pt x="82" y="64"/>
                  </a:lnTo>
                  <a:lnTo>
                    <a:pt x="80" y="62"/>
                  </a:lnTo>
                  <a:lnTo>
                    <a:pt x="77" y="62"/>
                  </a:lnTo>
                  <a:lnTo>
                    <a:pt x="77" y="59"/>
                  </a:lnTo>
                  <a:lnTo>
                    <a:pt x="75" y="57"/>
                  </a:lnTo>
                  <a:lnTo>
                    <a:pt x="73" y="57"/>
                  </a:lnTo>
                  <a:lnTo>
                    <a:pt x="70" y="55"/>
                  </a:lnTo>
                  <a:lnTo>
                    <a:pt x="66" y="55"/>
                  </a:lnTo>
                  <a:lnTo>
                    <a:pt x="66" y="55"/>
                  </a:lnTo>
                  <a:lnTo>
                    <a:pt x="66" y="52"/>
                  </a:lnTo>
                  <a:lnTo>
                    <a:pt x="63" y="50"/>
                  </a:lnTo>
                  <a:lnTo>
                    <a:pt x="61" y="50"/>
                  </a:lnTo>
                  <a:lnTo>
                    <a:pt x="61" y="48"/>
                  </a:lnTo>
                  <a:lnTo>
                    <a:pt x="61" y="43"/>
                  </a:lnTo>
                  <a:lnTo>
                    <a:pt x="59" y="40"/>
                  </a:lnTo>
                  <a:lnTo>
                    <a:pt x="56" y="40"/>
                  </a:lnTo>
                  <a:lnTo>
                    <a:pt x="54" y="38"/>
                  </a:lnTo>
                  <a:lnTo>
                    <a:pt x="47" y="36"/>
                  </a:lnTo>
                  <a:lnTo>
                    <a:pt x="44" y="36"/>
                  </a:lnTo>
                  <a:lnTo>
                    <a:pt x="42" y="36"/>
                  </a:lnTo>
                  <a:lnTo>
                    <a:pt x="37" y="36"/>
                  </a:lnTo>
                  <a:lnTo>
                    <a:pt x="37" y="36"/>
                  </a:lnTo>
                  <a:lnTo>
                    <a:pt x="37" y="36"/>
                  </a:lnTo>
                  <a:lnTo>
                    <a:pt x="40" y="33"/>
                  </a:lnTo>
                  <a:lnTo>
                    <a:pt x="42" y="33"/>
                  </a:lnTo>
                  <a:lnTo>
                    <a:pt x="44" y="33"/>
                  </a:lnTo>
                  <a:lnTo>
                    <a:pt x="47" y="33"/>
                  </a:lnTo>
                  <a:lnTo>
                    <a:pt x="44" y="31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4" y="31"/>
                  </a:lnTo>
                  <a:lnTo>
                    <a:pt x="47" y="29"/>
                  </a:lnTo>
                  <a:lnTo>
                    <a:pt x="47" y="29"/>
                  </a:lnTo>
                  <a:lnTo>
                    <a:pt x="47" y="26"/>
                  </a:lnTo>
                  <a:lnTo>
                    <a:pt x="51" y="24"/>
                  </a:lnTo>
                  <a:lnTo>
                    <a:pt x="51" y="24"/>
                  </a:lnTo>
                  <a:lnTo>
                    <a:pt x="51" y="22"/>
                  </a:lnTo>
                  <a:lnTo>
                    <a:pt x="54" y="19"/>
                  </a:lnTo>
                  <a:lnTo>
                    <a:pt x="56" y="17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1" y="14"/>
                  </a:lnTo>
                  <a:lnTo>
                    <a:pt x="49" y="14"/>
                  </a:lnTo>
                  <a:lnTo>
                    <a:pt x="42" y="14"/>
                  </a:lnTo>
                  <a:lnTo>
                    <a:pt x="40" y="14"/>
                  </a:lnTo>
                  <a:lnTo>
                    <a:pt x="37" y="12"/>
                  </a:lnTo>
                  <a:lnTo>
                    <a:pt x="28" y="14"/>
                  </a:lnTo>
                  <a:lnTo>
                    <a:pt x="25" y="17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8" y="12"/>
                  </a:lnTo>
                  <a:lnTo>
                    <a:pt x="30" y="12"/>
                  </a:lnTo>
                  <a:lnTo>
                    <a:pt x="25" y="12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8" y="10"/>
                  </a:lnTo>
                  <a:lnTo>
                    <a:pt x="33" y="7"/>
                  </a:lnTo>
                  <a:lnTo>
                    <a:pt x="35" y="5"/>
                  </a:lnTo>
                  <a:lnTo>
                    <a:pt x="40" y="5"/>
                  </a:lnTo>
                  <a:lnTo>
                    <a:pt x="40" y="0"/>
                  </a:lnTo>
                  <a:lnTo>
                    <a:pt x="37" y="0"/>
                  </a:lnTo>
                  <a:lnTo>
                    <a:pt x="33" y="0"/>
                  </a:lnTo>
                  <a:lnTo>
                    <a:pt x="30" y="3"/>
                  </a:lnTo>
                  <a:lnTo>
                    <a:pt x="28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18" y="0"/>
                  </a:lnTo>
                  <a:lnTo>
                    <a:pt x="16" y="3"/>
                  </a:lnTo>
                  <a:lnTo>
                    <a:pt x="14" y="5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10"/>
                  </a:lnTo>
                  <a:lnTo>
                    <a:pt x="11" y="10"/>
                  </a:lnTo>
                  <a:lnTo>
                    <a:pt x="4" y="12"/>
                  </a:lnTo>
                  <a:lnTo>
                    <a:pt x="4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26"/>
                  </a:lnTo>
                  <a:lnTo>
                    <a:pt x="2" y="29"/>
                  </a:lnTo>
                  <a:lnTo>
                    <a:pt x="4" y="29"/>
                  </a:lnTo>
                  <a:lnTo>
                    <a:pt x="7" y="29"/>
                  </a:lnTo>
                  <a:lnTo>
                    <a:pt x="9" y="29"/>
                  </a:lnTo>
                  <a:lnTo>
                    <a:pt x="11" y="26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40"/>
                  </a:lnTo>
                  <a:lnTo>
                    <a:pt x="7" y="40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7" y="45"/>
                  </a:lnTo>
                  <a:lnTo>
                    <a:pt x="7" y="45"/>
                  </a:lnTo>
                  <a:lnTo>
                    <a:pt x="7" y="43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14" y="33"/>
                  </a:lnTo>
                  <a:lnTo>
                    <a:pt x="11" y="33"/>
                  </a:lnTo>
                  <a:lnTo>
                    <a:pt x="11" y="36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6"/>
                  </a:lnTo>
                  <a:lnTo>
                    <a:pt x="14" y="36"/>
                  </a:lnTo>
                  <a:lnTo>
                    <a:pt x="14" y="38"/>
                  </a:lnTo>
                  <a:lnTo>
                    <a:pt x="16" y="38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8" y="40"/>
                  </a:lnTo>
                  <a:lnTo>
                    <a:pt x="18" y="43"/>
                  </a:lnTo>
                  <a:lnTo>
                    <a:pt x="18" y="45"/>
                  </a:lnTo>
                  <a:lnTo>
                    <a:pt x="16" y="45"/>
                  </a:lnTo>
                  <a:lnTo>
                    <a:pt x="14" y="48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1" y="50"/>
                  </a:lnTo>
                  <a:lnTo>
                    <a:pt x="11" y="50"/>
                  </a:lnTo>
                  <a:lnTo>
                    <a:pt x="14" y="55"/>
                  </a:lnTo>
                  <a:lnTo>
                    <a:pt x="16" y="55"/>
                  </a:lnTo>
                  <a:lnTo>
                    <a:pt x="16" y="55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21" y="52"/>
                  </a:lnTo>
                  <a:lnTo>
                    <a:pt x="21" y="55"/>
                  </a:lnTo>
                  <a:lnTo>
                    <a:pt x="23" y="52"/>
                  </a:lnTo>
                  <a:lnTo>
                    <a:pt x="23" y="52"/>
                  </a:lnTo>
                  <a:lnTo>
                    <a:pt x="28" y="52"/>
                  </a:lnTo>
                  <a:lnTo>
                    <a:pt x="33" y="50"/>
                  </a:lnTo>
                  <a:lnTo>
                    <a:pt x="33" y="50"/>
                  </a:lnTo>
                  <a:lnTo>
                    <a:pt x="35" y="50"/>
                  </a:lnTo>
                  <a:lnTo>
                    <a:pt x="40" y="50"/>
                  </a:lnTo>
                  <a:lnTo>
                    <a:pt x="40" y="50"/>
                  </a:lnTo>
                  <a:lnTo>
                    <a:pt x="37" y="50"/>
                  </a:lnTo>
                  <a:lnTo>
                    <a:pt x="35" y="52"/>
                  </a:lnTo>
                  <a:lnTo>
                    <a:pt x="33" y="55"/>
                  </a:lnTo>
                  <a:lnTo>
                    <a:pt x="33" y="57"/>
                  </a:lnTo>
                  <a:lnTo>
                    <a:pt x="33" y="57"/>
                  </a:lnTo>
                  <a:lnTo>
                    <a:pt x="35" y="59"/>
                  </a:lnTo>
                  <a:lnTo>
                    <a:pt x="35" y="59"/>
                  </a:lnTo>
                  <a:lnTo>
                    <a:pt x="35" y="59"/>
                  </a:lnTo>
                  <a:lnTo>
                    <a:pt x="37" y="59"/>
                  </a:lnTo>
                  <a:lnTo>
                    <a:pt x="37" y="62"/>
                  </a:lnTo>
                  <a:lnTo>
                    <a:pt x="42" y="62"/>
                  </a:lnTo>
                  <a:lnTo>
                    <a:pt x="44" y="59"/>
                  </a:lnTo>
                  <a:lnTo>
                    <a:pt x="44" y="59"/>
                  </a:lnTo>
                  <a:lnTo>
                    <a:pt x="44" y="62"/>
                  </a:lnTo>
                  <a:lnTo>
                    <a:pt x="42" y="64"/>
                  </a:lnTo>
                  <a:lnTo>
                    <a:pt x="42" y="64"/>
                  </a:lnTo>
                  <a:lnTo>
                    <a:pt x="42" y="66"/>
                  </a:lnTo>
                  <a:lnTo>
                    <a:pt x="44" y="66"/>
                  </a:lnTo>
                  <a:lnTo>
                    <a:pt x="42" y="66"/>
                  </a:lnTo>
                  <a:lnTo>
                    <a:pt x="40" y="69"/>
                  </a:lnTo>
                  <a:lnTo>
                    <a:pt x="42" y="71"/>
                  </a:lnTo>
                  <a:lnTo>
                    <a:pt x="42" y="71"/>
                  </a:lnTo>
                  <a:lnTo>
                    <a:pt x="42" y="71"/>
                  </a:lnTo>
                  <a:lnTo>
                    <a:pt x="40" y="71"/>
                  </a:lnTo>
                  <a:lnTo>
                    <a:pt x="30" y="71"/>
                  </a:lnTo>
                  <a:lnTo>
                    <a:pt x="28" y="73"/>
                  </a:lnTo>
                  <a:lnTo>
                    <a:pt x="23" y="76"/>
                  </a:lnTo>
                  <a:lnTo>
                    <a:pt x="18" y="78"/>
                  </a:lnTo>
                  <a:lnTo>
                    <a:pt x="21" y="78"/>
                  </a:lnTo>
                  <a:lnTo>
                    <a:pt x="23" y="78"/>
                  </a:lnTo>
                  <a:lnTo>
                    <a:pt x="25" y="76"/>
                  </a:lnTo>
                  <a:lnTo>
                    <a:pt x="25" y="78"/>
                  </a:lnTo>
                  <a:lnTo>
                    <a:pt x="25" y="81"/>
                  </a:lnTo>
                  <a:lnTo>
                    <a:pt x="28" y="83"/>
                  </a:lnTo>
                  <a:lnTo>
                    <a:pt x="28" y="83"/>
                  </a:lnTo>
                  <a:lnTo>
                    <a:pt x="25" y="85"/>
                  </a:lnTo>
                  <a:lnTo>
                    <a:pt x="18" y="88"/>
                  </a:lnTo>
                  <a:lnTo>
                    <a:pt x="11" y="92"/>
                  </a:lnTo>
                  <a:lnTo>
                    <a:pt x="11" y="92"/>
                  </a:lnTo>
                  <a:lnTo>
                    <a:pt x="11" y="92"/>
                  </a:lnTo>
                  <a:lnTo>
                    <a:pt x="14" y="95"/>
                  </a:lnTo>
                  <a:lnTo>
                    <a:pt x="14" y="95"/>
                  </a:lnTo>
                  <a:lnTo>
                    <a:pt x="16" y="95"/>
                  </a:lnTo>
                  <a:lnTo>
                    <a:pt x="16" y="95"/>
                  </a:lnTo>
                  <a:lnTo>
                    <a:pt x="18" y="92"/>
                  </a:lnTo>
                  <a:lnTo>
                    <a:pt x="21" y="92"/>
                  </a:lnTo>
                  <a:lnTo>
                    <a:pt x="23" y="92"/>
                  </a:lnTo>
                  <a:lnTo>
                    <a:pt x="23" y="95"/>
                  </a:lnTo>
                  <a:lnTo>
                    <a:pt x="23" y="95"/>
                  </a:lnTo>
                  <a:lnTo>
                    <a:pt x="28" y="95"/>
                  </a:lnTo>
                  <a:lnTo>
                    <a:pt x="28" y="95"/>
                  </a:lnTo>
                  <a:lnTo>
                    <a:pt x="30" y="95"/>
                  </a:lnTo>
                  <a:lnTo>
                    <a:pt x="30" y="95"/>
                  </a:lnTo>
                  <a:lnTo>
                    <a:pt x="35" y="97"/>
                  </a:lnTo>
                  <a:lnTo>
                    <a:pt x="35" y="97"/>
                  </a:lnTo>
                  <a:lnTo>
                    <a:pt x="37" y="97"/>
                  </a:lnTo>
                  <a:lnTo>
                    <a:pt x="40" y="97"/>
                  </a:lnTo>
                  <a:lnTo>
                    <a:pt x="40" y="95"/>
                  </a:lnTo>
                  <a:lnTo>
                    <a:pt x="42" y="95"/>
                  </a:lnTo>
                  <a:lnTo>
                    <a:pt x="47" y="92"/>
                  </a:lnTo>
                  <a:lnTo>
                    <a:pt x="47" y="95"/>
                  </a:lnTo>
                  <a:lnTo>
                    <a:pt x="47" y="95"/>
                  </a:lnTo>
                  <a:lnTo>
                    <a:pt x="42" y="97"/>
                  </a:lnTo>
                  <a:lnTo>
                    <a:pt x="42" y="99"/>
                  </a:lnTo>
                  <a:lnTo>
                    <a:pt x="40" y="99"/>
                  </a:lnTo>
                  <a:lnTo>
                    <a:pt x="37" y="99"/>
                  </a:lnTo>
                  <a:lnTo>
                    <a:pt x="30" y="99"/>
                  </a:lnTo>
                  <a:lnTo>
                    <a:pt x="25" y="102"/>
                  </a:lnTo>
                  <a:lnTo>
                    <a:pt x="25" y="102"/>
                  </a:lnTo>
                  <a:lnTo>
                    <a:pt x="23" y="104"/>
                  </a:lnTo>
                  <a:lnTo>
                    <a:pt x="21" y="107"/>
                  </a:lnTo>
                  <a:lnTo>
                    <a:pt x="11" y="114"/>
                  </a:lnTo>
                  <a:lnTo>
                    <a:pt x="7" y="114"/>
                  </a:lnTo>
                  <a:lnTo>
                    <a:pt x="7" y="116"/>
                  </a:lnTo>
                  <a:lnTo>
                    <a:pt x="7" y="116"/>
                  </a:lnTo>
                  <a:lnTo>
                    <a:pt x="7" y="116"/>
                  </a:lnTo>
                  <a:lnTo>
                    <a:pt x="9" y="114"/>
                  </a:lnTo>
                  <a:lnTo>
                    <a:pt x="11" y="116"/>
                  </a:lnTo>
                  <a:lnTo>
                    <a:pt x="11" y="116"/>
                  </a:lnTo>
                  <a:lnTo>
                    <a:pt x="11" y="116"/>
                  </a:lnTo>
                  <a:lnTo>
                    <a:pt x="14" y="116"/>
                  </a:lnTo>
                  <a:lnTo>
                    <a:pt x="14" y="114"/>
                  </a:lnTo>
                  <a:lnTo>
                    <a:pt x="16" y="114"/>
                  </a:lnTo>
                  <a:lnTo>
                    <a:pt x="18" y="111"/>
                  </a:lnTo>
                  <a:lnTo>
                    <a:pt x="25" y="111"/>
                  </a:lnTo>
                  <a:lnTo>
                    <a:pt x="30" y="114"/>
                  </a:lnTo>
                  <a:lnTo>
                    <a:pt x="33" y="114"/>
                  </a:lnTo>
                  <a:lnTo>
                    <a:pt x="35" y="111"/>
                  </a:lnTo>
                  <a:lnTo>
                    <a:pt x="35" y="109"/>
                  </a:lnTo>
                  <a:lnTo>
                    <a:pt x="35" y="107"/>
                  </a:lnTo>
                  <a:lnTo>
                    <a:pt x="37" y="107"/>
                  </a:lnTo>
                  <a:lnTo>
                    <a:pt x="40" y="107"/>
                  </a:lnTo>
                  <a:lnTo>
                    <a:pt x="44" y="107"/>
                  </a:lnTo>
                  <a:lnTo>
                    <a:pt x="47" y="10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6" name="Freeform 425">
              <a:extLst>
                <a:ext uri="{FF2B5EF4-FFF2-40B4-BE49-F238E27FC236}">
                  <a16:creationId xmlns:a16="http://schemas.microsoft.com/office/drawing/2014/main" id="{2389512C-CF1C-FA48-AB63-05435BEA07A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6116" y="2463431"/>
              <a:ext cx="15958" cy="553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5" y="2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7" h="2">
                  <a:moveTo>
                    <a:pt x="5" y="0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7" name="Freeform 426">
              <a:extLst>
                <a:ext uri="{FF2B5EF4-FFF2-40B4-BE49-F238E27FC236}">
                  <a16:creationId xmlns:a16="http://schemas.microsoft.com/office/drawing/2014/main" id="{9463EC00-9DE5-CF49-A06C-113C6A75E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6116" y="2463431"/>
              <a:ext cx="15958" cy="553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5" y="2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7" h="2">
                  <a:moveTo>
                    <a:pt x="5" y="0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5" y="0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8" name="Freeform 427">
              <a:extLst>
                <a:ext uri="{FF2B5EF4-FFF2-40B4-BE49-F238E27FC236}">
                  <a16:creationId xmlns:a16="http://schemas.microsoft.com/office/drawing/2014/main" id="{68FAC1B8-7552-BB4D-BDC5-00B66C47C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9485" y="2363889"/>
              <a:ext cx="4560" cy="553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2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9" name="Freeform 428">
              <a:extLst>
                <a:ext uri="{FF2B5EF4-FFF2-40B4-BE49-F238E27FC236}">
                  <a16:creationId xmlns:a16="http://schemas.microsoft.com/office/drawing/2014/main" id="{A6496702-7A93-3040-8F43-9A2F17B9B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9485" y="2363889"/>
              <a:ext cx="4560" cy="553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2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0" name="Freeform 429">
              <a:extLst>
                <a:ext uri="{FF2B5EF4-FFF2-40B4-BE49-F238E27FC236}">
                  <a16:creationId xmlns:a16="http://schemas.microsoft.com/office/drawing/2014/main" id="{DAC0518B-EF35-524E-9B06-693F1D26F8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087" y="2325180"/>
              <a:ext cx="11399" cy="1382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5" y="5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lnTo>
                    <a:pt x="5" y="5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1" name="Freeform 430">
              <a:extLst>
                <a:ext uri="{FF2B5EF4-FFF2-40B4-BE49-F238E27FC236}">
                  <a16:creationId xmlns:a16="http://schemas.microsoft.com/office/drawing/2014/main" id="{7D5200B6-9437-654C-AC0B-EA6206AE7B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087" y="2325180"/>
              <a:ext cx="11399" cy="1382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5" y="5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lnTo>
                    <a:pt x="5" y="5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0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2" name="Freeform 431">
              <a:extLst>
                <a:ext uri="{FF2B5EF4-FFF2-40B4-BE49-F238E27FC236}">
                  <a16:creationId xmlns:a16="http://schemas.microsoft.com/office/drawing/2014/main" id="{76B82698-39EE-0E43-9FD4-A2499C44E0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7570" y="2278175"/>
              <a:ext cx="11399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3" name="Freeform 432">
              <a:extLst>
                <a:ext uri="{FF2B5EF4-FFF2-40B4-BE49-F238E27FC236}">
                  <a16:creationId xmlns:a16="http://schemas.microsoft.com/office/drawing/2014/main" id="{4F742D6C-5982-E94D-BAC1-A9FC6E24A9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7570" y="2278175"/>
              <a:ext cx="11399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4" name="Freeform 433">
              <a:extLst>
                <a:ext uri="{FF2B5EF4-FFF2-40B4-BE49-F238E27FC236}">
                  <a16:creationId xmlns:a16="http://schemas.microsoft.com/office/drawing/2014/main" id="{2BCEE559-8E3A-714B-A29F-9EC6707B3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5653" y="2272645"/>
              <a:ext cx="11399" cy="553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0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5" name="Freeform 434">
              <a:extLst>
                <a:ext uri="{FF2B5EF4-FFF2-40B4-BE49-F238E27FC236}">
                  <a16:creationId xmlns:a16="http://schemas.microsoft.com/office/drawing/2014/main" id="{2E65D93D-B8B3-3843-B847-A83B78772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5653" y="2272645"/>
              <a:ext cx="11399" cy="553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0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6" name="Freeform 435">
              <a:extLst>
                <a:ext uri="{FF2B5EF4-FFF2-40B4-BE49-F238E27FC236}">
                  <a16:creationId xmlns:a16="http://schemas.microsoft.com/office/drawing/2014/main" id="{D42BC451-7DC3-1F49-A42A-535F9DE0C1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7052" y="2267114"/>
              <a:ext cx="9120" cy="553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4" h="2">
                  <a:moveTo>
                    <a:pt x="4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7" name="Freeform 436">
              <a:extLst>
                <a:ext uri="{FF2B5EF4-FFF2-40B4-BE49-F238E27FC236}">
                  <a16:creationId xmlns:a16="http://schemas.microsoft.com/office/drawing/2014/main" id="{09100163-810D-C645-A48D-BB426206AC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7052" y="2267114"/>
              <a:ext cx="9120" cy="553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4" h="2">
                  <a:moveTo>
                    <a:pt x="4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8" name="Freeform 437">
              <a:extLst>
                <a:ext uri="{FF2B5EF4-FFF2-40B4-BE49-F238E27FC236}">
                  <a16:creationId xmlns:a16="http://schemas.microsoft.com/office/drawing/2014/main" id="{5A3B7B0D-F1F3-E944-B0A3-3225FC7598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0212" y="2247759"/>
              <a:ext cx="15958" cy="1106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3" y="4"/>
                </a:cxn>
                <a:cxn ang="0">
                  <a:pos x="5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7" h="4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3" y="4"/>
                  </a:lnTo>
                  <a:lnTo>
                    <a:pt x="5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9" name="Freeform 438">
              <a:extLst>
                <a:ext uri="{FF2B5EF4-FFF2-40B4-BE49-F238E27FC236}">
                  <a16:creationId xmlns:a16="http://schemas.microsoft.com/office/drawing/2014/main" id="{F1891DA1-DEC1-AA4C-80CC-2873C01C40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0212" y="2247759"/>
              <a:ext cx="15958" cy="1106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3" y="4"/>
                </a:cxn>
                <a:cxn ang="0">
                  <a:pos x="5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7" h="4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3" y="4"/>
                  </a:lnTo>
                  <a:lnTo>
                    <a:pt x="5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0" name="Freeform 439">
              <a:extLst>
                <a:ext uri="{FF2B5EF4-FFF2-40B4-BE49-F238E27FC236}">
                  <a16:creationId xmlns:a16="http://schemas.microsoft.com/office/drawing/2014/main" id="{E77C9BEB-3916-C149-ABB3-AADE4076A9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8813" y="2206284"/>
              <a:ext cx="27358" cy="2212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0"/>
                </a:cxn>
                <a:cxn ang="0">
                  <a:pos x="3" y="3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3" y="3"/>
                </a:cxn>
                <a:cxn ang="0">
                  <a:pos x="3" y="5"/>
                </a:cxn>
                <a:cxn ang="0">
                  <a:pos x="5" y="5"/>
                </a:cxn>
                <a:cxn ang="0">
                  <a:pos x="5" y="8"/>
                </a:cxn>
                <a:cxn ang="0">
                  <a:pos x="10" y="8"/>
                </a:cxn>
                <a:cxn ang="0">
                  <a:pos x="10" y="8"/>
                </a:cxn>
                <a:cxn ang="0">
                  <a:pos x="10" y="8"/>
                </a:cxn>
                <a:cxn ang="0">
                  <a:pos x="12" y="5"/>
                </a:cxn>
                <a:cxn ang="0">
                  <a:pos x="10" y="5"/>
                </a:cxn>
                <a:cxn ang="0">
                  <a:pos x="8" y="5"/>
                </a:cxn>
                <a:cxn ang="0">
                  <a:pos x="8" y="3"/>
                </a:cxn>
                <a:cxn ang="0">
                  <a:pos x="8" y="3"/>
                </a:cxn>
                <a:cxn ang="0">
                  <a:pos x="8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12" h="8">
                  <a:moveTo>
                    <a:pt x="5" y="0"/>
                  </a:moveTo>
                  <a:lnTo>
                    <a:pt x="5" y="0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1" name="Freeform 440">
              <a:extLst>
                <a:ext uri="{FF2B5EF4-FFF2-40B4-BE49-F238E27FC236}">
                  <a16:creationId xmlns:a16="http://schemas.microsoft.com/office/drawing/2014/main" id="{2AEFA84C-6724-C04B-A090-B4A00FA4C4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8813" y="2206284"/>
              <a:ext cx="27358" cy="2212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0"/>
                </a:cxn>
                <a:cxn ang="0">
                  <a:pos x="3" y="3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3" y="3"/>
                </a:cxn>
                <a:cxn ang="0">
                  <a:pos x="3" y="5"/>
                </a:cxn>
                <a:cxn ang="0">
                  <a:pos x="5" y="5"/>
                </a:cxn>
                <a:cxn ang="0">
                  <a:pos x="5" y="8"/>
                </a:cxn>
                <a:cxn ang="0">
                  <a:pos x="10" y="8"/>
                </a:cxn>
                <a:cxn ang="0">
                  <a:pos x="10" y="8"/>
                </a:cxn>
                <a:cxn ang="0">
                  <a:pos x="10" y="8"/>
                </a:cxn>
                <a:cxn ang="0">
                  <a:pos x="12" y="5"/>
                </a:cxn>
                <a:cxn ang="0">
                  <a:pos x="10" y="5"/>
                </a:cxn>
                <a:cxn ang="0">
                  <a:pos x="8" y="5"/>
                </a:cxn>
                <a:cxn ang="0">
                  <a:pos x="8" y="3"/>
                </a:cxn>
                <a:cxn ang="0">
                  <a:pos x="8" y="3"/>
                </a:cxn>
                <a:cxn ang="0">
                  <a:pos x="8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12" h="8">
                  <a:moveTo>
                    <a:pt x="5" y="0"/>
                  </a:moveTo>
                  <a:lnTo>
                    <a:pt x="5" y="0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2" name="Freeform 441">
              <a:extLst>
                <a:ext uri="{FF2B5EF4-FFF2-40B4-BE49-F238E27FC236}">
                  <a16:creationId xmlns:a16="http://schemas.microsoft.com/office/drawing/2014/main" id="{498F6978-5C36-7742-A3AB-5F5A31A19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4870" y="1788767"/>
              <a:ext cx="70672" cy="27651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19" y="0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21" y="3"/>
                </a:cxn>
                <a:cxn ang="0">
                  <a:pos x="21" y="3"/>
                </a:cxn>
                <a:cxn ang="0">
                  <a:pos x="21" y="3"/>
                </a:cxn>
                <a:cxn ang="0">
                  <a:pos x="21" y="3"/>
                </a:cxn>
                <a:cxn ang="0">
                  <a:pos x="19" y="5"/>
                </a:cxn>
                <a:cxn ang="0">
                  <a:pos x="19" y="5"/>
                </a:cxn>
                <a:cxn ang="0">
                  <a:pos x="21" y="3"/>
                </a:cxn>
                <a:cxn ang="0">
                  <a:pos x="24" y="3"/>
                </a:cxn>
                <a:cxn ang="0">
                  <a:pos x="26" y="3"/>
                </a:cxn>
                <a:cxn ang="0">
                  <a:pos x="24" y="3"/>
                </a:cxn>
                <a:cxn ang="0">
                  <a:pos x="26" y="0"/>
                </a:cxn>
                <a:cxn ang="0">
                  <a:pos x="29" y="0"/>
                </a:cxn>
                <a:cxn ang="0">
                  <a:pos x="31" y="3"/>
                </a:cxn>
                <a:cxn ang="0">
                  <a:pos x="31" y="3"/>
                </a:cxn>
                <a:cxn ang="0">
                  <a:pos x="29" y="5"/>
                </a:cxn>
                <a:cxn ang="0">
                  <a:pos x="29" y="5"/>
                </a:cxn>
                <a:cxn ang="0">
                  <a:pos x="26" y="5"/>
                </a:cxn>
                <a:cxn ang="0">
                  <a:pos x="24" y="5"/>
                </a:cxn>
                <a:cxn ang="0">
                  <a:pos x="24" y="7"/>
                </a:cxn>
                <a:cxn ang="0">
                  <a:pos x="21" y="5"/>
                </a:cxn>
                <a:cxn ang="0">
                  <a:pos x="19" y="7"/>
                </a:cxn>
                <a:cxn ang="0">
                  <a:pos x="19" y="7"/>
                </a:cxn>
                <a:cxn ang="0">
                  <a:pos x="17" y="7"/>
                </a:cxn>
                <a:cxn ang="0">
                  <a:pos x="17" y="7"/>
                </a:cxn>
                <a:cxn ang="0">
                  <a:pos x="17" y="7"/>
                </a:cxn>
                <a:cxn ang="0">
                  <a:pos x="17" y="5"/>
                </a:cxn>
                <a:cxn ang="0">
                  <a:pos x="14" y="7"/>
                </a:cxn>
                <a:cxn ang="0">
                  <a:pos x="12" y="7"/>
                </a:cxn>
                <a:cxn ang="0">
                  <a:pos x="7" y="10"/>
                </a:cxn>
                <a:cxn ang="0">
                  <a:pos x="7" y="10"/>
                </a:cxn>
                <a:cxn ang="0">
                  <a:pos x="5" y="10"/>
                </a:cxn>
                <a:cxn ang="0">
                  <a:pos x="5" y="10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3" y="7"/>
                </a:cxn>
                <a:cxn ang="0">
                  <a:pos x="3" y="7"/>
                </a:cxn>
                <a:cxn ang="0">
                  <a:pos x="5" y="7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7" y="3"/>
                </a:cxn>
                <a:cxn ang="0">
                  <a:pos x="17" y="3"/>
                </a:cxn>
                <a:cxn ang="0">
                  <a:pos x="17" y="0"/>
                </a:cxn>
                <a:cxn ang="0">
                  <a:pos x="19" y="0"/>
                </a:cxn>
              </a:cxnLst>
              <a:rect l="0" t="0" r="r" b="b"/>
              <a:pathLst>
                <a:path w="31" h="10">
                  <a:moveTo>
                    <a:pt x="19" y="0"/>
                  </a:moveTo>
                  <a:lnTo>
                    <a:pt x="19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3"/>
                  </a:lnTo>
                  <a:lnTo>
                    <a:pt x="21" y="3"/>
                  </a:lnTo>
                  <a:lnTo>
                    <a:pt x="21" y="3"/>
                  </a:lnTo>
                  <a:lnTo>
                    <a:pt x="21" y="3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21" y="3"/>
                  </a:lnTo>
                  <a:lnTo>
                    <a:pt x="24" y="3"/>
                  </a:lnTo>
                  <a:lnTo>
                    <a:pt x="26" y="3"/>
                  </a:lnTo>
                  <a:lnTo>
                    <a:pt x="24" y="3"/>
                  </a:lnTo>
                  <a:lnTo>
                    <a:pt x="26" y="0"/>
                  </a:lnTo>
                  <a:lnTo>
                    <a:pt x="29" y="0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6" y="5"/>
                  </a:lnTo>
                  <a:lnTo>
                    <a:pt x="24" y="5"/>
                  </a:lnTo>
                  <a:lnTo>
                    <a:pt x="24" y="7"/>
                  </a:lnTo>
                  <a:lnTo>
                    <a:pt x="21" y="5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5"/>
                  </a:lnTo>
                  <a:lnTo>
                    <a:pt x="14" y="7"/>
                  </a:lnTo>
                  <a:lnTo>
                    <a:pt x="12" y="7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5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3" name="Freeform 443">
              <a:extLst>
                <a:ext uri="{FF2B5EF4-FFF2-40B4-BE49-F238E27FC236}">
                  <a16:creationId xmlns:a16="http://schemas.microsoft.com/office/drawing/2014/main" id="{E84E9E7B-15BE-0C45-96A3-9AFBE861C1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1709" y="1788767"/>
              <a:ext cx="25077" cy="1382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4" y="3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11" y="0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9" y="5"/>
                </a:cxn>
                <a:cxn ang="0">
                  <a:pos x="7" y="5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4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3"/>
                </a:cxn>
              </a:cxnLst>
              <a:rect l="0" t="0" r="r" b="b"/>
              <a:pathLst>
                <a:path w="11" h="5">
                  <a:moveTo>
                    <a:pt x="0" y="3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3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9" y="5"/>
                  </a:lnTo>
                  <a:lnTo>
                    <a:pt x="7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4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4" name="Freeform 444">
              <a:extLst>
                <a:ext uri="{FF2B5EF4-FFF2-40B4-BE49-F238E27FC236}">
                  <a16:creationId xmlns:a16="http://schemas.microsoft.com/office/drawing/2014/main" id="{3D037627-0B01-FB42-ABD7-3E82F43038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1709" y="1788767"/>
              <a:ext cx="25077" cy="1382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4" y="3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11" y="0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9" y="5"/>
                </a:cxn>
                <a:cxn ang="0">
                  <a:pos x="7" y="5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4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3"/>
                </a:cxn>
              </a:cxnLst>
              <a:rect l="0" t="0" r="r" b="b"/>
              <a:pathLst>
                <a:path w="11" h="5">
                  <a:moveTo>
                    <a:pt x="0" y="3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3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9" y="5"/>
                  </a:lnTo>
                  <a:lnTo>
                    <a:pt x="7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4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5" name="Freeform 445">
              <a:extLst>
                <a:ext uri="{FF2B5EF4-FFF2-40B4-BE49-F238E27FC236}">
                  <a16:creationId xmlns:a16="http://schemas.microsoft.com/office/drawing/2014/main" id="{56911A7A-C6A3-A54A-A022-E1D4E95795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3625" y="1774943"/>
              <a:ext cx="20518" cy="1382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7" y="0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0"/>
                </a:cxn>
              </a:cxnLst>
              <a:rect l="0" t="0" r="r" b="b"/>
              <a:pathLst>
                <a:path w="9" h="5">
                  <a:moveTo>
                    <a:pt x="2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7" y="3"/>
                  </a:lnTo>
                  <a:lnTo>
                    <a:pt x="7" y="3"/>
                  </a:lnTo>
                  <a:lnTo>
                    <a:pt x="2" y="3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6" name="Freeform 446">
              <a:extLst>
                <a:ext uri="{FF2B5EF4-FFF2-40B4-BE49-F238E27FC236}">
                  <a16:creationId xmlns:a16="http://schemas.microsoft.com/office/drawing/2014/main" id="{87EB2343-A614-DE4B-B516-A5B296E1ED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3625" y="1774943"/>
              <a:ext cx="20518" cy="1382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7" y="0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0"/>
                </a:cxn>
              </a:cxnLst>
              <a:rect l="0" t="0" r="r" b="b"/>
              <a:pathLst>
                <a:path w="9" h="5">
                  <a:moveTo>
                    <a:pt x="2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7" y="3"/>
                  </a:lnTo>
                  <a:lnTo>
                    <a:pt x="7" y="3"/>
                  </a:lnTo>
                  <a:lnTo>
                    <a:pt x="2" y="3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7" name="Freeform 447">
              <a:extLst>
                <a:ext uri="{FF2B5EF4-FFF2-40B4-BE49-F238E27FC236}">
                  <a16:creationId xmlns:a16="http://schemas.microsoft.com/office/drawing/2014/main" id="{FF19DBB3-ADA5-A54A-9D3F-99956C05F0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6268" y="1827478"/>
              <a:ext cx="20518" cy="829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7" y="0"/>
                </a:cxn>
                <a:cxn ang="0">
                  <a:pos x="5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9" h="3">
                  <a:moveTo>
                    <a:pt x="5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5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8" name="Freeform 448">
              <a:extLst>
                <a:ext uri="{FF2B5EF4-FFF2-40B4-BE49-F238E27FC236}">
                  <a16:creationId xmlns:a16="http://schemas.microsoft.com/office/drawing/2014/main" id="{711C38AF-4156-4543-BF90-68DCE336F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6268" y="1827478"/>
              <a:ext cx="20518" cy="829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7" y="0"/>
                </a:cxn>
                <a:cxn ang="0">
                  <a:pos x="5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9" h="3">
                  <a:moveTo>
                    <a:pt x="5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5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9" name="Freeform 449">
              <a:extLst>
                <a:ext uri="{FF2B5EF4-FFF2-40B4-BE49-F238E27FC236}">
                  <a16:creationId xmlns:a16="http://schemas.microsoft.com/office/drawing/2014/main" id="{86B18E95-6B98-D444-9129-CC94B6179E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0101" y="1763883"/>
              <a:ext cx="38757" cy="19355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0" y="4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3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0" y="0"/>
                </a:cxn>
                <a:cxn ang="0">
                  <a:pos x="12" y="2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4" y="2"/>
                </a:cxn>
                <a:cxn ang="0">
                  <a:pos x="14" y="2"/>
                </a:cxn>
                <a:cxn ang="0">
                  <a:pos x="17" y="2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10" y="7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7" y="7"/>
                </a:cxn>
                <a:cxn ang="0">
                  <a:pos x="3" y="7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3" y="7"/>
                </a:cxn>
                <a:cxn ang="0">
                  <a:pos x="3" y="4"/>
                </a:cxn>
                <a:cxn ang="0">
                  <a:pos x="3" y="4"/>
                </a:cxn>
              </a:cxnLst>
              <a:rect l="0" t="0" r="r" b="b"/>
              <a:pathLst>
                <a:path w="17" h="7">
                  <a:moveTo>
                    <a:pt x="3" y="4"/>
                  </a:moveTo>
                  <a:lnTo>
                    <a:pt x="0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7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7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7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7"/>
                  </a:lnTo>
                  <a:lnTo>
                    <a:pt x="3" y="4"/>
                  </a:lnTo>
                  <a:lnTo>
                    <a:pt x="3" y="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0" name="Freeform 450">
              <a:extLst>
                <a:ext uri="{FF2B5EF4-FFF2-40B4-BE49-F238E27FC236}">
                  <a16:creationId xmlns:a16="http://schemas.microsoft.com/office/drawing/2014/main" id="{8D858A5F-F532-DB48-B3F6-3118B2076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0101" y="1763883"/>
              <a:ext cx="38757" cy="19355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0" y="4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3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0" y="0"/>
                </a:cxn>
                <a:cxn ang="0">
                  <a:pos x="12" y="2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4" y="2"/>
                </a:cxn>
                <a:cxn ang="0">
                  <a:pos x="14" y="2"/>
                </a:cxn>
                <a:cxn ang="0">
                  <a:pos x="17" y="2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10" y="7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7" y="7"/>
                </a:cxn>
                <a:cxn ang="0">
                  <a:pos x="3" y="7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3" y="7"/>
                </a:cxn>
                <a:cxn ang="0">
                  <a:pos x="3" y="4"/>
                </a:cxn>
                <a:cxn ang="0">
                  <a:pos x="3" y="4"/>
                </a:cxn>
              </a:cxnLst>
              <a:rect l="0" t="0" r="r" b="b"/>
              <a:pathLst>
                <a:path w="17" h="7">
                  <a:moveTo>
                    <a:pt x="3" y="4"/>
                  </a:moveTo>
                  <a:lnTo>
                    <a:pt x="0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7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7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7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7"/>
                  </a:lnTo>
                  <a:lnTo>
                    <a:pt x="3" y="4"/>
                  </a:lnTo>
                  <a:lnTo>
                    <a:pt x="3" y="4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1" name="Freeform 451">
              <a:extLst>
                <a:ext uri="{FF2B5EF4-FFF2-40B4-BE49-F238E27FC236}">
                  <a16:creationId xmlns:a16="http://schemas.microsoft.com/office/drawing/2014/main" id="{3EB20A68-8C5C-B74D-A2FE-7181E556415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8857" y="1755588"/>
              <a:ext cx="27358" cy="829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4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0"/>
                </a:cxn>
              </a:cxnLst>
              <a:rect l="0" t="0" r="r" b="b"/>
              <a:pathLst>
                <a:path w="12" h="3">
                  <a:moveTo>
                    <a:pt x="2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2" name="Freeform 452">
              <a:extLst>
                <a:ext uri="{FF2B5EF4-FFF2-40B4-BE49-F238E27FC236}">
                  <a16:creationId xmlns:a16="http://schemas.microsoft.com/office/drawing/2014/main" id="{8810F6AB-1F29-2244-8338-55F023D24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8857" y="1755588"/>
              <a:ext cx="27358" cy="829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4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0"/>
                </a:cxn>
              </a:cxnLst>
              <a:rect l="0" t="0" r="r" b="b"/>
              <a:pathLst>
                <a:path w="12" h="3">
                  <a:moveTo>
                    <a:pt x="2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3" name="Freeform 453">
              <a:extLst>
                <a:ext uri="{FF2B5EF4-FFF2-40B4-BE49-F238E27FC236}">
                  <a16:creationId xmlns:a16="http://schemas.microsoft.com/office/drawing/2014/main" id="{A2CDF25E-043A-6F42-86A0-32DF595D90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9376" y="1744527"/>
              <a:ext cx="27358" cy="11060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10" y="2"/>
                </a:cxn>
                <a:cxn ang="0">
                  <a:pos x="12" y="2"/>
                </a:cxn>
                <a:cxn ang="0">
                  <a:pos x="10" y="4"/>
                </a:cxn>
                <a:cxn ang="0">
                  <a:pos x="7" y="4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2"/>
                </a:cxn>
              </a:cxnLst>
              <a:rect l="0" t="0" r="r" b="b"/>
              <a:pathLst>
                <a:path w="12" h="4">
                  <a:moveTo>
                    <a:pt x="3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0" y="4"/>
                  </a:lnTo>
                  <a:lnTo>
                    <a:pt x="7" y="4"/>
                  </a:lnTo>
                  <a:lnTo>
                    <a:pt x="3" y="2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4" name="Freeform 454">
              <a:extLst>
                <a:ext uri="{FF2B5EF4-FFF2-40B4-BE49-F238E27FC236}">
                  <a16:creationId xmlns:a16="http://schemas.microsoft.com/office/drawing/2014/main" id="{FDAC183B-7791-BD43-BFDB-7909D717FA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9376" y="1744527"/>
              <a:ext cx="27358" cy="11060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10" y="2"/>
                </a:cxn>
                <a:cxn ang="0">
                  <a:pos x="12" y="2"/>
                </a:cxn>
                <a:cxn ang="0">
                  <a:pos x="10" y="4"/>
                </a:cxn>
                <a:cxn ang="0">
                  <a:pos x="7" y="4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2"/>
                </a:cxn>
              </a:cxnLst>
              <a:rect l="0" t="0" r="r" b="b"/>
              <a:pathLst>
                <a:path w="12" h="4">
                  <a:moveTo>
                    <a:pt x="3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0" y="4"/>
                  </a:lnTo>
                  <a:lnTo>
                    <a:pt x="7" y="4"/>
                  </a:lnTo>
                  <a:lnTo>
                    <a:pt x="3" y="2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5" name="Freeform 455">
              <a:extLst>
                <a:ext uri="{FF2B5EF4-FFF2-40B4-BE49-F238E27FC236}">
                  <a16:creationId xmlns:a16="http://schemas.microsoft.com/office/drawing/2014/main" id="{CBE4A874-585B-604C-8933-51190036190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6732" y="1736232"/>
              <a:ext cx="15958" cy="13825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3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7" y="3"/>
                </a:cxn>
                <a:cxn ang="0">
                  <a:pos x="5" y="5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3"/>
                </a:cxn>
              </a:cxnLst>
              <a:rect l="0" t="0" r="r" b="b"/>
              <a:pathLst>
                <a:path w="7" h="5">
                  <a:moveTo>
                    <a:pt x="2" y="3"/>
                  </a:moveTo>
                  <a:lnTo>
                    <a:pt x="2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3"/>
                  </a:lnTo>
                  <a:lnTo>
                    <a:pt x="5" y="5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6" name="Freeform 456">
              <a:extLst>
                <a:ext uri="{FF2B5EF4-FFF2-40B4-BE49-F238E27FC236}">
                  <a16:creationId xmlns:a16="http://schemas.microsoft.com/office/drawing/2014/main" id="{4EAFBAAF-D5E3-3643-AC1C-A34B97FD87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6732" y="1736232"/>
              <a:ext cx="15958" cy="13825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3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7" y="3"/>
                </a:cxn>
                <a:cxn ang="0">
                  <a:pos x="5" y="5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3"/>
                </a:cxn>
              </a:cxnLst>
              <a:rect l="0" t="0" r="r" b="b"/>
              <a:pathLst>
                <a:path w="7" h="5">
                  <a:moveTo>
                    <a:pt x="2" y="3"/>
                  </a:moveTo>
                  <a:lnTo>
                    <a:pt x="2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3"/>
                  </a:lnTo>
                  <a:lnTo>
                    <a:pt x="5" y="5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7" name="Freeform 457">
              <a:extLst>
                <a:ext uri="{FF2B5EF4-FFF2-40B4-BE49-F238E27FC236}">
                  <a16:creationId xmlns:a16="http://schemas.microsoft.com/office/drawing/2014/main" id="{4B3B0DC3-4829-EA49-90C7-1651093BEC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4090" y="1744527"/>
              <a:ext cx="11399" cy="553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5" h="2">
                  <a:moveTo>
                    <a:pt x="2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8" name="Freeform 458">
              <a:extLst>
                <a:ext uri="{FF2B5EF4-FFF2-40B4-BE49-F238E27FC236}">
                  <a16:creationId xmlns:a16="http://schemas.microsoft.com/office/drawing/2014/main" id="{D952680D-5079-474A-BD57-51546520F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4090" y="1744527"/>
              <a:ext cx="11399" cy="553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5" h="2">
                  <a:moveTo>
                    <a:pt x="2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9" name="Freeform 459">
              <a:extLst>
                <a:ext uri="{FF2B5EF4-FFF2-40B4-BE49-F238E27FC236}">
                  <a16:creationId xmlns:a16="http://schemas.microsoft.com/office/drawing/2014/main" id="{F66A1EC3-3020-BF45-89A9-28C95E5A6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3363" y="1736232"/>
              <a:ext cx="15958" cy="276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5" y="0"/>
                </a:cxn>
              </a:cxnLst>
              <a:rect l="0" t="0" r="r" b="b"/>
              <a:pathLst>
                <a:path w="7">
                  <a:moveTo>
                    <a:pt x="5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0" name="Freeform 460">
              <a:extLst>
                <a:ext uri="{FF2B5EF4-FFF2-40B4-BE49-F238E27FC236}">
                  <a16:creationId xmlns:a16="http://schemas.microsoft.com/office/drawing/2014/main" id="{C1D9257F-7E5B-9245-909E-76463A953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3363" y="1736232"/>
              <a:ext cx="15958" cy="276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5" y="0"/>
                </a:cxn>
              </a:cxnLst>
              <a:rect l="0" t="0" r="r" b="b"/>
              <a:pathLst>
                <a:path w="7">
                  <a:moveTo>
                    <a:pt x="5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1" name="Freeform 461">
              <a:extLst>
                <a:ext uri="{FF2B5EF4-FFF2-40B4-BE49-F238E27FC236}">
                  <a16:creationId xmlns:a16="http://schemas.microsoft.com/office/drawing/2014/main" id="{FA479C62-373D-854C-A08F-D8CD16E9D8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964" y="1725173"/>
              <a:ext cx="31916" cy="553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0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</a:cxnLst>
              <a:rect l="0" t="0" r="r" b="b"/>
              <a:pathLst>
                <a:path w="14" h="2">
                  <a:moveTo>
                    <a:pt x="5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2" name="Freeform 462">
              <a:extLst>
                <a:ext uri="{FF2B5EF4-FFF2-40B4-BE49-F238E27FC236}">
                  <a16:creationId xmlns:a16="http://schemas.microsoft.com/office/drawing/2014/main" id="{9409F8A2-D7D8-B34D-B793-5ED3B6BDEC1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964" y="1725173"/>
              <a:ext cx="31916" cy="553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0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</a:cxnLst>
              <a:rect l="0" t="0" r="r" b="b"/>
              <a:pathLst>
                <a:path w="14" h="2">
                  <a:moveTo>
                    <a:pt x="5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3" name="Freeform 463">
              <a:extLst>
                <a:ext uri="{FF2B5EF4-FFF2-40B4-BE49-F238E27FC236}">
                  <a16:creationId xmlns:a16="http://schemas.microsoft.com/office/drawing/2014/main" id="{8EBCE5C0-28B0-D24C-8C06-4F1A521EC9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9321" y="1730702"/>
              <a:ext cx="20518" cy="5530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7" y="2"/>
                </a:cxn>
                <a:cxn ang="0">
                  <a:pos x="5" y="2"/>
                </a:cxn>
              </a:cxnLst>
              <a:rect l="0" t="0" r="r" b="b"/>
              <a:pathLst>
                <a:path w="9" h="2">
                  <a:moveTo>
                    <a:pt x="5" y="2"/>
                  </a:move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7" y="2"/>
                  </a:lnTo>
                  <a:lnTo>
                    <a:pt x="5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4" name="Freeform 464">
              <a:extLst>
                <a:ext uri="{FF2B5EF4-FFF2-40B4-BE49-F238E27FC236}">
                  <a16:creationId xmlns:a16="http://schemas.microsoft.com/office/drawing/2014/main" id="{51157387-E1F6-6643-BC91-3982EB625D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9321" y="1730702"/>
              <a:ext cx="20518" cy="5530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7" y="2"/>
                </a:cxn>
                <a:cxn ang="0">
                  <a:pos x="5" y="2"/>
                </a:cxn>
              </a:cxnLst>
              <a:rect l="0" t="0" r="r" b="b"/>
              <a:pathLst>
                <a:path w="9" h="2">
                  <a:moveTo>
                    <a:pt x="5" y="2"/>
                  </a:move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7" y="2"/>
                  </a:lnTo>
                  <a:lnTo>
                    <a:pt x="5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5" name="Freeform 465">
              <a:extLst>
                <a:ext uri="{FF2B5EF4-FFF2-40B4-BE49-F238E27FC236}">
                  <a16:creationId xmlns:a16="http://schemas.microsoft.com/office/drawing/2014/main" id="{7AD0CFB0-B7AA-2D4E-B50A-22961115B0C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9839" y="1725173"/>
              <a:ext cx="11399" cy="5530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3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5" y="2"/>
                </a:cxn>
              </a:cxnLst>
              <a:rect l="0" t="0" r="r" b="b"/>
              <a:pathLst>
                <a:path w="5" h="2">
                  <a:moveTo>
                    <a:pt x="5" y="2"/>
                  </a:move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6" name="Freeform 466">
              <a:extLst>
                <a:ext uri="{FF2B5EF4-FFF2-40B4-BE49-F238E27FC236}">
                  <a16:creationId xmlns:a16="http://schemas.microsoft.com/office/drawing/2014/main" id="{934D8ED2-489E-BB4B-B3BA-381BC7BA76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9839" y="1725173"/>
              <a:ext cx="11399" cy="5530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3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5" y="2"/>
                </a:cxn>
              </a:cxnLst>
              <a:rect l="0" t="0" r="r" b="b"/>
              <a:pathLst>
                <a:path w="5" h="2">
                  <a:moveTo>
                    <a:pt x="5" y="2"/>
                  </a:move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7" name="Freeform 467">
              <a:extLst>
                <a:ext uri="{FF2B5EF4-FFF2-40B4-BE49-F238E27FC236}">
                  <a16:creationId xmlns:a16="http://schemas.microsoft.com/office/drawing/2014/main" id="{5990E2D5-DEC6-5144-B2E2-C280C4C8F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9995" y="1705818"/>
              <a:ext cx="20518" cy="11060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7" y="2"/>
                </a:cxn>
                <a:cxn ang="0">
                  <a:pos x="7" y="4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0"/>
                </a:cxn>
                <a:cxn ang="0">
                  <a:pos x="7" y="2"/>
                </a:cxn>
              </a:cxnLst>
              <a:rect l="0" t="0" r="r" b="b"/>
              <a:pathLst>
                <a:path w="9" h="4">
                  <a:moveTo>
                    <a:pt x="7" y="2"/>
                  </a:moveTo>
                  <a:lnTo>
                    <a:pt x="9" y="2"/>
                  </a:lnTo>
                  <a:lnTo>
                    <a:pt x="9" y="2"/>
                  </a:lnTo>
                  <a:lnTo>
                    <a:pt x="7" y="2"/>
                  </a:lnTo>
                  <a:lnTo>
                    <a:pt x="7" y="4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7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8" name="Freeform 468">
              <a:extLst>
                <a:ext uri="{FF2B5EF4-FFF2-40B4-BE49-F238E27FC236}">
                  <a16:creationId xmlns:a16="http://schemas.microsoft.com/office/drawing/2014/main" id="{513813A8-F445-0F4C-80BA-7958D27D1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9995" y="1705818"/>
              <a:ext cx="20518" cy="11060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7" y="2"/>
                </a:cxn>
                <a:cxn ang="0">
                  <a:pos x="7" y="4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0"/>
                </a:cxn>
                <a:cxn ang="0">
                  <a:pos x="7" y="2"/>
                </a:cxn>
              </a:cxnLst>
              <a:rect l="0" t="0" r="r" b="b"/>
              <a:pathLst>
                <a:path w="9" h="4">
                  <a:moveTo>
                    <a:pt x="7" y="2"/>
                  </a:moveTo>
                  <a:lnTo>
                    <a:pt x="9" y="2"/>
                  </a:lnTo>
                  <a:lnTo>
                    <a:pt x="9" y="2"/>
                  </a:lnTo>
                  <a:lnTo>
                    <a:pt x="7" y="2"/>
                  </a:lnTo>
                  <a:lnTo>
                    <a:pt x="7" y="4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7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9" name="Freeform 469">
              <a:extLst>
                <a:ext uri="{FF2B5EF4-FFF2-40B4-BE49-F238E27FC236}">
                  <a16:creationId xmlns:a16="http://schemas.microsoft.com/office/drawing/2014/main" id="{93220877-2FE7-1849-AB58-F8BCE205EA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7047" y="1979553"/>
              <a:ext cx="22798" cy="1106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7" y="0"/>
                </a:cxn>
                <a:cxn ang="0">
                  <a:pos x="10" y="0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5" y="2"/>
                </a:cxn>
                <a:cxn ang="0">
                  <a:pos x="3" y="4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0" h="4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5" y="2"/>
                  </a:lnTo>
                  <a:lnTo>
                    <a:pt x="3" y="4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0" name="Freeform 470">
              <a:extLst>
                <a:ext uri="{FF2B5EF4-FFF2-40B4-BE49-F238E27FC236}">
                  <a16:creationId xmlns:a16="http://schemas.microsoft.com/office/drawing/2014/main" id="{0900E8D5-11AC-2249-BD94-F23F0A40D75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7047" y="1979553"/>
              <a:ext cx="22798" cy="1106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7" y="0"/>
                </a:cxn>
                <a:cxn ang="0">
                  <a:pos x="10" y="0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5" y="2"/>
                </a:cxn>
                <a:cxn ang="0">
                  <a:pos x="3" y="4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0" h="4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5" y="2"/>
                  </a:lnTo>
                  <a:lnTo>
                    <a:pt x="3" y="4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1" name="Freeform 471">
              <a:extLst>
                <a:ext uri="{FF2B5EF4-FFF2-40B4-BE49-F238E27FC236}">
                  <a16:creationId xmlns:a16="http://schemas.microsoft.com/office/drawing/2014/main" id="{AC74719C-C732-A043-856A-AA4055C3F5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5339" y="2076328"/>
              <a:ext cx="4560" cy="829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2" name="Freeform 472">
              <a:extLst>
                <a:ext uri="{FF2B5EF4-FFF2-40B4-BE49-F238E27FC236}">
                  <a16:creationId xmlns:a16="http://schemas.microsoft.com/office/drawing/2014/main" id="{B22CF51D-BADC-CE47-94FD-EAF30072B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5339" y="2076328"/>
              <a:ext cx="4560" cy="829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3" name="Freeform 473">
              <a:extLst>
                <a:ext uri="{FF2B5EF4-FFF2-40B4-BE49-F238E27FC236}">
                  <a16:creationId xmlns:a16="http://schemas.microsoft.com/office/drawing/2014/main" id="{17604BDD-3061-9A4A-9507-DB3F9FB10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7255" y="2032089"/>
              <a:ext cx="4560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4" name="Freeform 474">
              <a:extLst>
                <a:ext uri="{FF2B5EF4-FFF2-40B4-BE49-F238E27FC236}">
                  <a16:creationId xmlns:a16="http://schemas.microsoft.com/office/drawing/2014/main" id="{466F38A7-2F42-8443-8257-DE3B30484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7255" y="2032089"/>
              <a:ext cx="4560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5" name="Freeform 475">
              <a:extLst>
                <a:ext uri="{FF2B5EF4-FFF2-40B4-BE49-F238E27FC236}">
                  <a16:creationId xmlns:a16="http://schemas.microsoft.com/office/drawing/2014/main" id="{80CC71E2-6555-814C-9148-6147E4110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9897" y="2051443"/>
              <a:ext cx="4560" cy="27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6" name="Freeform 476">
              <a:extLst>
                <a:ext uri="{FF2B5EF4-FFF2-40B4-BE49-F238E27FC236}">
                  <a16:creationId xmlns:a16="http://schemas.microsoft.com/office/drawing/2014/main" id="{466FCE4B-2CB6-3D4B-A18D-86CE5FE185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9897" y="2051443"/>
              <a:ext cx="4560" cy="27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7" name="Freeform 477">
              <a:extLst>
                <a:ext uri="{FF2B5EF4-FFF2-40B4-BE49-F238E27FC236}">
                  <a16:creationId xmlns:a16="http://schemas.microsoft.com/office/drawing/2014/main" id="{CB7457D5-6EB8-734B-8346-B4D2C52F67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1297" y="2123333"/>
              <a:ext cx="4560" cy="553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2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8" name="Freeform 478">
              <a:extLst>
                <a:ext uri="{FF2B5EF4-FFF2-40B4-BE49-F238E27FC236}">
                  <a16:creationId xmlns:a16="http://schemas.microsoft.com/office/drawing/2014/main" id="{D910E3C2-3D7C-A74F-818A-BAAEFA62BE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1297" y="2123333"/>
              <a:ext cx="4560" cy="553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2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9" name="Freeform 479">
              <a:extLst>
                <a:ext uri="{FF2B5EF4-FFF2-40B4-BE49-F238E27FC236}">
                  <a16:creationId xmlns:a16="http://schemas.microsoft.com/office/drawing/2014/main" id="{04C3A960-8BA9-9142-BE0E-80E58C889B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4458" y="2142689"/>
              <a:ext cx="6839" cy="5530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3" y="2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3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0" name="Freeform 480">
              <a:extLst>
                <a:ext uri="{FF2B5EF4-FFF2-40B4-BE49-F238E27FC236}">
                  <a16:creationId xmlns:a16="http://schemas.microsoft.com/office/drawing/2014/main" id="{38C69BF7-2B1C-9F4F-9AD3-6F8E90034F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4458" y="2142689"/>
              <a:ext cx="6839" cy="5530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3" y="2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3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1" name="Freeform 481">
              <a:extLst>
                <a:ext uri="{FF2B5EF4-FFF2-40B4-BE49-F238E27FC236}">
                  <a16:creationId xmlns:a16="http://schemas.microsoft.com/office/drawing/2014/main" id="{A7FC272C-70D3-2146-A71F-2C0E2D657A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2749" y="2892005"/>
              <a:ext cx="9120" cy="829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2" name="Freeform 482">
              <a:extLst>
                <a:ext uri="{FF2B5EF4-FFF2-40B4-BE49-F238E27FC236}">
                  <a16:creationId xmlns:a16="http://schemas.microsoft.com/office/drawing/2014/main" id="{09AC7463-B4B5-6D49-93BD-06068134EA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2749" y="2892005"/>
              <a:ext cx="9120" cy="829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3" name="Freeform 483">
              <a:extLst>
                <a:ext uri="{FF2B5EF4-FFF2-40B4-BE49-F238E27FC236}">
                  <a16:creationId xmlns:a16="http://schemas.microsoft.com/office/drawing/2014/main" id="{81AC3B86-93AD-334B-8ADE-E88A604D2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4665" y="2861591"/>
              <a:ext cx="31916" cy="24884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12" y="2"/>
                </a:cxn>
                <a:cxn ang="0">
                  <a:pos x="14" y="4"/>
                </a:cxn>
                <a:cxn ang="0">
                  <a:pos x="12" y="7"/>
                </a:cxn>
                <a:cxn ang="0">
                  <a:pos x="9" y="9"/>
                </a:cxn>
                <a:cxn ang="0">
                  <a:pos x="7" y="7"/>
                </a:cxn>
                <a:cxn ang="0">
                  <a:pos x="5" y="4"/>
                </a:cxn>
                <a:cxn ang="0">
                  <a:pos x="2" y="4"/>
                </a:cxn>
                <a:cxn ang="0">
                  <a:pos x="2" y="7"/>
                </a:cxn>
                <a:cxn ang="0">
                  <a:pos x="0" y="4"/>
                </a:cxn>
                <a:cxn ang="0">
                  <a:pos x="2" y="2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0"/>
                </a:cxn>
              </a:cxnLst>
              <a:rect l="0" t="0" r="r" b="b"/>
              <a:pathLst>
                <a:path w="14" h="9">
                  <a:moveTo>
                    <a:pt x="12" y="0"/>
                  </a:moveTo>
                  <a:lnTo>
                    <a:pt x="9" y="2"/>
                  </a:lnTo>
                  <a:lnTo>
                    <a:pt x="9" y="2"/>
                  </a:lnTo>
                  <a:lnTo>
                    <a:pt x="12" y="2"/>
                  </a:lnTo>
                  <a:lnTo>
                    <a:pt x="14" y="4"/>
                  </a:lnTo>
                  <a:lnTo>
                    <a:pt x="12" y="7"/>
                  </a:lnTo>
                  <a:lnTo>
                    <a:pt x="9" y="9"/>
                  </a:lnTo>
                  <a:lnTo>
                    <a:pt x="7" y="7"/>
                  </a:lnTo>
                  <a:lnTo>
                    <a:pt x="5" y="4"/>
                  </a:lnTo>
                  <a:lnTo>
                    <a:pt x="2" y="4"/>
                  </a:lnTo>
                  <a:lnTo>
                    <a:pt x="2" y="7"/>
                  </a:lnTo>
                  <a:lnTo>
                    <a:pt x="0" y="4"/>
                  </a:lnTo>
                  <a:lnTo>
                    <a:pt x="2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4" name="Freeform 484">
              <a:extLst>
                <a:ext uri="{FF2B5EF4-FFF2-40B4-BE49-F238E27FC236}">
                  <a16:creationId xmlns:a16="http://schemas.microsoft.com/office/drawing/2014/main" id="{6AE830E2-4B74-3B44-93A6-D68C8D348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4665" y="2861591"/>
              <a:ext cx="31916" cy="24884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12" y="2"/>
                </a:cxn>
                <a:cxn ang="0">
                  <a:pos x="14" y="4"/>
                </a:cxn>
                <a:cxn ang="0">
                  <a:pos x="12" y="7"/>
                </a:cxn>
                <a:cxn ang="0">
                  <a:pos x="9" y="9"/>
                </a:cxn>
                <a:cxn ang="0">
                  <a:pos x="7" y="7"/>
                </a:cxn>
                <a:cxn ang="0">
                  <a:pos x="5" y="4"/>
                </a:cxn>
                <a:cxn ang="0">
                  <a:pos x="2" y="4"/>
                </a:cxn>
                <a:cxn ang="0">
                  <a:pos x="2" y="7"/>
                </a:cxn>
                <a:cxn ang="0">
                  <a:pos x="0" y="4"/>
                </a:cxn>
                <a:cxn ang="0">
                  <a:pos x="2" y="2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0"/>
                </a:cxn>
              </a:cxnLst>
              <a:rect l="0" t="0" r="r" b="b"/>
              <a:pathLst>
                <a:path w="14" h="9">
                  <a:moveTo>
                    <a:pt x="12" y="0"/>
                  </a:moveTo>
                  <a:lnTo>
                    <a:pt x="9" y="2"/>
                  </a:lnTo>
                  <a:lnTo>
                    <a:pt x="9" y="2"/>
                  </a:lnTo>
                  <a:lnTo>
                    <a:pt x="12" y="2"/>
                  </a:lnTo>
                  <a:lnTo>
                    <a:pt x="14" y="4"/>
                  </a:lnTo>
                  <a:lnTo>
                    <a:pt x="12" y="7"/>
                  </a:lnTo>
                  <a:lnTo>
                    <a:pt x="9" y="9"/>
                  </a:lnTo>
                  <a:lnTo>
                    <a:pt x="7" y="7"/>
                  </a:lnTo>
                  <a:lnTo>
                    <a:pt x="5" y="4"/>
                  </a:lnTo>
                  <a:lnTo>
                    <a:pt x="2" y="4"/>
                  </a:lnTo>
                  <a:lnTo>
                    <a:pt x="2" y="7"/>
                  </a:lnTo>
                  <a:lnTo>
                    <a:pt x="0" y="4"/>
                  </a:lnTo>
                  <a:lnTo>
                    <a:pt x="2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5" name="Freeform 485">
              <a:extLst>
                <a:ext uri="{FF2B5EF4-FFF2-40B4-BE49-F238E27FC236}">
                  <a16:creationId xmlns:a16="http://schemas.microsoft.com/office/drawing/2014/main" id="{B204C37A-2885-D24E-987C-01599376F0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7982" y="2853296"/>
              <a:ext cx="15958" cy="829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7" y="0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5" y="3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7" h="3">
                  <a:moveTo>
                    <a:pt x="5" y="0"/>
                  </a:moveTo>
                  <a:lnTo>
                    <a:pt x="7" y="0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6" name="Freeform 486">
              <a:extLst>
                <a:ext uri="{FF2B5EF4-FFF2-40B4-BE49-F238E27FC236}">
                  <a16:creationId xmlns:a16="http://schemas.microsoft.com/office/drawing/2014/main" id="{A0D582E0-2F07-3A45-9748-1E3DE8FF27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7982" y="2853296"/>
              <a:ext cx="15958" cy="829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7" y="0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5" y="3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7" h="3">
                  <a:moveTo>
                    <a:pt x="5" y="0"/>
                  </a:moveTo>
                  <a:lnTo>
                    <a:pt x="7" y="0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7" name="Freeform 487">
              <a:extLst>
                <a:ext uri="{FF2B5EF4-FFF2-40B4-BE49-F238E27FC236}">
                  <a16:creationId xmlns:a16="http://schemas.microsoft.com/office/drawing/2014/main" id="{C4B915EE-41B4-C641-9F0F-BFE757AAAE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9194" y="4277274"/>
              <a:ext cx="11399" cy="13825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3" y="3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3" y="5"/>
                </a:cxn>
                <a:cxn ang="0">
                  <a:pos x="5" y="3"/>
                </a:cxn>
                <a:cxn ang="0">
                  <a:pos x="5" y="3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5" y="3"/>
                  </a:lnTo>
                  <a:lnTo>
                    <a:pt x="5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8" name="Freeform 488">
              <a:extLst>
                <a:ext uri="{FF2B5EF4-FFF2-40B4-BE49-F238E27FC236}">
                  <a16:creationId xmlns:a16="http://schemas.microsoft.com/office/drawing/2014/main" id="{04C9B43B-7007-694D-82A0-8E8DDC1FA544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9194" y="4277274"/>
              <a:ext cx="11399" cy="13825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3" y="3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3" y="5"/>
                </a:cxn>
                <a:cxn ang="0">
                  <a:pos x="5" y="3"/>
                </a:cxn>
                <a:cxn ang="0">
                  <a:pos x="5" y="3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5" y="3"/>
                  </a:lnTo>
                  <a:lnTo>
                    <a:pt x="5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9" name="Freeform 489">
              <a:extLst>
                <a:ext uri="{FF2B5EF4-FFF2-40B4-BE49-F238E27FC236}">
                  <a16:creationId xmlns:a16="http://schemas.microsoft.com/office/drawing/2014/main" id="{A1DB3E01-1882-1F44-A27B-FB219ACDD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0061" y="4409995"/>
              <a:ext cx="15958" cy="110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7" y="2"/>
                </a:cxn>
                <a:cxn ang="0">
                  <a:pos x="7" y="4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4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4" y="2"/>
                  </a:lnTo>
                  <a:lnTo>
                    <a:pt x="7" y="2"/>
                  </a:lnTo>
                  <a:lnTo>
                    <a:pt x="7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4"/>
                  </a:lnTo>
                  <a:lnTo>
                    <a:pt x="2" y="4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0" name="Freeform 490">
              <a:extLst>
                <a:ext uri="{FF2B5EF4-FFF2-40B4-BE49-F238E27FC236}">
                  <a16:creationId xmlns:a16="http://schemas.microsoft.com/office/drawing/2014/main" id="{550A0F3B-F9DD-2E41-B7E2-0A85ABDEB0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0061" y="4409995"/>
              <a:ext cx="15958" cy="110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7" y="2"/>
                </a:cxn>
                <a:cxn ang="0">
                  <a:pos x="7" y="4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4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4" y="2"/>
                  </a:lnTo>
                  <a:lnTo>
                    <a:pt x="7" y="2"/>
                  </a:lnTo>
                  <a:lnTo>
                    <a:pt x="7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4"/>
                  </a:lnTo>
                  <a:lnTo>
                    <a:pt x="2" y="4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1" name="Freeform 491">
              <a:extLst>
                <a:ext uri="{FF2B5EF4-FFF2-40B4-BE49-F238E27FC236}">
                  <a16:creationId xmlns:a16="http://schemas.microsoft.com/office/drawing/2014/main" id="{F3C4F7EC-F617-884C-A2FB-7FC599BEE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1251" y="4390640"/>
              <a:ext cx="456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2" name="Freeform 492">
              <a:extLst>
                <a:ext uri="{FF2B5EF4-FFF2-40B4-BE49-F238E27FC236}">
                  <a16:creationId xmlns:a16="http://schemas.microsoft.com/office/drawing/2014/main" id="{5B846355-00B4-484F-AED0-24096DA78B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1251" y="4390640"/>
              <a:ext cx="456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3" name="Freeform 493">
              <a:extLst>
                <a:ext uri="{FF2B5EF4-FFF2-40B4-BE49-F238E27FC236}">
                  <a16:creationId xmlns:a16="http://schemas.microsoft.com/office/drawing/2014/main" id="{3685DA76-5784-DE4D-87B0-93D2B85268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7210" y="4429350"/>
              <a:ext cx="912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4" name="Freeform 494">
              <a:extLst>
                <a:ext uri="{FF2B5EF4-FFF2-40B4-BE49-F238E27FC236}">
                  <a16:creationId xmlns:a16="http://schemas.microsoft.com/office/drawing/2014/main" id="{8A409753-90E1-5B48-BD8F-5B501E6F5E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7210" y="4429350"/>
              <a:ext cx="912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5" name="Freeform 495">
              <a:extLst>
                <a:ext uri="{FF2B5EF4-FFF2-40B4-BE49-F238E27FC236}">
                  <a16:creationId xmlns:a16="http://schemas.microsoft.com/office/drawing/2014/main" id="{BBED375D-A462-8147-92E4-39343628D0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4568" y="4434879"/>
              <a:ext cx="68393" cy="77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7" y="5"/>
                </a:cxn>
                <a:cxn ang="0">
                  <a:pos x="11" y="7"/>
                </a:cxn>
                <a:cxn ang="0">
                  <a:pos x="14" y="7"/>
                </a:cxn>
                <a:cxn ang="0">
                  <a:pos x="16" y="10"/>
                </a:cxn>
                <a:cxn ang="0">
                  <a:pos x="18" y="12"/>
                </a:cxn>
                <a:cxn ang="0">
                  <a:pos x="21" y="14"/>
                </a:cxn>
                <a:cxn ang="0">
                  <a:pos x="23" y="17"/>
                </a:cxn>
                <a:cxn ang="0">
                  <a:pos x="26" y="17"/>
                </a:cxn>
                <a:cxn ang="0">
                  <a:pos x="28" y="17"/>
                </a:cxn>
                <a:cxn ang="0">
                  <a:pos x="28" y="19"/>
                </a:cxn>
                <a:cxn ang="0">
                  <a:pos x="28" y="21"/>
                </a:cxn>
                <a:cxn ang="0">
                  <a:pos x="30" y="24"/>
                </a:cxn>
                <a:cxn ang="0">
                  <a:pos x="30" y="24"/>
                </a:cxn>
                <a:cxn ang="0">
                  <a:pos x="28" y="26"/>
                </a:cxn>
                <a:cxn ang="0">
                  <a:pos x="28" y="28"/>
                </a:cxn>
                <a:cxn ang="0">
                  <a:pos x="26" y="28"/>
                </a:cxn>
                <a:cxn ang="0">
                  <a:pos x="23" y="24"/>
                </a:cxn>
                <a:cxn ang="0">
                  <a:pos x="23" y="17"/>
                </a:cxn>
                <a:cxn ang="0">
                  <a:pos x="18" y="12"/>
                </a:cxn>
                <a:cxn ang="0">
                  <a:pos x="18" y="12"/>
                </a:cxn>
                <a:cxn ang="0">
                  <a:pos x="14" y="12"/>
                </a:cxn>
                <a:cxn ang="0">
                  <a:pos x="11" y="10"/>
                </a:cxn>
                <a:cxn ang="0">
                  <a:pos x="9" y="7"/>
                </a:cxn>
                <a:cxn ang="0">
                  <a:pos x="9" y="7"/>
                </a:cxn>
                <a:cxn ang="0">
                  <a:pos x="7" y="5"/>
                </a:cxn>
                <a:cxn ang="0">
                  <a:pos x="4" y="5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30" h="28">
                  <a:moveTo>
                    <a:pt x="0" y="0"/>
                  </a:moveTo>
                  <a:lnTo>
                    <a:pt x="0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5"/>
                  </a:lnTo>
                  <a:lnTo>
                    <a:pt x="11" y="7"/>
                  </a:lnTo>
                  <a:lnTo>
                    <a:pt x="14" y="7"/>
                  </a:lnTo>
                  <a:lnTo>
                    <a:pt x="16" y="10"/>
                  </a:lnTo>
                  <a:lnTo>
                    <a:pt x="18" y="12"/>
                  </a:lnTo>
                  <a:lnTo>
                    <a:pt x="21" y="14"/>
                  </a:lnTo>
                  <a:lnTo>
                    <a:pt x="23" y="17"/>
                  </a:lnTo>
                  <a:lnTo>
                    <a:pt x="26" y="17"/>
                  </a:lnTo>
                  <a:lnTo>
                    <a:pt x="28" y="17"/>
                  </a:lnTo>
                  <a:lnTo>
                    <a:pt x="28" y="19"/>
                  </a:lnTo>
                  <a:lnTo>
                    <a:pt x="28" y="21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28" y="26"/>
                  </a:lnTo>
                  <a:lnTo>
                    <a:pt x="28" y="28"/>
                  </a:lnTo>
                  <a:lnTo>
                    <a:pt x="26" y="28"/>
                  </a:lnTo>
                  <a:lnTo>
                    <a:pt x="23" y="24"/>
                  </a:lnTo>
                  <a:lnTo>
                    <a:pt x="23" y="17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4" y="12"/>
                  </a:lnTo>
                  <a:lnTo>
                    <a:pt x="11" y="10"/>
                  </a:lnTo>
                  <a:lnTo>
                    <a:pt x="9" y="7"/>
                  </a:lnTo>
                  <a:lnTo>
                    <a:pt x="9" y="7"/>
                  </a:lnTo>
                  <a:lnTo>
                    <a:pt x="7" y="5"/>
                  </a:lnTo>
                  <a:lnTo>
                    <a:pt x="4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6" name="Freeform 496">
              <a:extLst>
                <a:ext uri="{FF2B5EF4-FFF2-40B4-BE49-F238E27FC236}">
                  <a16:creationId xmlns:a16="http://schemas.microsoft.com/office/drawing/2014/main" id="{845EDB21-D1B8-204C-8002-93BD96D20D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4568" y="4434879"/>
              <a:ext cx="68393" cy="77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7" y="5"/>
                </a:cxn>
                <a:cxn ang="0">
                  <a:pos x="11" y="7"/>
                </a:cxn>
                <a:cxn ang="0">
                  <a:pos x="14" y="7"/>
                </a:cxn>
                <a:cxn ang="0">
                  <a:pos x="16" y="10"/>
                </a:cxn>
                <a:cxn ang="0">
                  <a:pos x="18" y="12"/>
                </a:cxn>
                <a:cxn ang="0">
                  <a:pos x="21" y="14"/>
                </a:cxn>
                <a:cxn ang="0">
                  <a:pos x="23" y="17"/>
                </a:cxn>
                <a:cxn ang="0">
                  <a:pos x="26" y="17"/>
                </a:cxn>
                <a:cxn ang="0">
                  <a:pos x="28" y="17"/>
                </a:cxn>
                <a:cxn ang="0">
                  <a:pos x="28" y="19"/>
                </a:cxn>
                <a:cxn ang="0">
                  <a:pos x="28" y="21"/>
                </a:cxn>
                <a:cxn ang="0">
                  <a:pos x="30" y="24"/>
                </a:cxn>
                <a:cxn ang="0">
                  <a:pos x="30" y="24"/>
                </a:cxn>
                <a:cxn ang="0">
                  <a:pos x="28" y="26"/>
                </a:cxn>
                <a:cxn ang="0">
                  <a:pos x="28" y="28"/>
                </a:cxn>
                <a:cxn ang="0">
                  <a:pos x="26" y="28"/>
                </a:cxn>
                <a:cxn ang="0">
                  <a:pos x="23" y="24"/>
                </a:cxn>
                <a:cxn ang="0">
                  <a:pos x="23" y="17"/>
                </a:cxn>
                <a:cxn ang="0">
                  <a:pos x="18" y="12"/>
                </a:cxn>
                <a:cxn ang="0">
                  <a:pos x="18" y="12"/>
                </a:cxn>
                <a:cxn ang="0">
                  <a:pos x="14" y="12"/>
                </a:cxn>
                <a:cxn ang="0">
                  <a:pos x="11" y="10"/>
                </a:cxn>
                <a:cxn ang="0">
                  <a:pos x="9" y="7"/>
                </a:cxn>
                <a:cxn ang="0">
                  <a:pos x="9" y="7"/>
                </a:cxn>
                <a:cxn ang="0">
                  <a:pos x="7" y="5"/>
                </a:cxn>
                <a:cxn ang="0">
                  <a:pos x="4" y="5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30" h="28">
                  <a:moveTo>
                    <a:pt x="0" y="0"/>
                  </a:moveTo>
                  <a:lnTo>
                    <a:pt x="0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5"/>
                  </a:lnTo>
                  <a:lnTo>
                    <a:pt x="11" y="7"/>
                  </a:lnTo>
                  <a:lnTo>
                    <a:pt x="14" y="7"/>
                  </a:lnTo>
                  <a:lnTo>
                    <a:pt x="16" y="10"/>
                  </a:lnTo>
                  <a:lnTo>
                    <a:pt x="18" y="12"/>
                  </a:lnTo>
                  <a:lnTo>
                    <a:pt x="21" y="14"/>
                  </a:lnTo>
                  <a:lnTo>
                    <a:pt x="23" y="17"/>
                  </a:lnTo>
                  <a:lnTo>
                    <a:pt x="26" y="17"/>
                  </a:lnTo>
                  <a:lnTo>
                    <a:pt x="28" y="17"/>
                  </a:lnTo>
                  <a:lnTo>
                    <a:pt x="28" y="19"/>
                  </a:lnTo>
                  <a:lnTo>
                    <a:pt x="28" y="21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28" y="26"/>
                  </a:lnTo>
                  <a:lnTo>
                    <a:pt x="28" y="28"/>
                  </a:lnTo>
                  <a:lnTo>
                    <a:pt x="26" y="28"/>
                  </a:lnTo>
                  <a:lnTo>
                    <a:pt x="23" y="24"/>
                  </a:lnTo>
                  <a:lnTo>
                    <a:pt x="23" y="17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4" y="12"/>
                  </a:lnTo>
                  <a:lnTo>
                    <a:pt x="11" y="10"/>
                  </a:lnTo>
                  <a:lnTo>
                    <a:pt x="9" y="7"/>
                  </a:lnTo>
                  <a:lnTo>
                    <a:pt x="9" y="7"/>
                  </a:lnTo>
                  <a:lnTo>
                    <a:pt x="7" y="5"/>
                  </a:lnTo>
                  <a:lnTo>
                    <a:pt x="4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7" name="Freeform 497">
              <a:extLst>
                <a:ext uri="{FF2B5EF4-FFF2-40B4-BE49-F238E27FC236}">
                  <a16:creationId xmlns:a16="http://schemas.microsoft.com/office/drawing/2014/main" id="{29B00246-55BC-D74B-805C-164C112390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020" y="4534421"/>
              <a:ext cx="456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8" name="Freeform 498">
              <a:extLst>
                <a:ext uri="{FF2B5EF4-FFF2-40B4-BE49-F238E27FC236}">
                  <a16:creationId xmlns:a16="http://schemas.microsoft.com/office/drawing/2014/main" id="{5028FB81-0287-BF43-9795-A0084CA7C3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020" y="4534421"/>
              <a:ext cx="456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9" name="Freeform 499">
              <a:extLst>
                <a:ext uri="{FF2B5EF4-FFF2-40B4-BE49-F238E27FC236}">
                  <a16:creationId xmlns:a16="http://schemas.microsoft.com/office/drawing/2014/main" id="{763DA56D-7D4D-DA4E-8B23-C97F26964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6537" y="4539952"/>
              <a:ext cx="11399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5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5" y="2"/>
                  </a:lnTo>
                  <a:lnTo>
                    <a:pt x="5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0" name="Freeform 500">
              <a:extLst>
                <a:ext uri="{FF2B5EF4-FFF2-40B4-BE49-F238E27FC236}">
                  <a16:creationId xmlns:a16="http://schemas.microsoft.com/office/drawing/2014/main" id="{C0F8DF01-71E2-414E-96DE-343DC8AABB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6537" y="4539952"/>
              <a:ext cx="11399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5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5" y="2"/>
                  </a:lnTo>
                  <a:lnTo>
                    <a:pt x="5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1" name="Freeform 501">
              <a:extLst>
                <a:ext uri="{FF2B5EF4-FFF2-40B4-BE49-F238E27FC236}">
                  <a16:creationId xmlns:a16="http://schemas.microsoft.com/office/drawing/2014/main" id="{CFBD2625-5722-B849-B005-ACADD79EBF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2496" y="4492945"/>
              <a:ext cx="123107" cy="80186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2" y="17"/>
                </a:cxn>
                <a:cxn ang="0">
                  <a:pos x="5" y="17"/>
                </a:cxn>
                <a:cxn ang="0">
                  <a:pos x="14" y="19"/>
                </a:cxn>
                <a:cxn ang="0">
                  <a:pos x="21" y="17"/>
                </a:cxn>
                <a:cxn ang="0">
                  <a:pos x="21" y="17"/>
                </a:cxn>
                <a:cxn ang="0">
                  <a:pos x="21" y="15"/>
                </a:cxn>
                <a:cxn ang="0">
                  <a:pos x="24" y="15"/>
                </a:cxn>
                <a:cxn ang="0">
                  <a:pos x="24" y="12"/>
                </a:cxn>
                <a:cxn ang="0">
                  <a:pos x="26" y="12"/>
                </a:cxn>
                <a:cxn ang="0">
                  <a:pos x="26" y="12"/>
                </a:cxn>
                <a:cxn ang="0">
                  <a:pos x="24" y="15"/>
                </a:cxn>
                <a:cxn ang="0">
                  <a:pos x="24" y="17"/>
                </a:cxn>
                <a:cxn ang="0">
                  <a:pos x="26" y="17"/>
                </a:cxn>
                <a:cxn ang="0">
                  <a:pos x="28" y="17"/>
                </a:cxn>
                <a:cxn ang="0">
                  <a:pos x="31" y="17"/>
                </a:cxn>
                <a:cxn ang="0">
                  <a:pos x="31" y="17"/>
                </a:cxn>
                <a:cxn ang="0">
                  <a:pos x="33" y="17"/>
                </a:cxn>
                <a:cxn ang="0">
                  <a:pos x="36" y="17"/>
                </a:cxn>
                <a:cxn ang="0">
                  <a:pos x="40" y="12"/>
                </a:cxn>
                <a:cxn ang="0">
                  <a:pos x="43" y="10"/>
                </a:cxn>
                <a:cxn ang="0">
                  <a:pos x="43" y="10"/>
                </a:cxn>
                <a:cxn ang="0">
                  <a:pos x="45" y="10"/>
                </a:cxn>
                <a:cxn ang="0">
                  <a:pos x="45" y="7"/>
                </a:cxn>
                <a:cxn ang="0">
                  <a:pos x="45" y="5"/>
                </a:cxn>
                <a:cxn ang="0">
                  <a:pos x="45" y="3"/>
                </a:cxn>
                <a:cxn ang="0">
                  <a:pos x="45" y="0"/>
                </a:cxn>
                <a:cxn ang="0">
                  <a:pos x="47" y="0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0" y="0"/>
                </a:cxn>
                <a:cxn ang="0">
                  <a:pos x="52" y="0"/>
                </a:cxn>
                <a:cxn ang="0">
                  <a:pos x="54" y="0"/>
                </a:cxn>
                <a:cxn ang="0">
                  <a:pos x="54" y="3"/>
                </a:cxn>
                <a:cxn ang="0">
                  <a:pos x="54" y="7"/>
                </a:cxn>
                <a:cxn ang="0">
                  <a:pos x="54" y="10"/>
                </a:cxn>
                <a:cxn ang="0">
                  <a:pos x="54" y="10"/>
                </a:cxn>
                <a:cxn ang="0">
                  <a:pos x="52" y="10"/>
                </a:cxn>
                <a:cxn ang="0">
                  <a:pos x="52" y="12"/>
                </a:cxn>
                <a:cxn ang="0">
                  <a:pos x="52" y="15"/>
                </a:cxn>
                <a:cxn ang="0">
                  <a:pos x="50" y="19"/>
                </a:cxn>
                <a:cxn ang="0">
                  <a:pos x="50" y="19"/>
                </a:cxn>
                <a:cxn ang="0">
                  <a:pos x="45" y="19"/>
                </a:cxn>
                <a:cxn ang="0">
                  <a:pos x="45" y="19"/>
                </a:cxn>
                <a:cxn ang="0">
                  <a:pos x="45" y="22"/>
                </a:cxn>
                <a:cxn ang="0">
                  <a:pos x="43" y="24"/>
                </a:cxn>
                <a:cxn ang="0">
                  <a:pos x="36" y="26"/>
                </a:cxn>
                <a:cxn ang="0">
                  <a:pos x="33" y="26"/>
                </a:cxn>
                <a:cxn ang="0">
                  <a:pos x="31" y="29"/>
                </a:cxn>
                <a:cxn ang="0">
                  <a:pos x="26" y="29"/>
                </a:cxn>
                <a:cxn ang="0">
                  <a:pos x="24" y="29"/>
                </a:cxn>
                <a:cxn ang="0">
                  <a:pos x="19" y="29"/>
                </a:cxn>
                <a:cxn ang="0">
                  <a:pos x="17" y="26"/>
                </a:cxn>
                <a:cxn ang="0">
                  <a:pos x="14" y="26"/>
                </a:cxn>
                <a:cxn ang="0">
                  <a:pos x="12" y="26"/>
                </a:cxn>
                <a:cxn ang="0">
                  <a:pos x="7" y="24"/>
                </a:cxn>
                <a:cxn ang="0">
                  <a:pos x="5" y="22"/>
                </a:cxn>
                <a:cxn ang="0">
                  <a:pos x="2" y="22"/>
                </a:cxn>
                <a:cxn ang="0">
                  <a:pos x="0" y="17"/>
                </a:cxn>
              </a:cxnLst>
              <a:rect l="0" t="0" r="r" b="b"/>
              <a:pathLst>
                <a:path w="54" h="29">
                  <a:moveTo>
                    <a:pt x="0" y="17"/>
                  </a:moveTo>
                  <a:lnTo>
                    <a:pt x="2" y="17"/>
                  </a:lnTo>
                  <a:lnTo>
                    <a:pt x="5" y="17"/>
                  </a:lnTo>
                  <a:lnTo>
                    <a:pt x="14" y="19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5"/>
                  </a:lnTo>
                  <a:lnTo>
                    <a:pt x="24" y="15"/>
                  </a:lnTo>
                  <a:lnTo>
                    <a:pt x="24" y="12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4" y="15"/>
                  </a:lnTo>
                  <a:lnTo>
                    <a:pt x="24" y="17"/>
                  </a:lnTo>
                  <a:lnTo>
                    <a:pt x="26" y="17"/>
                  </a:lnTo>
                  <a:lnTo>
                    <a:pt x="28" y="17"/>
                  </a:lnTo>
                  <a:lnTo>
                    <a:pt x="31" y="17"/>
                  </a:lnTo>
                  <a:lnTo>
                    <a:pt x="31" y="17"/>
                  </a:lnTo>
                  <a:lnTo>
                    <a:pt x="33" y="17"/>
                  </a:lnTo>
                  <a:lnTo>
                    <a:pt x="36" y="17"/>
                  </a:lnTo>
                  <a:lnTo>
                    <a:pt x="40" y="12"/>
                  </a:lnTo>
                  <a:lnTo>
                    <a:pt x="43" y="10"/>
                  </a:lnTo>
                  <a:lnTo>
                    <a:pt x="43" y="10"/>
                  </a:lnTo>
                  <a:lnTo>
                    <a:pt x="45" y="10"/>
                  </a:lnTo>
                  <a:lnTo>
                    <a:pt x="45" y="7"/>
                  </a:lnTo>
                  <a:lnTo>
                    <a:pt x="45" y="5"/>
                  </a:lnTo>
                  <a:lnTo>
                    <a:pt x="45" y="3"/>
                  </a:lnTo>
                  <a:lnTo>
                    <a:pt x="45" y="0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2" y="0"/>
                  </a:lnTo>
                  <a:lnTo>
                    <a:pt x="54" y="0"/>
                  </a:lnTo>
                  <a:lnTo>
                    <a:pt x="54" y="3"/>
                  </a:lnTo>
                  <a:lnTo>
                    <a:pt x="54" y="7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52" y="10"/>
                  </a:lnTo>
                  <a:lnTo>
                    <a:pt x="52" y="12"/>
                  </a:lnTo>
                  <a:lnTo>
                    <a:pt x="52" y="15"/>
                  </a:lnTo>
                  <a:lnTo>
                    <a:pt x="50" y="19"/>
                  </a:lnTo>
                  <a:lnTo>
                    <a:pt x="50" y="19"/>
                  </a:lnTo>
                  <a:lnTo>
                    <a:pt x="45" y="19"/>
                  </a:lnTo>
                  <a:lnTo>
                    <a:pt x="45" y="19"/>
                  </a:lnTo>
                  <a:lnTo>
                    <a:pt x="45" y="22"/>
                  </a:lnTo>
                  <a:lnTo>
                    <a:pt x="43" y="24"/>
                  </a:lnTo>
                  <a:lnTo>
                    <a:pt x="36" y="26"/>
                  </a:lnTo>
                  <a:lnTo>
                    <a:pt x="33" y="26"/>
                  </a:lnTo>
                  <a:lnTo>
                    <a:pt x="31" y="29"/>
                  </a:lnTo>
                  <a:lnTo>
                    <a:pt x="26" y="29"/>
                  </a:lnTo>
                  <a:lnTo>
                    <a:pt x="24" y="29"/>
                  </a:lnTo>
                  <a:lnTo>
                    <a:pt x="19" y="29"/>
                  </a:lnTo>
                  <a:lnTo>
                    <a:pt x="17" y="26"/>
                  </a:lnTo>
                  <a:lnTo>
                    <a:pt x="14" y="26"/>
                  </a:lnTo>
                  <a:lnTo>
                    <a:pt x="12" y="26"/>
                  </a:lnTo>
                  <a:lnTo>
                    <a:pt x="7" y="24"/>
                  </a:lnTo>
                  <a:lnTo>
                    <a:pt x="5" y="22"/>
                  </a:lnTo>
                  <a:lnTo>
                    <a:pt x="2" y="22"/>
                  </a:lnTo>
                  <a:lnTo>
                    <a:pt x="0" y="1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2" name="Freeform 503">
              <a:extLst>
                <a:ext uri="{FF2B5EF4-FFF2-40B4-BE49-F238E27FC236}">
                  <a16:creationId xmlns:a16="http://schemas.microsoft.com/office/drawing/2014/main" id="{4F68B09E-4593-0B44-8110-34B5417A78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7002" y="4669905"/>
              <a:ext cx="11399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5" y="2"/>
                </a:cxn>
                <a:cxn ang="0">
                  <a:pos x="5" y="5"/>
                </a:cxn>
                <a:cxn ang="0">
                  <a:pos x="3" y="5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5" y="2"/>
                  </a:lnTo>
                  <a:lnTo>
                    <a:pt x="5" y="5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3" name="Freeform 504">
              <a:extLst>
                <a:ext uri="{FF2B5EF4-FFF2-40B4-BE49-F238E27FC236}">
                  <a16:creationId xmlns:a16="http://schemas.microsoft.com/office/drawing/2014/main" id="{BEFCA5BE-6F59-634F-A300-2B4102945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7002" y="4669905"/>
              <a:ext cx="11399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5" y="2"/>
                </a:cxn>
                <a:cxn ang="0">
                  <a:pos x="5" y="5"/>
                </a:cxn>
                <a:cxn ang="0">
                  <a:pos x="3" y="5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5" y="2"/>
                  </a:lnTo>
                  <a:lnTo>
                    <a:pt x="5" y="5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4" name="Freeform 505">
              <a:extLst>
                <a:ext uri="{FF2B5EF4-FFF2-40B4-BE49-F238E27FC236}">
                  <a16:creationId xmlns:a16="http://schemas.microsoft.com/office/drawing/2014/main" id="{EED1FBB0-4C6E-9A41-9F01-C65108B2C2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3169" y="4683731"/>
              <a:ext cx="11399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5" y="5"/>
                </a:cxn>
                <a:cxn ang="0">
                  <a:pos x="0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2" y="0"/>
                  </a:lnTo>
                  <a:lnTo>
                    <a:pt x="5" y="2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5" name="Freeform 506">
              <a:extLst>
                <a:ext uri="{FF2B5EF4-FFF2-40B4-BE49-F238E27FC236}">
                  <a16:creationId xmlns:a16="http://schemas.microsoft.com/office/drawing/2014/main" id="{A5E048D6-B79C-2A43-816B-5B5B938402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3169" y="4683731"/>
              <a:ext cx="11399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5" y="5"/>
                </a:cxn>
                <a:cxn ang="0">
                  <a:pos x="0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2" y="0"/>
                  </a:lnTo>
                  <a:lnTo>
                    <a:pt x="5" y="2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6" name="Freeform 507">
              <a:extLst>
                <a:ext uri="{FF2B5EF4-FFF2-40B4-BE49-F238E27FC236}">
                  <a16:creationId xmlns:a16="http://schemas.microsoft.com/office/drawing/2014/main" id="{52017A3A-8A94-264E-9EFC-EA918975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4568" y="4703086"/>
              <a:ext cx="912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7" name="Freeform 508">
              <a:extLst>
                <a:ext uri="{FF2B5EF4-FFF2-40B4-BE49-F238E27FC236}">
                  <a16:creationId xmlns:a16="http://schemas.microsoft.com/office/drawing/2014/main" id="{C6AA78A8-7B67-4742-8347-075016E5D6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4568" y="4703086"/>
              <a:ext cx="912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8" name="Freeform 509">
              <a:extLst>
                <a:ext uri="{FF2B5EF4-FFF2-40B4-BE49-F238E27FC236}">
                  <a16:creationId xmlns:a16="http://schemas.microsoft.com/office/drawing/2014/main" id="{7FC49BBB-A1C7-B941-B745-EDA9F09EB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50208" y="4976820"/>
              <a:ext cx="38757" cy="33181"/>
            </a:xfrm>
            <a:custGeom>
              <a:avLst/>
              <a:gdLst/>
              <a:ahLst/>
              <a:cxnLst>
                <a:cxn ang="0">
                  <a:pos x="7" y="3"/>
                </a:cxn>
                <a:cxn ang="0">
                  <a:pos x="10" y="3"/>
                </a:cxn>
                <a:cxn ang="0">
                  <a:pos x="12" y="0"/>
                </a:cxn>
                <a:cxn ang="0">
                  <a:pos x="12" y="3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7" y="5"/>
                </a:cxn>
                <a:cxn ang="0">
                  <a:pos x="17" y="7"/>
                </a:cxn>
                <a:cxn ang="0">
                  <a:pos x="17" y="10"/>
                </a:cxn>
                <a:cxn ang="0">
                  <a:pos x="17" y="12"/>
                </a:cxn>
                <a:cxn ang="0">
                  <a:pos x="14" y="12"/>
                </a:cxn>
                <a:cxn ang="0">
                  <a:pos x="12" y="12"/>
                </a:cxn>
                <a:cxn ang="0">
                  <a:pos x="10" y="12"/>
                </a:cxn>
                <a:cxn ang="0">
                  <a:pos x="5" y="12"/>
                </a:cxn>
                <a:cxn ang="0">
                  <a:pos x="5" y="12"/>
                </a:cxn>
                <a:cxn ang="0">
                  <a:pos x="0" y="12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0" y="5"/>
                </a:cxn>
                <a:cxn ang="0">
                  <a:pos x="3" y="3"/>
                </a:cxn>
                <a:cxn ang="0">
                  <a:pos x="5" y="3"/>
                </a:cxn>
                <a:cxn ang="0">
                  <a:pos x="7" y="3"/>
                </a:cxn>
                <a:cxn ang="0">
                  <a:pos x="7" y="3"/>
                </a:cxn>
              </a:cxnLst>
              <a:rect l="0" t="0" r="r" b="b"/>
              <a:pathLst>
                <a:path w="17" h="12">
                  <a:moveTo>
                    <a:pt x="7" y="3"/>
                  </a:moveTo>
                  <a:lnTo>
                    <a:pt x="10" y="3"/>
                  </a:lnTo>
                  <a:lnTo>
                    <a:pt x="12" y="0"/>
                  </a:lnTo>
                  <a:lnTo>
                    <a:pt x="12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7" y="5"/>
                  </a:lnTo>
                  <a:lnTo>
                    <a:pt x="17" y="7"/>
                  </a:lnTo>
                  <a:lnTo>
                    <a:pt x="17" y="10"/>
                  </a:lnTo>
                  <a:lnTo>
                    <a:pt x="17" y="12"/>
                  </a:lnTo>
                  <a:lnTo>
                    <a:pt x="14" y="12"/>
                  </a:lnTo>
                  <a:lnTo>
                    <a:pt x="12" y="12"/>
                  </a:lnTo>
                  <a:lnTo>
                    <a:pt x="10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5"/>
                  </a:lnTo>
                  <a:lnTo>
                    <a:pt x="3" y="3"/>
                  </a:lnTo>
                  <a:lnTo>
                    <a:pt x="5" y="3"/>
                  </a:lnTo>
                  <a:lnTo>
                    <a:pt x="7" y="3"/>
                  </a:lnTo>
                  <a:lnTo>
                    <a:pt x="7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9" name="Freeform 511">
              <a:extLst>
                <a:ext uri="{FF2B5EF4-FFF2-40B4-BE49-F238E27FC236}">
                  <a16:creationId xmlns:a16="http://schemas.microsoft.com/office/drawing/2014/main" id="{22B612E9-C596-8E4B-94DF-208A6C7BD0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88963" y="4938111"/>
              <a:ext cx="43315" cy="24884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4" y="5"/>
                </a:cxn>
                <a:cxn ang="0">
                  <a:pos x="4" y="2"/>
                </a:cxn>
                <a:cxn ang="0">
                  <a:pos x="14" y="0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4" y="2"/>
                </a:cxn>
                <a:cxn ang="0">
                  <a:pos x="14" y="5"/>
                </a:cxn>
                <a:cxn ang="0">
                  <a:pos x="16" y="2"/>
                </a:cxn>
                <a:cxn ang="0">
                  <a:pos x="16" y="5"/>
                </a:cxn>
                <a:cxn ang="0">
                  <a:pos x="16" y="7"/>
                </a:cxn>
                <a:cxn ang="0">
                  <a:pos x="14" y="7"/>
                </a:cxn>
                <a:cxn ang="0">
                  <a:pos x="9" y="7"/>
                </a:cxn>
                <a:cxn ang="0">
                  <a:pos x="9" y="7"/>
                </a:cxn>
                <a:cxn ang="0">
                  <a:pos x="9" y="5"/>
                </a:cxn>
                <a:cxn ang="0">
                  <a:pos x="7" y="7"/>
                </a:cxn>
                <a:cxn ang="0">
                  <a:pos x="7" y="9"/>
                </a:cxn>
                <a:cxn ang="0">
                  <a:pos x="4" y="9"/>
                </a:cxn>
                <a:cxn ang="0">
                  <a:pos x="4" y="9"/>
                </a:cxn>
                <a:cxn ang="0">
                  <a:pos x="2" y="9"/>
                </a:cxn>
                <a:cxn ang="0">
                  <a:pos x="2" y="9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4" y="2"/>
                </a:cxn>
              </a:cxnLst>
              <a:rect l="0" t="0" r="r" b="b"/>
              <a:pathLst>
                <a:path w="19" h="9">
                  <a:moveTo>
                    <a:pt x="4" y="2"/>
                  </a:moveTo>
                  <a:lnTo>
                    <a:pt x="4" y="5"/>
                  </a:lnTo>
                  <a:lnTo>
                    <a:pt x="4" y="2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4" y="2"/>
                  </a:lnTo>
                  <a:lnTo>
                    <a:pt x="14" y="5"/>
                  </a:lnTo>
                  <a:lnTo>
                    <a:pt x="16" y="2"/>
                  </a:lnTo>
                  <a:lnTo>
                    <a:pt x="16" y="5"/>
                  </a:lnTo>
                  <a:lnTo>
                    <a:pt x="16" y="7"/>
                  </a:lnTo>
                  <a:lnTo>
                    <a:pt x="14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7" y="7"/>
                  </a:lnTo>
                  <a:lnTo>
                    <a:pt x="7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2" y="5"/>
                  </a:lnTo>
                  <a:lnTo>
                    <a:pt x="4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0" name="Freeform 513">
              <a:extLst>
                <a:ext uri="{FF2B5EF4-FFF2-40B4-BE49-F238E27FC236}">
                  <a16:creationId xmlns:a16="http://schemas.microsoft.com/office/drawing/2014/main" id="{066D821D-5CA6-2C45-A719-7BD104491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581" y="4788802"/>
              <a:ext cx="221138" cy="494936"/>
            </a:xfrm>
            <a:custGeom>
              <a:avLst/>
              <a:gdLst/>
              <a:ahLst/>
              <a:cxnLst>
                <a:cxn ang="0">
                  <a:pos x="19" y="54"/>
                </a:cxn>
                <a:cxn ang="0">
                  <a:pos x="26" y="52"/>
                </a:cxn>
                <a:cxn ang="0">
                  <a:pos x="29" y="52"/>
                </a:cxn>
                <a:cxn ang="0">
                  <a:pos x="33" y="49"/>
                </a:cxn>
                <a:cxn ang="0">
                  <a:pos x="38" y="47"/>
                </a:cxn>
                <a:cxn ang="0">
                  <a:pos x="43" y="52"/>
                </a:cxn>
                <a:cxn ang="0">
                  <a:pos x="45" y="49"/>
                </a:cxn>
                <a:cxn ang="0">
                  <a:pos x="45" y="42"/>
                </a:cxn>
                <a:cxn ang="0">
                  <a:pos x="50" y="45"/>
                </a:cxn>
                <a:cxn ang="0">
                  <a:pos x="52" y="40"/>
                </a:cxn>
                <a:cxn ang="0">
                  <a:pos x="55" y="35"/>
                </a:cxn>
                <a:cxn ang="0">
                  <a:pos x="57" y="37"/>
                </a:cxn>
                <a:cxn ang="0">
                  <a:pos x="64" y="33"/>
                </a:cxn>
                <a:cxn ang="0">
                  <a:pos x="59" y="30"/>
                </a:cxn>
                <a:cxn ang="0">
                  <a:pos x="64" y="28"/>
                </a:cxn>
                <a:cxn ang="0">
                  <a:pos x="62" y="19"/>
                </a:cxn>
                <a:cxn ang="0">
                  <a:pos x="66" y="21"/>
                </a:cxn>
                <a:cxn ang="0">
                  <a:pos x="71" y="16"/>
                </a:cxn>
                <a:cxn ang="0">
                  <a:pos x="76" y="7"/>
                </a:cxn>
                <a:cxn ang="0">
                  <a:pos x="78" y="2"/>
                </a:cxn>
                <a:cxn ang="0">
                  <a:pos x="85" y="4"/>
                </a:cxn>
                <a:cxn ang="0">
                  <a:pos x="90" y="14"/>
                </a:cxn>
                <a:cxn ang="0">
                  <a:pos x="92" y="26"/>
                </a:cxn>
                <a:cxn ang="0">
                  <a:pos x="95" y="35"/>
                </a:cxn>
                <a:cxn ang="0">
                  <a:pos x="95" y="47"/>
                </a:cxn>
                <a:cxn ang="0">
                  <a:pos x="90" y="47"/>
                </a:cxn>
                <a:cxn ang="0">
                  <a:pos x="88" y="49"/>
                </a:cxn>
                <a:cxn ang="0">
                  <a:pos x="88" y="59"/>
                </a:cxn>
                <a:cxn ang="0">
                  <a:pos x="83" y="66"/>
                </a:cxn>
                <a:cxn ang="0">
                  <a:pos x="81" y="87"/>
                </a:cxn>
                <a:cxn ang="0">
                  <a:pos x="78" y="97"/>
                </a:cxn>
                <a:cxn ang="0">
                  <a:pos x="69" y="120"/>
                </a:cxn>
                <a:cxn ang="0">
                  <a:pos x="62" y="141"/>
                </a:cxn>
                <a:cxn ang="0">
                  <a:pos x="59" y="158"/>
                </a:cxn>
                <a:cxn ang="0">
                  <a:pos x="52" y="170"/>
                </a:cxn>
                <a:cxn ang="0">
                  <a:pos x="45" y="172"/>
                </a:cxn>
                <a:cxn ang="0">
                  <a:pos x="26" y="179"/>
                </a:cxn>
                <a:cxn ang="0">
                  <a:pos x="14" y="172"/>
                </a:cxn>
                <a:cxn ang="0">
                  <a:pos x="7" y="163"/>
                </a:cxn>
                <a:cxn ang="0">
                  <a:pos x="7" y="153"/>
                </a:cxn>
                <a:cxn ang="0">
                  <a:pos x="3" y="144"/>
                </a:cxn>
                <a:cxn ang="0">
                  <a:pos x="0" y="134"/>
                </a:cxn>
                <a:cxn ang="0">
                  <a:pos x="5" y="123"/>
                </a:cxn>
                <a:cxn ang="0">
                  <a:pos x="10" y="115"/>
                </a:cxn>
                <a:cxn ang="0">
                  <a:pos x="17" y="101"/>
                </a:cxn>
                <a:cxn ang="0">
                  <a:pos x="17" y="97"/>
                </a:cxn>
                <a:cxn ang="0">
                  <a:pos x="12" y="82"/>
                </a:cxn>
                <a:cxn ang="0">
                  <a:pos x="12" y="66"/>
                </a:cxn>
              </a:cxnLst>
              <a:rect l="0" t="0" r="r" b="b"/>
              <a:pathLst>
                <a:path w="97" h="179">
                  <a:moveTo>
                    <a:pt x="17" y="54"/>
                  </a:moveTo>
                  <a:lnTo>
                    <a:pt x="17" y="54"/>
                  </a:lnTo>
                  <a:lnTo>
                    <a:pt x="19" y="54"/>
                  </a:lnTo>
                  <a:lnTo>
                    <a:pt x="24" y="54"/>
                  </a:lnTo>
                  <a:lnTo>
                    <a:pt x="24" y="52"/>
                  </a:lnTo>
                  <a:lnTo>
                    <a:pt x="26" y="52"/>
                  </a:lnTo>
                  <a:lnTo>
                    <a:pt x="26" y="52"/>
                  </a:lnTo>
                  <a:lnTo>
                    <a:pt x="29" y="52"/>
                  </a:lnTo>
                  <a:lnTo>
                    <a:pt x="29" y="52"/>
                  </a:lnTo>
                  <a:lnTo>
                    <a:pt x="31" y="52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36" y="47"/>
                  </a:lnTo>
                  <a:lnTo>
                    <a:pt x="36" y="49"/>
                  </a:lnTo>
                  <a:lnTo>
                    <a:pt x="38" y="47"/>
                  </a:lnTo>
                  <a:lnTo>
                    <a:pt x="40" y="47"/>
                  </a:lnTo>
                  <a:lnTo>
                    <a:pt x="40" y="49"/>
                  </a:lnTo>
                  <a:lnTo>
                    <a:pt x="43" y="52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5" y="49"/>
                  </a:lnTo>
                  <a:lnTo>
                    <a:pt x="43" y="47"/>
                  </a:lnTo>
                  <a:lnTo>
                    <a:pt x="43" y="45"/>
                  </a:lnTo>
                  <a:lnTo>
                    <a:pt x="45" y="42"/>
                  </a:lnTo>
                  <a:lnTo>
                    <a:pt x="47" y="42"/>
                  </a:lnTo>
                  <a:lnTo>
                    <a:pt x="50" y="42"/>
                  </a:lnTo>
                  <a:lnTo>
                    <a:pt x="50" y="45"/>
                  </a:lnTo>
                  <a:lnTo>
                    <a:pt x="52" y="45"/>
                  </a:lnTo>
                  <a:lnTo>
                    <a:pt x="55" y="45"/>
                  </a:lnTo>
                  <a:lnTo>
                    <a:pt x="52" y="40"/>
                  </a:lnTo>
                  <a:lnTo>
                    <a:pt x="52" y="37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7" y="33"/>
                  </a:lnTo>
                  <a:lnTo>
                    <a:pt x="57" y="35"/>
                  </a:lnTo>
                  <a:lnTo>
                    <a:pt x="57" y="37"/>
                  </a:lnTo>
                  <a:lnTo>
                    <a:pt x="59" y="33"/>
                  </a:lnTo>
                  <a:lnTo>
                    <a:pt x="62" y="33"/>
                  </a:lnTo>
                  <a:lnTo>
                    <a:pt x="64" y="33"/>
                  </a:lnTo>
                  <a:lnTo>
                    <a:pt x="64" y="33"/>
                  </a:lnTo>
                  <a:lnTo>
                    <a:pt x="62" y="33"/>
                  </a:lnTo>
                  <a:lnTo>
                    <a:pt x="59" y="30"/>
                  </a:lnTo>
                  <a:lnTo>
                    <a:pt x="59" y="28"/>
                  </a:lnTo>
                  <a:lnTo>
                    <a:pt x="62" y="26"/>
                  </a:lnTo>
                  <a:lnTo>
                    <a:pt x="64" y="28"/>
                  </a:lnTo>
                  <a:lnTo>
                    <a:pt x="64" y="23"/>
                  </a:lnTo>
                  <a:lnTo>
                    <a:pt x="64" y="23"/>
                  </a:lnTo>
                  <a:lnTo>
                    <a:pt x="62" y="19"/>
                  </a:lnTo>
                  <a:lnTo>
                    <a:pt x="64" y="19"/>
                  </a:lnTo>
                  <a:lnTo>
                    <a:pt x="66" y="19"/>
                  </a:lnTo>
                  <a:lnTo>
                    <a:pt x="66" y="21"/>
                  </a:lnTo>
                  <a:lnTo>
                    <a:pt x="69" y="16"/>
                  </a:lnTo>
                  <a:lnTo>
                    <a:pt x="71" y="14"/>
                  </a:lnTo>
                  <a:lnTo>
                    <a:pt x="71" y="16"/>
                  </a:lnTo>
                  <a:lnTo>
                    <a:pt x="73" y="14"/>
                  </a:lnTo>
                  <a:lnTo>
                    <a:pt x="76" y="11"/>
                  </a:lnTo>
                  <a:lnTo>
                    <a:pt x="76" y="7"/>
                  </a:lnTo>
                  <a:lnTo>
                    <a:pt x="73" y="4"/>
                  </a:lnTo>
                  <a:lnTo>
                    <a:pt x="76" y="4"/>
                  </a:lnTo>
                  <a:lnTo>
                    <a:pt x="78" y="2"/>
                  </a:lnTo>
                  <a:lnTo>
                    <a:pt x="81" y="0"/>
                  </a:lnTo>
                  <a:lnTo>
                    <a:pt x="83" y="2"/>
                  </a:lnTo>
                  <a:lnTo>
                    <a:pt x="85" y="4"/>
                  </a:lnTo>
                  <a:lnTo>
                    <a:pt x="88" y="7"/>
                  </a:lnTo>
                  <a:lnTo>
                    <a:pt x="88" y="11"/>
                  </a:lnTo>
                  <a:lnTo>
                    <a:pt x="90" y="14"/>
                  </a:lnTo>
                  <a:lnTo>
                    <a:pt x="90" y="16"/>
                  </a:lnTo>
                  <a:lnTo>
                    <a:pt x="92" y="21"/>
                  </a:lnTo>
                  <a:lnTo>
                    <a:pt x="92" y="26"/>
                  </a:lnTo>
                  <a:lnTo>
                    <a:pt x="92" y="28"/>
                  </a:lnTo>
                  <a:lnTo>
                    <a:pt x="92" y="33"/>
                  </a:lnTo>
                  <a:lnTo>
                    <a:pt x="95" y="35"/>
                  </a:lnTo>
                  <a:lnTo>
                    <a:pt x="95" y="40"/>
                  </a:lnTo>
                  <a:lnTo>
                    <a:pt x="97" y="42"/>
                  </a:lnTo>
                  <a:lnTo>
                    <a:pt x="95" y="47"/>
                  </a:lnTo>
                  <a:lnTo>
                    <a:pt x="95" y="49"/>
                  </a:lnTo>
                  <a:lnTo>
                    <a:pt x="92" y="49"/>
                  </a:lnTo>
                  <a:lnTo>
                    <a:pt x="90" y="47"/>
                  </a:lnTo>
                  <a:lnTo>
                    <a:pt x="90" y="45"/>
                  </a:lnTo>
                  <a:lnTo>
                    <a:pt x="88" y="45"/>
                  </a:lnTo>
                  <a:lnTo>
                    <a:pt x="88" y="49"/>
                  </a:lnTo>
                  <a:lnTo>
                    <a:pt x="88" y="52"/>
                  </a:lnTo>
                  <a:lnTo>
                    <a:pt x="88" y="56"/>
                  </a:lnTo>
                  <a:lnTo>
                    <a:pt x="88" y="59"/>
                  </a:lnTo>
                  <a:lnTo>
                    <a:pt x="88" y="61"/>
                  </a:lnTo>
                  <a:lnTo>
                    <a:pt x="85" y="63"/>
                  </a:lnTo>
                  <a:lnTo>
                    <a:pt x="83" y="66"/>
                  </a:lnTo>
                  <a:lnTo>
                    <a:pt x="83" y="71"/>
                  </a:lnTo>
                  <a:lnTo>
                    <a:pt x="83" y="75"/>
                  </a:lnTo>
                  <a:lnTo>
                    <a:pt x="81" y="87"/>
                  </a:lnTo>
                  <a:lnTo>
                    <a:pt x="78" y="94"/>
                  </a:lnTo>
                  <a:lnTo>
                    <a:pt x="78" y="94"/>
                  </a:lnTo>
                  <a:lnTo>
                    <a:pt x="78" y="97"/>
                  </a:lnTo>
                  <a:lnTo>
                    <a:pt x="73" y="108"/>
                  </a:lnTo>
                  <a:lnTo>
                    <a:pt x="71" y="115"/>
                  </a:lnTo>
                  <a:lnTo>
                    <a:pt x="69" y="120"/>
                  </a:lnTo>
                  <a:lnTo>
                    <a:pt x="66" y="130"/>
                  </a:lnTo>
                  <a:lnTo>
                    <a:pt x="66" y="132"/>
                  </a:lnTo>
                  <a:lnTo>
                    <a:pt x="62" y="141"/>
                  </a:lnTo>
                  <a:lnTo>
                    <a:pt x="62" y="149"/>
                  </a:lnTo>
                  <a:lnTo>
                    <a:pt x="59" y="151"/>
                  </a:lnTo>
                  <a:lnTo>
                    <a:pt x="59" y="158"/>
                  </a:lnTo>
                  <a:lnTo>
                    <a:pt x="57" y="163"/>
                  </a:lnTo>
                  <a:lnTo>
                    <a:pt x="55" y="165"/>
                  </a:lnTo>
                  <a:lnTo>
                    <a:pt x="52" y="170"/>
                  </a:lnTo>
                  <a:lnTo>
                    <a:pt x="50" y="172"/>
                  </a:lnTo>
                  <a:lnTo>
                    <a:pt x="47" y="174"/>
                  </a:lnTo>
                  <a:lnTo>
                    <a:pt x="45" y="172"/>
                  </a:lnTo>
                  <a:lnTo>
                    <a:pt x="38" y="174"/>
                  </a:lnTo>
                  <a:lnTo>
                    <a:pt x="31" y="179"/>
                  </a:lnTo>
                  <a:lnTo>
                    <a:pt x="26" y="179"/>
                  </a:lnTo>
                  <a:lnTo>
                    <a:pt x="21" y="177"/>
                  </a:lnTo>
                  <a:lnTo>
                    <a:pt x="19" y="174"/>
                  </a:lnTo>
                  <a:lnTo>
                    <a:pt x="14" y="172"/>
                  </a:lnTo>
                  <a:lnTo>
                    <a:pt x="12" y="170"/>
                  </a:lnTo>
                  <a:lnTo>
                    <a:pt x="10" y="165"/>
                  </a:lnTo>
                  <a:lnTo>
                    <a:pt x="7" y="163"/>
                  </a:lnTo>
                  <a:lnTo>
                    <a:pt x="7" y="158"/>
                  </a:lnTo>
                  <a:lnTo>
                    <a:pt x="7" y="156"/>
                  </a:lnTo>
                  <a:lnTo>
                    <a:pt x="7" y="153"/>
                  </a:lnTo>
                  <a:lnTo>
                    <a:pt x="7" y="149"/>
                  </a:lnTo>
                  <a:lnTo>
                    <a:pt x="5" y="146"/>
                  </a:lnTo>
                  <a:lnTo>
                    <a:pt x="3" y="144"/>
                  </a:lnTo>
                  <a:lnTo>
                    <a:pt x="0" y="139"/>
                  </a:lnTo>
                  <a:lnTo>
                    <a:pt x="0" y="137"/>
                  </a:lnTo>
                  <a:lnTo>
                    <a:pt x="0" y="134"/>
                  </a:lnTo>
                  <a:lnTo>
                    <a:pt x="0" y="130"/>
                  </a:lnTo>
                  <a:lnTo>
                    <a:pt x="3" y="127"/>
                  </a:lnTo>
                  <a:lnTo>
                    <a:pt x="5" y="123"/>
                  </a:lnTo>
                  <a:lnTo>
                    <a:pt x="5" y="123"/>
                  </a:lnTo>
                  <a:lnTo>
                    <a:pt x="7" y="120"/>
                  </a:lnTo>
                  <a:lnTo>
                    <a:pt x="10" y="115"/>
                  </a:lnTo>
                  <a:lnTo>
                    <a:pt x="14" y="108"/>
                  </a:lnTo>
                  <a:lnTo>
                    <a:pt x="17" y="106"/>
                  </a:lnTo>
                  <a:lnTo>
                    <a:pt x="17" y="101"/>
                  </a:lnTo>
                  <a:lnTo>
                    <a:pt x="17" y="99"/>
                  </a:lnTo>
                  <a:lnTo>
                    <a:pt x="19" y="99"/>
                  </a:lnTo>
                  <a:lnTo>
                    <a:pt x="17" y="97"/>
                  </a:lnTo>
                  <a:lnTo>
                    <a:pt x="14" y="94"/>
                  </a:lnTo>
                  <a:lnTo>
                    <a:pt x="14" y="89"/>
                  </a:lnTo>
                  <a:lnTo>
                    <a:pt x="12" y="82"/>
                  </a:lnTo>
                  <a:lnTo>
                    <a:pt x="12" y="75"/>
                  </a:lnTo>
                  <a:lnTo>
                    <a:pt x="10" y="71"/>
                  </a:lnTo>
                  <a:lnTo>
                    <a:pt x="12" y="66"/>
                  </a:lnTo>
                  <a:lnTo>
                    <a:pt x="17" y="59"/>
                  </a:lnTo>
                  <a:lnTo>
                    <a:pt x="17" y="5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1" name="Freeform 515">
              <a:extLst>
                <a:ext uri="{FF2B5EF4-FFF2-40B4-BE49-F238E27FC236}">
                  <a16:creationId xmlns:a16="http://schemas.microsoft.com/office/drawing/2014/main" id="{B96B18C0-5344-8E43-9ABF-6C083B80B9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3160" y="3082791"/>
              <a:ext cx="4560" cy="553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2" name="Freeform 516">
              <a:extLst>
                <a:ext uri="{FF2B5EF4-FFF2-40B4-BE49-F238E27FC236}">
                  <a16:creationId xmlns:a16="http://schemas.microsoft.com/office/drawing/2014/main" id="{974A3957-9DA5-094C-BCA5-8C328F52E6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3160" y="3082791"/>
              <a:ext cx="4560" cy="553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3" name="Freeform 517">
              <a:extLst>
                <a:ext uri="{FF2B5EF4-FFF2-40B4-BE49-F238E27FC236}">
                  <a16:creationId xmlns:a16="http://schemas.microsoft.com/office/drawing/2014/main" id="{D224F190-8BE7-D14F-8CAC-388206005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99742" y="2377715"/>
              <a:ext cx="27358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12" y="0"/>
                </a:cxn>
                <a:cxn ang="0">
                  <a:pos x="12" y="2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4" name="Freeform 518">
              <a:extLst>
                <a:ext uri="{FF2B5EF4-FFF2-40B4-BE49-F238E27FC236}">
                  <a16:creationId xmlns:a16="http://schemas.microsoft.com/office/drawing/2014/main" id="{3034B358-06A5-DE4F-A7DC-53BF5076B3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99742" y="2377715"/>
              <a:ext cx="27358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12" y="0"/>
                </a:cxn>
                <a:cxn ang="0">
                  <a:pos x="12" y="2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5" name="Freeform 519">
              <a:extLst>
                <a:ext uri="{FF2B5EF4-FFF2-40B4-BE49-F238E27FC236}">
                  <a16:creationId xmlns:a16="http://schemas.microsoft.com/office/drawing/2014/main" id="{BBD0F2FB-5C56-F848-A4A9-E45188A12E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50208" y="2410896"/>
              <a:ext cx="11399" cy="1106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3" y="2"/>
                  </a:lnTo>
                  <a:lnTo>
                    <a:pt x="0" y="4"/>
                  </a:lnTo>
                  <a:lnTo>
                    <a:pt x="0" y="2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6" name="Freeform 520">
              <a:extLst>
                <a:ext uri="{FF2B5EF4-FFF2-40B4-BE49-F238E27FC236}">
                  <a16:creationId xmlns:a16="http://schemas.microsoft.com/office/drawing/2014/main" id="{F21467C0-7215-5E4F-819D-7DC907375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50208" y="2410896"/>
              <a:ext cx="11399" cy="1106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3" y="2"/>
                  </a:lnTo>
                  <a:lnTo>
                    <a:pt x="0" y="4"/>
                  </a:lnTo>
                  <a:lnTo>
                    <a:pt x="0" y="2"/>
                  </a:lnTo>
                  <a:lnTo>
                    <a:pt x="3" y="0"/>
                  </a:lnTo>
                  <a:lnTo>
                    <a:pt x="3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7" name="Freeform 521">
              <a:extLst>
                <a:ext uri="{FF2B5EF4-FFF2-40B4-BE49-F238E27FC236}">
                  <a16:creationId xmlns:a16="http://schemas.microsoft.com/office/drawing/2014/main" id="{8D7D0ACF-630A-A94C-83C5-4BC02AB3E4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93522" y="2421954"/>
              <a:ext cx="22798" cy="1382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3"/>
                </a:cxn>
                <a:cxn ang="0">
                  <a:pos x="7" y="5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10" h="5">
                  <a:moveTo>
                    <a:pt x="0" y="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3"/>
                  </a:lnTo>
                  <a:lnTo>
                    <a:pt x="7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8" name="Freeform 522">
              <a:extLst>
                <a:ext uri="{FF2B5EF4-FFF2-40B4-BE49-F238E27FC236}">
                  <a16:creationId xmlns:a16="http://schemas.microsoft.com/office/drawing/2014/main" id="{DD04D96D-A211-2E46-9BC1-4FE7884274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93522" y="2421954"/>
              <a:ext cx="22798" cy="1382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3"/>
                </a:cxn>
                <a:cxn ang="0">
                  <a:pos x="7" y="5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10" h="5">
                  <a:moveTo>
                    <a:pt x="0" y="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3"/>
                  </a:lnTo>
                  <a:lnTo>
                    <a:pt x="7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9" name="Freeform 523">
              <a:extLst>
                <a:ext uri="{FF2B5EF4-FFF2-40B4-BE49-F238E27FC236}">
                  <a16:creationId xmlns:a16="http://schemas.microsoft.com/office/drawing/2014/main" id="{4177BBB6-0DEA-7544-B7E8-24A6CBB12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16321" y="2410896"/>
              <a:ext cx="4560" cy="553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0" name="Freeform 524">
              <a:extLst>
                <a:ext uri="{FF2B5EF4-FFF2-40B4-BE49-F238E27FC236}">
                  <a16:creationId xmlns:a16="http://schemas.microsoft.com/office/drawing/2014/main" id="{2CE438EB-7AFF-CF4E-B5E0-E5E321CBE0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16321" y="2410896"/>
              <a:ext cx="4560" cy="553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1" name="Freeform 539">
              <a:extLst>
                <a:ext uri="{FF2B5EF4-FFF2-40B4-BE49-F238E27FC236}">
                  <a16:creationId xmlns:a16="http://schemas.microsoft.com/office/drawing/2014/main" id="{057ACFB7-EE29-C24B-B331-EA20042A4F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6215" y="1581392"/>
              <a:ext cx="9120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4" h="2">
                  <a:moveTo>
                    <a:pt x="0" y="2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2" name="Freeform 540">
              <a:extLst>
                <a:ext uri="{FF2B5EF4-FFF2-40B4-BE49-F238E27FC236}">
                  <a16:creationId xmlns:a16="http://schemas.microsoft.com/office/drawing/2014/main" id="{686ADF99-649C-6A4D-A289-2EDAB6FDA5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6215" y="1581392"/>
              <a:ext cx="9120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4" h="2">
                  <a:moveTo>
                    <a:pt x="0" y="2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3" name="Freeform 543">
              <a:extLst>
                <a:ext uri="{FF2B5EF4-FFF2-40B4-BE49-F238E27FC236}">
                  <a16:creationId xmlns:a16="http://schemas.microsoft.com/office/drawing/2014/main" id="{A0E2F9D4-FA4A-F941-8B2A-61E3FEBA4F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9667" y="3657913"/>
              <a:ext cx="31916" cy="91246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5" y="7"/>
                </a:cxn>
                <a:cxn ang="0">
                  <a:pos x="2" y="7"/>
                </a:cxn>
                <a:cxn ang="0">
                  <a:pos x="0" y="7"/>
                </a:cxn>
                <a:cxn ang="0">
                  <a:pos x="0" y="24"/>
                </a:cxn>
                <a:cxn ang="0">
                  <a:pos x="0" y="31"/>
                </a:cxn>
                <a:cxn ang="0">
                  <a:pos x="0" y="33"/>
                </a:cxn>
                <a:cxn ang="0">
                  <a:pos x="2" y="33"/>
                </a:cxn>
                <a:cxn ang="0">
                  <a:pos x="5" y="33"/>
                </a:cxn>
                <a:cxn ang="0">
                  <a:pos x="5" y="33"/>
                </a:cxn>
                <a:cxn ang="0">
                  <a:pos x="5" y="31"/>
                </a:cxn>
                <a:cxn ang="0">
                  <a:pos x="5" y="31"/>
                </a:cxn>
                <a:cxn ang="0">
                  <a:pos x="7" y="28"/>
                </a:cxn>
                <a:cxn ang="0">
                  <a:pos x="9" y="26"/>
                </a:cxn>
                <a:cxn ang="0">
                  <a:pos x="9" y="24"/>
                </a:cxn>
                <a:cxn ang="0">
                  <a:pos x="12" y="24"/>
                </a:cxn>
                <a:cxn ang="0">
                  <a:pos x="12" y="24"/>
                </a:cxn>
                <a:cxn ang="0">
                  <a:pos x="12" y="19"/>
                </a:cxn>
                <a:cxn ang="0">
                  <a:pos x="12" y="16"/>
                </a:cxn>
                <a:cxn ang="0">
                  <a:pos x="12" y="12"/>
                </a:cxn>
                <a:cxn ang="0">
                  <a:pos x="12" y="9"/>
                </a:cxn>
                <a:cxn ang="0">
                  <a:pos x="14" y="5"/>
                </a:cxn>
                <a:cxn ang="0">
                  <a:pos x="14" y="2"/>
                </a:cxn>
                <a:cxn ang="0">
                  <a:pos x="14" y="2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2" y="0"/>
                </a:cxn>
              </a:cxnLst>
              <a:rect l="0" t="0" r="r" b="b"/>
              <a:pathLst>
                <a:path w="14" h="33">
                  <a:moveTo>
                    <a:pt x="12" y="0"/>
                  </a:moveTo>
                  <a:lnTo>
                    <a:pt x="9" y="0"/>
                  </a:lnTo>
                  <a:lnTo>
                    <a:pt x="9" y="0"/>
                  </a:lnTo>
                  <a:lnTo>
                    <a:pt x="5" y="7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24"/>
                  </a:lnTo>
                  <a:lnTo>
                    <a:pt x="0" y="31"/>
                  </a:lnTo>
                  <a:lnTo>
                    <a:pt x="0" y="33"/>
                  </a:lnTo>
                  <a:lnTo>
                    <a:pt x="2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7" y="28"/>
                  </a:lnTo>
                  <a:lnTo>
                    <a:pt x="9" y="26"/>
                  </a:lnTo>
                  <a:lnTo>
                    <a:pt x="9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19"/>
                  </a:lnTo>
                  <a:lnTo>
                    <a:pt x="12" y="16"/>
                  </a:lnTo>
                  <a:lnTo>
                    <a:pt x="12" y="12"/>
                  </a:lnTo>
                  <a:lnTo>
                    <a:pt x="12" y="9"/>
                  </a:lnTo>
                  <a:lnTo>
                    <a:pt x="14" y="5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4" name="Freeform 545">
              <a:extLst>
                <a:ext uri="{FF2B5EF4-FFF2-40B4-BE49-F238E27FC236}">
                  <a16:creationId xmlns:a16="http://schemas.microsoft.com/office/drawing/2014/main" id="{63375FFA-8060-3B4A-8783-3326E5929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2310" y="3801694"/>
              <a:ext cx="70672" cy="44242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5"/>
                </a:cxn>
                <a:cxn ang="0">
                  <a:pos x="5" y="5"/>
                </a:cxn>
                <a:cxn ang="0">
                  <a:pos x="5" y="7"/>
                </a:cxn>
                <a:cxn ang="0">
                  <a:pos x="2" y="7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2" y="12"/>
                </a:cxn>
                <a:cxn ang="0">
                  <a:pos x="5" y="14"/>
                </a:cxn>
                <a:cxn ang="0">
                  <a:pos x="10" y="14"/>
                </a:cxn>
                <a:cxn ang="0">
                  <a:pos x="12" y="14"/>
                </a:cxn>
                <a:cxn ang="0">
                  <a:pos x="14" y="16"/>
                </a:cxn>
                <a:cxn ang="0">
                  <a:pos x="19" y="16"/>
                </a:cxn>
                <a:cxn ang="0">
                  <a:pos x="26" y="16"/>
                </a:cxn>
                <a:cxn ang="0">
                  <a:pos x="31" y="16"/>
                </a:cxn>
                <a:cxn ang="0">
                  <a:pos x="31" y="14"/>
                </a:cxn>
                <a:cxn ang="0">
                  <a:pos x="31" y="14"/>
                </a:cxn>
                <a:cxn ang="0">
                  <a:pos x="31" y="9"/>
                </a:cxn>
                <a:cxn ang="0">
                  <a:pos x="31" y="9"/>
                </a:cxn>
                <a:cxn ang="0">
                  <a:pos x="28" y="9"/>
                </a:cxn>
                <a:cxn ang="0">
                  <a:pos x="28" y="7"/>
                </a:cxn>
                <a:cxn ang="0">
                  <a:pos x="26" y="7"/>
                </a:cxn>
                <a:cxn ang="0">
                  <a:pos x="26" y="7"/>
                </a:cxn>
                <a:cxn ang="0">
                  <a:pos x="24" y="9"/>
                </a:cxn>
                <a:cxn ang="0">
                  <a:pos x="21" y="9"/>
                </a:cxn>
                <a:cxn ang="0">
                  <a:pos x="21" y="7"/>
                </a:cxn>
                <a:cxn ang="0">
                  <a:pos x="21" y="7"/>
                </a:cxn>
                <a:cxn ang="0">
                  <a:pos x="21" y="7"/>
                </a:cxn>
                <a:cxn ang="0">
                  <a:pos x="19" y="7"/>
                </a:cxn>
                <a:cxn ang="0">
                  <a:pos x="19" y="7"/>
                </a:cxn>
                <a:cxn ang="0">
                  <a:pos x="19" y="5"/>
                </a:cxn>
                <a:cxn ang="0">
                  <a:pos x="17" y="5"/>
                </a:cxn>
                <a:cxn ang="0">
                  <a:pos x="14" y="5"/>
                </a:cxn>
                <a:cxn ang="0">
                  <a:pos x="14" y="2"/>
                </a:cxn>
                <a:cxn ang="0">
                  <a:pos x="14" y="2"/>
                </a:cxn>
                <a:cxn ang="0">
                  <a:pos x="10" y="2"/>
                </a:cxn>
                <a:cxn ang="0">
                  <a:pos x="10" y="0"/>
                </a:cxn>
              </a:cxnLst>
              <a:rect l="0" t="0" r="r" b="b"/>
              <a:pathLst>
                <a:path w="31" h="16">
                  <a:moveTo>
                    <a:pt x="10" y="0"/>
                  </a:moveTo>
                  <a:lnTo>
                    <a:pt x="7" y="2"/>
                  </a:lnTo>
                  <a:lnTo>
                    <a:pt x="7" y="2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2" y="7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12"/>
                  </a:lnTo>
                  <a:lnTo>
                    <a:pt x="5" y="14"/>
                  </a:lnTo>
                  <a:lnTo>
                    <a:pt x="10" y="14"/>
                  </a:lnTo>
                  <a:lnTo>
                    <a:pt x="12" y="14"/>
                  </a:lnTo>
                  <a:lnTo>
                    <a:pt x="14" y="16"/>
                  </a:lnTo>
                  <a:lnTo>
                    <a:pt x="19" y="16"/>
                  </a:lnTo>
                  <a:lnTo>
                    <a:pt x="26" y="16"/>
                  </a:lnTo>
                  <a:lnTo>
                    <a:pt x="31" y="16"/>
                  </a:lnTo>
                  <a:lnTo>
                    <a:pt x="31" y="14"/>
                  </a:lnTo>
                  <a:lnTo>
                    <a:pt x="31" y="14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28" y="9"/>
                  </a:lnTo>
                  <a:lnTo>
                    <a:pt x="28" y="7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4" y="9"/>
                  </a:lnTo>
                  <a:lnTo>
                    <a:pt x="21" y="9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5"/>
                  </a:lnTo>
                  <a:lnTo>
                    <a:pt x="17" y="5"/>
                  </a:lnTo>
                  <a:lnTo>
                    <a:pt x="14" y="5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0" y="2"/>
                  </a:lnTo>
                  <a:lnTo>
                    <a:pt x="1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5" name="Freeform 547">
              <a:extLst>
                <a:ext uri="{FF2B5EF4-FFF2-40B4-BE49-F238E27FC236}">
                  <a16:creationId xmlns:a16="http://schemas.microsoft.com/office/drawing/2014/main" id="{CEBFE0D4-2199-4742-BE58-56F6461296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2257" y="3926119"/>
              <a:ext cx="95749" cy="105070"/>
            </a:xfrm>
            <a:custGeom>
              <a:avLst/>
              <a:gdLst/>
              <a:ahLst/>
              <a:cxnLst>
                <a:cxn ang="0">
                  <a:pos x="28" y="5"/>
                </a:cxn>
                <a:cxn ang="0">
                  <a:pos x="23" y="5"/>
                </a:cxn>
                <a:cxn ang="0">
                  <a:pos x="19" y="2"/>
                </a:cxn>
                <a:cxn ang="0">
                  <a:pos x="16" y="2"/>
                </a:cxn>
                <a:cxn ang="0">
                  <a:pos x="12" y="2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9"/>
                </a:cxn>
                <a:cxn ang="0">
                  <a:pos x="0" y="12"/>
                </a:cxn>
                <a:cxn ang="0">
                  <a:pos x="2" y="16"/>
                </a:cxn>
                <a:cxn ang="0">
                  <a:pos x="4" y="16"/>
                </a:cxn>
                <a:cxn ang="0">
                  <a:pos x="9" y="19"/>
                </a:cxn>
                <a:cxn ang="0">
                  <a:pos x="12" y="21"/>
                </a:cxn>
                <a:cxn ang="0">
                  <a:pos x="12" y="16"/>
                </a:cxn>
                <a:cxn ang="0">
                  <a:pos x="9" y="14"/>
                </a:cxn>
                <a:cxn ang="0">
                  <a:pos x="12" y="14"/>
                </a:cxn>
                <a:cxn ang="0">
                  <a:pos x="16" y="19"/>
                </a:cxn>
                <a:cxn ang="0">
                  <a:pos x="19" y="21"/>
                </a:cxn>
                <a:cxn ang="0">
                  <a:pos x="26" y="26"/>
                </a:cxn>
                <a:cxn ang="0">
                  <a:pos x="28" y="33"/>
                </a:cxn>
                <a:cxn ang="0">
                  <a:pos x="30" y="35"/>
                </a:cxn>
                <a:cxn ang="0">
                  <a:pos x="33" y="35"/>
                </a:cxn>
                <a:cxn ang="0">
                  <a:pos x="33" y="33"/>
                </a:cxn>
                <a:cxn ang="0">
                  <a:pos x="35" y="33"/>
                </a:cxn>
                <a:cxn ang="0">
                  <a:pos x="38" y="38"/>
                </a:cxn>
                <a:cxn ang="0">
                  <a:pos x="38" y="38"/>
                </a:cxn>
                <a:cxn ang="0">
                  <a:pos x="40" y="33"/>
                </a:cxn>
                <a:cxn ang="0">
                  <a:pos x="40" y="31"/>
                </a:cxn>
                <a:cxn ang="0">
                  <a:pos x="42" y="28"/>
                </a:cxn>
                <a:cxn ang="0">
                  <a:pos x="40" y="26"/>
                </a:cxn>
                <a:cxn ang="0">
                  <a:pos x="40" y="21"/>
                </a:cxn>
                <a:cxn ang="0">
                  <a:pos x="42" y="21"/>
                </a:cxn>
                <a:cxn ang="0">
                  <a:pos x="42" y="21"/>
                </a:cxn>
                <a:cxn ang="0">
                  <a:pos x="38" y="16"/>
                </a:cxn>
                <a:cxn ang="0">
                  <a:pos x="33" y="9"/>
                </a:cxn>
                <a:cxn ang="0">
                  <a:pos x="30" y="5"/>
                </a:cxn>
                <a:cxn ang="0">
                  <a:pos x="28" y="5"/>
                </a:cxn>
              </a:cxnLst>
              <a:rect l="0" t="0" r="r" b="b"/>
              <a:pathLst>
                <a:path w="42" h="38">
                  <a:moveTo>
                    <a:pt x="28" y="5"/>
                  </a:moveTo>
                  <a:lnTo>
                    <a:pt x="28" y="5"/>
                  </a:lnTo>
                  <a:lnTo>
                    <a:pt x="26" y="5"/>
                  </a:lnTo>
                  <a:lnTo>
                    <a:pt x="23" y="5"/>
                  </a:lnTo>
                  <a:lnTo>
                    <a:pt x="21" y="5"/>
                  </a:lnTo>
                  <a:lnTo>
                    <a:pt x="19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7" y="19"/>
                  </a:lnTo>
                  <a:lnTo>
                    <a:pt x="9" y="19"/>
                  </a:lnTo>
                  <a:lnTo>
                    <a:pt x="9" y="21"/>
                  </a:lnTo>
                  <a:lnTo>
                    <a:pt x="12" y="21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9" y="16"/>
                  </a:lnTo>
                  <a:lnTo>
                    <a:pt x="9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4" y="16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26" y="26"/>
                  </a:lnTo>
                  <a:lnTo>
                    <a:pt x="28" y="28"/>
                  </a:lnTo>
                  <a:lnTo>
                    <a:pt x="28" y="33"/>
                  </a:lnTo>
                  <a:lnTo>
                    <a:pt x="28" y="35"/>
                  </a:lnTo>
                  <a:lnTo>
                    <a:pt x="30" y="35"/>
                  </a:lnTo>
                  <a:lnTo>
                    <a:pt x="33" y="35"/>
                  </a:lnTo>
                  <a:lnTo>
                    <a:pt x="33" y="35"/>
                  </a:lnTo>
                  <a:lnTo>
                    <a:pt x="33" y="33"/>
                  </a:lnTo>
                  <a:lnTo>
                    <a:pt x="33" y="33"/>
                  </a:lnTo>
                  <a:lnTo>
                    <a:pt x="33" y="33"/>
                  </a:lnTo>
                  <a:lnTo>
                    <a:pt x="35" y="33"/>
                  </a:lnTo>
                  <a:lnTo>
                    <a:pt x="35" y="35"/>
                  </a:lnTo>
                  <a:lnTo>
                    <a:pt x="38" y="38"/>
                  </a:lnTo>
                  <a:lnTo>
                    <a:pt x="38" y="38"/>
                  </a:lnTo>
                  <a:lnTo>
                    <a:pt x="38" y="38"/>
                  </a:lnTo>
                  <a:lnTo>
                    <a:pt x="40" y="35"/>
                  </a:lnTo>
                  <a:lnTo>
                    <a:pt x="40" y="33"/>
                  </a:lnTo>
                  <a:lnTo>
                    <a:pt x="40" y="31"/>
                  </a:lnTo>
                  <a:lnTo>
                    <a:pt x="40" y="31"/>
                  </a:lnTo>
                  <a:lnTo>
                    <a:pt x="42" y="28"/>
                  </a:lnTo>
                  <a:lnTo>
                    <a:pt x="42" y="28"/>
                  </a:lnTo>
                  <a:lnTo>
                    <a:pt x="40" y="28"/>
                  </a:lnTo>
                  <a:lnTo>
                    <a:pt x="40" y="26"/>
                  </a:lnTo>
                  <a:lnTo>
                    <a:pt x="40" y="23"/>
                  </a:lnTo>
                  <a:lnTo>
                    <a:pt x="40" y="21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42" y="19"/>
                  </a:lnTo>
                  <a:lnTo>
                    <a:pt x="38" y="16"/>
                  </a:lnTo>
                  <a:lnTo>
                    <a:pt x="33" y="12"/>
                  </a:lnTo>
                  <a:lnTo>
                    <a:pt x="33" y="9"/>
                  </a:lnTo>
                  <a:lnTo>
                    <a:pt x="30" y="7"/>
                  </a:lnTo>
                  <a:lnTo>
                    <a:pt x="30" y="5"/>
                  </a:lnTo>
                  <a:lnTo>
                    <a:pt x="28" y="5"/>
                  </a:lnTo>
                  <a:lnTo>
                    <a:pt x="28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6" name="Freeform 549">
              <a:extLst>
                <a:ext uri="{FF2B5EF4-FFF2-40B4-BE49-F238E27FC236}">
                  <a16:creationId xmlns:a16="http://schemas.microsoft.com/office/drawing/2014/main" id="{EC61C9F3-E150-A840-A385-1C9A74C04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4378" y="3591552"/>
              <a:ext cx="11399" cy="8295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0"/>
                </a:cxn>
                <a:cxn ang="0">
                  <a:pos x="5" y="3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3" y="0"/>
                  </a:lnTo>
                  <a:lnTo>
                    <a:pt x="5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7" name="Freeform 550">
              <a:extLst>
                <a:ext uri="{FF2B5EF4-FFF2-40B4-BE49-F238E27FC236}">
                  <a16:creationId xmlns:a16="http://schemas.microsoft.com/office/drawing/2014/main" id="{C79D73D3-7759-5548-A62F-2B34412446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4378" y="3591552"/>
              <a:ext cx="11399" cy="8295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0"/>
                </a:cxn>
                <a:cxn ang="0">
                  <a:pos x="5" y="3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3" y="0"/>
                  </a:lnTo>
                  <a:lnTo>
                    <a:pt x="5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8" name="Freeform 551">
              <a:extLst>
                <a:ext uri="{FF2B5EF4-FFF2-40B4-BE49-F238E27FC236}">
                  <a16:creationId xmlns:a16="http://schemas.microsoft.com/office/drawing/2014/main" id="{763DC806-E5DB-DE48-9F36-286C210CB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2979" y="3638558"/>
              <a:ext cx="18238" cy="553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0"/>
                </a:cxn>
                <a:cxn ang="0">
                  <a:pos x="8" y="2"/>
                </a:cxn>
                <a:cxn ang="0">
                  <a:pos x="5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5" y="0"/>
                </a:cxn>
              </a:cxnLst>
              <a:rect l="0" t="0" r="r" b="b"/>
              <a:pathLst>
                <a:path w="8" h="2">
                  <a:moveTo>
                    <a:pt x="5" y="0"/>
                  </a:moveTo>
                  <a:lnTo>
                    <a:pt x="5" y="0"/>
                  </a:lnTo>
                  <a:lnTo>
                    <a:pt x="8" y="2"/>
                  </a:lnTo>
                  <a:lnTo>
                    <a:pt x="5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9" name="Freeform 552">
              <a:extLst>
                <a:ext uri="{FF2B5EF4-FFF2-40B4-BE49-F238E27FC236}">
                  <a16:creationId xmlns:a16="http://schemas.microsoft.com/office/drawing/2014/main" id="{906D91F1-E7E0-304D-9F6E-BAD61BEA24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2979" y="3638558"/>
              <a:ext cx="18238" cy="553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0"/>
                </a:cxn>
                <a:cxn ang="0">
                  <a:pos x="8" y="2"/>
                </a:cxn>
                <a:cxn ang="0">
                  <a:pos x="5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5" y="0"/>
                </a:cxn>
              </a:cxnLst>
              <a:rect l="0" t="0" r="r" b="b"/>
              <a:pathLst>
                <a:path w="8" h="2">
                  <a:moveTo>
                    <a:pt x="5" y="0"/>
                  </a:moveTo>
                  <a:lnTo>
                    <a:pt x="5" y="0"/>
                  </a:lnTo>
                  <a:lnTo>
                    <a:pt x="8" y="2"/>
                  </a:lnTo>
                  <a:lnTo>
                    <a:pt x="5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0" name="Freeform 553">
              <a:extLst>
                <a:ext uri="{FF2B5EF4-FFF2-40B4-BE49-F238E27FC236}">
                  <a16:creationId xmlns:a16="http://schemas.microsoft.com/office/drawing/2014/main" id="{C1D5A5A9-4C18-F043-9B78-A320AAB74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1062" y="3599848"/>
              <a:ext cx="86631" cy="71890"/>
            </a:xfrm>
            <a:custGeom>
              <a:avLst/>
              <a:gdLst/>
              <a:ahLst/>
              <a:cxnLst>
                <a:cxn ang="0">
                  <a:pos x="36" y="26"/>
                </a:cxn>
                <a:cxn ang="0">
                  <a:pos x="36" y="26"/>
                </a:cxn>
                <a:cxn ang="0">
                  <a:pos x="36" y="21"/>
                </a:cxn>
                <a:cxn ang="0">
                  <a:pos x="36" y="21"/>
                </a:cxn>
                <a:cxn ang="0">
                  <a:pos x="33" y="19"/>
                </a:cxn>
                <a:cxn ang="0">
                  <a:pos x="33" y="19"/>
                </a:cxn>
                <a:cxn ang="0">
                  <a:pos x="33" y="16"/>
                </a:cxn>
                <a:cxn ang="0">
                  <a:pos x="36" y="16"/>
                </a:cxn>
                <a:cxn ang="0">
                  <a:pos x="36" y="11"/>
                </a:cxn>
                <a:cxn ang="0">
                  <a:pos x="38" y="11"/>
                </a:cxn>
                <a:cxn ang="0">
                  <a:pos x="38" y="9"/>
                </a:cxn>
                <a:cxn ang="0">
                  <a:pos x="36" y="9"/>
                </a:cxn>
                <a:cxn ang="0">
                  <a:pos x="36" y="7"/>
                </a:cxn>
                <a:cxn ang="0">
                  <a:pos x="36" y="4"/>
                </a:cxn>
                <a:cxn ang="0">
                  <a:pos x="36" y="2"/>
                </a:cxn>
                <a:cxn ang="0">
                  <a:pos x="36" y="2"/>
                </a:cxn>
                <a:cxn ang="0">
                  <a:pos x="33" y="2"/>
                </a:cxn>
                <a:cxn ang="0">
                  <a:pos x="33" y="2"/>
                </a:cxn>
                <a:cxn ang="0">
                  <a:pos x="26" y="2"/>
                </a:cxn>
                <a:cxn ang="0">
                  <a:pos x="26" y="2"/>
                </a:cxn>
                <a:cxn ang="0">
                  <a:pos x="24" y="2"/>
                </a:cxn>
                <a:cxn ang="0">
                  <a:pos x="22" y="0"/>
                </a:cxn>
                <a:cxn ang="0">
                  <a:pos x="19" y="0"/>
                </a:cxn>
                <a:cxn ang="0">
                  <a:pos x="14" y="0"/>
                </a:cxn>
                <a:cxn ang="0">
                  <a:pos x="14" y="2"/>
                </a:cxn>
                <a:cxn ang="0">
                  <a:pos x="12" y="2"/>
                </a:cxn>
                <a:cxn ang="0">
                  <a:pos x="12" y="4"/>
                </a:cxn>
                <a:cxn ang="0">
                  <a:pos x="14" y="4"/>
                </a:cxn>
                <a:cxn ang="0">
                  <a:pos x="19" y="4"/>
                </a:cxn>
                <a:cxn ang="0">
                  <a:pos x="22" y="7"/>
                </a:cxn>
                <a:cxn ang="0">
                  <a:pos x="22" y="7"/>
                </a:cxn>
                <a:cxn ang="0">
                  <a:pos x="22" y="11"/>
                </a:cxn>
                <a:cxn ang="0">
                  <a:pos x="22" y="14"/>
                </a:cxn>
                <a:cxn ang="0">
                  <a:pos x="24" y="16"/>
                </a:cxn>
                <a:cxn ang="0">
                  <a:pos x="26" y="16"/>
                </a:cxn>
                <a:cxn ang="0">
                  <a:pos x="26" y="19"/>
                </a:cxn>
                <a:cxn ang="0">
                  <a:pos x="26" y="19"/>
                </a:cxn>
                <a:cxn ang="0">
                  <a:pos x="24" y="19"/>
                </a:cxn>
                <a:cxn ang="0">
                  <a:pos x="22" y="19"/>
                </a:cxn>
                <a:cxn ang="0">
                  <a:pos x="17" y="19"/>
                </a:cxn>
                <a:cxn ang="0">
                  <a:pos x="12" y="19"/>
                </a:cxn>
                <a:cxn ang="0">
                  <a:pos x="7" y="19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0" y="21"/>
                </a:cxn>
                <a:cxn ang="0">
                  <a:pos x="3" y="23"/>
                </a:cxn>
                <a:cxn ang="0">
                  <a:pos x="5" y="23"/>
                </a:cxn>
                <a:cxn ang="0">
                  <a:pos x="7" y="26"/>
                </a:cxn>
                <a:cxn ang="0">
                  <a:pos x="7" y="26"/>
                </a:cxn>
                <a:cxn ang="0">
                  <a:pos x="7" y="23"/>
                </a:cxn>
                <a:cxn ang="0">
                  <a:pos x="7" y="23"/>
                </a:cxn>
                <a:cxn ang="0">
                  <a:pos x="10" y="23"/>
                </a:cxn>
                <a:cxn ang="0">
                  <a:pos x="10" y="23"/>
                </a:cxn>
                <a:cxn ang="0">
                  <a:pos x="14" y="23"/>
                </a:cxn>
                <a:cxn ang="0">
                  <a:pos x="22" y="26"/>
                </a:cxn>
                <a:cxn ang="0">
                  <a:pos x="24" y="23"/>
                </a:cxn>
                <a:cxn ang="0">
                  <a:pos x="29" y="23"/>
                </a:cxn>
                <a:cxn ang="0">
                  <a:pos x="29" y="23"/>
                </a:cxn>
                <a:cxn ang="0">
                  <a:pos x="31" y="23"/>
                </a:cxn>
                <a:cxn ang="0">
                  <a:pos x="33" y="23"/>
                </a:cxn>
                <a:cxn ang="0">
                  <a:pos x="33" y="26"/>
                </a:cxn>
                <a:cxn ang="0">
                  <a:pos x="36" y="26"/>
                </a:cxn>
                <a:cxn ang="0">
                  <a:pos x="36" y="26"/>
                </a:cxn>
              </a:cxnLst>
              <a:rect l="0" t="0" r="r" b="b"/>
              <a:pathLst>
                <a:path w="38" h="26">
                  <a:moveTo>
                    <a:pt x="36" y="26"/>
                  </a:moveTo>
                  <a:lnTo>
                    <a:pt x="36" y="26"/>
                  </a:lnTo>
                  <a:lnTo>
                    <a:pt x="36" y="21"/>
                  </a:lnTo>
                  <a:lnTo>
                    <a:pt x="36" y="21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3" y="16"/>
                  </a:lnTo>
                  <a:lnTo>
                    <a:pt x="36" y="16"/>
                  </a:lnTo>
                  <a:lnTo>
                    <a:pt x="36" y="11"/>
                  </a:lnTo>
                  <a:lnTo>
                    <a:pt x="38" y="11"/>
                  </a:lnTo>
                  <a:lnTo>
                    <a:pt x="38" y="9"/>
                  </a:lnTo>
                  <a:lnTo>
                    <a:pt x="36" y="9"/>
                  </a:lnTo>
                  <a:lnTo>
                    <a:pt x="36" y="7"/>
                  </a:lnTo>
                  <a:lnTo>
                    <a:pt x="36" y="4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4" y="2"/>
                  </a:lnTo>
                  <a:lnTo>
                    <a:pt x="22" y="0"/>
                  </a:lnTo>
                  <a:lnTo>
                    <a:pt x="19" y="0"/>
                  </a:lnTo>
                  <a:lnTo>
                    <a:pt x="14" y="0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4" y="4"/>
                  </a:lnTo>
                  <a:lnTo>
                    <a:pt x="19" y="4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2" y="11"/>
                  </a:lnTo>
                  <a:lnTo>
                    <a:pt x="22" y="14"/>
                  </a:lnTo>
                  <a:lnTo>
                    <a:pt x="24" y="16"/>
                  </a:lnTo>
                  <a:lnTo>
                    <a:pt x="26" y="16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4" y="19"/>
                  </a:lnTo>
                  <a:lnTo>
                    <a:pt x="22" y="19"/>
                  </a:lnTo>
                  <a:lnTo>
                    <a:pt x="17" y="19"/>
                  </a:lnTo>
                  <a:lnTo>
                    <a:pt x="12" y="19"/>
                  </a:lnTo>
                  <a:lnTo>
                    <a:pt x="7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21"/>
                  </a:lnTo>
                  <a:lnTo>
                    <a:pt x="3" y="23"/>
                  </a:lnTo>
                  <a:lnTo>
                    <a:pt x="5" y="23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4" y="23"/>
                  </a:lnTo>
                  <a:lnTo>
                    <a:pt x="22" y="26"/>
                  </a:lnTo>
                  <a:lnTo>
                    <a:pt x="24" y="23"/>
                  </a:lnTo>
                  <a:lnTo>
                    <a:pt x="29" y="23"/>
                  </a:lnTo>
                  <a:lnTo>
                    <a:pt x="29" y="23"/>
                  </a:lnTo>
                  <a:lnTo>
                    <a:pt x="31" y="23"/>
                  </a:lnTo>
                  <a:lnTo>
                    <a:pt x="33" y="23"/>
                  </a:lnTo>
                  <a:lnTo>
                    <a:pt x="33" y="26"/>
                  </a:lnTo>
                  <a:lnTo>
                    <a:pt x="36" y="26"/>
                  </a:lnTo>
                  <a:lnTo>
                    <a:pt x="36" y="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1" name="Freeform 555">
              <a:extLst>
                <a:ext uri="{FF2B5EF4-FFF2-40B4-BE49-F238E27FC236}">
                  <a16:creationId xmlns:a16="http://schemas.microsoft.com/office/drawing/2014/main" id="{62AE4B70-B7D6-054C-9A7B-0A8C018F8F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7021" y="4147319"/>
              <a:ext cx="1190041" cy="1437803"/>
            </a:xfrm>
            <a:custGeom>
              <a:avLst/>
              <a:gdLst/>
              <a:ahLst/>
              <a:cxnLst>
                <a:cxn ang="0">
                  <a:pos x="147" y="17"/>
                </a:cxn>
                <a:cxn ang="0">
                  <a:pos x="128" y="19"/>
                </a:cxn>
                <a:cxn ang="0">
                  <a:pos x="140" y="40"/>
                </a:cxn>
                <a:cxn ang="0">
                  <a:pos x="123" y="52"/>
                </a:cxn>
                <a:cxn ang="0">
                  <a:pos x="100" y="59"/>
                </a:cxn>
                <a:cxn ang="0">
                  <a:pos x="78" y="45"/>
                </a:cxn>
                <a:cxn ang="0">
                  <a:pos x="55" y="57"/>
                </a:cxn>
                <a:cxn ang="0">
                  <a:pos x="52" y="62"/>
                </a:cxn>
                <a:cxn ang="0">
                  <a:pos x="55" y="111"/>
                </a:cxn>
                <a:cxn ang="0">
                  <a:pos x="22" y="135"/>
                </a:cxn>
                <a:cxn ang="0">
                  <a:pos x="0" y="170"/>
                </a:cxn>
                <a:cxn ang="0">
                  <a:pos x="22" y="196"/>
                </a:cxn>
                <a:cxn ang="0">
                  <a:pos x="45" y="208"/>
                </a:cxn>
                <a:cxn ang="0">
                  <a:pos x="76" y="215"/>
                </a:cxn>
                <a:cxn ang="0">
                  <a:pos x="114" y="206"/>
                </a:cxn>
                <a:cxn ang="0">
                  <a:pos x="140" y="236"/>
                </a:cxn>
                <a:cxn ang="0">
                  <a:pos x="175" y="253"/>
                </a:cxn>
                <a:cxn ang="0">
                  <a:pos x="185" y="286"/>
                </a:cxn>
                <a:cxn ang="0">
                  <a:pos x="211" y="300"/>
                </a:cxn>
                <a:cxn ang="0">
                  <a:pos x="213" y="338"/>
                </a:cxn>
                <a:cxn ang="0">
                  <a:pos x="220" y="366"/>
                </a:cxn>
                <a:cxn ang="0">
                  <a:pos x="244" y="385"/>
                </a:cxn>
                <a:cxn ang="0">
                  <a:pos x="258" y="406"/>
                </a:cxn>
                <a:cxn ang="0">
                  <a:pos x="258" y="437"/>
                </a:cxn>
                <a:cxn ang="0">
                  <a:pos x="222" y="470"/>
                </a:cxn>
                <a:cxn ang="0">
                  <a:pos x="239" y="482"/>
                </a:cxn>
                <a:cxn ang="0">
                  <a:pos x="258" y="489"/>
                </a:cxn>
                <a:cxn ang="0">
                  <a:pos x="277" y="508"/>
                </a:cxn>
                <a:cxn ang="0">
                  <a:pos x="282" y="510"/>
                </a:cxn>
                <a:cxn ang="0">
                  <a:pos x="312" y="480"/>
                </a:cxn>
                <a:cxn ang="0">
                  <a:pos x="336" y="449"/>
                </a:cxn>
                <a:cxn ang="0">
                  <a:pos x="336" y="418"/>
                </a:cxn>
                <a:cxn ang="0">
                  <a:pos x="359" y="395"/>
                </a:cxn>
                <a:cxn ang="0">
                  <a:pos x="390" y="381"/>
                </a:cxn>
                <a:cxn ang="0">
                  <a:pos x="404" y="376"/>
                </a:cxn>
                <a:cxn ang="0">
                  <a:pos x="437" y="364"/>
                </a:cxn>
                <a:cxn ang="0">
                  <a:pos x="456" y="314"/>
                </a:cxn>
                <a:cxn ang="0">
                  <a:pos x="463" y="267"/>
                </a:cxn>
                <a:cxn ang="0">
                  <a:pos x="482" y="232"/>
                </a:cxn>
                <a:cxn ang="0">
                  <a:pos x="518" y="189"/>
                </a:cxn>
                <a:cxn ang="0">
                  <a:pos x="499" y="137"/>
                </a:cxn>
                <a:cxn ang="0">
                  <a:pos x="463" y="114"/>
                </a:cxn>
                <a:cxn ang="0">
                  <a:pos x="407" y="102"/>
                </a:cxn>
                <a:cxn ang="0">
                  <a:pos x="393" y="99"/>
                </a:cxn>
                <a:cxn ang="0">
                  <a:pos x="381" y="88"/>
                </a:cxn>
                <a:cxn ang="0">
                  <a:pos x="343" y="83"/>
                </a:cxn>
                <a:cxn ang="0">
                  <a:pos x="329" y="102"/>
                </a:cxn>
                <a:cxn ang="0">
                  <a:pos x="312" y="95"/>
                </a:cxn>
                <a:cxn ang="0">
                  <a:pos x="303" y="92"/>
                </a:cxn>
                <a:cxn ang="0">
                  <a:pos x="307" y="83"/>
                </a:cxn>
                <a:cxn ang="0">
                  <a:pos x="300" y="76"/>
                </a:cxn>
                <a:cxn ang="0">
                  <a:pos x="322" y="47"/>
                </a:cxn>
                <a:cxn ang="0">
                  <a:pos x="305" y="17"/>
                </a:cxn>
                <a:cxn ang="0">
                  <a:pos x="279" y="40"/>
                </a:cxn>
                <a:cxn ang="0">
                  <a:pos x="253" y="36"/>
                </a:cxn>
                <a:cxn ang="0">
                  <a:pos x="225" y="43"/>
                </a:cxn>
                <a:cxn ang="0">
                  <a:pos x="199" y="52"/>
                </a:cxn>
                <a:cxn ang="0">
                  <a:pos x="189" y="24"/>
                </a:cxn>
                <a:cxn ang="0">
                  <a:pos x="185" y="0"/>
                </a:cxn>
              </a:cxnLst>
              <a:rect l="0" t="0" r="r" b="b"/>
              <a:pathLst>
                <a:path w="522" h="520">
                  <a:moveTo>
                    <a:pt x="178" y="0"/>
                  </a:moveTo>
                  <a:lnTo>
                    <a:pt x="178" y="2"/>
                  </a:lnTo>
                  <a:lnTo>
                    <a:pt x="175" y="7"/>
                  </a:lnTo>
                  <a:lnTo>
                    <a:pt x="173" y="7"/>
                  </a:lnTo>
                  <a:lnTo>
                    <a:pt x="173" y="7"/>
                  </a:lnTo>
                  <a:lnTo>
                    <a:pt x="168" y="10"/>
                  </a:lnTo>
                  <a:lnTo>
                    <a:pt x="166" y="10"/>
                  </a:lnTo>
                  <a:lnTo>
                    <a:pt x="166" y="10"/>
                  </a:lnTo>
                  <a:lnTo>
                    <a:pt x="163" y="12"/>
                  </a:lnTo>
                  <a:lnTo>
                    <a:pt x="161" y="14"/>
                  </a:lnTo>
                  <a:lnTo>
                    <a:pt x="154" y="14"/>
                  </a:lnTo>
                  <a:lnTo>
                    <a:pt x="152" y="14"/>
                  </a:lnTo>
                  <a:lnTo>
                    <a:pt x="147" y="17"/>
                  </a:lnTo>
                  <a:lnTo>
                    <a:pt x="147" y="17"/>
                  </a:lnTo>
                  <a:lnTo>
                    <a:pt x="144" y="17"/>
                  </a:lnTo>
                  <a:lnTo>
                    <a:pt x="140" y="17"/>
                  </a:lnTo>
                  <a:lnTo>
                    <a:pt x="135" y="17"/>
                  </a:lnTo>
                  <a:lnTo>
                    <a:pt x="130" y="12"/>
                  </a:lnTo>
                  <a:lnTo>
                    <a:pt x="126" y="12"/>
                  </a:lnTo>
                  <a:lnTo>
                    <a:pt x="123" y="12"/>
                  </a:lnTo>
                  <a:lnTo>
                    <a:pt x="121" y="12"/>
                  </a:lnTo>
                  <a:lnTo>
                    <a:pt x="121" y="12"/>
                  </a:lnTo>
                  <a:lnTo>
                    <a:pt x="121" y="14"/>
                  </a:lnTo>
                  <a:lnTo>
                    <a:pt x="123" y="17"/>
                  </a:lnTo>
                  <a:lnTo>
                    <a:pt x="126" y="17"/>
                  </a:lnTo>
                  <a:lnTo>
                    <a:pt x="128" y="19"/>
                  </a:lnTo>
                  <a:lnTo>
                    <a:pt x="128" y="19"/>
                  </a:lnTo>
                  <a:lnTo>
                    <a:pt x="128" y="24"/>
                  </a:lnTo>
                  <a:lnTo>
                    <a:pt x="128" y="26"/>
                  </a:lnTo>
                  <a:lnTo>
                    <a:pt x="128" y="28"/>
                  </a:lnTo>
                  <a:lnTo>
                    <a:pt x="128" y="28"/>
                  </a:lnTo>
                  <a:lnTo>
                    <a:pt x="130" y="33"/>
                  </a:lnTo>
                  <a:lnTo>
                    <a:pt x="130" y="36"/>
                  </a:lnTo>
                  <a:lnTo>
                    <a:pt x="130" y="38"/>
                  </a:lnTo>
                  <a:lnTo>
                    <a:pt x="133" y="38"/>
                  </a:lnTo>
                  <a:lnTo>
                    <a:pt x="135" y="38"/>
                  </a:lnTo>
                  <a:lnTo>
                    <a:pt x="140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7" y="40"/>
                  </a:lnTo>
                  <a:lnTo>
                    <a:pt x="135" y="43"/>
                  </a:lnTo>
                  <a:lnTo>
                    <a:pt x="135" y="43"/>
                  </a:lnTo>
                  <a:lnTo>
                    <a:pt x="133" y="43"/>
                  </a:lnTo>
                  <a:lnTo>
                    <a:pt x="133" y="43"/>
                  </a:lnTo>
                  <a:lnTo>
                    <a:pt x="130" y="45"/>
                  </a:lnTo>
                  <a:lnTo>
                    <a:pt x="130" y="50"/>
                  </a:lnTo>
                  <a:lnTo>
                    <a:pt x="128" y="50"/>
                  </a:lnTo>
                  <a:lnTo>
                    <a:pt x="128" y="50"/>
                  </a:lnTo>
                  <a:lnTo>
                    <a:pt x="126" y="50"/>
                  </a:lnTo>
                  <a:lnTo>
                    <a:pt x="123" y="50"/>
                  </a:lnTo>
                  <a:lnTo>
                    <a:pt x="123" y="52"/>
                  </a:lnTo>
                  <a:lnTo>
                    <a:pt x="123" y="52"/>
                  </a:lnTo>
                  <a:lnTo>
                    <a:pt x="121" y="52"/>
                  </a:lnTo>
                  <a:lnTo>
                    <a:pt x="119" y="54"/>
                  </a:lnTo>
                  <a:lnTo>
                    <a:pt x="119" y="54"/>
                  </a:lnTo>
                  <a:lnTo>
                    <a:pt x="116" y="54"/>
                  </a:lnTo>
                  <a:lnTo>
                    <a:pt x="114" y="54"/>
                  </a:lnTo>
                  <a:lnTo>
                    <a:pt x="111" y="57"/>
                  </a:lnTo>
                  <a:lnTo>
                    <a:pt x="111" y="59"/>
                  </a:lnTo>
                  <a:lnTo>
                    <a:pt x="109" y="59"/>
                  </a:lnTo>
                  <a:lnTo>
                    <a:pt x="104" y="59"/>
                  </a:lnTo>
                  <a:lnTo>
                    <a:pt x="102" y="59"/>
                  </a:lnTo>
                  <a:lnTo>
                    <a:pt x="100" y="59"/>
                  </a:lnTo>
                  <a:lnTo>
                    <a:pt x="100" y="59"/>
                  </a:lnTo>
                  <a:lnTo>
                    <a:pt x="97" y="57"/>
                  </a:lnTo>
                  <a:lnTo>
                    <a:pt x="97" y="57"/>
                  </a:lnTo>
                  <a:lnTo>
                    <a:pt x="95" y="54"/>
                  </a:lnTo>
                  <a:lnTo>
                    <a:pt x="95" y="54"/>
                  </a:lnTo>
                  <a:lnTo>
                    <a:pt x="93" y="52"/>
                  </a:lnTo>
                  <a:lnTo>
                    <a:pt x="93" y="52"/>
                  </a:lnTo>
                  <a:lnTo>
                    <a:pt x="90" y="54"/>
                  </a:lnTo>
                  <a:lnTo>
                    <a:pt x="90" y="47"/>
                  </a:lnTo>
                  <a:lnTo>
                    <a:pt x="88" y="43"/>
                  </a:lnTo>
                  <a:lnTo>
                    <a:pt x="85" y="43"/>
                  </a:lnTo>
                  <a:lnTo>
                    <a:pt x="83" y="43"/>
                  </a:lnTo>
                  <a:lnTo>
                    <a:pt x="78" y="45"/>
                  </a:lnTo>
                  <a:lnTo>
                    <a:pt x="78" y="45"/>
                  </a:lnTo>
                  <a:lnTo>
                    <a:pt x="78" y="43"/>
                  </a:lnTo>
                  <a:lnTo>
                    <a:pt x="76" y="43"/>
                  </a:lnTo>
                  <a:lnTo>
                    <a:pt x="76" y="43"/>
                  </a:lnTo>
                  <a:lnTo>
                    <a:pt x="76" y="45"/>
                  </a:lnTo>
                  <a:lnTo>
                    <a:pt x="74" y="45"/>
                  </a:lnTo>
                  <a:lnTo>
                    <a:pt x="74" y="47"/>
                  </a:lnTo>
                  <a:lnTo>
                    <a:pt x="55" y="47"/>
                  </a:lnTo>
                  <a:lnTo>
                    <a:pt x="55" y="45"/>
                  </a:lnTo>
                  <a:lnTo>
                    <a:pt x="55" y="54"/>
                  </a:lnTo>
                  <a:lnTo>
                    <a:pt x="55" y="54"/>
                  </a:lnTo>
                  <a:lnTo>
                    <a:pt x="55" y="54"/>
                  </a:lnTo>
                  <a:lnTo>
                    <a:pt x="55" y="54"/>
                  </a:lnTo>
                  <a:lnTo>
                    <a:pt x="55" y="57"/>
                  </a:lnTo>
                  <a:lnTo>
                    <a:pt x="57" y="57"/>
                  </a:lnTo>
                  <a:lnTo>
                    <a:pt x="57" y="54"/>
                  </a:lnTo>
                  <a:lnTo>
                    <a:pt x="59" y="54"/>
                  </a:lnTo>
                  <a:lnTo>
                    <a:pt x="62" y="57"/>
                  </a:lnTo>
                  <a:lnTo>
                    <a:pt x="62" y="59"/>
                  </a:lnTo>
                  <a:lnTo>
                    <a:pt x="62" y="62"/>
                  </a:lnTo>
                  <a:lnTo>
                    <a:pt x="62" y="62"/>
                  </a:lnTo>
                  <a:lnTo>
                    <a:pt x="62" y="62"/>
                  </a:lnTo>
                  <a:lnTo>
                    <a:pt x="62" y="62"/>
                  </a:lnTo>
                  <a:lnTo>
                    <a:pt x="59" y="62"/>
                  </a:lnTo>
                  <a:lnTo>
                    <a:pt x="57" y="62"/>
                  </a:lnTo>
                  <a:lnTo>
                    <a:pt x="57" y="62"/>
                  </a:lnTo>
                  <a:lnTo>
                    <a:pt x="52" y="62"/>
                  </a:lnTo>
                  <a:lnTo>
                    <a:pt x="50" y="62"/>
                  </a:lnTo>
                  <a:lnTo>
                    <a:pt x="50" y="71"/>
                  </a:lnTo>
                  <a:lnTo>
                    <a:pt x="52" y="73"/>
                  </a:lnTo>
                  <a:lnTo>
                    <a:pt x="55" y="76"/>
                  </a:lnTo>
                  <a:lnTo>
                    <a:pt x="57" y="78"/>
                  </a:lnTo>
                  <a:lnTo>
                    <a:pt x="57" y="80"/>
                  </a:lnTo>
                  <a:lnTo>
                    <a:pt x="59" y="85"/>
                  </a:lnTo>
                  <a:lnTo>
                    <a:pt x="59" y="88"/>
                  </a:lnTo>
                  <a:lnTo>
                    <a:pt x="59" y="90"/>
                  </a:lnTo>
                  <a:lnTo>
                    <a:pt x="57" y="106"/>
                  </a:lnTo>
                  <a:lnTo>
                    <a:pt x="57" y="106"/>
                  </a:lnTo>
                  <a:lnTo>
                    <a:pt x="55" y="111"/>
                  </a:lnTo>
                  <a:lnTo>
                    <a:pt x="55" y="111"/>
                  </a:lnTo>
                  <a:lnTo>
                    <a:pt x="55" y="116"/>
                  </a:lnTo>
                  <a:lnTo>
                    <a:pt x="55" y="116"/>
                  </a:lnTo>
                  <a:lnTo>
                    <a:pt x="52" y="118"/>
                  </a:lnTo>
                  <a:lnTo>
                    <a:pt x="52" y="121"/>
                  </a:lnTo>
                  <a:lnTo>
                    <a:pt x="52" y="123"/>
                  </a:lnTo>
                  <a:lnTo>
                    <a:pt x="52" y="125"/>
                  </a:lnTo>
                  <a:lnTo>
                    <a:pt x="52" y="125"/>
                  </a:lnTo>
                  <a:lnTo>
                    <a:pt x="50" y="125"/>
                  </a:lnTo>
                  <a:lnTo>
                    <a:pt x="45" y="125"/>
                  </a:lnTo>
                  <a:lnTo>
                    <a:pt x="43" y="128"/>
                  </a:lnTo>
                  <a:lnTo>
                    <a:pt x="29" y="130"/>
                  </a:lnTo>
                  <a:lnTo>
                    <a:pt x="24" y="132"/>
                  </a:lnTo>
                  <a:lnTo>
                    <a:pt x="22" y="135"/>
                  </a:lnTo>
                  <a:lnTo>
                    <a:pt x="19" y="137"/>
                  </a:lnTo>
                  <a:lnTo>
                    <a:pt x="15" y="142"/>
                  </a:lnTo>
                  <a:lnTo>
                    <a:pt x="12" y="144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10" y="156"/>
                  </a:lnTo>
                  <a:lnTo>
                    <a:pt x="7" y="156"/>
                  </a:lnTo>
                  <a:lnTo>
                    <a:pt x="5" y="158"/>
                  </a:lnTo>
                  <a:lnTo>
                    <a:pt x="5" y="158"/>
                  </a:lnTo>
                  <a:lnTo>
                    <a:pt x="5" y="163"/>
                  </a:lnTo>
                  <a:lnTo>
                    <a:pt x="0" y="168"/>
                  </a:lnTo>
                  <a:lnTo>
                    <a:pt x="0" y="170"/>
                  </a:lnTo>
                  <a:lnTo>
                    <a:pt x="0" y="170"/>
                  </a:lnTo>
                  <a:lnTo>
                    <a:pt x="3" y="175"/>
                  </a:lnTo>
                  <a:lnTo>
                    <a:pt x="5" y="180"/>
                  </a:lnTo>
                  <a:lnTo>
                    <a:pt x="5" y="180"/>
                  </a:lnTo>
                  <a:lnTo>
                    <a:pt x="7" y="182"/>
                  </a:lnTo>
                  <a:lnTo>
                    <a:pt x="7" y="184"/>
                  </a:lnTo>
                  <a:lnTo>
                    <a:pt x="10" y="187"/>
                  </a:lnTo>
                  <a:lnTo>
                    <a:pt x="12" y="189"/>
                  </a:lnTo>
                  <a:lnTo>
                    <a:pt x="12" y="191"/>
                  </a:lnTo>
                  <a:lnTo>
                    <a:pt x="12" y="194"/>
                  </a:lnTo>
                  <a:lnTo>
                    <a:pt x="12" y="194"/>
                  </a:lnTo>
                  <a:lnTo>
                    <a:pt x="15" y="196"/>
                  </a:lnTo>
                  <a:lnTo>
                    <a:pt x="19" y="196"/>
                  </a:lnTo>
                  <a:lnTo>
                    <a:pt x="22" y="196"/>
                  </a:lnTo>
                  <a:lnTo>
                    <a:pt x="22" y="199"/>
                  </a:lnTo>
                  <a:lnTo>
                    <a:pt x="22" y="201"/>
                  </a:lnTo>
                  <a:lnTo>
                    <a:pt x="24" y="201"/>
                  </a:lnTo>
                  <a:lnTo>
                    <a:pt x="26" y="203"/>
                  </a:lnTo>
                  <a:lnTo>
                    <a:pt x="31" y="203"/>
                  </a:lnTo>
                  <a:lnTo>
                    <a:pt x="31" y="203"/>
                  </a:lnTo>
                  <a:lnTo>
                    <a:pt x="36" y="201"/>
                  </a:lnTo>
                  <a:lnTo>
                    <a:pt x="41" y="196"/>
                  </a:lnTo>
                  <a:lnTo>
                    <a:pt x="43" y="194"/>
                  </a:lnTo>
                  <a:lnTo>
                    <a:pt x="45" y="194"/>
                  </a:lnTo>
                  <a:lnTo>
                    <a:pt x="45" y="194"/>
                  </a:lnTo>
                  <a:lnTo>
                    <a:pt x="45" y="208"/>
                  </a:lnTo>
                  <a:lnTo>
                    <a:pt x="45" y="208"/>
                  </a:lnTo>
                  <a:lnTo>
                    <a:pt x="45" y="215"/>
                  </a:lnTo>
                  <a:lnTo>
                    <a:pt x="45" y="215"/>
                  </a:lnTo>
                  <a:lnTo>
                    <a:pt x="48" y="217"/>
                  </a:lnTo>
                  <a:lnTo>
                    <a:pt x="48" y="217"/>
                  </a:lnTo>
                  <a:lnTo>
                    <a:pt x="50" y="217"/>
                  </a:lnTo>
                  <a:lnTo>
                    <a:pt x="50" y="215"/>
                  </a:lnTo>
                  <a:lnTo>
                    <a:pt x="52" y="215"/>
                  </a:lnTo>
                  <a:lnTo>
                    <a:pt x="55" y="215"/>
                  </a:lnTo>
                  <a:lnTo>
                    <a:pt x="57" y="215"/>
                  </a:lnTo>
                  <a:lnTo>
                    <a:pt x="59" y="215"/>
                  </a:lnTo>
                  <a:lnTo>
                    <a:pt x="62" y="215"/>
                  </a:lnTo>
                  <a:lnTo>
                    <a:pt x="74" y="217"/>
                  </a:lnTo>
                  <a:lnTo>
                    <a:pt x="76" y="215"/>
                  </a:lnTo>
                  <a:lnTo>
                    <a:pt x="76" y="215"/>
                  </a:lnTo>
                  <a:lnTo>
                    <a:pt x="83" y="213"/>
                  </a:lnTo>
                  <a:lnTo>
                    <a:pt x="85" y="210"/>
                  </a:lnTo>
                  <a:lnTo>
                    <a:pt x="90" y="206"/>
                  </a:lnTo>
                  <a:lnTo>
                    <a:pt x="95" y="201"/>
                  </a:lnTo>
                  <a:lnTo>
                    <a:pt x="95" y="201"/>
                  </a:lnTo>
                  <a:lnTo>
                    <a:pt x="100" y="199"/>
                  </a:lnTo>
                  <a:lnTo>
                    <a:pt x="102" y="199"/>
                  </a:lnTo>
                  <a:lnTo>
                    <a:pt x="107" y="199"/>
                  </a:lnTo>
                  <a:lnTo>
                    <a:pt x="111" y="199"/>
                  </a:lnTo>
                  <a:lnTo>
                    <a:pt x="114" y="199"/>
                  </a:lnTo>
                  <a:lnTo>
                    <a:pt x="114" y="201"/>
                  </a:lnTo>
                  <a:lnTo>
                    <a:pt x="114" y="206"/>
                  </a:lnTo>
                  <a:lnTo>
                    <a:pt x="114" y="213"/>
                  </a:lnTo>
                  <a:lnTo>
                    <a:pt x="114" y="215"/>
                  </a:lnTo>
                  <a:lnTo>
                    <a:pt x="114" y="217"/>
                  </a:lnTo>
                  <a:lnTo>
                    <a:pt x="114" y="217"/>
                  </a:lnTo>
                  <a:lnTo>
                    <a:pt x="114" y="220"/>
                  </a:lnTo>
                  <a:lnTo>
                    <a:pt x="114" y="225"/>
                  </a:lnTo>
                  <a:lnTo>
                    <a:pt x="116" y="229"/>
                  </a:lnTo>
                  <a:lnTo>
                    <a:pt x="119" y="229"/>
                  </a:lnTo>
                  <a:lnTo>
                    <a:pt x="126" y="234"/>
                  </a:lnTo>
                  <a:lnTo>
                    <a:pt x="128" y="236"/>
                  </a:lnTo>
                  <a:lnTo>
                    <a:pt x="133" y="236"/>
                  </a:lnTo>
                  <a:lnTo>
                    <a:pt x="137" y="236"/>
                  </a:lnTo>
                  <a:lnTo>
                    <a:pt x="140" y="236"/>
                  </a:lnTo>
                  <a:lnTo>
                    <a:pt x="142" y="239"/>
                  </a:lnTo>
                  <a:lnTo>
                    <a:pt x="142" y="239"/>
                  </a:lnTo>
                  <a:lnTo>
                    <a:pt x="144" y="241"/>
                  </a:lnTo>
                  <a:lnTo>
                    <a:pt x="147" y="241"/>
                  </a:lnTo>
                  <a:lnTo>
                    <a:pt x="156" y="243"/>
                  </a:lnTo>
                  <a:lnTo>
                    <a:pt x="159" y="248"/>
                  </a:lnTo>
                  <a:lnTo>
                    <a:pt x="161" y="248"/>
                  </a:lnTo>
                  <a:lnTo>
                    <a:pt x="163" y="248"/>
                  </a:lnTo>
                  <a:lnTo>
                    <a:pt x="166" y="248"/>
                  </a:lnTo>
                  <a:lnTo>
                    <a:pt x="166" y="248"/>
                  </a:lnTo>
                  <a:lnTo>
                    <a:pt x="170" y="248"/>
                  </a:lnTo>
                  <a:lnTo>
                    <a:pt x="175" y="251"/>
                  </a:lnTo>
                  <a:lnTo>
                    <a:pt x="175" y="253"/>
                  </a:lnTo>
                  <a:lnTo>
                    <a:pt x="178" y="255"/>
                  </a:lnTo>
                  <a:lnTo>
                    <a:pt x="180" y="258"/>
                  </a:lnTo>
                  <a:lnTo>
                    <a:pt x="180" y="262"/>
                  </a:lnTo>
                  <a:lnTo>
                    <a:pt x="180" y="265"/>
                  </a:lnTo>
                  <a:lnTo>
                    <a:pt x="182" y="265"/>
                  </a:lnTo>
                  <a:lnTo>
                    <a:pt x="182" y="267"/>
                  </a:lnTo>
                  <a:lnTo>
                    <a:pt x="180" y="272"/>
                  </a:lnTo>
                  <a:lnTo>
                    <a:pt x="178" y="272"/>
                  </a:lnTo>
                  <a:lnTo>
                    <a:pt x="178" y="272"/>
                  </a:lnTo>
                  <a:lnTo>
                    <a:pt x="180" y="274"/>
                  </a:lnTo>
                  <a:lnTo>
                    <a:pt x="180" y="279"/>
                  </a:lnTo>
                  <a:lnTo>
                    <a:pt x="182" y="284"/>
                  </a:lnTo>
                  <a:lnTo>
                    <a:pt x="185" y="286"/>
                  </a:lnTo>
                  <a:lnTo>
                    <a:pt x="187" y="286"/>
                  </a:lnTo>
                  <a:lnTo>
                    <a:pt x="189" y="286"/>
                  </a:lnTo>
                  <a:lnTo>
                    <a:pt x="194" y="286"/>
                  </a:lnTo>
                  <a:lnTo>
                    <a:pt x="194" y="286"/>
                  </a:lnTo>
                  <a:lnTo>
                    <a:pt x="206" y="286"/>
                  </a:lnTo>
                  <a:lnTo>
                    <a:pt x="206" y="288"/>
                  </a:lnTo>
                  <a:lnTo>
                    <a:pt x="206" y="288"/>
                  </a:lnTo>
                  <a:lnTo>
                    <a:pt x="208" y="288"/>
                  </a:lnTo>
                  <a:lnTo>
                    <a:pt x="206" y="291"/>
                  </a:lnTo>
                  <a:lnTo>
                    <a:pt x="206" y="293"/>
                  </a:lnTo>
                  <a:lnTo>
                    <a:pt x="206" y="295"/>
                  </a:lnTo>
                  <a:lnTo>
                    <a:pt x="208" y="300"/>
                  </a:lnTo>
                  <a:lnTo>
                    <a:pt x="211" y="300"/>
                  </a:lnTo>
                  <a:lnTo>
                    <a:pt x="213" y="303"/>
                  </a:lnTo>
                  <a:lnTo>
                    <a:pt x="213" y="305"/>
                  </a:lnTo>
                  <a:lnTo>
                    <a:pt x="215" y="310"/>
                  </a:lnTo>
                  <a:lnTo>
                    <a:pt x="215" y="312"/>
                  </a:lnTo>
                  <a:lnTo>
                    <a:pt x="215" y="317"/>
                  </a:lnTo>
                  <a:lnTo>
                    <a:pt x="215" y="324"/>
                  </a:lnTo>
                  <a:lnTo>
                    <a:pt x="215" y="324"/>
                  </a:lnTo>
                  <a:lnTo>
                    <a:pt x="215" y="326"/>
                  </a:lnTo>
                  <a:lnTo>
                    <a:pt x="213" y="331"/>
                  </a:lnTo>
                  <a:lnTo>
                    <a:pt x="213" y="331"/>
                  </a:lnTo>
                  <a:lnTo>
                    <a:pt x="213" y="333"/>
                  </a:lnTo>
                  <a:lnTo>
                    <a:pt x="213" y="333"/>
                  </a:lnTo>
                  <a:lnTo>
                    <a:pt x="213" y="338"/>
                  </a:lnTo>
                  <a:lnTo>
                    <a:pt x="213" y="338"/>
                  </a:lnTo>
                  <a:lnTo>
                    <a:pt x="211" y="338"/>
                  </a:lnTo>
                  <a:lnTo>
                    <a:pt x="211" y="338"/>
                  </a:lnTo>
                  <a:lnTo>
                    <a:pt x="211" y="338"/>
                  </a:lnTo>
                  <a:lnTo>
                    <a:pt x="211" y="340"/>
                  </a:lnTo>
                  <a:lnTo>
                    <a:pt x="213" y="343"/>
                  </a:lnTo>
                  <a:lnTo>
                    <a:pt x="213" y="343"/>
                  </a:lnTo>
                  <a:lnTo>
                    <a:pt x="213" y="355"/>
                  </a:lnTo>
                  <a:lnTo>
                    <a:pt x="213" y="362"/>
                  </a:lnTo>
                  <a:lnTo>
                    <a:pt x="213" y="364"/>
                  </a:lnTo>
                  <a:lnTo>
                    <a:pt x="215" y="364"/>
                  </a:lnTo>
                  <a:lnTo>
                    <a:pt x="220" y="366"/>
                  </a:lnTo>
                  <a:lnTo>
                    <a:pt x="220" y="366"/>
                  </a:lnTo>
                  <a:lnTo>
                    <a:pt x="225" y="366"/>
                  </a:lnTo>
                  <a:lnTo>
                    <a:pt x="227" y="366"/>
                  </a:lnTo>
                  <a:lnTo>
                    <a:pt x="232" y="366"/>
                  </a:lnTo>
                  <a:lnTo>
                    <a:pt x="232" y="366"/>
                  </a:lnTo>
                  <a:lnTo>
                    <a:pt x="234" y="364"/>
                  </a:lnTo>
                  <a:lnTo>
                    <a:pt x="237" y="366"/>
                  </a:lnTo>
                  <a:lnTo>
                    <a:pt x="241" y="369"/>
                  </a:lnTo>
                  <a:lnTo>
                    <a:pt x="244" y="369"/>
                  </a:lnTo>
                  <a:lnTo>
                    <a:pt x="244" y="371"/>
                  </a:lnTo>
                  <a:lnTo>
                    <a:pt x="244" y="376"/>
                  </a:lnTo>
                  <a:lnTo>
                    <a:pt x="244" y="378"/>
                  </a:lnTo>
                  <a:lnTo>
                    <a:pt x="244" y="385"/>
                  </a:lnTo>
                  <a:lnTo>
                    <a:pt x="244" y="385"/>
                  </a:lnTo>
                  <a:lnTo>
                    <a:pt x="246" y="388"/>
                  </a:lnTo>
                  <a:lnTo>
                    <a:pt x="248" y="388"/>
                  </a:lnTo>
                  <a:lnTo>
                    <a:pt x="248" y="390"/>
                  </a:lnTo>
                  <a:lnTo>
                    <a:pt x="251" y="390"/>
                  </a:lnTo>
                  <a:lnTo>
                    <a:pt x="253" y="388"/>
                  </a:lnTo>
                  <a:lnTo>
                    <a:pt x="256" y="388"/>
                  </a:lnTo>
                  <a:lnTo>
                    <a:pt x="258" y="388"/>
                  </a:lnTo>
                  <a:lnTo>
                    <a:pt x="260" y="390"/>
                  </a:lnTo>
                  <a:lnTo>
                    <a:pt x="260" y="392"/>
                  </a:lnTo>
                  <a:lnTo>
                    <a:pt x="260" y="397"/>
                  </a:lnTo>
                  <a:lnTo>
                    <a:pt x="260" y="397"/>
                  </a:lnTo>
                  <a:lnTo>
                    <a:pt x="260" y="402"/>
                  </a:lnTo>
                  <a:lnTo>
                    <a:pt x="258" y="406"/>
                  </a:lnTo>
                  <a:lnTo>
                    <a:pt x="258" y="411"/>
                  </a:lnTo>
                  <a:lnTo>
                    <a:pt x="260" y="411"/>
                  </a:lnTo>
                  <a:lnTo>
                    <a:pt x="263" y="411"/>
                  </a:lnTo>
                  <a:lnTo>
                    <a:pt x="265" y="411"/>
                  </a:lnTo>
                  <a:lnTo>
                    <a:pt x="267" y="411"/>
                  </a:lnTo>
                  <a:lnTo>
                    <a:pt x="270" y="421"/>
                  </a:lnTo>
                  <a:lnTo>
                    <a:pt x="270" y="428"/>
                  </a:lnTo>
                  <a:lnTo>
                    <a:pt x="270" y="430"/>
                  </a:lnTo>
                  <a:lnTo>
                    <a:pt x="270" y="432"/>
                  </a:lnTo>
                  <a:lnTo>
                    <a:pt x="267" y="432"/>
                  </a:lnTo>
                  <a:lnTo>
                    <a:pt x="263" y="435"/>
                  </a:lnTo>
                  <a:lnTo>
                    <a:pt x="260" y="437"/>
                  </a:lnTo>
                  <a:lnTo>
                    <a:pt x="258" y="437"/>
                  </a:lnTo>
                  <a:lnTo>
                    <a:pt x="256" y="437"/>
                  </a:lnTo>
                  <a:lnTo>
                    <a:pt x="253" y="440"/>
                  </a:lnTo>
                  <a:lnTo>
                    <a:pt x="251" y="442"/>
                  </a:lnTo>
                  <a:lnTo>
                    <a:pt x="241" y="449"/>
                  </a:lnTo>
                  <a:lnTo>
                    <a:pt x="241" y="451"/>
                  </a:lnTo>
                  <a:lnTo>
                    <a:pt x="239" y="451"/>
                  </a:lnTo>
                  <a:lnTo>
                    <a:pt x="234" y="458"/>
                  </a:lnTo>
                  <a:lnTo>
                    <a:pt x="234" y="458"/>
                  </a:lnTo>
                  <a:lnTo>
                    <a:pt x="230" y="463"/>
                  </a:lnTo>
                  <a:lnTo>
                    <a:pt x="225" y="466"/>
                  </a:lnTo>
                  <a:lnTo>
                    <a:pt x="225" y="468"/>
                  </a:lnTo>
                  <a:lnTo>
                    <a:pt x="222" y="470"/>
                  </a:lnTo>
                  <a:lnTo>
                    <a:pt x="222" y="470"/>
                  </a:lnTo>
                  <a:lnTo>
                    <a:pt x="220" y="473"/>
                  </a:lnTo>
                  <a:lnTo>
                    <a:pt x="218" y="473"/>
                  </a:lnTo>
                  <a:lnTo>
                    <a:pt x="222" y="475"/>
                  </a:lnTo>
                  <a:lnTo>
                    <a:pt x="222" y="473"/>
                  </a:lnTo>
                  <a:lnTo>
                    <a:pt x="225" y="473"/>
                  </a:lnTo>
                  <a:lnTo>
                    <a:pt x="225" y="470"/>
                  </a:lnTo>
                  <a:lnTo>
                    <a:pt x="227" y="470"/>
                  </a:lnTo>
                  <a:lnTo>
                    <a:pt x="227" y="473"/>
                  </a:lnTo>
                  <a:lnTo>
                    <a:pt x="232" y="475"/>
                  </a:lnTo>
                  <a:lnTo>
                    <a:pt x="232" y="475"/>
                  </a:lnTo>
                  <a:lnTo>
                    <a:pt x="234" y="477"/>
                  </a:lnTo>
                  <a:lnTo>
                    <a:pt x="237" y="480"/>
                  </a:lnTo>
                  <a:lnTo>
                    <a:pt x="239" y="482"/>
                  </a:lnTo>
                  <a:lnTo>
                    <a:pt x="239" y="484"/>
                  </a:lnTo>
                  <a:lnTo>
                    <a:pt x="241" y="484"/>
                  </a:lnTo>
                  <a:lnTo>
                    <a:pt x="241" y="484"/>
                  </a:lnTo>
                  <a:lnTo>
                    <a:pt x="244" y="482"/>
                  </a:lnTo>
                  <a:lnTo>
                    <a:pt x="246" y="482"/>
                  </a:lnTo>
                  <a:lnTo>
                    <a:pt x="246" y="482"/>
                  </a:lnTo>
                  <a:lnTo>
                    <a:pt x="248" y="484"/>
                  </a:lnTo>
                  <a:lnTo>
                    <a:pt x="248" y="487"/>
                  </a:lnTo>
                  <a:lnTo>
                    <a:pt x="251" y="487"/>
                  </a:lnTo>
                  <a:lnTo>
                    <a:pt x="251" y="487"/>
                  </a:lnTo>
                  <a:lnTo>
                    <a:pt x="253" y="487"/>
                  </a:lnTo>
                  <a:lnTo>
                    <a:pt x="256" y="489"/>
                  </a:lnTo>
                  <a:lnTo>
                    <a:pt x="258" y="489"/>
                  </a:lnTo>
                  <a:lnTo>
                    <a:pt x="258" y="492"/>
                  </a:lnTo>
                  <a:lnTo>
                    <a:pt x="260" y="494"/>
                  </a:lnTo>
                  <a:lnTo>
                    <a:pt x="260" y="494"/>
                  </a:lnTo>
                  <a:lnTo>
                    <a:pt x="263" y="494"/>
                  </a:lnTo>
                  <a:lnTo>
                    <a:pt x="265" y="496"/>
                  </a:lnTo>
                  <a:lnTo>
                    <a:pt x="267" y="496"/>
                  </a:lnTo>
                  <a:lnTo>
                    <a:pt x="270" y="499"/>
                  </a:lnTo>
                  <a:lnTo>
                    <a:pt x="270" y="501"/>
                  </a:lnTo>
                  <a:lnTo>
                    <a:pt x="270" y="503"/>
                  </a:lnTo>
                  <a:lnTo>
                    <a:pt x="277" y="506"/>
                  </a:lnTo>
                  <a:lnTo>
                    <a:pt x="277" y="508"/>
                  </a:lnTo>
                  <a:lnTo>
                    <a:pt x="277" y="508"/>
                  </a:lnTo>
                  <a:lnTo>
                    <a:pt x="277" y="508"/>
                  </a:lnTo>
                  <a:lnTo>
                    <a:pt x="274" y="510"/>
                  </a:lnTo>
                  <a:lnTo>
                    <a:pt x="274" y="510"/>
                  </a:lnTo>
                  <a:lnTo>
                    <a:pt x="274" y="510"/>
                  </a:lnTo>
                  <a:lnTo>
                    <a:pt x="272" y="513"/>
                  </a:lnTo>
                  <a:lnTo>
                    <a:pt x="272" y="515"/>
                  </a:lnTo>
                  <a:lnTo>
                    <a:pt x="272" y="520"/>
                  </a:lnTo>
                  <a:lnTo>
                    <a:pt x="272" y="520"/>
                  </a:lnTo>
                  <a:lnTo>
                    <a:pt x="274" y="520"/>
                  </a:lnTo>
                  <a:lnTo>
                    <a:pt x="274" y="520"/>
                  </a:lnTo>
                  <a:lnTo>
                    <a:pt x="274" y="518"/>
                  </a:lnTo>
                  <a:lnTo>
                    <a:pt x="277" y="518"/>
                  </a:lnTo>
                  <a:lnTo>
                    <a:pt x="279" y="515"/>
                  </a:lnTo>
                  <a:lnTo>
                    <a:pt x="282" y="510"/>
                  </a:lnTo>
                  <a:lnTo>
                    <a:pt x="286" y="508"/>
                  </a:lnTo>
                  <a:lnTo>
                    <a:pt x="286" y="503"/>
                  </a:lnTo>
                  <a:lnTo>
                    <a:pt x="289" y="501"/>
                  </a:lnTo>
                  <a:lnTo>
                    <a:pt x="291" y="499"/>
                  </a:lnTo>
                  <a:lnTo>
                    <a:pt x="293" y="499"/>
                  </a:lnTo>
                  <a:lnTo>
                    <a:pt x="298" y="494"/>
                  </a:lnTo>
                  <a:lnTo>
                    <a:pt x="300" y="494"/>
                  </a:lnTo>
                  <a:lnTo>
                    <a:pt x="303" y="492"/>
                  </a:lnTo>
                  <a:lnTo>
                    <a:pt x="305" y="492"/>
                  </a:lnTo>
                  <a:lnTo>
                    <a:pt x="305" y="489"/>
                  </a:lnTo>
                  <a:lnTo>
                    <a:pt x="305" y="487"/>
                  </a:lnTo>
                  <a:lnTo>
                    <a:pt x="310" y="482"/>
                  </a:lnTo>
                  <a:lnTo>
                    <a:pt x="312" y="480"/>
                  </a:lnTo>
                  <a:lnTo>
                    <a:pt x="315" y="477"/>
                  </a:lnTo>
                  <a:lnTo>
                    <a:pt x="315" y="473"/>
                  </a:lnTo>
                  <a:lnTo>
                    <a:pt x="319" y="466"/>
                  </a:lnTo>
                  <a:lnTo>
                    <a:pt x="319" y="466"/>
                  </a:lnTo>
                  <a:lnTo>
                    <a:pt x="322" y="463"/>
                  </a:lnTo>
                  <a:lnTo>
                    <a:pt x="322" y="461"/>
                  </a:lnTo>
                  <a:lnTo>
                    <a:pt x="324" y="461"/>
                  </a:lnTo>
                  <a:lnTo>
                    <a:pt x="326" y="456"/>
                  </a:lnTo>
                  <a:lnTo>
                    <a:pt x="329" y="454"/>
                  </a:lnTo>
                  <a:lnTo>
                    <a:pt x="331" y="454"/>
                  </a:lnTo>
                  <a:lnTo>
                    <a:pt x="333" y="451"/>
                  </a:lnTo>
                  <a:lnTo>
                    <a:pt x="333" y="449"/>
                  </a:lnTo>
                  <a:lnTo>
                    <a:pt x="336" y="449"/>
                  </a:lnTo>
                  <a:lnTo>
                    <a:pt x="338" y="444"/>
                  </a:lnTo>
                  <a:lnTo>
                    <a:pt x="338" y="435"/>
                  </a:lnTo>
                  <a:lnTo>
                    <a:pt x="338" y="435"/>
                  </a:lnTo>
                  <a:lnTo>
                    <a:pt x="341" y="432"/>
                  </a:lnTo>
                  <a:lnTo>
                    <a:pt x="341" y="432"/>
                  </a:lnTo>
                  <a:lnTo>
                    <a:pt x="341" y="432"/>
                  </a:lnTo>
                  <a:lnTo>
                    <a:pt x="338" y="430"/>
                  </a:lnTo>
                  <a:lnTo>
                    <a:pt x="338" y="430"/>
                  </a:lnTo>
                  <a:lnTo>
                    <a:pt x="338" y="425"/>
                  </a:lnTo>
                  <a:lnTo>
                    <a:pt x="336" y="425"/>
                  </a:lnTo>
                  <a:lnTo>
                    <a:pt x="336" y="423"/>
                  </a:lnTo>
                  <a:lnTo>
                    <a:pt x="336" y="421"/>
                  </a:lnTo>
                  <a:lnTo>
                    <a:pt x="336" y="418"/>
                  </a:lnTo>
                  <a:lnTo>
                    <a:pt x="336" y="418"/>
                  </a:lnTo>
                  <a:lnTo>
                    <a:pt x="338" y="416"/>
                  </a:lnTo>
                  <a:lnTo>
                    <a:pt x="338" y="414"/>
                  </a:lnTo>
                  <a:lnTo>
                    <a:pt x="341" y="411"/>
                  </a:lnTo>
                  <a:lnTo>
                    <a:pt x="341" y="409"/>
                  </a:lnTo>
                  <a:lnTo>
                    <a:pt x="345" y="406"/>
                  </a:lnTo>
                  <a:lnTo>
                    <a:pt x="350" y="402"/>
                  </a:lnTo>
                  <a:lnTo>
                    <a:pt x="350" y="402"/>
                  </a:lnTo>
                  <a:lnTo>
                    <a:pt x="350" y="402"/>
                  </a:lnTo>
                  <a:lnTo>
                    <a:pt x="352" y="399"/>
                  </a:lnTo>
                  <a:lnTo>
                    <a:pt x="357" y="397"/>
                  </a:lnTo>
                  <a:lnTo>
                    <a:pt x="357" y="395"/>
                  </a:lnTo>
                  <a:lnTo>
                    <a:pt x="359" y="395"/>
                  </a:lnTo>
                  <a:lnTo>
                    <a:pt x="364" y="390"/>
                  </a:lnTo>
                  <a:lnTo>
                    <a:pt x="367" y="390"/>
                  </a:lnTo>
                  <a:lnTo>
                    <a:pt x="369" y="390"/>
                  </a:lnTo>
                  <a:lnTo>
                    <a:pt x="371" y="388"/>
                  </a:lnTo>
                  <a:lnTo>
                    <a:pt x="371" y="388"/>
                  </a:lnTo>
                  <a:lnTo>
                    <a:pt x="376" y="385"/>
                  </a:lnTo>
                  <a:lnTo>
                    <a:pt x="378" y="385"/>
                  </a:lnTo>
                  <a:lnTo>
                    <a:pt x="381" y="385"/>
                  </a:lnTo>
                  <a:lnTo>
                    <a:pt x="383" y="383"/>
                  </a:lnTo>
                  <a:lnTo>
                    <a:pt x="385" y="381"/>
                  </a:lnTo>
                  <a:lnTo>
                    <a:pt x="385" y="381"/>
                  </a:lnTo>
                  <a:lnTo>
                    <a:pt x="388" y="381"/>
                  </a:lnTo>
                  <a:lnTo>
                    <a:pt x="390" y="381"/>
                  </a:lnTo>
                  <a:lnTo>
                    <a:pt x="390" y="381"/>
                  </a:lnTo>
                  <a:lnTo>
                    <a:pt x="390" y="378"/>
                  </a:lnTo>
                  <a:lnTo>
                    <a:pt x="390" y="378"/>
                  </a:lnTo>
                  <a:lnTo>
                    <a:pt x="390" y="378"/>
                  </a:lnTo>
                  <a:lnTo>
                    <a:pt x="393" y="376"/>
                  </a:lnTo>
                  <a:lnTo>
                    <a:pt x="393" y="376"/>
                  </a:lnTo>
                  <a:lnTo>
                    <a:pt x="393" y="376"/>
                  </a:lnTo>
                  <a:lnTo>
                    <a:pt x="393" y="376"/>
                  </a:lnTo>
                  <a:lnTo>
                    <a:pt x="395" y="376"/>
                  </a:lnTo>
                  <a:lnTo>
                    <a:pt x="400" y="376"/>
                  </a:lnTo>
                  <a:lnTo>
                    <a:pt x="402" y="376"/>
                  </a:lnTo>
                  <a:lnTo>
                    <a:pt x="402" y="376"/>
                  </a:lnTo>
                  <a:lnTo>
                    <a:pt x="404" y="376"/>
                  </a:lnTo>
                  <a:lnTo>
                    <a:pt x="409" y="376"/>
                  </a:lnTo>
                  <a:lnTo>
                    <a:pt x="411" y="376"/>
                  </a:lnTo>
                  <a:lnTo>
                    <a:pt x="411" y="376"/>
                  </a:lnTo>
                  <a:lnTo>
                    <a:pt x="414" y="376"/>
                  </a:lnTo>
                  <a:lnTo>
                    <a:pt x="419" y="376"/>
                  </a:lnTo>
                  <a:lnTo>
                    <a:pt x="423" y="376"/>
                  </a:lnTo>
                  <a:lnTo>
                    <a:pt x="423" y="373"/>
                  </a:lnTo>
                  <a:lnTo>
                    <a:pt x="426" y="373"/>
                  </a:lnTo>
                  <a:lnTo>
                    <a:pt x="426" y="369"/>
                  </a:lnTo>
                  <a:lnTo>
                    <a:pt x="428" y="369"/>
                  </a:lnTo>
                  <a:lnTo>
                    <a:pt x="430" y="366"/>
                  </a:lnTo>
                  <a:lnTo>
                    <a:pt x="435" y="364"/>
                  </a:lnTo>
                  <a:lnTo>
                    <a:pt x="437" y="364"/>
                  </a:lnTo>
                  <a:lnTo>
                    <a:pt x="437" y="362"/>
                  </a:lnTo>
                  <a:lnTo>
                    <a:pt x="437" y="359"/>
                  </a:lnTo>
                  <a:lnTo>
                    <a:pt x="437" y="357"/>
                  </a:lnTo>
                  <a:lnTo>
                    <a:pt x="440" y="352"/>
                  </a:lnTo>
                  <a:lnTo>
                    <a:pt x="442" y="350"/>
                  </a:lnTo>
                  <a:lnTo>
                    <a:pt x="447" y="345"/>
                  </a:lnTo>
                  <a:lnTo>
                    <a:pt x="449" y="340"/>
                  </a:lnTo>
                  <a:lnTo>
                    <a:pt x="452" y="336"/>
                  </a:lnTo>
                  <a:lnTo>
                    <a:pt x="454" y="331"/>
                  </a:lnTo>
                  <a:lnTo>
                    <a:pt x="456" y="329"/>
                  </a:lnTo>
                  <a:lnTo>
                    <a:pt x="456" y="321"/>
                  </a:lnTo>
                  <a:lnTo>
                    <a:pt x="456" y="319"/>
                  </a:lnTo>
                  <a:lnTo>
                    <a:pt x="456" y="314"/>
                  </a:lnTo>
                  <a:lnTo>
                    <a:pt x="459" y="312"/>
                  </a:lnTo>
                  <a:lnTo>
                    <a:pt x="459" y="310"/>
                  </a:lnTo>
                  <a:lnTo>
                    <a:pt x="461" y="307"/>
                  </a:lnTo>
                  <a:lnTo>
                    <a:pt x="463" y="305"/>
                  </a:lnTo>
                  <a:lnTo>
                    <a:pt x="463" y="300"/>
                  </a:lnTo>
                  <a:lnTo>
                    <a:pt x="463" y="293"/>
                  </a:lnTo>
                  <a:lnTo>
                    <a:pt x="463" y="291"/>
                  </a:lnTo>
                  <a:lnTo>
                    <a:pt x="466" y="284"/>
                  </a:lnTo>
                  <a:lnTo>
                    <a:pt x="466" y="281"/>
                  </a:lnTo>
                  <a:lnTo>
                    <a:pt x="466" y="277"/>
                  </a:lnTo>
                  <a:lnTo>
                    <a:pt x="466" y="274"/>
                  </a:lnTo>
                  <a:lnTo>
                    <a:pt x="466" y="269"/>
                  </a:lnTo>
                  <a:lnTo>
                    <a:pt x="463" y="267"/>
                  </a:lnTo>
                  <a:lnTo>
                    <a:pt x="463" y="262"/>
                  </a:lnTo>
                  <a:lnTo>
                    <a:pt x="466" y="255"/>
                  </a:lnTo>
                  <a:lnTo>
                    <a:pt x="466" y="251"/>
                  </a:lnTo>
                  <a:lnTo>
                    <a:pt x="466" y="248"/>
                  </a:lnTo>
                  <a:lnTo>
                    <a:pt x="466" y="246"/>
                  </a:lnTo>
                  <a:lnTo>
                    <a:pt x="468" y="246"/>
                  </a:lnTo>
                  <a:lnTo>
                    <a:pt x="470" y="241"/>
                  </a:lnTo>
                  <a:lnTo>
                    <a:pt x="470" y="241"/>
                  </a:lnTo>
                  <a:lnTo>
                    <a:pt x="473" y="243"/>
                  </a:lnTo>
                  <a:lnTo>
                    <a:pt x="473" y="243"/>
                  </a:lnTo>
                  <a:lnTo>
                    <a:pt x="478" y="239"/>
                  </a:lnTo>
                  <a:lnTo>
                    <a:pt x="480" y="236"/>
                  </a:lnTo>
                  <a:lnTo>
                    <a:pt x="482" y="232"/>
                  </a:lnTo>
                  <a:lnTo>
                    <a:pt x="485" y="227"/>
                  </a:lnTo>
                  <a:lnTo>
                    <a:pt x="485" y="222"/>
                  </a:lnTo>
                  <a:lnTo>
                    <a:pt x="487" y="220"/>
                  </a:lnTo>
                  <a:lnTo>
                    <a:pt x="492" y="217"/>
                  </a:lnTo>
                  <a:lnTo>
                    <a:pt x="494" y="215"/>
                  </a:lnTo>
                  <a:lnTo>
                    <a:pt x="496" y="213"/>
                  </a:lnTo>
                  <a:lnTo>
                    <a:pt x="501" y="210"/>
                  </a:lnTo>
                  <a:lnTo>
                    <a:pt x="501" y="208"/>
                  </a:lnTo>
                  <a:lnTo>
                    <a:pt x="504" y="206"/>
                  </a:lnTo>
                  <a:lnTo>
                    <a:pt x="506" y="201"/>
                  </a:lnTo>
                  <a:lnTo>
                    <a:pt x="511" y="196"/>
                  </a:lnTo>
                  <a:lnTo>
                    <a:pt x="515" y="189"/>
                  </a:lnTo>
                  <a:lnTo>
                    <a:pt x="518" y="189"/>
                  </a:lnTo>
                  <a:lnTo>
                    <a:pt x="518" y="187"/>
                  </a:lnTo>
                  <a:lnTo>
                    <a:pt x="518" y="187"/>
                  </a:lnTo>
                  <a:lnTo>
                    <a:pt x="520" y="177"/>
                  </a:lnTo>
                  <a:lnTo>
                    <a:pt x="520" y="173"/>
                  </a:lnTo>
                  <a:lnTo>
                    <a:pt x="522" y="163"/>
                  </a:lnTo>
                  <a:lnTo>
                    <a:pt x="522" y="158"/>
                  </a:lnTo>
                  <a:lnTo>
                    <a:pt x="520" y="154"/>
                  </a:lnTo>
                  <a:lnTo>
                    <a:pt x="518" y="147"/>
                  </a:lnTo>
                  <a:lnTo>
                    <a:pt x="515" y="142"/>
                  </a:lnTo>
                  <a:lnTo>
                    <a:pt x="513" y="140"/>
                  </a:lnTo>
                  <a:lnTo>
                    <a:pt x="511" y="137"/>
                  </a:lnTo>
                  <a:lnTo>
                    <a:pt x="499" y="137"/>
                  </a:lnTo>
                  <a:lnTo>
                    <a:pt x="499" y="137"/>
                  </a:lnTo>
                  <a:lnTo>
                    <a:pt x="496" y="137"/>
                  </a:lnTo>
                  <a:lnTo>
                    <a:pt x="496" y="137"/>
                  </a:lnTo>
                  <a:lnTo>
                    <a:pt x="494" y="137"/>
                  </a:lnTo>
                  <a:lnTo>
                    <a:pt x="492" y="137"/>
                  </a:lnTo>
                  <a:lnTo>
                    <a:pt x="492" y="135"/>
                  </a:lnTo>
                  <a:lnTo>
                    <a:pt x="489" y="132"/>
                  </a:lnTo>
                  <a:lnTo>
                    <a:pt x="487" y="132"/>
                  </a:lnTo>
                  <a:lnTo>
                    <a:pt x="485" y="130"/>
                  </a:lnTo>
                  <a:lnTo>
                    <a:pt x="482" y="128"/>
                  </a:lnTo>
                  <a:lnTo>
                    <a:pt x="475" y="121"/>
                  </a:lnTo>
                  <a:lnTo>
                    <a:pt x="470" y="118"/>
                  </a:lnTo>
                  <a:lnTo>
                    <a:pt x="468" y="116"/>
                  </a:lnTo>
                  <a:lnTo>
                    <a:pt x="463" y="114"/>
                  </a:lnTo>
                  <a:lnTo>
                    <a:pt x="461" y="111"/>
                  </a:lnTo>
                  <a:lnTo>
                    <a:pt x="456" y="109"/>
                  </a:lnTo>
                  <a:lnTo>
                    <a:pt x="454" y="109"/>
                  </a:lnTo>
                  <a:lnTo>
                    <a:pt x="442" y="109"/>
                  </a:lnTo>
                  <a:lnTo>
                    <a:pt x="440" y="109"/>
                  </a:lnTo>
                  <a:lnTo>
                    <a:pt x="437" y="109"/>
                  </a:lnTo>
                  <a:lnTo>
                    <a:pt x="430" y="109"/>
                  </a:lnTo>
                  <a:lnTo>
                    <a:pt x="428" y="109"/>
                  </a:lnTo>
                  <a:lnTo>
                    <a:pt x="423" y="106"/>
                  </a:lnTo>
                  <a:lnTo>
                    <a:pt x="409" y="102"/>
                  </a:lnTo>
                  <a:lnTo>
                    <a:pt x="407" y="102"/>
                  </a:lnTo>
                  <a:lnTo>
                    <a:pt x="407" y="102"/>
                  </a:lnTo>
                  <a:lnTo>
                    <a:pt x="407" y="102"/>
                  </a:lnTo>
                  <a:lnTo>
                    <a:pt x="404" y="102"/>
                  </a:lnTo>
                  <a:lnTo>
                    <a:pt x="402" y="104"/>
                  </a:lnTo>
                  <a:lnTo>
                    <a:pt x="400" y="104"/>
                  </a:lnTo>
                  <a:lnTo>
                    <a:pt x="397" y="106"/>
                  </a:lnTo>
                  <a:lnTo>
                    <a:pt x="395" y="106"/>
                  </a:lnTo>
                  <a:lnTo>
                    <a:pt x="393" y="104"/>
                  </a:lnTo>
                  <a:lnTo>
                    <a:pt x="395" y="102"/>
                  </a:lnTo>
                  <a:lnTo>
                    <a:pt x="395" y="102"/>
                  </a:lnTo>
                  <a:lnTo>
                    <a:pt x="395" y="99"/>
                  </a:lnTo>
                  <a:lnTo>
                    <a:pt x="395" y="99"/>
                  </a:lnTo>
                  <a:lnTo>
                    <a:pt x="395" y="99"/>
                  </a:lnTo>
                  <a:lnTo>
                    <a:pt x="393" y="97"/>
                  </a:lnTo>
                  <a:lnTo>
                    <a:pt x="393" y="99"/>
                  </a:lnTo>
                  <a:lnTo>
                    <a:pt x="393" y="99"/>
                  </a:lnTo>
                  <a:lnTo>
                    <a:pt x="390" y="99"/>
                  </a:lnTo>
                  <a:lnTo>
                    <a:pt x="390" y="97"/>
                  </a:lnTo>
                  <a:lnTo>
                    <a:pt x="393" y="97"/>
                  </a:lnTo>
                  <a:lnTo>
                    <a:pt x="393" y="95"/>
                  </a:lnTo>
                  <a:lnTo>
                    <a:pt x="390" y="92"/>
                  </a:lnTo>
                  <a:lnTo>
                    <a:pt x="388" y="90"/>
                  </a:lnTo>
                  <a:lnTo>
                    <a:pt x="385" y="90"/>
                  </a:lnTo>
                  <a:lnTo>
                    <a:pt x="385" y="90"/>
                  </a:lnTo>
                  <a:lnTo>
                    <a:pt x="383" y="92"/>
                  </a:lnTo>
                  <a:lnTo>
                    <a:pt x="383" y="92"/>
                  </a:lnTo>
                  <a:lnTo>
                    <a:pt x="383" y="90"/>
                  </a:lnTo>
                  <a:lnTo>
                    <a:pt x="381" y="88"/>
                  </a:lnTo>
                  <a:lnTo>
                    <a:pt x="381" y="88"/>
                  </a:lnTo>
                  <a:lnTo>
                    <a:pt x="376" y="85"/>
                  </a:lnTo>
                  <a:lnTo>
                    <a:pt x="374" y="85"/>
                  </a:lnTo>
                  <a:lnTo>
                    <a:pt x="371" y="85"/>
                  </a:lnTo>
                  <a:lnTo>
                    <a:pt x="371" y="83"/>
                  </a:lnTo>
                  <a:lnTo>
                    <a:pt x="367" y="83"/>
                  </a:lnTo>
                  <a:lnTo>
                    <a:pt x="367" y="83"/>
                  </a:lnTo>
                  <a:lnTo>
                    <a:pt x="357" y="78"/>
                  </a:lnTo>
                  <a:lnTo>
                    <a:pt x="355" y="78"/>
                  </a:lnTo>
                  <a:lnTo>
                    <a:pt x="348" y="78"/>
                  </a:lnTo>
                  <a:lnTo>
                    <a:pt x="345" y="78"/>
                  </a:lnTo>
                  <a:lnTo>
                    <a:pt x="345" y="83"/>
                  </a:lnTo>
                  <a:lnTo>
                    <a:pt x="343" y="83"/>
                  </a:lnTo>
                  <a:lnTo>
                    <a:pt x="343" y="85"/>
                  </a:lnTo>
                  <a:lnTo>
                    <a:pt x="341" y="88"/>
                  </a:lnTo>
                  <a:lnTo>
                    <a:pt x="341" y="90"/>
                  </a:lnTo>
                  <a:lnTo>
                    <a:pt x="338" y="90"/>
                  </a:lnTo>
                  <a:lnTo>
                    <a:pt x="336" y="90"/>
                  </a:lnTo>
                  <a:lnTo>
                    <a:pt x="336" y="90"/>
                  </a:lnTo>
                  <a:lnTo>
                    <a:pt x="333" y="92"/>
                  </a:lnTo>
                  <a:lnTo>
                    <a:pt x="331" y="97"/>
                  </a:lnTo>
                  <a:lnTo>
                    <a:pt x="331" y="99"/>
                  </a:lnTo>
                  <a:lnTo>
                    <a:pt x="331" y="99"/>
                  </a:lnTo>
                  <a:lnTo>
                    <a:pt x="331" y="99"/>
                  </a:lnTo>
                  <a:lnTo>
                    <a:pt x="329" y="102"/>
                  </a:lnTo>
                  <a:lnTo>
                    <a:pt x="329" y="102"/>
                  </a:lnTo>
                  <a:lnTo>
                    <a:pt x="329" y="102"/>
                  </a:lnTo>
                  <a:lnTo>
                    <a:pt x="329" y="99"/>
                  </a:lnTo>
                  <a:lnTo>
                    <a:pt x="329" y="97"/>
                  </a:lnTo>
                  <a:lnTo>
                    <a:pt x="329" y="95"/>
                  </a:lnTo>
                  <a:lnTo>
                    <a:pt x="329" y="95"/>
                  </a:lnTo>
                  <a:lnTo>
                    <a:pt x="326" y="95"/>
                  </a:lnTo>
                  <a:lnTo>
                    <a:pt x="324" y="95"/>
                  </a:lnTo>
                  <a:lnTo>
                    <a:pt x="322" y="95"/>
                  </a:lnTo>
                  <a:lnTo>
                    <a:pt x="317" y="95"/>
                  </a:lnTo>
                  <a:lnTo>
                    <a:pt x="315" y="95"/>
                  </a:lnTo>
                  <a:lnTo>
                    <a:pt x="315" y="95"/>
                  </a:lnTo>
                  <a:lnTo>
                    <a:pt x="312" y="95"/>
                  </a:lnTo>
                  <a:lnTo>
                    <a:pt x="312" y="95"/>
                  </a:lnTo>
                  <a:lnTo>
                    <a:pt x="310" y="95"/>
                  </a:lnTo>
                  <a:lnTo>
                    <a:pt x="307" y="95"/>
                  </a:lnTo>
                  <a:lnTo>
                    <a:pt x="305" y="95"/>
                  </a:lnTo>
                  <a:lnTo>
                    <a:pt x="303" y="95"/>
                  </a:lnTo>
                  <a:lnTo>
                    <a:pt x="303" y="95"/>
                  </a:lnTo>
                  <a:lnTo>
                    <a:pt x="300" y="95"/>
                  </a:lnTo>
                  <a:lnTo>
                    <a:pt x="300" y="97"/>
                  </a:lnTo>
                  <a:lnTo>
                    <a:pt x="300" y="97"/>
                  </a:lnTo>
                  <a:lnTo>
                    <a:pt x="300" y="97"/>
                  </a:lnTo>
                  <a:lnTo>
                    <a:pt x="300" y="95"/>
                  </a:lnTo>
                  <a:lnTo>
                    <a:pt x="300" y="95"/>
                  </a:lnTo>
                  <a:lnTo>
                    <a:pt x="300" y="92"/>
                  </a:lnTo>
                  <a:lnTo>
                    <a:pt x="303" y="92"/>
                  </a:lnTo>
                  <a:lnTo>
                    <a:pt x="305" y="95"/>
                  </a:lnTo>
                  <a:lnTo>
                    <a:pt x="307" y="95"/>
                  </a:lnTo>
                  <a:lnTo>
                    <a:pt x="310" y="92"/>
                  </a:lnTo>
                  <a:lnTo>
                    <a:pt x="310" y="92"/>
                  </a:lnTo>
                  <a:lnTo>
                    <a:pt x="312" y="92"/>
                  </a:lnTo>
                  <a:lnTo>
                    <a:pt x="312" y="88"/>
                  </a:lnTo>
                  <a:lnTo>
                    <a:pt x="310" y="85"/>
                  </a:lnTo>
                  <a:lnTo>
                    <a:pt x="310" y="85"/>
                  </a:lnTo>
                  <a:lnTo>
                    <a:pt x="310" y="85"/>
                  </a:lnTo>
                  <a:lnTo>
                    <a:pt x="307" y="85"/>
                  </a:lnTo>
                  <a:lnTo>
                    <a:pt x="307" y="83"/>
                  </a:lnTo>
                  <a:lnTo>
                    <a:pt x="307" y="83"/>
                  </a:lnTo>
                  <a:lnTo>
                    <a:pt x="307" y="83"/>
                  </a:lnTo>
                  <a:lnTo>
                    <a:pt x="310" y="80"/>
                  </a:lnTo>
                  <a:lnTo>
                    <a:pt x="310" y="80"/>
                  </a:lnTo>
                  <a:lnTo>
                    <a:pt x="307" y="80"/>
                  </a:lnTo>
                  <a:lnTo>
                    <a:pt x="307" y="80"/>
                  </a:lnTo>
                  <a:lnTo>
                    <a:pt x="307" y="80"/>
                  </a:lnTo>
                  <a:lnTo>
                    <a:pt x="305" y="83"/>
                  </a:lnTo>
                  <a:lnTo>
                    <a:pt x="305" y="85"/>
                  </a:lnTo>
                  <a:lnTo>
                    <a:pt x="303" y="85"/>
                  </a:lnTo>
                  <a:lnTo>
                    <a:pt x="303" y="85"/>
                  </a:lnTo>
                  <a:lnTo>
                    <a:pt x="303" y="83"/>
                  </a:lnTo>
                  <a:lnTo>
                    <a:pt x="303" y="80"/>
                  </a:lnTo>
                  <a:lnTo>
                    <a:pt x="300" y="78"/>
                  </a:lnTo>
                  <a:lnTo>
                    <a:pt x="300" y="76"/>
                  </a:lnTo>
                  <a:lnTo>
                    <a:pt x="300" y="73"/>
                  </a:lnTo>
                  <a:lnTo>
                    <a:pt x="303" y="73"/>
                  </a:lnTo>
                  <a:lnTo>
                    <a:pt x="305" y="71"/>
                  </a:lnTo>
                  <a:lnTo>
                    <a:pt x="305" y="69"/>
                  </a:lnTo>
                  <a:lnTo>
                    <a:pt x="310" y="64"/>
                  </a:lnTo>
                  <a:lnTo>
                    <a:pt x="315" y="62"/>
                  </a:lnTo>
                  <a:lnTo>
                    <a:pt x="317" y="59"/>
                  </a:lnTo>
                  <a:lnTo>
                    <a:pt x="317" y="57"/>
                  </a:lnTo>
                  <a:lnTo>
                    <a:pt x="319" y="57"/>
                  </a:lnTo>
                  <a:lnTo>
                    <a:pt x="319" y="54"/>
                  </a:lnTo>
                  <a:lnTo>
                    <a:pt x="319" y="52"/>
                  </a:lnTo>
                  <a:lnTo>
                    <a:pt x="322" y="47"/>
                  </a:lnTo>
                  <a:lnTo>
                    <a:pt x="322" y="47"/>
                  </a:lnTo>
                  <a:lnTo>
                    <a:pt x="319" y="47"/>
                  </a:lnTo>
                  <a:lnTo>
                    <a:pt x="317" y="47"/>
                  </a:lnTo>
                  <a:lnTo>
                    <a:pt x="315" y="45"/>
                  </a:lnTo>
                  <a:lnTo>
                    <a:pt x="312" y="43"/>
                  </a:lnTo>
                  <a:lnTo>
                    <a:pt x="312" y="36"/>
                  </a:lnTo>
                  <a:lnTo>
                    <a:pt x="310" y="36"/>
                  </a:lnTo>
                  <a:lnTo>
                    <a:pt x="310" y="33"/>
                  </a:lnTo>
                  <a:lnTo>
                    <a:pt x="310" y="31"/>
                  </a:lnTo>
                  <a:lnTo>
                    <a:pt x="307" y="28"/>
                  </a:lnTo>
                  <a:lnTo>
                    <a:pt x="307" y="26"/>
                  </a:lnTo>
                  <a:lnTo>
                    <a:pt x="307" y="21"/>
                  </a:lnTo>
                  <a:lnTo>
                    <a:pt x="305" y="19"/>
                  </a:lnTo>
                  <a:lnTo>
                    <a:pt x="305" y="17"/>
                  </a:lnTo>
                  <a:lnTo>
                    <a:pt x="303" y="14"/>
                  </a:lnTo>
                  <a:lnTo>
                    <a:pt x="300" y="12"/>
                  </a:lnTo>
                  <a:lnTo>
                    <a:pt x="300" y="12"/>
                  </a:lnTo>
                  <a:lnTo>
                    <a:pt x="300" y="14"/>
                  </a:lnTo>
                  <a:lnTo>
                    <a:pt x="298" y="14"/>
                  </a:lnTo>
                  <a:lnTo>
                    <a:pt x="296" y="19"/>
                  </a:lnTo>
                  <a:lnTo>
                    <a:pt x="296" y="19"/>
                  </a:lnTo>
                  <a:lnTo>
                    <a:pt x="291" y="24"/>
                  </a:lnTo>
                  <a:lnTo>
                    <a:pt x="289" y="28"/>
                  </a:lnTo>
                  <a:lnTo>
                    <a:pt x="289" y="28"/>
                  </a:lnTo>
                  <a:lnTo>
                    <a:pt x="286" y="36"/>
                  </a:lnTo>
                  <a:lnTo>
                    <a:pt x="279" y="40"/>
                  </a:lnTo>
                  <a:lnTo>
                    <a:pt x="279" y="40"/>
                  </a:lnTo>
                  <a:lnTo>
                    <a:pt x="277" y="43"/>
                  </a:lnTo>
                  <a:lnTo>
                    <a:pt x="274" y="43"/>
                  </a:lnTo>
                  <a:lnTo>
                    <a:pt x="274" y="40"/>
                  </a:lnTo>
                  <a:lnTo>
                    <a:pt x="272" y="40"/>
                  </a:lnTo>
                  <a:lnTo>
                    <a:pt x="272" y="40"/>
                  </a:lnTo>
                  <a:lnTo>
                    <a:pt x="267" y="43"/>
                  </a:lnTo>
                  <a:lnTo>
                    <a:pt x="265" y="43"/>
                  </a:lnTo>
                  <a:lnTo>
                    <a:pt x="265" y="43"/>
                  </a:lnTo>
                  <a:lnTo>
                    <a:pt x="263" y="40"/>
                  </a:lnTo>
                  <a:lnTo>
                    <a:pt x="260" y="38"/>
                  </a:lnTo>
                  <a:lnTo>
                    <a:pt x="258" y="38"/>
                  </a:lnTo>
                  <a:lnTo>
                    <a:pt x="258" y="38"/>
                  </a:lnTo>
                  <a:lnTo>
                    <a:pt x="253" y="36"/>
                  </a:lnTo>
                  <a:lnTo>
                    <a:pt x="248" y="38"/>
                  </a:lnTo>
                  <a:lnTo>
                    <a:pt x="246" y="38"/>
                  </a:lnTo>
                  <a:lnTo>
                    <a:pt x="244" y="36"/>
                  </a:lnTo>
                  <a:lnTo>
                    <a:pt x="244" y="36"/>
                  </a:lnTo>
                  <a:lnTo>
                    <a:pt x="241" y="38"/>
                  </a:lnTo>
                  <a:lnTo>
                    <a:pt x="241" y="43"/>
                  </a:lnTo>
                  <a:lnTo>
                    <a:pt x="241" y="45"/>
                  </a:lnTo>
                  <a:lnTo>
                    <a:pt x="237" y="45"/>
                  </a:lnTo>
                  <a:lnTo>
                    <a:pt x="234" y="43"/>
                  </a:lnTo>
                  <a:lnTo>
                    <a:pt x="230" y="43"/>
                  </a:lnTo>
                  <a:lnTo>
                    <a:pt x="227" y="43"/>
                  </a:lnTo>
                  <a:lnTo>
                    <a:pt x="225" y="43"/>
                  </a:lnTo>
                  <a:lnTo>
                    <a:pt x="225" y="43"/>
                  </a:lnTo>
                  <a:lnTo>
                    <a:pt x="225" y="43"/>
                  </a:lnTo>
                  <a:lnTo>
                    <a:pt x="222" y="43"/>
                  </a:lnTo>
                  <a:lnTo>
                    <a:pt x="220" y="45"/>
                  </a:lnTo>
                  <a:lnTo>
                    <a:pt x="218" y="47"/>
                  </a:lnTo>
                  <a:lnTo>
                    <a:pt x="215" y="47"/>
                  </a:lnTo>
                  <a:lnTo>
                    <a:pt x="213" y="47"/>
                  </a:lnTo>
                  <a:lnTo>
                    <a:pt x="213" y="47"/>
                  </a:lnTo>
                  <a:lnTo>
                    <a:pt x="208" y="47"/>
                  </a:lnTo>
                  <a:lnTo>
                    <a:pt x="208" y="50"/>
                  </a:lnTo>
                  <a:lnTo>
                    <a:pt x="206" y="52"/>
                  </a:lnTo>
                  <a:lnTo>
                    <a:pt x="204" y="52"/>
                  </a:lnTo>
                  <a:lnTo>
                    <a:pt x="201" y="52"/>
                  </a:lnTo>
                  <a:lnTo>
                    <a:pt x="199" y="52"/>
                  </a:lnTo>
                  <a:lnTo>
                    <a:pt x="194" y="50"/>
                  </a:lnTo>
                  <a:lnTo>
                    <a:pt x="194" y="47"/>
                  </a:lnTo>
                  <a:lnTo>
                    <a:pt x="192" y="47"/>
                  </a:lnTo>
                  <a:lnTo>
                    <a:pt x="192" y="45"/>
                  </a:lnTo>
                  <a:lnTo>
                    <a:pt x="192" y="45"/>
                  </a:lnTo>
                  <a:lnTo>
                    <a:pt x="189" y="45"/>
                  </a:lnTo>
                  <a:lnTo>
                    <a:pt x="192" y="40"/>
                  </a:lnTo>
                  <a:lnTo>
                    <a:pt x="189" y="38"/>
                  </a:lnTo>
                  <a:lnTo>
                    <a:pt x="187" y="36"/>
                  </a:lnTo>
                  <a:lnTo>
                    <a:pt x="187" y="36"/>
                  </a:lnTo>
                  <a:lnTo>
                    <a:pt x="187" y="28"/>
                  </a:lnTo>
                  <a:lnTo>
                    <a:pt x="189" y="24"/>
                  </a:lnTo>
                  <a:lnTo>
                    <a:pt x="189" y="24"/>
                  </a:lnTo>
                  <a:lnTo>
                    <a:pt x="189" y="21"/>
                  </a:lnTo>
                  <a:lnTo>
                    <a:pt x="192" y="17"/>
                  </a:lnTo>
                  <a:lnTo>
                    <a:pt x="192" y="17"/>
                  </a:lnTo>
                  <a:lnTo>
                    <a:pt x="192" y="14"/>
                  </a:lnTo>
                  <a:lnTo>
                    <a:pt x="192" y="14"/>
                  </a:lnTo>
                  <a:lnTo>
                    <a:pt x="192" y="10"/>
                  </a:lnTo>
                  <a:lnTo>
                    <a:pt x="187" y="10"/>
                  </a:lnTo>
                  <a:lnTo>
                    <a:pt x="187" y="10"/>
                  </a:lnTo>
                  <a:lnTo>
                    <a:pt x="185" y="7"/>
                  </a:lnTo>
                  <a:lnTo>
                    <a:pt x="187" y="5"/>
                  </a:lnTo>
                  <a:lnTo>
                    <a:pt x="187" y="2"/>
                  </a:lnTo>
                  <a:lnTo>
                    <a:pt x="187" y="2"/>
                  </a:lnTo>
                  <a:lnTo>
                    <a:pt x="185" y="0"/>
                  </a:lnTo>
                  <a:lnTo>
                    <a:pt x="182" y="0"/>
                  </a:lnTo>
                  <a:lnTo>
                    <a:pt x="180" y="0"/>
                  </a:lnTo>
                  <a:lnTo>
                    <a:pt x="178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2" name="Freeform 557">
              <a:extLst>
                <a:ext uri="{FF2B5EF4-FFF2-40B4-BE49-F238E27FC236}">
                  <a16:creationId xmlns:a16="http://schemas.microsoft.com/office/drawing/2014/main" id="{5156DCC9-1F3A-1F47-9F25-3C28B83969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7777" y="2291999"/>
              <a:ext cx="75233" cy="47005"/>
            </a:xfrm>
            <a:custGeom>
              <a:avLst/>
              <a:gdLst/>
              <a:ahLst/>
              <a:cxnLst>
                <a:cxn ang="0">
                  <a:pos x="7" y="5"/>
                </a:cxn>
                <a:cxn ang="0">
                  <a:pos x="7" y="7"/>
                </a:cxn>
                <a:cxn ang="0">
                  <a:pos x="4" y="7"/>
                </a:cxn>
                <a:cxn ang="0">
                  <a:pos x="2" y="7"/>
                </a:cxn>
                <a:cxn ang="0">
                  <a:pos x="2" y="10"/>
                </a:cxn>
                <a:cxn ang="0">
                  <a:pos x="0" y="12"/>
                </a:cxn>
                <a:cxn ang="0">
                  <a:pos x="4" y="12"/>
                </a:cxn>
                <a:cxn ang="0">
                  <a:pos x="4" y="14"/>
                </a:cxn>
                <a:cxn ang="0">
                  <a:pos x="9" y="17"/>
                </a:cxn>
                <a:cxn ang="0">
                  <a:pos x="11" y="14"/>
                </a:cxn>
                <a:cxn ang="0">
                  <a:pos x="11" y="12"/>
                </a:cxn>
                <a:cxn ang="0">
                  <a:pos x="18" y="12"/>
                </a:cxn>
                <a:cxn ang="0">
                  <a:pos x="23" y="14"/>
                </a:cxn>
                <a:cxn ang="0">
                  <a:pos x="23" y="14"/>
                </a:cxn>
                <a:cxn ang="0">
                  <a:pos x="23" y="17"/>
                </a:cxn>
                <a:cxn ang="0">
                  <a:pos x="23" y="17"/>
                </a:cxn>
                <a:cxn ang="0">
                  <a:pos x="26" y="17"/>
                </a:cxn>
                <a:cxn ang="0">
                  <a:pos x="28" y="17"/>
                </a:cxn>
                <a:cxn ang="0">
                  <a:pos x="28" y="14"/>
                </a:cxn>
                <a:cxn ang="0">
                  <a:pos x="33" y="14"/>
                </a:cxn>
                <a:cxn ang="0">
                  <a:pos x="33" y="14"/>
                </a:cxn>
                <a:cxn ang="0">
                  <a:pos x="33" y="12"/>
                </a:cxn>
                <a:cxn ang="0">
                  <a:pos x="30" y="12"/>
                </a:cxn>
                <a:cxn ang="0">
                  <a:pos x="33" y="12"/>
                </a:cxn>
                <a:cxn ang="0">
                  <a:pos x="33" y="12"/>
                </a:cxn>
                <a:cxn ang="0">
                  <a:pos x="33" y="10"/>
                </a:cxn>
                <a:cxn ang="0">
                  <a:pos x="30" y="10"/>
                </a:cxn>
                <a:cxn ang="0">
                  <a:pos x="28" y="10"/>
                </a:cxn>
                <a:cxn ang="0">
                  <a:pos x="30" y="7"/>
                </a:cxn>
                <a:cxn ang="0">
                  <a:pos x="28" y="5"/>
                </a:cxn>
                <a:cxn ang="0">
                  <a:pos x="26" y="3"/>
                </a:cxn>
                <a:cxn ang="0">
                  <a:pos x="26" y="3"/>
                </a:cxn>
                <a:cxn ang="0">
                  <a:pos x="21" y="0"/>
                </a:cxn>
                <a:cxn ang="0">
                  <a:pos x="16" y="3"/>
                </a:cxn>
                <a:cxn ang="0">
                  <a:pos x="14" y="3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14" y="3"/>
                </a:cxn>
                <a:cxn ang="0">
                  <a:pos x="14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7" y="3"/>
                </a:cxn>
                <a:cxn ang="0">
                  <a:pos x="9" y="3"/>
                </a:cxn>
                <a:cxn ang="0">
                  <a:pos x="9" y="5"/>
                </a:cxn>
                <a:cxn ang="0">
                  <a:pos x="7" y="5"/>
                </a:cxn>
                <a:cxn ang="0">
                  <a:pos x="7" y="5"/>
                </a:cxn>
              </a:cxnLst>
              <a:rect l="0" t="0" r="r" b="b"/>
              <a:pathLst>
                <a:path w="33" h="17">
                  <a:moveTo>
                    <a:pt x="7" y="5"/>
                  </a:moveTo>
                  <a:lnTo>
                    <a:pt x="7" y="7"/>
                  </a:lnTo>
                  <a:lnTo>
                    <a:pt x="4" y="7"/>
                  </a:lnTo>
                  <a:lnTo>
                    <a:pt x="2" y="7"/>
                  </a:lnTo>
                  <a:lnTo>
                    <a:pt x="2" y="1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4" y="14"/>
                  </a:lnTo>
                  <a:lnTo>
                    <a:pt x="9" y="17"/>
                  </a:lnTo>
                  <a:lnTo>
                    <a:pt x="11" y="14"/>
                  </a:lnTo>
                  <a:lnTo>
                    <a:pt x="11" y="12"/>
                  </a:lnTo>
                  <a:lnTo>
                    <a:pt x="18" y="12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6" y="17"/>
                  </a:lnTo>
                  <a:lnTo>
                    <a:pt x="28" y="17"/>
                  </a:lnTo>
                  <a:lnTo>
                    <a:pt x="28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2"/>
                  </a:lnTo>
                  <a:lnTo>
                    <a:pt x="30" y="12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0"/>
                  </a:lnTo>
                  <a:lnTo>
                    <a:pt x="30" y="10"/>
                  </a:lnTo>
                  <a:lnTo>
                    <a:pt x="28" y="10"/>
                  </a:lnTo>
                  <a:lnTo>
                    <a:pt x="30" y="7"/>
                  </a:lnTo>
                  <a:lnTo>
                    <a:pt x="28" y="5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1" y="0"/>
                  </a:lnTo>
                  <a:lnTo>
                    <a:pt x="16" y="3"/>
                  </a:lnTo>
                  <a:lnTo>
                    <a:pt x="14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7" y="3"/>
                  </a:lnTo>
                  <a:lnTo>
                    <a:pt x="9" y="3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3" name="Freeform 559">
              <a:extLst>
                <a:ext uri="{FF2B5EF4-FFF2-40B4-BE49-F238E27FC236}">
                  <a16:creationId xmlns:a16="http://schemas.microsoft.com/office/drawing/2014/main" id="{04497F62-3307-D543-92C3-D822A549A7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9897" y="1711348"/>
              <a:ext cx="797919" cy="483876"/>
            </a:xfrm>
            <a:custGeom>
              <a:avLst/>
              <a:gdLst/>
              <a:ahLst/>
              <a:cxnLst>
                <a:cxn ang="0">
                  <a:pos x="331" y="16"/>
                </a:cxn>
                <a:cxn ang="0">
                  <a:pos x="324" y="12"/>
                </a:cxn>
                <a:cxn ang="0">
                  <a:pos x="331" y="5"/>
                </a:cxn>
                <a:cxn ang="0">
                  <a:pos x="317" y="5"/>
                </a:cxn>
                <a:cxn ang="0">
                  <a:pos x="307" y="2"/>
                </a:cxn>
                <a:cxn ang="0">
                  <a:pos x="298" y="5"/>
                </a:cxn>
                <a:cxn ang="0">
                  <a:pos x="288" y="2"/>
                </a:cxn>
                <a:cxn ang="0">
                  <a:pos x="272" y="7"/>
                </a:cxn>
                <a:cxn ang="0">
                  <a:pos x="262" y="2"/>
                </a:cxn>
                <a:cxn ang="0">
                  <a:pos x="246" y="12"/>
                </a:cxn>
                <a:cxn ang="0">
                  <a:pos x="231" y="12"/>
                </a:cxn>
                <a:cxn ang="0">
                  <a:pos x="227" y="14"/>
                </a:cxn>
                <a:cxn ang="0">
                  <a:pos x="213" y="16"/>
                </a:cxn>
                <a:cxn ang="0">
                  <a:pos x="205" y="16"/>
                </a:cxn>
                <a:cxn ang="0">
                  <a:pos x="194" y="23"/>
                </a:cxn>
                <a:cxn ang="0">
                  <a:pos x="177" y="23"/>
                </a:cxn>
                <a:cxn ang="0">
                  <a:pos x="172" y="28"/>
                </a:cxn>
                <a:cxn ang="0">
                  <a:pos x="156" y="33"/>
                </a:cxn>
                <a:cxn ang="0">
                  <a:pos x="156" y="35"/>
                </a:cxn>
                <a:cxn ang="0">
                  <a:pos x="144" y="40"/>
                </a:cxn>
                <a:cxn ang="0">
                  <a:pos x="137" y="45"/>
                </a:cxn>
                <a:cxn ang="0">
                  <a:pos x="128" y="49"/>
                </a:cxn>
                <a:cxn ang="0">
                  <a:pos x="113" y="59"/>
                </a:cxn>
                <a:cxn ang="0">
                  <a:pos x="106" y="64"/>
                </a:cxn>
                <a:cxn ang="0">
                  <a:pos x="104" y="71"/>
                </a:cxn>
                <a:cxn ang="0">
                  <a:pos x="94" y="75"/>
                </a:cxn>
                <a:cxn ang="0">
                  <a:pos x="87" y="80"/>
                </a:cxn>
                <a:cxn ang="0">
                  <a:pos x="76" y="87"/>
                </a:cxn>
                <a:cxn ang="0">
                  <a:pos x="78" y="97"/>
                </a:cxn>
                <a:cxn ang="0">
                  <a:pos x="71" y="101"/>
                </a:cxn>
                <a:cxn ang="0">
                  <a:pos x="57" y="101"/>
                </a:cxn>
                <a:cxn ang="0">
                  <a:pos x="42" y="104"/>
                </a:cxn>
                <a:cxn ang="0">
                  <a:pos x="33" y="111"/>
                </a:cxn>
                <a:cxn ang="0">
                  <a:pos x="19" y="116"/>
                </a:cxn>
                <a:cxn ang="0">
                  <a:pos x="14" y="120"/>
                </a:cxn>
                <a:cxn ang="0">
                  <a:pos x="14" y="123"/>
                </a:cxn>
                <a:cxn ang="0">
                  <a:pos x="5" y="125"/>
                </a:cxn>
                <a:cxn ang="0">
                  <a:pos x="19" y="130"/>
                </a:cxn>
                <a:cxn ang="0">
                  <a:pos x="31" y="130"/>
                </a:cxn>
                <a:cxn ang="0">
                  <a:pos x="14" y="132"/>
                </a:cxn>
                <a:cxn ang="0">
                  <a:pos x="0" y="137"/>
                </a:cxn>
                <a:cxn ang="0">
                  <a:pos x="7" y="144"/>
                </a:cxn>
                <a:cxn ang="0">
                  <a:pos x="21" y="139"/>
                </a:cxn>
                <a:cxn ang="0">
                  <a:pos x="9" y="149"/>
                </a:cxn>
                <a:cxn ang="0">
                  <a:pos x="5" y="156"/>
                </a:cxn>
                <a:cxn ang="0">
                  <a:pos x="16" y="158"/>
                </a:cxn>
                <a:cxn ang="0">
                  <a:pos x="21" y="170"/>
                </a:cxn>
                <a:cxn ang="0">
                  <a:pos x="47" y="170"/>
                </a:cxn>
                <a:cxn ang="0">
                  <a:pos x="73" y="156"/>
                </a:cxn>
                <a:cxn ang="0">
                  <a:pos x="73" y="149"/>
                </a:cxn>
                <a:cxn ang="0">
                  <a:pos x="83" y="163"/>
                </a:cxn>
                <a:cxn ang="0">
                  <a:pos x="99" y="135"/>
                </a:cxn>
                <a:cxn ang="0">
                  <a:pos x="94" y="111"/>
                </a:cxn>
                <a:cxn ang="0">
                  <a:pos x="120" y="94"/>
                </a:cxn>
                <a:cxn ang="0">
                  <a:pos x="132" y="66"/>
                </a:cxn>
                <a:cxn ang="0">
                  <a:pos x="156" y="45"/>
                </a:cxn>
                <a:cxn ang="0">
                  <a:pos x="179" y="33"/>
                </a:cxn>
                <a:cxn ang="0">
                  <a:pos x="203" y="26"/>
                </a:cxn>
                <a:cxn ang="0">
                  <a:pos x="234" y="31"/>
                </a:cxn>
                <a:cxn ang="0">
                  <a:pos x="279" y="26"/>
                </a:cxn>
                <a:cxn ang="0">
                  <a:pos x="324" y="16"/>
                </a:cxn>
                <a:cxn ang="0">
                  <a:pos x="338" y="19"/>
                </a:cxn>
              </a:cxnLst>
              <a:rect l="0" t="0" r="r" b="b"/>
              <a:pathLst>
                <a:path w="350" h="175">
                  <a:moveTo>
                    <a:pt x="347" y="16"/>
                  </a:moveTo>
                  <a:lnTo>
                    <a:pt x="342" y="16"/>
                  </a:lnTo>
                  <a:lnTo>
                    <a:pt x="340" y="19"/>
                  </a:lnTo>
                  <a:lnTo>
                    <a:pt x="340" y="19"/>
                  </a:lnTo>
                  <a:lnTo>
                    <a:pt x="340" y="19"/>
                  </a:lnTo>
                  <a:lnTo>
                    <a:pt x="338" y="16"/>
                  </a:lnTo>
                  <a:lnTo>
                    <a:pt x="335" y="16"/>
                  </a:lnTo>
                  <a:lnTo>
                    <a:pt x="335" y="19"/>
                  </a:lnTo>
                  <a:lnTo>
                    <a:pt x="335" y="19"/>
                  </a:lnTo>
                  <a:lnTo>
                    <a:pt x="335" y="16"/>
                  </a:lnTo>
                  <a:lnTo>
                    <a:pt x="331" y="16"/>
                  </a:lnTo>
                  <a:lnTo>
                    <a:pt x="328" y="19"/>
                  </a:lnTo>
                  <a:lnTo>
                    <a:pt x="331" y="16"/>
                  </a:lnTo>
                  <a:lnTo>
                    <a:pt x="331" y="16"/>
                  </a:lnTo>
                  <a:lnTo>
                    <a:pt x="333" y="16"/>
                  </a:lnTo>
                  <a:lnTo>
                    <a:pt x="335" y="16"/>
                  </a:lnTo>
                  <a:lnTo>
                    <a:pt x="333" y="16"/>
                  </a:lnTo>
                  <a:lnTo>
                    <a:pt x="333" y="14"/>
                  </a:lnTo>
                  <a:lnTo>
                    <a:pt x="328" y="14"/>
                  </a:lnTo>
                  <a:lnTo>
                    <a:pt x="328" y="14"/>
                  </a:lnTo>
                  <a:lnTo>
                    <a:pt x="326" y="14"/>
                  </a:lnTo>
                  <a:lnTo>
                    <a:pt x="324" y="14"/>
                  </a:lnTo>
                  <a:lnTo>
                    <a:pt x="321" y="12"/>
                  </a:lnTo>
                  <a:lnTo>
                    <a:pt x="319" y="12"/>
                  </a:lnTo>
                  <a:lnTo>
                    <a:pt x="317" y="12"/>
                  </a:lnTo>
                  <a:lnTo>
                    <a:pt x="317" y="12"/>
                  </a:lnTo>
                  <a:lnTo>
                    <a:pt x="317" y="12"/>
                  </a:lnTo>
                  <a:lnTo>
                    <a:pt x="324" y="12"/>
                  </a:lnTo>
                  <a:lnTo>
                    <a:pt x="335" y="12"/>
                  </a:lnTo>
                  <a:lnTo>
                    <a:pt x="345" y="9"/>
                  </a:lnTo>
                  <a:lnTo>
                    <a:pt x="347" y="9"/>
                  </a:lnTo>
                  <a:lnTo>
                    <a:pt x="350" y="9"/>
                  </a:lnTo>
                  <a:lnTo>
                    <a:pt x="347" y="7"/>
                  </a:lnTo>
                  <a:lnTo>
                    <a:pt x="345" y="7"/>
                  </a:lnTo>
                  <a:lnTo>
                    <a:pt x="342" y="7"/>
                  </a:lnTo>
                  <a:lnTo>
                    <a:pt x="340" y="7"/>
                  </a:lnTo>
                  <a:lnTo>
                    <a:pt x="338" y="7"/>
                  </a:lnTo>
                  <a:lnTo>
                    <a:pt x="340" y="5"/>
                  </a:lnTo>
                  <a:lnTo>
                    <a:pt x="335" y="5"/>
                  </a:lnTo>
                  <a:lnTo>
                    <a:pt x="335" y="5"/>
                  </a:lnTo>
                  <a:lnTo>
                    <a:pt x="333" y="5"/>
                  </a:lnTo>
                  <a:lnTo>
                    <a:pt x="331" y="5"/>
                  </a:lnTo>
                  <a:lnTo>
                    <a:pt x="331" y="5"/>
                  </a:lnTo>
                  <a:lnTo>
                    <a:pt x="331" y="5"/>
                  </a:lnTo>
                  <a:lnTo>
                    <a:pt x="326" y="5"/>
                  </a:lnTo>
                  <a:lnTo>
                    <a:pt x="326" y="5"/>
                  </a:lnTo>
                  <a:lnTo>
                    <a:pt x="326" y="5"/>
                  </a:lnTo>
                  <a:lnTo>
                    <a:pt x="326" y="5"/>
                  </a:lnTo>
                  <a:lnTo>
                    <a:pt x="326" y="2"/>
                  </a:lnTo>
                  <a:lnTo>
                    <a:pt x="324" y="2"/>
                  </a:lnTo>
                  <a:lnTo>
                    <a:pt x="324" y="2"/>
                  </a:lnTo>
                  <a:lnTo>
                    <a:pt x="321" y="2"/>
                  </a:lnTo>
                  <a:lnTo>
                    <a:pt x="321" y="2"/>
                  </a:lnTo>
                  <a:lnTo>
                    <a:pt x="319" y="2"/>
                  </a:lnTo>
                  <a:lnTo>
                    <a:pt x="317" y="5"/>
                  </a:lnTo>
                  <a:lnTo>
                    <a:pt x="317" y="5"/>
                  </a:lnTo>
                  <a:lnTo>
                    <a:pt x="317" y="7"/>
                  </a:lnTo>
                  <a:lnTo>
                    <a:pt x="317" y="7"/>
                  </a:lnTo>
                  <a:lnTo>
                    <a:pt x="312" y="7"/>
                  </a:lnTo>
                  <a:lnTo>
                    <a:pt x="312" y="7"/>
                  </a:lnTo>
                  <a:lnTo>
                    <a:pt x="307" y="7"/>
                  </a:lnTo>
                  <a:lnTo>
                    <a:pt x="307" y="7"/>
                  </a:lnTo>
                  <a:lnTo>
                    <a:pt x="309" y="7"/>
                  </a:lnTo>
                  <a:lnTo>
                    <a:pt x="312" y="5"/>
                  </a:lnTo>
                  <a:lnTo>
                    <a:pt x="312" y="5"/>
                  </a:lnTo>
                  <a:lnTo>
                    <a:pt x="307" y="5"/>
                  </a:lnTo>
                  <a:lnTo>
                    <a:pt x="305" y="5"/>
                  </a:lnTo>
                  <a:lnTo>
                    <a:pt x="309" y="5"/>
                  </a:lnTo>
                  <a:lnTo>
                    <a:pt x="307" y="5"/>
                  </a:lnTo>
                  <a:lnTo>
                    <a:pt x="307" y="2"/>
                  </a:lnTo>
                  <a:lnTo>
                    <a:pt x="312" y="2"/>
                  </a:lnTo>
                  <a:lnTo>
                    <a:pt x="314" y="2"/>
                  </a:lnTo>
                  <a:lnTo>
                    <a:pt x="314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09" y="0"/>
                  </a:lnTo>
                  <a:lnTo>
                    <a:pt x="309" y="0"/>
                  </a:lnTo>
                  <a:lnTo>
                    <a:pt x="305" y="0"/>
                  </a:lnTo>
                  <a:lnTo>
                    <a:pt x="302" y="0"/>
                  </a:lnTo>
                  <a:lnTo>
                    <a:pt x="302" y="0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98" y="5"/>
                  </a:lnTo>
                  <a:lnTo>
                    <a:pt x="298" y="5"/>
                  </a:lnTo>
                  <a:lnTo>
                    <a:pt x="298" y="5"/>
                  </a:lnTo>
                  <a:lnTo>
                    <a:pt x="295" y="5"/>
                  </a:lnTo>
                  <a:lnTo>
                    <a:pt x="295" y="7"/>
                  </a:lnTo>
                  <a:lnTo>
                    <a:pt x="295" y="7"/>
                  </a:lnTo>
                  <a:lnTo>
                    <a:pt x="293" y="7"/>
                  </a:lnTo>
                  <a:lnTo>
                    <a:pt x="288" y="9"/>
                  </a:lnTo>
                  <a:lnTo>
                    <a:pt x="291" y="7"/>
                  </a:lnTo>
                  <a:lnTo>
                    <a:pt x="291" y="7"/>
                  </a:lnTo>
                  <a:lnTo>
                    <a:pt x="288" y="5"/>
                  </a:lnTo>
                  <a:lnTo>
                    <a:pt x="291" y="5"/>
                  </a:lnTo>
                  <a:lnTo>
                    <a:pt x="291" y="2"/>
                  </a:lnTo>
                  <a:lnTo>
                    <a:pt x="291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79" y="7"/>
                  </a:lnTo>
                  <a:lnTo>
                    <a:pt x="279" y="7"/>
                  </a:lnTo>
                  <a:lnTo>
                    <a:pt x="276" y="7"/>
                  </a:lnTo>
                  <a:lnTo>
                    <a:pt x="274" y="9"/>
                  </a:lnTo>
                  <a:lnTo>
                    <a:pt x="272" y="9"/>
                  </a:lnTo>
                  <a:lnTo>
                    <a:pt x="274" y="9"/>
                  </a:lnTo>
                  <a:lnTo>
                    <a:pt x="269" y="12"/>
                  </a:lnTo>
                  <a:lnTo>
                    <a:pt x="267" y="14"/>
                  </a:lnTo>
                  <a:lnTo>
                    <a:pt x="267" y="12"/>
                  </a:lnTo>
                  <a:lnTo>
                    <a:pt x="267" y="12"/>
                  </a:lnTo>
                  <a:lnTo>
                    <a:pt x="269" y="9"/>
                  </a:lnTo>
                  <a:lnTo>
                    <a:pt x="269" y="9"/>
                  </a:lnTo>
                  <a:lnTo>
                    <a:pt x="269" y="9"/>
                  </a:lnTo>
                  <a:lnTo>
                    <a:pt x="272" y="7"/>
                  </a:lnTo>
                  <a:lnTo>
                    <a:pt x="269" y="7"/>
                  </a:lnTo>
                  <a:lnTo>
                    <a:pt x="272" y="7"/>
                  </a:lnTo>
                  <a:lnTo>
                    <a:pt x="276" y="5"/>
                  </a:lnTo>
                  <a:lnTo>
                    <a:pt x="279" y="2"/>
                  </a:lnTo>
                  <a:lnTo>
                    <a:pt x="276" y="2"/>
                  </a:lnTo>
                  <a:lnTo>
                    <a:pt x="274" y="2"/>
                  </a:lnTo>
                  <a:lnTo>
                    <a:pt x="272" y="2"/>
                  </a:lnTo>
                  <a:lnTo>
                    <a:pt x="272" y="2"/>
                  </a:lnTo>
                  <a:lnTo>
                    <a:pt x="269" y="2"/>
                  </a:lnTo>
                  <a:lnTo>
                    <a:pt x="267" y="2"/>
                  </a:lnTo>
                  <a:lnTo>
                    <a:pt x="267" y="0"/>
                  </a:lnTo>
                  <a:lnTo>
                    <a:pt x="265" y="2"/>
                  </a:lnTo>
                  <a:lnTo>
                    <a:pt x="265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0" y="2"/>
                  </a:lnTo>
                  <a:lnTo>
                    <a:pt x="260" y="5"/>
                  </a:lnTo>
                  <a:lnTo>
                    <a:pt x="262" y="5"/>
                  </a:lnTo>
                  <a:lnTo>
                    <a:pt x="262" y="5"/>
                  </a:lnTo>
                  <a:lnTo>
                    <a:pt x="260" y="5"/>
                  </a:lnTo>
                  <a:lnTo>
                    <a:pt x="257" y="7"/>
                  </a:lnTo>
                  <a:lnTo>
                    <a:pt x="257" y="7"/>
                  </a:lnTo>
                  <a:lnTo>
                    <a:pt x="253" y="7"/>
                  </a:lnTo>
                  <a:lnTo>
                    <a:pt x="250" y="9"/>
                  </a:lnTo>
                  <a:lnTo>
                    <a:pt x="248" y="9"/>
                  </a:lnTo>
                  <a:lnTo>
                    <a:pt x="246" y="12"/>
                  </a:lnTo>
                  <a:lnTo>
                    <a:pt x="246" y="12"/>
                  </a:lnTo>
                  <a:lnTo>
                    <a:pt x="246" y="12"/>
                  </a:lnTo>
                  <a:lnTo>
                    <a:pt x="246" y="12"/>
                  </a:lnTo>
                  <a:lnTo>
                    <a:pt x="246" y="14"/>
                  </a:lnTo>
                  <a:lnTo>
                    <a:pt x="243" y="14"/>
                  </a:lnTo>
                  <a:lnTo>
                    <a:pt x="241" y="14"/>
                  </a:lnTo>
                  <a:lnTo>
                    <a:pt x="241" y="12"/>
                  </a:lnTo>
                  <a:lnTo>
                    <a:pt x="243" y="12"/>
                  </a:lnTo>
                  <a:lnTo>
                    <a:pt x="239" y="12"/>
                  </a:lnTo>
                  <a:lnTo>
                    <a:pt x="241" y="12"/>
                  </a:lnTo>
                  <a:lnTo>
                    <a:pt x="241" y="12"/>
                  </a:lnTo>
                  <a:lnTo>
                    <a:pt x="234" y="12"/>
                  </a:lnTo>
                  <a:lnTo>
                    <a:pt x="234" y="12"/>
                  </a:lnTo>
                  <a:lnTo>
                    <a:pt x="234" y="12"/>
                  </a:lnTo>
                  <a:lnTo>
                    <a:pt x="231" y="12"/>
                  </a:lnTo>
                  <a:lnTo>
                    <a:pt x="231" y="12"/>
                  </a:lnTo>
                  <a:lnTo>
                    <a:pt x="229" y="9"/>
                  </a:lnTo>
                  <a:lnTo>
                    <a:pt x="229" y="12"/>
                  </a:lnTo>
                  <a:lnTo>
                    <a:pt x="229" y="9"/>
                  </a:lnTo>
                  <a:lnTo>
                    <a:pt x="227" y="9"/>
                  </a:lnTo>
                  <a:lnTo>
                    <a:pt x="227" y="9"/>
                  </a:lnTo>
                  <a:lnTo>
                    <a:pt x="224" y="9"/>
                  </a:lnTo>
                  <a:lnTo>
                    <a:pt x="224" y="12"/>
                  </a:lnTo>
                  <a:lnTo>
                    <a:pt x="224" y="12"/>
                  </a:lnTo>
                  <a:lnTo>
                    <a:pt x="222" y="9"/>
                  </a:lnTo>
                  <a:lnTo>
                    <a:pt x="222" y="9"/>
                  </a:lnTo>
                  <a:lnTo>
                    <a:pt x="222" y="12"/>
                  </a:lnTo>
                  <a:lnTo>
                    <a:pt x="227" y="12"/>
                  </a:lnTo>
                  <a:lnTo>
                    <a:pt x="227" y="12"/>
                  </a:lnTo>
                  <a:lnTo>
                    <a:pt x="227" y="14"/>
                  </a:lnTo>
                  <a:lnTo>
                    <a:pt x="227" y="14"/>
                  </a:lnTo>
                  <a:lnTo>
                    <a:pt x="227" y="16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7" y="16"/>
                  </a:lnTo>
                  <a:lnTo>
                    <a:pt x="222" y="14"/>
                  </a:lnTo>
                  <a:lnTo>
                    <a:pt x="217" y="14"/>
                  </a:lnTo>
                  <a:lnTo>
                    <a:pt x="220" y="14"/>
                  </a:lnTo>
                  <a:lnTo>
                    <a:pt x="217" y="14"/>
                  </a:lnTo>
                  <a:lnTo>
                    <a:pt x="217" y="16"/>
                  </a:lnTo>
                  <a:lnTo>
                    <a:pt x="215" y="16"/>
                  </a:lnTo>
                  <a:lnTo>
                    <a:pt x="215" y="16"/>
                  </a:lnTo>
                  <a:lnTo>
                    <a:pt x="215" y="16"/>
                  </a:lnTo>
                  <a:lnTo>
                    <a:pt x="213" y="16"/>
                  </a:lnTo>
                  <a:lnTo>
                    <a:pt x="215" y="14"/>
                  </a:lnTo>
                  <a:lnTo>
                    <a:pt x="213" y="14"/>
                  </a:lnTo>
                  <a:lnTo>
                    <a:pt x="210" y="16"/>
                  </a:lnTo>
                  <a:lnTo>
                    <a:pt x="210" y="16"/>
                  </a:lnTo>
                  <a:lnTo>
                    <a:pt x="208" y="16"/>
                  </a:lnTo>
                  <a:lnTo>
                    <a:pt x="210" y="19"/>
                  </a:lnTo>
                  <a:lnTo>
                    <a:pt x="210" y="19"/>
                  </a:lnTo>
                  <a:lnTo>
                    <a:pt x="205" y="21"/>
                  </a:lnTo>
                  <a:lnTo>
                    <a:pt x="203" y="21"/>
                  </a:lnTo>
                  <a:lnTo>
                    <a:pt x="203" y="23"/>
                  </a:lnTo>
                  <a:lnTo>
                    <a:pt x="205" y="21"/>
                  </a:lnTo>
                  <a:lnTo>
                    <a:pt x="205" y="19"/>
                  </a:lnTo>
                  <a:lnTo>
                    <a:pt x="205" y="19"/>
                  </a:lnTo>
                  <a:lnTo>
                    <a:pt x="205" y="16"/>
                  </a:lnTo>
                  <a:lnTo>
                    <a:pt x="205" y="14"/>
                  </a:lnTo>
                  <a:lnTo>
                    <a:pt x="203" y="14"/>
                  </a:lnTo>
                  <a:lnTo>
                    <a:pt x="201" y="16"/>
                  </a:lnTo>
                  <a:lnTo>
                    <a:pt x="198" y="16"/>
                  </a:lnTo>
                  <a:lnTo>
                    <a:pt x="198" y="19"/>
                  </a:lnTo>
                  <a:lnTo>
                    <a:pt x="196" y="21"/>
                  </a:lnTo>
                  <a:lnTo>
                    <a:pt x="196" y="16"/>
                  </a:lnTo>
                  <a:lnTo>
                    <a:pt x="191" y="16"/>
                  </a:lnTo>
                  <a:lnTo>
                    <a:pt x="189" y="19"/>
                  </a:lnTo>
                  <a:lnTo>
                    <a:pt x="189" y="19"/>
                  </a:lnTo>
                  <a:lnTo>
                    <a:pt x="189" y="21"/>
                  </a:lnTo>
                  <a:lnTo>
                    <a:pt x="191" y="21"/>
                  </a:lnTo>
                  <a:lnTo>
                    <a:pt x="194" y="21"/>
                  </a:lnTo>
                  <a:lnTo>
                    <a:pt x="194" y="23"/>
                  </a:lnTo>
                  <a:lnTo>
                    <a:pt x="194" y="23"/>
                  </a:lnTo>
                  <a:lnTo>
                    <a:pt x="191" y="23"/>
                  </a:lnTo>
                  <a:lnTo>
                    <a:pt x="191" y="23"/>
                  </a:lnTo>
                  <a:lnTo>
                    <a:pt x="189" y="21"/>
                  </a:lnTo>
                  <a:lnTo>
                    <a:pt x="187" y="21"/>
                  </a:lnTo>
                  <a:lnTo>
                    <a:pt x="184" y="19"/>
                  </a:lnTo>
                  <a:lnTo>
                    <a:pt x="182" y="21"/>
                  </a:lnTo>
                  <a:lnTo>
                    <a:pt x="182" y="21"/>
                  </a:lnTo>
                  <a:lnTo>
                    <a:pt x="187" y="23"/>
                  </a:lnTo>
                  <a:lnTo>
                    <a:pt x="184" y="23"/>
                  </a:lnTo>
                  <a:lnTo>
                    <a:pt x="182" y="23"/>
                  </a:lnTo>
                  <a:lnTo>
                    <a:pt x="179" y="23"/>
                  </a:lnTo>
                  <a:lnTo>
                    <a:pt x="179" y="21"/>
                  </a:lnTo>
                  <a:lnTo>
                    <a:pt x="177" y="23"/>
                  </a:lnTo>
                  <a:lnTo>
                    <a:pt x="177" y="21"/>
                  </a:lnTo>
                  <a:lnTo>
                    <a:pt x="179" y="21"/>
                  </a:lnTo>
                  <a:lnTo>
                    <a:pt x="177" y="21"/>
                  </a:lnTo>
                  <a:lnTo>
                    <a:pt x="177" y="21"/>
                  </a:lnTo>
                  <a:lnTo>
                    <a:pt x="175" y="23"/>
                  </a:lnTo>
                  <a:lnTo>
                    <a:pt x="175" y="23"/>
                  </a:lnTo>
                  <a:lnTo>
                    <a:pt x="177" y="23"/>
                  </a:lnTo>
                  <a:lnTo>
                    <a:pt x="170" y="26"/>
                  </a:lnTo>
                  <a:lnTo>
                    <a:pt x="170" y="26"/>
                  </a:lnTo>
                  <a:lnTo>
                    <a:pt x="168" y="26"/>
                  </a:lnTo>
                  <a:lnTo>
                    <a:pt x="168" y="28"/>
                  </a:lnTo>
                  <a:lnTo>
                    <a:pt x="170" y="28"/>
                  </a:lnTo>
                  <a:lnTo>
                    <a:pt x="170" y="28"/>
                  </a:lnTo>
                  <a:lnTo>
                    <a:pt x="172" y="28"/>
                  </a:lnTo>
                  <a:lnTo>
                    <a:pt x="170" y="28"/>
                  </a:lnTo>
                  <a:lnTo>
                    <a:pt x="170" y="31"/>
                  </a:lnTo>
                  <a:lnTo>
                    <a:pt x="170" y="31"/>
                  </a:lnTo>
                  <a:lnTo>
                    <a:pt x="168" y="31"/>
                  </a:lnTo>
                  <a:lnTo>
                    <a:pt x="165" y="31"/>
                  </a:lnTo>
                  <a:lnTo>
                    <a:pt x="168" y="31"/>
                  </a:lnTo>
                  <a:lnTo>
                    <a:pt x="168" y="31"/>
                  </a:lnTo>
                  <a:lnTo>
                    <a:pt x="163" y="31"/>
                  </a:lnTo>
                  <a:lnTo>
                    <a:pt x="163" y="31"/>
                  </a:lnTo>
                  <a:lnTo>
                    <a:pt x="161" y="31"/>
                  </a:lnTo>
                  <a:lnTo>
                    <a:pt x="158" y="33"/>
                  </a:lnTo>
                  <a:lnTo>
                    <a:pt x="156" y="33"/>
                  </a:lnTo>
                  <a:lnTo>
                    <a:pt x="156" y="33"/>
                  </a:lnTo>
                  <a:lnTo>
                    <a:pt x="156" y="33"/>
                  </a:lnTo>
                  <a:lnTo>
                    <a:pt x="158" y="33"/>
                  </a:lnTo>
                  <a:lnTo>
                    <a:pt x="161" y="33"/>
                  </a:lnTo>
                  <a:lnTo>
                    <a:pt x="161" y="33"/>
                  </a:lnTo>
                  <a:lnTo>
                    <a:pt x="165" y="33"/>
                  </a:lnTo>
                  <a:lnTo>
                    <a:pt x="168" y="33"/>
                  </a:lnTo>
                  <a:lnTo>
                    <a:pt x="168" y="33"/>
                  </a:lnTo>
                  <a:lnTo>
                    <a:pt x="170" y="35"/>
                  </a:lnTo>
                  <a:lnTo>
                    <a:pt x="168" y="35"/>
                  </a:lnTo>
                  <a:lnTo>
                    <a:pt x="165" y="35"/>
                  </a:lnTo>
                  <a:lnTo>
                    <a:pt x="165" y="35"/>
                  </a:lnTo>
                  <a:lnTo>
                    <a:pt x="161" y="35"/>
                  </a:lnTo>
                  <a:lnTo>
                    <a:pt x="158" y="35"/>
                  </a:lnTo>
                  <a:lnTo>
                    <a:pt x="158" y="35"/>
                  </a:lnTo>
                  <a:lnTo>
                    <a:pt x="156" y="35"/>
                  </a:lnTo>
                  <a:lnTo>
                    <a:pt x="151" y="35"/>
                  </a:lnTo>
                  <a:lnTo>
                    <a:pt x="151" y="35"/>
                  </a:lnTo>
                  <a:lnTo>
                    <a:pt x="154" y="38"/>
                  </a:lnTo>
                  <a:lnTo>
                    <a:pt x="154" y="38"/>
                  </a:lnTo>
                  <a:lnTo>
                    <a:pt x="151" y="38"/>
                  </a:lnTo>
                  <a:lnTo>
                    <a:pt x="154" y="40"/>
                  </a:lnTo>
                  <a:lnTo>
                    <a:pt x="154" y="40"/>
                  </a:lnTo>
                  <a:lnTo>
                    <a:pt x="151" y="40"/>
                  </a:lnTo>
                  <a:lnTo>
                    <a:pt x="151" y="40"/>
                  </a:lnTo>
                  <a:lnTo>
                    <a:pt x="149" y="42"/>
                  </a:lnTo>
                  <a:lnTo>
                    <a:pt x="149" y="38"/>
                  </a:lnTo>
                  <a:lnTo>
                    <a:pt x="146" y="38"/>
                  </a:lnTo>
                  <a:lnTo>
                    <a:pt x="146" y="40"/>
                  </a:lnTo>
                  <a:lnTo>
                    <a:pt x="144" y="40"/>
                  </a:lnTo>
                  <a:lnTo>
                    <a:pt x="144" y="40"/>
                  </a:lnTo>
                  <a:lnTo>
                    <a:pt x="146" y="40"/>
                  </a:lnTo>
                  <a:lnTo>
                    <a:pt x="144" y="40"/>
                  </a:lnTo>
                  <a:lnTo>
                    <a:pt x="142" y="40"/>
                  </a:lnTo>
                  <a:lnTo>
                    <a:pt x="142" y="40"/>
                  </a:lnTo>
                  <a:lnTo>
                    <a:pt x="139" y="42"/>
                  </a:lnTo>
                  <a:lnTo>
                    <a:pt x="142" y="42"/>
                  </a:lnTo>
                  <a:lnTo>
                    <a:pt x="142" y="42"/>
                  </a:lnTo>
                  <a:lnTo>
                    <a:pt x="142" y="42"/>
                  </a:lnTo>
                  <a:lnTo>
                    <a:pt x="142" y="45"/>
                  </a:lnTo>
                  <a:lnTo>
                    <a:pt x="142" y="45"/>
                  </a:lnTo>
                  <a:lnTo>
                    <a:pt x="139" y="45"/>
                  </a:lnTo>
                  <a:lnTo>
                    <a:pt x="139" y="45"/>
                  </a:lnTo>
                  <a:lnTo>
                    <a:pt x="137" y="45"/>
                  </a:lnTo>
                  <a:lnTo>
                    <a:pt x="137" y="47"/>
                  </a:lnTo>
                  <a:lnTo>
                    <a:pt x="139" y="47"/>
                  </a:lnTo>
                  <a:lnTo>
                    <a:pt x="144" y="45"/>
                  </a:lnTo>
                  <a:lnTo>
                    <a:pt x="142" y="47"/>
                  </a:lnTo>
                  <a:lnTo>
                    <a:pt x="139" y="47"/>
                  </a:lnTo>
                  <a:lnTo>
                    <a:pt x="135" y="47"/>
                  </a:lnTo>
                  <a:lnTo>
                    <a:pt x="135" y="47"/>
                  </a:lnTo>
                  <a:lnTo>
                    <a:pt x="135" y="47"/>
                  </a:lnTo>
                  <a:lnTo>
                    <a:pt x="132" y="47"/>
                  </a:lnTo>
                  <a:lnTo>
                    <a:pt x="130" y="47"/>
                  </a:lnTo>
                  <a:lnTo>
                    <a:pt x="128" y="49"/>
                  </a:lnTo>
                  <a:lnTo>
                    <a:pt x="125" y="49"/>
                  </a:lnTo>
                  <a:lnTo>
                    <a:pt x="125" y="49"/>
                  </a:lnTo>
                  <a:lnTo>
                    <a:pt x="128" y="49"/>
                  </a:lnTo>
                  <a:lnTo>
                    <a:pt x="128" y="52"/>
                  </a:lnTo>
                  <a:lnTo>
                    <a:pt x="128" y="52"/>
                  </a:lnTo>
                  <a:lnTo>
                    <a:pt x="125" y="52"/>
                  </a:lnTo>
                  <a:lnTo>
                    <a:pt x="123" y="54"/>
                  </a:lnTo>
                  <a:lnTo>
                    <a:pt x="123" y="54"/>
                  </a:lnTo>
                  <a:lnTo>
                    <a:pt x="120" y="54"/>
                  </a:lnTo>
                  <a:lnTo>
                    <a:pt x="118" y="54"/>
                  </a:lnTo>
                  <a:lnTo>
                    <a:pt x="116" y="54"/>
                  </a:lnTo>
                  <a:lnTo>
                    <a:pt x="118" y="57"/>
                  </a:lnTo>
                  <a:lnTo>
                    <a:pt x="118" y="57"/>
                  </a:lnTo>
                  <a:lnTo>
                    <a:pt x="116" y="57"/>
                  </a:lnTo>
                  <a:lnTo>
                    <a:pt x="116" y="57"/>
                  </a:lnTo>
                  <a:lnTo>
                    <a:pt x="111" y="57"/>
                  </a:lnTo>
                  <a:lnTo>
                    <a:pt x="113" y="59"/>
                  </a:lnTo>
                  <a:lnTo>
                    <a:pt x="111" y="59"/>
                  </a:lnTo>
                  <a:lnTo>
                    <a:pt x="111" y="59"/>
                  </a:lnTo>
                  <a:lnTo>
                    <a:pt x="113" y="59"/>
                  </a:lnTo>
                  <a:lnTo>
                    <a:pt x="113" y="61"/>
                  </a:lnTo>
                  <a:lnTo>
                    <a:pt x="111" y="61"/>
                  </a:lnTo>
                  <a:lnTo>
                    <a:pt x="111" y="61"/>
                  </a:lnTo>
                  <a:lnTo>
                    <a:pt x="109" y="61"/>
                  </a:lnTo>
                  <a:lnTo>
                    <a:pt x="111" y="61"/>
                  </a:lnTo>
                  <a:lnTo>
                    <a:pt x="111" y="64"/>
                  </a:lnTo>
                  <a:lnTo>
                    <a:pt x="113" y="61"/>
                  </a:lnTo>
                  <a:lnTo>
                    <a:pt x="113" y="61"/>
                  </a:lnTo>
                  <a:lnTo>
                    <a:pt x="113" y="64"/>
                  </a:lnTo>
                  <a:lnTo>
                    <a:pt x="109" y="64"/>
                  </a:lnTo>
                  <a:lnTo>
                    <a:pt x="106" y="64"/>
                  </a:lnTo>
                  <a:lnTo>
                    <a:pt x="106" y="66"/>
                  </a:lnTo>
                  <a:lnTo>
                    <a:pt x="104" y="66"/>
                  </a:lnTo>
                  <a:lnTo>
                    <a:pt x="102" y="66"/>
                  </a:lnTo>
                  <a:lnTo>
                    <a:pt x="102" y="68"/>
                  </a:lnTo>
                  <a:lnTo>
                    <a:pt x="104" y="68"/>
                  </a:lnTo>
                  <a:lnTo>
                    <a:pt x="106" y="66"/>
                  </a:lnTo>
                  <a:lnTo>
                    <a:pt x="109" y="66"/>
                  </a:lnTo>
                  <a:lnTo>
                    <a:pt x="109" y="68"/>
                  </a:lnTo>
                  <a:lnTo>
                    <a:pt x="109" y="68"/>
                  </a:lnTo>
                  <a:lnTo>
                    <a:pt x="104" y="68"/>
                  </a:lnTo>
                  <a:lnTo>
                    <a:pt x="104" y="68"/>
                  </a:lnTo>
                  <a:lnTo>
                    <a:pt x="106" y="68"/>
                  </a:lnTo>
                  <a:lnTo>
                    <a:pt x="104" y="71"/>
                  </a:lnTo>
                  <a:lnTo>
                    <a:pt x="104" y="71"/>
                  </a:lnTo>
                  <a:lnTo>
                    <a:pt x="104" y="71"/>
                  </a:lnTo>
                  <a:lnTo>
                    <a:pt x="104" y="71"/>
                  </a:lnTo>
                  <a:lnTo>
                    <a:pt x="102" y="71"/>
                  </a:lnTo>
                  <a:lnTo>
                    <a:pt x="102" y="71"/>
                  </a:lnTo>
                  <a:lnTo>
                    <a:pt x="102" y="73"/>
                  </a:lnTo>
                  <a:lnTo>
                    <a:pt x="102" y="73"/>
                  </a:lnTo>
                  <a:lnTo>
                    <a:pt x="104" y="75"/>
                  </a:lnTo>
                  <a:lnTo>
                    <a:pt x="102" y="73"/>
                  </a:lnTo>
                  <a:lnTo>
                    <a:pt x="99" y="73"/>
                  </a:lnTo>
                  <a:lnTo>
                    <a:pt x="99" y="73"/>
                  </a:lnTo>
                  <a:lnTo>
                    <a:pt x="99" y="75"/>
                  </a:lnTo>
                  <a:lnTo>
                    <a:pt x="97" y="75"/>
                  </a:lnTo>
                  <a:lnTo>
                    <a:pt x="97" y="75"/>
                  </a:lnTo>
                  <a:lnTo>
                    <a:pt x="94" y="75"/>
                  </a:lnTo>
                  <a:lnTo>
                    <a:pt x="97" y="75"/>
                  </a:lnTo>
                  <a:lnTo>
                    <a:pt x="97" y="75"/>
                  </a:lnTo>
                  <a:lnTo>
                    <a:pt x="99" y="75"/>
                  </a:lnTo>
                  <a:lnTo>
                    <a:pt x="99" y="75"/>
                  </a:lnTo>
                  <a:lnTo>
                    <a:pt x="99" y="75"/>
                  </a:lnTo>
                  <a:lnTo>
                    <a:pt x="99" y="78"/>
                  </a:lnTo>
                  <a:lnTo>
                    <a:pt x="99" y="78"/>
                  </a:lnTo>
                  <a:lnTo>
                    <a:pt x="97" y="78"/>
                  </a:lnTo>
                  <a:lnTo>
                    <a:pt x="94" y="78"/>
                  </a:lnTo>
                  <a:lnTo>
                    <a:pt x="94" y="78"/>
                  </a:lnTo>
                  <a:lnTo>
                    <a:pt x="92" y="78"/>
                  </a:lnTo>
                  <a:lnTo>
                    <a:pt x="90" y="80"/>
                  </a:lnTo>
                  <a:lnTo>
                    <a:pt x="90" y="80"/>
                  </a:lnTo>
                  <a:lnTo>
                    <a:pt x="87" y="80"/>
                  </a:lnTo>
                  <a:lnTo>
                    <a:pt x="87" y="80"/>
                  </a:lnTo>
                  <a:lnTo>
                    <a:pt x="85" y="83"/>
                  </a:lnTo>
                  <a:lnTo>
                    <a:pt x="87" y="83"/>
                  </a:lnTo>
                  <a:lnTo>
                    <a:pt x="90" y="83"/>
                  </a:lnTo>
                  <a:lnTo>
                    <a:pt x="90" y="83"/>
                  </a:lnTo>
                  <a:lnTo>
                    <a:pt x="87" y="83"/>
                  </a:lnTo>
                  <a:lnTo>
                    <a:pt x="87" y="85"/>
                  </a:lnTo>
                  <a:lnTo>
                    <a:pt x="87" y="85"/>
                  </a:lnTo>
                  <a:lnTo>
                    <a:pt x="87" y="87"/>
                  </a:lnTo>
                  <a:lnTo>
                    <a:pt x="83" y="87"/>
                  </a:lnTo>
                  <a:lnTo>
                    <a:pt x="80" y="85"/>
                  </a:lnTo>
                  <a:lnTo>
                    <a:pt x="80" y="85"/>
                  </a:lnTo>
                  <a:lnTo>
                    <a:pt x="78" y="87"/>
                  </a:lnTo>
                  <a:lnTo>
                    <a:pt x="76" y="87"/>
                  </a:lnTo>
                  <a:lnTo>
                    <a:pt x="76" y="90"/>
                  </a:lnTo>
                  <a:lnTo>
                    <a:pt x="73" y="90"/>
                  </a:lnTo>
                  <a:lnTo>
                    <a:pt x="68" y="92"/>
                  </a:lnTo>
                  <a:lnTo>
                    <a:pt x="68" y="92"/>
                  </a:lnTo>
                  <a:lnTo>
                    <a:pt x="68" y="94"/>
                  </a:lnTo>
                  <a:lnTo>
                    <a:pt x="68" y="94"/>
                  </a:lnTo>
                  <a:lnTo>
                    <a:pt x="64" y="94"/>
                  </a:lnTo>
                  <a:lnTo>
                    <a:pt x="64" y="97"/>
                  </a:lnTo>
                  <a:lnTo>
                    <a:pt x="64" y="97"/>
                  </a:lnTo>
                  <a:lnTo>
                    <a:pt x="68" y="97"/>
                  </a:lnTo>
                  <a:lnTo>
                    <a:pt x="66" y="99"/>
                  </a:lnTo>
                  <a:lnTo>
                    <a:pt x="68" y="99"/>
                  </a:lnTo>
                  <a:lnTo>
                    <a:pt x="71" y="99"/>
                  </a:lnTo>
                  <a:lnTo>
                    <a:pt x="78" y="97"/>
                  </a:lnTo>
                  <a:lnTo>
                    <a:pt x="85" y="97"/>
                  </a:lnTo>
                  <a:lnTo>
                    <a:pt x="85" y="94"/>
                  </a:lnTo>
                  <a:lnTo>
                    <a:pt x="87" y="94"/>
                  </a:lnTo>
                  <a:lnTo>
                    <a:pt x="85" y="97"/>
                  </a:lnTo>
                  <a:lnTo>
                    <a:pt x="83" y="97"/>
                  </a:lnTo>
                  <a:lnTo>
                    <a:pt x="80" y="97"/>
                  </a:lnTo>
                  <a:lnTo>
                    <a:pt x="78" y="97"/>
                  </a:lnTo>
                  <a:lnTo>
                    <a:pt x="76" y="99"/>
                  </a:lnTo>
                  <a:lnTo>
                    <a:pt x="78" y="99"/>
                  </a:lnTo>
                  <a:lnTo>
                    <a:pt x="78" y="99"/>
                  </a:lnTo>
                  <a:lnTo>
                    <a:pt x="73" y="101"/>
                  </a:lnTo>
                  <a:lnTo>
                    <a:pt x="71" y="101"/>
                  </a:lnTo>
                  <a:lnTo>
                    <a:pt x="68" y="101"/>
                  </a:lnTo>
                  <a:lnTo>
                    <a:pt x="71" y="101"/>
                  </a:lnTo>
                  <a:lnTo>
                    <a:pt x="68" y="101"/>
                  </a:lnTo>
                  <a:lnTo>
                    <a:pt x="66" y="101"/>
                  </a:lnTo>
                  <a:lnTo>
                    <a:pt x="66" y="101"/>
                  </a:lnTo>
                  <a:lnTo>
                    <a:pt x="64" y="99"/>
                  </a:lnTo>
                  <a:lnTo>
                    <a:pt x="64" y="99"/>
                  </a:lnTo>
                  <a:lnTo>
                    <a:pt x="61" y="99"/>
                  </a:lnTo>
                  <a:lnTo>
                    <a:pt x="61" y="99"/>
                  </a:lnTo>
                  <a:lnTo>
                    <a:pt x="59" y="99"/>
                  </a:lnTo>
                  <a:lnTo>
                    <a:pt x="59" y="99"/>
                  </a:lnTo>
                  <a:lnTo>
                    <a:pt x="59" y="101"/>
                  </a:lnTo>
                  <a:lnTo>
                    <a:pt x="59" y="101"/>
                  </a:lnTo>
                  <a:lnTo>
                    <a:pt x="59" y="101"/>
                  </a:lnTo>
                  <a:lnTo>
                    <a:pt x="57" y="101"/>
                  </a:lnTo>
                  <a:lnTo>
                    <a:pt x="57" y="101"/>
                  </a:lnTo>
                  <a:lnTo>
                    <a:pt x="57" y="101"/>
                  </a:lnTo>
                  <a:lnTo>
                    <a:pt x="57" y="99"/>
                  </a:lnTo>
                  <a:lnTo>
                    <a:pt x="50" y="101"/>
                  </a:lnTo>
                  <a:lnTo>
                    <a:pt x="47" y="101"/>
                  </a:lnTo>
                  <a:lnTo>
                    <a:pt x="47" y="104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33" y="109"/>
                  </a:lnTo>
                  <a:lnTo>
                    <a:pt x="33" y="109"/>
                  </a:lnTo>
                  <a:lnTo>
                    <a:pt x="31" y="109"/>
                  </a:lnTo>
                  <a:lnTo>
                    <a:pt x="28" y="109"/>
                  </a:lnTo>
                  <a:lnTo>
                    <a:pt x="26" y="109"/>
                  </a:lnTo>
                  <a:lnTo>
                    <a:pt x="28" y="111"/>
                  </a:lnTo>
                  <a:lnTo>
                    <a:pt x="28" y="111"/>
                  </a:lnTo>
                  <a:lnTo>
                    <a:pt x="31" y="111"/>
                  </a:lnTo>
                  <a:lnTo>
                    <a:pt x="33" y="111"/>
                  </a:lnTo>
                  <a:lnTo>
                    <a:pt x="33" y="111"/>
                  </a:lnTo>
                  <a:lnTo>
                    <a:pt x="35" y="111"/>
                  </a:lnTo>
                  <a:lnTo>
                    <a:pt x="33" y="113"/>
                  </a:lnTo>
                  <a:lnTo>
                    <a:pt x="35" y="113"/>
                  </a:lnTo>
                  <a:lnTo>
                    <a:pt x="33" y="113"/>
                  </a:lnTo>
                  <a:lnTo>
                    <a:pt x="31" y="113"/>
                  </a:lnTo>
                  <a:lnTo>
                    <a:pt x="24" y="113"/>
                  </a:lnTo>
                  <a:lnTo>
                    <a:pt x="24" y="113"/>
                  </a:lnTo>
                  <a:lnTo>
                    <a:pt x="21" y="113"/>
                  </a:lnTo>
                  <a:lnTo>
                    <a:pt x="21" y="113"/>
                  </a:lnTo>
                  <a:lnTo>
                    <a:pt x="19" y="113"/>
                  </a:lnTo>
                  <a:lnTo>
                    <a:pt x="19" y="113"/>
                  </a:lnTo>
                  <a:lnTo>
                    <a:pt x="21" y="113"/>
                  </a:lnTo>
                  <a:lnTo>
                    <a:pt x="19" y="113"/>
                  </a:lnTo>
                  <a:lnTo>
                    <a:pt x="19" y="116"/>
                  </a:lnTo>
                  <a:lnTo>
                    <a:pt x="21" y="116"/>
                  </a:lnTo>
                  <a:lnTo>
                    <a:pt x="21" y="113"/>
                  </a:lnTo>
                  <a:lnTo>
                    <a:pt x="21" y="116"/>
                  </a:lnTo>
                  <a:lnTo>
                    <a:pt x="21" y="116"/>
                  </a:lnTo>
                  <a:lnTo>
                    <a:pt x="21" y="118"/>
                  </a:lnTo>
                  <a:lnTo>
                    <a:pt x="21" y="118"/>
                  </a:lnTo>
                  <a:lnTo>
                    <a:pt x="19" y="116"/>
                  </a:lnTo>
                  <a:lnTo>
                    <a:pt x="19" y="116"/>
                  </a:lnTo>
                  <a:lnTo>
                    <a:pt x="16" y="116"/>
                  </a:lnTo>
                  <a:lnTo>
                    <a:pt x="14" y="118"/>
                  </a:lnTo>
                  <a:lnTo>
                    <a:pt x="14" y="118"/>
                  </a:lnTo>
                  <a:lnTo>
                    <a:pt x="16" y="118"/>
                  </a:lnTo>
                  <a:lnTo>
                    <a:pt x="16" y="120"/>
                  </a:lnTo>
                  <a:lnTo>
                    <a:pt x="14" y="120"/>
                  </a:lnTo>
                  <a:lnTo>
                    <a:pt x="12" y="118"/>
                  </a:lnTo>
                  <a:lnTo>
                    <a:pt x="12" y="118"/>
                  </a:lnTo>
                  <a:lnTo>
                    <a:pt x="7" y="118"/>
                  </a:lnTo>
                  <a:lnTo>
                    <a:pt x="7" y="120"/>
                  </a:lnTo>
                  <a:lnTo>
                    <a:pt x="7" y="120"/>
                  </a:lnTo>
                  <a:lnTo>
                    <a:pt x="5" y="118"/>
                  </a:lnTo>
                  <a:lnTo>
                    <a:pt x="2" y="118"/>
                  </a:lnTo>
                  <a:lnTo>
                    <a:pt x="5" y="120"/>
                  </a:lnTo>
                  <a:lnTo>
                    <a:pt x="2" y="120"/>
                  </a:lnTo>
                  <a:lnTo>
                    <a:pt x="5" y="123"/>
                  </a:lnTo>
                  <a:lnTo>
                    <a:pt x="12" y="123"/>
                  </a:lnTo>
                  <a:lnTo>
                    <a:pt x="16" y="120"/>
                  </a:lnTo>
                  <a:lnTo>
                    <a:pt x="14" y="123"/>
                  </a:lnTo>
                  <a:lnTo>
                    <a:pt x="14" y="123"/>
                  </a:lnTo>
                  <a:lnTo>
                    <a:pt x="16" y="123"/>
                  </a:lnTo>
                  <a:lnTo>
                    <a:pt x="19" y="123"/>
                  </a:lnTo>
                  <a:lnTo>
                    <a:pt x="19" y="123"/>
                  </a:lnTo>
                  <a:lnTo>
                    <a:pt x="16" y="123"/>
                  </a:lnTo>
                  <a:lnTo>
                    <a:pt x="14" y="123"/>
                  </a:lnTo>
                  <a:lnTo>
                    <a:pt x="9" y="123"/>
                  </a:lnTo>
                  <a:lnTo>
                    <a:pt x="7" y="123"/>
                  </a:lnTo>
                  <a:lnTo>
                    <a:pt x="7" y="123"/>
                  </a:lnTo>
                  <a:lnTo>
                    <a:pt x="5" y="123"/>
                  </a:lnTo>
                  <a:lnTo>
                    <a:pt x="5" y="125"/>
                  </a:lnTo>
                  <a:lnTo>
                    <a:pt x="2" y="125"/>
                  </a:lnTo>
                  <a:lnTo>
                    <a:pt x="2" y="125"/>
                  </a:lnTo>
                  <a:lnTo>
                    <a:pt x="0" y="125"/>
                  </a:lnTo>
                  <a:lnTo>
                    <a:pt x="5" y="125"/>
                  </a:lnTo>
                  <a:lnTo>
                    <a:pt x="5" y="127"/>
                  </a:lnTo>
                  <a:lnTo>
                    <a:pt x="5" y="127"/>
                  </a:lnTo>
                  <a:lnTo>
                    <a:pt x="2" y="127"/>
                  </a:lnTo>
                  <a:lnTo>
                    <a:pt x="2" y="130"/>
                  </a:lnTo>
                  <a:lnTo>
                    <a:pt x="2" y="130"/>
                  </a:lnTo>
                  <a:lnTo>
                    <a:pt x="2" y="130"/>
                  </a:lnTo>
                  <a:lnTo>
                    <a:pt x="2" y="130"/>
                  </a:lnTo>
                  <a:lnTo>
                    <a:pt x="2" y="132"/>
                  </a:lnTo>
                  <a:lnTo>
                    <a:pt x="2" y="132"/>
                  </a:lnTo>
                  <a:lnTo>
                    <a:pt x="7" y="132"/>
                  </a:lnTo>
                  <a:lnTo>
                    <a:pt x="14" y="132"/>
                  </a:lnTo>
                  <a:lnTo>
                    <a:pt x="14" y="132"/>
                  </a:lnTo>
                  <a:lnTo>
                    <a:pt x="19" y="132"/>
                  </a:lnTo>
                  <a:lnTo>
                    <a:pt x="19" y="130"/>
                  </a:lnTo>
                  <a:lnTo>
                    <a:pt x="21" y="127"/>
                  </a:lnTo>
                  <a:lnTo>
                    <a:pt x="21" y="130"/>
                  </a:lnTo>
                  <a:lnTo>
                    <a:pt x="21" y="132"/>
                  </a:lnTo>
                  <a:lnTo>
                    <a:pt x="21" y="132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28" y="132"/>
                  </a:lnTo>
                  <a:lnTo>
                    <a:pt x="31" y="130"/>
                  </a:lnTo>
                  <a:lnTo>
                    <a:pt x="31" y="127"/>
                  </a:lnTo>
                  <a:lnTo>
                    <a:pt x="35" y="127"/>
                  </a:lnTo>
                  <a:lnTo>
                    <a:pt x="35" y="127"/>
                  </a:lnTo>
                  <a:lnTo>
                    <a:pt x="33" y="130"/>
                  </a:lnTo>
                  <a:lnTo>
                    <a:pt x="33" y="130"/>
                  </a:lnTo>
                  <a:lnTo>
                    <a:pt x="31" y="130"/>
                  </a:lnTo>
                  <a:lnTo>
                    <a:pt x="33" y="130"/>
                  </a:lnTo>
                  <a:lnTo>
                    <a:pt x="35" y="130"/>
                  </a:lnTo>
                  <a:lnTo>
                    <a:pt x="35" y="130"/>
                  </a:lnTo>
                  <a:lnTo>
                    <a:pt x="33" y="132"/>
                  </a:lnTo>
                  <a:lnTo>
                    <a:pt x="28" y="132"/>
                  </a:lnTo>
                  <a:lnTo>
                    <a:pt x="28" y="135"/>
                  </a:lnTo>
                  <a:lnTo>
                    <a:pt x="31" y="135"/>
                  </a:lnTo>
                  <a:lnTo>
                    <a:pt x="26" y="135"/>
                  </a:lnTo>
                  <a:lnTo>
                    <a:pt x="26" y="135"/>
                  </a:lnTo>
                  <a:lnTo>
                    <a:pt x="26" y="135"/>
                  </a:lnTo>
                  <a:lnTo>
                    <a:pt x="24" y="132"/>
                  </a:lnTo>
                  <a:lnTo>
                    <a:pt x="21" y="132"/>
                  </a:lnTo>
                  <a:lnTo>
                    <a:pt x="16" y="132"/>
                  </a:lnTo>
                  <a:lnTo>
                    <a:pt x="14" y="132"/>
                  </a:lnTo>
                  <a:lnTo>
                    <a:pt x="12" y="132"/>
                  </a:lnTo>
                  <a:lnTo>
                    <a:pt x="9" y="132"/>
                  </a:lnTo>
                  <a:lnTo>
                    <a:pt x="7" y="135"/>
                  </a:lnTo>
                  <a:lnTo>
                    <a:pt x="2" y="132"/>
                  </a:lnTo>
                  <a:lnTo>
                    <a:pt x="2" y="135"/>
                  </a:lnTo>
                  <a:lnTo>
                    <a:pt x="2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2" y="137"/>
                  </a:lnTo>
                  <a:lnTo>
                    <a:pt x="2" y="137"/>
                  </a:lnTo>
                  <a:lnTo>
                    <a:pt x="2" y="137"/>
                  </a:lnTo>
                  <a:lnTo>
                    <a:pt x="0" y="137"/>
                  </a:lnTo>
                  <a:lnTo>
                    <a:pt x="0" y="137"/>
                  </a:lnTo>
                  <a:lnTo>
                    <a:pt x="2" y="139"/>
                  </a:lnTo>
                  <a:lnTo>
                    <a:pt x="5" y="139"/>
                  </a:lnTo>
                  <a:lnTo>
                    <a:pt x="7" y="139"/>
                  </a:lnTo>
                  <a:lnTo>
                    <a:pt x="9" y="139"/>
                  </a:lnTo>
                  <a:lnTo>
                    <a:pt x="7" y="139"/>
                  </a:lnTo>
                  <a:lnTo>
                    <a:pt x="5" y="142"/>
                  </a:lnTo>
                  <a:lnTo>
                    <a:pt x="7" y="142"/>
                  </a:lnTo>
                  <a:lnTo>
                    <a:pt x="5" y="142"/>
                  </a:lnTo>
                  <a:lnTo>
                    <a:pt x="2" y="142"/>
                  </a:lnTo>
                  <a:lnTo>
                    <a:pt x="2" y="144"/>
                  </a:lnTo>
                  <a:lnTo>
                    <a:pt x="5" y="144"/>
                  </a:lnTo>
                  <a:lnTo>
                    <a:pt x="5" y="144"/>
                  </a:lnTo>
                  <a:lnTo>
                    <a:pt x="7" y="144"/>
                  </a:lnTo>
                  <a:lnTo>
                    <a:pt x="7" y="144"/>
                  </a:lnTo>
                  <a:lnTo>
                    <a:pt x="7" y="144"/>
                  </a:lnTo>
                  <a:lnTo>
                    <a:pt x="9" y="146"/>
                  </a:lnTo>
                  <a:lnTo>
                    <a:pt x="9" y="146"/>
                  </a:lnTo>
                  <a:lnTo>
                    <a:pt x="7" y="146"/>
                  </a:lnTo>
                  <a:lnTo>
                    <a:pt x="7" y="149"/>
                  </a:lnTo>
                  <a:lnTo>
                    <a:pt x="7" y="149"/>
                  </a:lnTo>
                  <a:lnTo>
                    <a:pt x="9" y="146"/>
                  </a:lnTo>
                  <a:lnTo>
                    <a:pt x="12" y="146"/>
                  </a:lnTo>
                  <a:lnTo>
                    <a:pt x="12" y="144"/>
                  </a:lnTo>
                  <a:lnTo>
                    <a:pt x="14" y="144"/>
                  </a:lnTo>
                  <a:lnTo>
                    <a:pt x="16" y="142"/>
                  </a:lnTo>
                  <a:lnTo>
                    <a:pt x="19" y="139"/>
                  </a:lnTo>
                  <a:lnTo>
                    <a:pt x="21" y="139"/>
                  </a:lnTo>
                  <a:lnTo>
                    <a:pt x="21" y="139"/>
                  </a:lnTo>
                  <a:lnTo>
                    <a:pt x="21" y="139"/>
                  </a:lnTo>
                  <a:lnTo>
                    <a:pt x="26" y="139"/>
                  </a:lnTo>
                  <a:lnTo>
                    <a:pt x="28" y="139"/>
                  </a:lnTo>
                  <a:lnTo>
                    <a:pt x="24" y="142"/>
                  </a:lnTo>
                  <a:lnTo>
                    <a:pt x="24" y="142"/>
                  </a:lnTo>
                  <a:lnTo>
                    <a:pt x="24" y="144"/>
                  </a:lnTo>
                  <a:lnTo>
                    <a:pt x="21" y="142"/>
                  </a:lnTo>
                  <a:lnTo>
                    <a:pt x="21" y="142"/>
                  </a:lnTo>
                  <a:lnTo>
                    <a:pt x="19" y="144"/>
                  </a:lnTo>
                  <a:lnTo>
                    <a:pt x="16" y="144"/>
                  </a:lnTo>
                  <a:lnTo>
                    <a:pt x="19" y="144"/>
                  </a:lnTo>
                  <a:lnTo>
                    <a:pt x="19" y="146"/>
                  </a:lnTo>
                  <a:lnTo>
                    <a:pt x="14" y="146"/>
                  </a:lnTo>
                  <a:lnTo>
                    <a:pt x="9" y="149"/>
                  </a:lnTo>
                  <a:lnTo>
                    <a:pt x="12" y="149"/>
                  </a:lnTo>
                  <a:lnTo>
                    <a:pt x="16" y="149"/>
                  </a:lnTo>
                  <a:lnTo>
                    <a:pt x="19" y="149"/>
                  </a:lnTo>
                  <a:lnTo>
                    <a:pt x="19" y="149"/>
                  </a:lnTo>
                  <a:lnTo>
                    <a:pt x="14" y="151"/>
                  </a:lnTo>
                  <a:lnTo>
                    <a:pt x="12" y="151"/>
                  </a:lnTo>
                  <a:lnTo>
                    <a:pt x="12" y="151"/>
                  </a:lnTo>
                  <a:lnTo>
                    <a:pt x="9" y="151"/>
                  </a:lnTo>
                  <a:lnTo>
                    <a:pt x="9" y="151"/>
                  </a:lnTo>
                  <a:lnTo>
                    <a:pt x="7" y="151"/>
                  </a:lnTo>
                  <a:lnTo>
                    <a:pt x="5" y="153"/>
                  </a:lnTo>
                  <a:lnTo>
                    <a:pt x="5" y="153"/>
                  </a:lnTo>
                  <a:lnTo>
                    <a:pt x="5" y="156"/>
                  </a:lnTo>
                  <a:lnTo>
                    <a:pt x="5" y="156"/>
                  </a:lnTo>
                  <a:lnTo>
                    <a:pt x="5" y="156"/>
                  </a:lnTo>
                  <a:lnTo>
                    <a:pt x="7" y="156"/>
                  </a:lnTo>
                  <a:lnTo>
                    <a:pt x="7" y="156"/>
                  </a:lnTo>
                  <a:lnTo>
                    <a:pt x="9" y="156"/>
                  </a:lnTo>
                  <a:lnTo>
                    <a:pt x="9" y="156"/>
                  </a:lnTo>
                  <a:lnTo>
                    <a:pt x="12" y="156"/>
                  </a:lnTo>
                  <a:lnTo>
                    <a:pt x="12" y="156"/>
                  </a:lnTo>
                  <a:lnTo>
                    <a:pt x="12" y="156"/>
                  </a:lnTo>
                  <a:lnTo>
                    <a:pt x="16" y="153"/>
                  </a:lnTo>
                  <a:lnTo>
                    <a:pt x="16" y="153"/>
                  </a:lnTo>
                  <a:lnTo>
                    <a:pt x="19" y="153"/>
                  </a:lnTo>
                  <a:lnTo>
                    <a:pt x="14" y="156"/>
                  </a:lnTo>
                  <a:lnTo>
                    <a:pt x="16" y="156"/>
                  </a:lnTo>
                  <a:lnTo>
                    <a:pt x="16" y="158"/>
                  </a:lnTo>
                  <a:lnTo>
                    <a:pt x="14" y="158"/>
                  </a:lnTo>
                  <a:lnTo>
                    <a:pt x="14" y="158"/>
                  </a:lnTo>
                  <a:lnTo>
                    <a:pt x="12" y="161"/>
                  </a:lnTo>
                  <a:lnTo>
                    <a:pt x="14" y="161"/>
                  </a:lnTo>
                  <a:lnTo>
                    <a:pt x="14" y="161"/>
                  </a:lnTo>
                  <a:lnTo>
                    <a:pt x="12" y="161"/>
                  </a:lnTo>
                  <a:lnTo>
                    <a:pt x="9" y="161"/>
                  </a:lnTo>
                  <a:lnTo>
                    <a:pt x="9" y="161"/>
                  </a:lnTo>
                  <a:lnTo>
                    <a:pt x="9" y="161"/>
                  </a:lnTo>
                  <a:lnTo>
                    <a:pt x="7" y="165"/>
                  </a:lnTo>
                  <a:lnTo>
                    <a:pt x="9" y="168"/>
                  </a:lnTo>
                  <a:lnTo>
                    <a:pt x="14" y="170"/>
                  </a:lnTo>
                  <a:lnTo>
                    <a:pt x="19" y="170"/>
                  </a:lnTo>
                  <a:lnTo>
                    <a:pt x="21" y="170"/>
                  </a:lnTo>
                  <a:lnTo>
                    <a:pt x="24" y="170"/>
                  </a:lnTo>
                  <a:lnTo>
                    <a:pt x="24" y="172"/>
                  </a:lnTo>
                  <a:lnTo>
                    <a:pt x="24" y="172"/>
                  </a:lnTo>
                  <a:lnTo>
                    <a:pt x="24" y="172"/>
                  </a:lnTo>
                  <a:lnTo>
                    <a:pt x="26" y="172"/>
                  </a:lnTo>
                  <a:lnTo>
                    <a:pt x="28" y="172"/>
                  </a:lnTo>
                  <a:lnTo>
                    <a:pt x="31" y="172"/>
                  </a:lnTo>
                  <a:lnTo>
                    <a:pt x="28" y="172"/>
                  </a:lnTo>
                  <a:lnTo>
                    <a:pt x="33" y="175"/>
                  </a:lnTo>
                  <a:lnTo>
                    <a:pt x="35" y="172"/>
                  </a:lnTo>
                  <a:lnTo>
                    <a:pt x="40" y="172"/>
                  </a:lnTo>
                  <a:lnTo>
                    <a:pt x="40" y="170"/>
                  </a:lnTo>
                  <a:lnTo>
                    <a:pt x="42" y="172"/>
                  </a:lnTo>
                  <a:lnTo>
                    <a:pt x="47" y="170"/>
                  </a:lnTo>
                  <a:lnTo>
                    <a:pt x="52" y="165"/>
                  </a:lnTo>
                  <a:lnTo>
                    <a:pt x="54" y="165"/>
                  </a:lnTo>
                  <a:lnTo>
                    <a:pt x="57" y="165"/>
                  </a:lnTo>
                  <a:lnTo>
                    <a:pt x="57" y="163"/>
                  </a:lnTo>
                  <a:lnTo>
                    <a:pt x="57" y="163"/>
                  </a:lnTo>
                  <a:lnTo>
                    <a:pt x="61" y="161"/>
                  </a:lnTo>
                  <a:lnTo>
                    <a:pt x="61" y="161"/>
                  </a:lnTo>
                  <a:lnTo>
                    <a:pt x="64" y="161"/>
                  </a:lnTo>
                  <a:lnTo>
                    <a:pt x="68" y="161"/>
                  </a:lnTo>
                  <a:lnTo>
                    <a:pt x="68" y="161"/>
                  </a:lnTo>
                  <a:lnTo>
                    <a:pt x="71" y="158"/>
                  </a:lnTo>
                  <a:lnTo>
                    <a:pt x="71" y="158"/>
                  </a:lnTo>
                  <a:lnTo>
                    <a:pt x="73" y="156"/>
                  </a:lnTo>
                  <a:lnTo>
                    <a:pt x="73" y="156"/>
                  </a:lnTo>
                  <a:lnTo>
                    <a:pt x="71" y="153"/>
                  </a:lnTo>
                  <a:lnTo>
                    <a:pt x="68" y="153"/>
                  </a:lnTo>
                  <a:lnTo>
                    <a:pt x="71" y="153"/>
                  </a:lnTo>
                  <a:lnTo>
                    <a:pt x="71" y="153"/>
                  </a:lnTo>
                  <a:lnTo>
                    <a:pt x="71" y="151"/>
                  </a:lnTo>
                  <a:lnTo>
                    <a:pt x="71" y="151"/>
                  </a:lnTo>
                  <a:lnTo>
                    <a:pt x="73" y="153"/>
                  </a:lnTo>
                  <a:lnTo>
                    <a:pt x="73" y="153"/>
                  </a:lnTo>
                  <a:lnTo>
                    <a:pt x="73" y="153"/>
                  </a:lnTo>
                  <a:lnTo>
                    <a:pt x="73" y="153"/>
                  </a:lnTo>
                  <a:lnTo>
                    <a:pt x="73" y="151"/>
                  </a:lnTo>
                  <a:lnTo>
                    <a:pt x="73" y="149"/>
                  </a:lnTo>
                  <a:lnTo>
                    <a:pt x="73" y="149"/>
                  </a:lnTo>
                  <a:lnTo>
                    <a:pt x="73" y="149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6" y="151"/>
                  </a:lnTo>
                  <a:lnTo>
                    <a:pt x="76" y="151"/>
                  </a:lnTo>
                  <a:lnTo>
                    <a:pt x="76" y="151"/>
                  </a:lnTo>
                  <a:lnTo>
                    <a:pt x="76" y="153"/>
                  </a:lnTo>
                  <a:lnTo>
                    <a:pt x="76" y="156"/>
                  </a:lnTo>
                  <a:lnTo>
                    <a:pt x="76" y="158"/>
                  </a:lnTo>
                  <a:lnTo>
                    <a:pt x="78" y="158"/>
                  </a:lnTo>
                  <a:lnTo>
                    <a:pt x="80" y="158"/>
                  </a:lnTo>
                  <a:lnTo>
                    <a:pt x="83" y="158"/>
                  </a:lnTo>
                  <a:lnTo>
                    <a:pt x="83" y="158"/>
                  </a:lnTo>
                  <a:lnTo>
                    <a:pt x="83" y="161"/>
                  </a:lnTo>
                  <a:lnTo>
                    <a:pt x="83" y="163"/>
                  </a:lnTo>
                  <a:lnTo>
                    <a:pt x="85" y="161"/>
                  </a:lnTo>
                  <a:lnTo>
                    <a:pt x="85" y="163"/>
                  </a:lnTo>
                  <a:lnTo>
                    <a:pt x="87" y="161"/>
                  </a:lnTo>
                  <a:lnTo>
                    <a:pt x="90" y="156"/>
                  </a:lnTo>
                  <a:lnTo>
                    <a:pt x="87" y="156"/>
                  </a:lnTo>
                  <a:lnTo>
                    <a:pt x="87" y="153"/>
                  </a:lnTo>
                  <a:lnTo>
                    <a:pt x="92" y="151"/>
                  </a:lnTo>
                  <a:lnTo>
                    <a:pt x="92" y="149"/>
                  </a:lnTo>
                  <a:lnTo>
                    <a:pt x="97" y="146"/>
                  </a:lnTo>
                  <a:lnTo>
                    <a:pt x="99" y="146"/>
                  </a:lnTo>
                  <a:lnTo>
                    <a:pt x="99" y="144"/>
                  </a:lnTo>
                  <a:lnTo>
                    <a:pt x="99" y="144"/>
                  </a:lnTo>
                  <a:lnTo>
                    <a:pt x="99" y="139"/>
                  </a:lnTo>
                  <a:lnTo>
                    <a:pt x="99" y="135"/>
                  </a:lnTo>
                  <a:lnTo>
                    <a:pt x="97" y="135"/>
                  </a:lnTo>
                  <a:lnTo>
                    <a:pt x="97" y="135"/>
                  </a:lnTo>
                  <a:lnTo>
                    <a:pt x="99" y="132"/>
                  </a:lnTo>
                  <a:lnTo>
                    <a:pt x="102" y="132"/>
                  </a:lnTo>
                  <a:lnTo>
                    <a:pt x="104" y="130"/>
                  </a:lnTo>
                  <a:lnTo>
                    <a:pt x="104" y="127"/>
                  </a:lnTo>
                  <a:lnTo>
                    <a:pt x="99" y="125"/>
                  </a:lnTo>
                  <a:lnTo>
                    <a:pt x="97" y="123"/>
                  </a:lnTo>
                  <a:lnTo>
                    <a:pt x="97" y="120"/>
                  </a:lnTo>
                  <a:lnTo>
                    <a:pt x="97" y="116"/>
                  </a:lnTo>
                  <a:lnTo>
                    <a:pt x="94" y="113"/>
                  </a:lnTo>
                  <a:lnTo>
                    <a:pt x="94" y="113"/>
                  </a:lnTo>
                  <a:lnTo>
                    <a:pt x="94" y="113"/>
                  </a:lnTo>
                  <a:lnTo>
                    <a:pt x="94" y="111"/>
                  </a:lnTo>
                  <a:lnTo>
                    <a:pt x="94" y="109"/>
                  </a:lnTo>
                  <a:lnTo>
                    <a:pt x="97" y="109"/>
                  </a:lnTo>
                  <a:lnTo>
                    <a:pt x="97" y="106"/>
                  </a:lnTo>
                  <a:lnTo>
                    <a:pt x="97" y="106"/>
                  </a:lnTo>
                  <a:lnTo>
                    <a:pt x="97" y="106"/>
                  </a:lnTo>
                  <a:lnTo>
                    <a:pt x="94" y="104"/>
                  </a:lnTo>
                  <a:lnTo>
                    <a:pt x="94" y="101"/>
                  </a:lnTo>
                  <a:lnTo>
                    <a:pt x="94" y="99"/>
                  </a:lnTo>
                  <a:lnTo>
                    <a:pt x="97" y="99"/>
                  </a:lnTo>
                  <a:lnTo>
                    <a:pt x="102" y="94"/>
                  </a:lnTo>
                  <a:lnTo>
                    <a:pt x="106" y="94"/>
                  </a:lnTo>
                  <a:lnTo>
                    <a:pt x="111" y="92"/>
                  </a:lnTo>
                  <a:lnTo>
                    <a:pt x="116" y="94"/>
                  </a:lnTo>
                  <a:lnTo>
                    <a:pt x="120" y="94"/>
                  </a:lnTo>
                  <a:lnTo>
                    <a:pt x="123" y="92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20" y="87"/>
                  </a:lnTo>
                  <a:lnTo>
                    <a:pt x="118" y="85"/>
                  </a:lnTo>
                  <a:lnTo>
                    <a:pt x="118" y="85"/>
                  </a:lnTo>
                  <a:lnTo>
                    <a:pt x="123" y="83"/>
                  </a:lnTo>
                  <a:lnTo>
                    <a:pt x="125" y="78"/>
                  </a:lnTo>
                  <a:lnTo>
                    <a:pt x="128" y="73"/>
                  </a:lnTo>
                  <a:lnTo>
                    <a:pt x="130" y="71"/>
                  </a:lnTo>
                  <a:lnTo>
                    <a:pt x="130" y="68"/>
                  </a:lnTo>
                  <a:lnTo>
                    <a:pt x="128" y="66"/>
                  </a:lnTo>
                  <a:lnTo>
                    <a:pt x="130" y="66"/>
                  </a:lnTo>
                  <a:lnTo>
                    <a:pt x="132" y="66"/>
                  </a:lnTo>
                  <a:lnTo>
                    <a:pt x="137" y="64"/>
                  </a:lnTo>
                  <a:lnTo>
                    <a:pt x="139" y="64"/>
                  </a:lnTo>
                  <a:lnTo>
                    <a:pt x="139" y="61"/>
                  </a:lnTo>
                  <a:lnTo>
                    <a:pt x="139" y="59"/>
                  </a:lnTo>
                  <a:lnTo>
                    <a:pt x="146" y="57"/>
                  </a:lnTo>
                  <a:lnTo>
                    <a:pt x="149" y="54"/>
                  </a:lnTo>
                  <a:lnTo>
                    <a:pt x="151" y="54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49" y="49"/>
                  </a:lnTo>
                  <a:lnTo>
                    <a:pt x="151" y="47"/>
                  </a:lnTo>
                  <a:lnTo>
                    <a:pt x="154" y="45"/>
                  </a:lnTo>
                  <a:lnTo>
                    <a:pt x="156" y="45"/>
                  </a:lnTo>
                  <a:lnTo>
                    <a:pt x="156" y="42"/>
                  </a:lnTo>
                  <a:lnTo>
                    <a:pt x="156" y="42"/>
                  </a:lnTo>
                  <a:lnTo>
                    <a:pt x="158" y="40"/>
                  </a:lnTo>
                  <a:lnTo>
                    <a:pt x="163" y="40"/>
                  </a:lnTo>
                  <a:lnTo>
                    <a:pt x="165" y="40"/>
                  </a:lnTo>
                  <a:lnTo>
                    <a:pt x="170" y="40"/>
                  </a:lnTo>
                  <a:lnTo>
                    <a:pt x="172" y="40"/>
                  </a:lnTo>
                  <a:lnTo>
                    <a:pt x="172" y="40"/>
                  </a:lnTo>
                  <a:lnTo>
                    <a:pt x="175" y="40"/>
                  </a:lnTo>
                  <a:lnTo>
                    <a:pt x="177" y="38"/>
                  </a:lnTo>
                  <a:lnTo>
                    <a:pt x="177" y="38"/>
                  </a:lnTo>
                  <a:lnTo>
                    <a:pt x="177" y="35"/>
                  </a:lnTo>
                  <a:lnTo>
                    <a:pt x="177" y="33"/>
                  </a:lnTo>
                  <a:lnTo>
                    <a:pt x="179" y="33"/>
                  </a:lnTo>
                  <a:lnTo>
                    <a:pt x="182" y="33"/>
                  </a:lnTo>
                  <a:lnTo>
                    <a:pt x="189" y="33"/>
                  </a:lnTo>
                  <a:lnTo>
                    <a:pt x="198" y="35"/>
                  </a:lnTo>
                  <a:lnTo>
                    <a:pt x="201" y="35"/>
                  </a:lnTo>
                  <a:lnTo>
                    <a:pt x="203" y="33"/>
                  </a:lnTo>
                  <a:lnTo>
                    <a:pt x="201" y="33"/>
                  </a:lnTo>
                  <a:lnTo>
                    <a:pt x="201" y="33"/>
                  </a:lnTo>
                  <a:lnTo>
                    <a:pt x="201" y="31"/>
                  </a:lnTo>
                  <a:lnTo>
                    <a:pt x="203" y="31"/>
                  </a:lnTo>
                  <a:lnTo>
                    <a:pt x="203" y="28"/>
                  </a:lnTo>
                  <a:lnTo>
                    <a:pt x="203" y="28"/>
                  </a:lnTo>
                  <a:lnTo>
                    <a:pt x="203" y="28"/>
                  </a:lnTo>
                  <a:lnTo>
                    <a:pt x="203" y="28"/>
                  </a:lnTo>
                  <a:lnTo>
                    <a:pt x="203" y="26"/>
                  </a:lnTo>
                  <a:lnTo>
                    <a:pt x="203" y="26"/>
                  </a:lnTo>
                  <a:lnTo>
                    <a:pt x="208" y="26"/>
                  </a:lnTo>
                  <a:lnTo>
                    <a:pt x="210" y="26"/>
                  </a:lnTo>
                  <a:lnTo>
                    <a:pt x="213" y="26"/>
                  </a:lnTo>
                  <a:lnTo>
                    <a:pt x="213" y="26"/>
                  </a:lnTo>
                  <a:lnTo>
                    <a:pt x="215" y="26"/>
                  </a:lnTo>
                  <a:lnTo>
                    <a:pt x="215" y="23"/>
                  </a:lnTo>
                  <a:lnTo>
                    <a:pt x="215" y="23"/>
                  </a:lnTo>
                  <a:lnTo>
                    <a:pt x="217" y="23"/>
                  </a:lnTo>
                  <a:lnTo>
                    <a:pt x="222" y="23"/>
                  </a:lnTo>
                  <a:lnTo>
                    <a:pt x="224" y="23"/>
                  </a:lnTo>
                  <a:lnTo>
                    <a:pt x="231" y="28"/>
                  </a:lnTo>
                  <a:lnTo>
                    <a:pt x="234" y="31"/>
                  </a:lnTo>
                  <a:lnTo>
                    <a:pt x="234" y="31"/>
                  </a:lnTo>
                  <a:lnTo>
                    <a:pt x="241" y="31"/>
                  </a:lnTo>
                  <a:lnTo>
                    <a:pt x="243" y="31"/>
                  </a:lnTo>
                  <a:lnTo>
                    <a:pt x="248" y="31"/>
                  </a:lnTo>
                  <a:lnTo>
                    <a:pt x="250" y="31"/>
                  </a:lnTo>
                  <a:lnTo>
                    <a:pt x="255" y="28"/>
                  </a:lnTo>
                  <a:lnTo>
                    <a:pt x="257" y="28"/>
                  </a:lnTo>
                  <a:lnTo>
                    <a:pt x="260" y="31"/>
                  </a:lnTo>
                  <a:lnTo>
                    <a:pt x="260" y="31"/>
                  </a:lnTo>
                  <a:lnTo>
                    <a:pt x="262" y="31"/>
                  </a:lnTo>
                  <a:lnTo>
                    <a:pt x="267" y="31"/>
                  </a:lnTo>
                  <a:lnTo>
                    <a:pt x="269" y="31"/>
                  </a:lnTo>
                  <a:lnTo>
                    <a:pt x="272" y="28"/>
                  </a:lnTo>
                  <a:lnTo>
                    <a:pt x="279" y="26"/>
                  </a:lnTo>
                  <a:lnTo>
                    <a:pt x="279" y="26"/>
                  </a:lnTo>
                  <a:lnTo>
                    <a:pt x="279" y="23"/>
                  </a:lnTo>
                  <a:lnTo>
                    <a:pt x="279" y="23"/>
                  </a:lnTo>
                  <a:lnTo>
                    <a:pt x="279" y="19"/>
                  </a:lnTo>
                  <a:lnTo>
                    <a:pt x="281" y="16"/>
                  </a:lnTo>
                  <a:lnTo>
                    <a:pt x="286" y="16"/>
                  </a:lnTo>
                  <a:lnTo>
                    <a:pt x="288" y="14"/>
                  </a:lnTo>
                  <a:lnTo>
                    <a:pt x="293" y="14"/>
                  </a:lnTo>
                  <a:lnTo>
                    <a:pt x="302" y="14"/>
                  </a:lnTo>
                  <a:lnTo>
                    <a:pt x="309" y="12"/>
                  </a:lnTo>
                  <a:lnTo>
                    <a:pt x="309" y="14"/>
                  </a:lnTo>
                  <a:lnTo>
                    <a:pt x="312" y="14"/>
                  </a:lnTo>
                  <a:lnTo>
                    <a:pt x="314" y="16"/>
                  </a:lnTo>
                  <a:lnTo>
                    <a:pt x="319" y="16"/>
                  </a:lnTo>
                  <a:lnTo>
                    <a:pt x="324" y="16"/>
                  </a:lnTo>
                  <a:lnTo>
                    <a:pt x="326" y="19"/>
                  </a:lnTo>
                  <a:lnTo>
                    <a:pt x="326" y="21"/>
                  </a:lnTo>
                  <a:lnTo>
                    <a:pt x="321" y="23"/>
                  </a:lnTo>
                  <a:lnTo>
                    <a:pt x="321" y="23"/>
                  </a:lnTo>
                  <a:lnTo>
                    <a:pt x="321" y="26"/>
                  </a:lnTo>
                  <a:lnTo>
                    <a:pt x="324" y="26"/>
                  </a:lnTo>
                  <a:lnTo>
                    <a:pt x="324" y="26"/>
                  </a:lnTo>
                  <a:lnTo>
                    <a:pt x="326" y="26"/>
                  </a:lnTo>
                  <a:lnTo>
                    <a:pt x="326" y="26"/>
                  </a:lnTo>
                  <a:lnTo>
                    <a:pt x="326" y="23"/>
                  </a:lnTo>
                  <a:lnTo>
                    <a:pt x="326" y="23"/>
                  </a:lnTo>
                  <a:lnTo>
                    <a:pt x="335" y="21"/>
                  </a:lnTo>
                  <a:lnTo>
                    <a:pt x="335" y="21"/>
                  </a:lnTo>
                  <a:lnTo>
                    <a:pt x="338" y="19"/>
                  </a:lnTo>
                  <a:lnTo>
                    <a:pt x="342" y="19"/>
                  </a:lnTo>
                  <a:lnTo>
                    <a:pt x="345" y="19"/>
                  </a:lnTo>
                  <a:lnTo>
                    <a:pt x="347" y="19"/>
                  </a:lnTo>
                  <a:lnTo>
                    <a:pt x="347" y="19"/>
                  </a:lnTo>
                  <a:lnTo>
                    <a:pt x="347" y="16"/>
                  </a:lnTo>
                  <a:lnTo>
                    <a:pt x="347" y="1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4" name="Freeform 561">
              <a:extLst>
                <a:ext uri="{FF2B5EF4-FFF2-40B4-BE49-F238E27FC236}">
                  <a16:creationId xmlns:a16="http://schemas.microsoft.com/office/drawing/2014/main" id="{091082D1-CF7E-5B4C-8F2D-52992D26E4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964" y="2397070"/>
              <a:ext cx="553984" cy="293091"/>
            </a:xfrm>
            <a:custGeom>
              <a:avLst/>
              <a:gdLst/>
              <a:ahLst/>
              <a:cxnLst>
                <a:cxn ang="0">
                  <a:pos x="36" y="61"/>
                </a:cxn>
                <a:cxn ang="0">
                  <a:pos x="10" y="59"/>
                </a:cxn>
                <a:cxn ang="0">
                  <a:pos x="5" y="45"/>
                </a:cxn>
                <a:cxn ang="0">
                  <a:pos x="21" y="28"/>
                </a:cxn>
                <a:cxn ang="0">
                  <a:pos x="21" y="16"/>
                </a:cxn>
                <a:cxn ang="0">
                  <a:pos x="28" y="9"/>
                </a:cxn>
                <a:cxn ang="0">
                  <a:pos x="52" y="7"/>
                </a:cxn>
                <a:cxn ang="0">
                  <a:pos x="66" y="12"/>
                </a:cxn>
                <a:cxn ang="0">
                  <a:pos x="80" y="12"/>
                </a:cxn>
                <a:cxn ang="0">
                  <a:pos x="95" y="12"/>
                </a:cxn>
                <a:cxn ang="0">
                  <a:pos x="109" y="14"/>
                </a:cxn>
                <a:cxn ang="0">
                  <a:pos x="116" y="9"/>
                </a:cxn>
                <a:cxn ang="0">
                  <a:pos x="130" y="5"/>
                </a:cxn>
                <a:cxn ang="0">
                  <a:pos x="144" y="2"/>
                </a:cxn>
                <a:cxn ang="0">
                  <a:pos x="161" y="5"/>
                </a:cxn>
                <a:cxn ang="0">
                  <a:pos x="163" y="12"/>
                </a:cxn>
                <a:cxn ang="0">
                  <a:pos x="175" y="16"/>
                </a:cxn>
                <a:cxn ang="0">
                  <a:pos x="184" y="26"/>
                </a:cxn>
                <a:cxn ang="0">
                  <a:pos x="206" y="26"/>
                </a:cxn>
                <a:cxn ang="0">
                  <a:pos x="217" y="31"/>
                </a:cxn>
                <a:cxn ang="0">
                  <a:pos x="234" y="35"/>
                </a:cxn>
                <a:cxn ang="0">
                  <a:pos x="241" y="45"/>
                </a:cxn>
                <a:cxn ang="0">
                  <a:pos x="236" y="50"/>
                </a:cxn>
                <a:cxn ang="0">
                  <a:pos x="234" y="61"/>
                </a:cxn>
                <a:cxn ang="0">
                  <a:pos x="217" y="66"/>
                </a:cxn>
                <a:cxn ang="0">
                  <a:pos x="199" y="76"/>
                </a:cxn>
                <a:cxn ang="0">
                  <a:pos x="184" y="78"/>
                </a:cxn>
                <a:cxn ang="0">
                  <a:pos x="177" y="83"/>
                </a:cxn>
                <a:cxn ang="0">
                  <a:pos x="173" y="87"/>
                </a:cxn>
                <a:cxn ang="0">
                  <a:pos x="168" y="85"/>
                </a:cxn>
                <a:cxn ang="0">
                  <a:pos x="163" y="83"/>
                </a:cxn>
                <a:cxn ang="0">
                  <a:pos x="161" y="85"/>
                </a:cxn>
                <a:cxn ang="0">
                  <a:pos x="168" y="87"/>
                </a:cxn>
                <a:cxn ang="0">
                  <a:pos x="173" y="90"/>
                </a:cxn>
                <a:cxn ang="0">
                  <a:pos x="182" y="97"/>
                </a:cxn>
                <a:cxn ang="0">
                  <a:pos x="194" y="94"/>
                </a:cxn>
                <a:cxn ang="0">
                  <a:pos x="175" y="102"/>
                </a:cxn>
                <a:cxn ang="0">
                  <a:pos x="165" y="106"/>
                </a:cxn>
                <a:cxn ang="0">
                  <a:pos x="154" y="104"/>
                </a:cxn>
                <a:cxn ang="0">
                  <a:pos x="147" y="97"/>
                </a:cxn>
                <a:cxn ang="0">
                  <a:pos x="149" y="90"/>
                </a:cxn>
                <a:cxn ang="0">
                  <a:pos x="151" y="85"/>
                </a:cxn>
                <a:cxn ang="0">
                  <a:pos x="135" y="83"/>
                </a:cxn>
                <a:cxn ang="0">
                  <a:pos x="128" y="80"/>
                </a:cxn>
                <a:cxn ang="0">
                  <a:pos x="132" y="76"/>
                </a:cxn>
                <a:cxn ang="0">
                  <a:pos x="121" y="78"/>
                </a:cxn>
                <a:cxn ang="0">
                  <a:pos x="109" y="83"/>
                </a:cxn>
                <a:cxn ang="0">
                  <a:pos x="106" y="87"/>
                </a:cxn>
                <a:cxn ang="0">
                  <a:pos x="102" y="92"/>
                </a:cxn>
                <a:cxn ang="0">
                  <a:pos x="90" y="97"/>
                </a:cxn>
                <a:cxn ang="0">
                  <a:pos x="85" y="90"/>
                </a:cxn>
                <a:cxn ang="0">
                  <a:pos x="92" y="80"/>
                </a:cxn>
                <a:cxn ang="0">
                  <a:pos x="104" y="78"/>
                </a:cxn>
                <a:cxn ang="0">
                  <a:pos x="99" y="68"/>
                </a:cxn>
                <a:cxn ang="0">
                  <a:pos x="95" y="59"/>
                </a:cxn>
                <a:cxn ang="0">
                  <a:pos x="76" y="54"/>
                </a:cxn>
              </a:cxnLst>
              <a:rect l="0" t="0" r="r" b="b"/>
              <a:pathLst>
                <a:path w="243" h="106">
                  <a:moveTo>
                    <a:pt x="62" y="57"/>
                  </a:moveTo>
                  <a:lnTo>
                    <a:pt x="59" y="57"/>
                  </a:lnTo>
                  <a:lnTo>
                    <a:pt x="50" y="59"/>
                  </a:lnTo>
                  <a:lnTo>
                    <a:pt x="45" y="59"/>
                  </a:lnTo>
                  <a:lnTo>
                    <a:pt x="43" y="59"/>
                  </a:lnTo>
                  <a:lnTo>
                    <a:pt x="38" y="61"/>
                  </a:lnTo>
                  <a:lnTo>
                    <a:pt x="36" y="61"/>
                  </a:lnTo>
                  <a:lnTo>
                    <a:pt x="33" y="59"/>
                  </a:lnTo>
                  <a:lnTo>
                    <a:pt x="28" y="59"/>
                  </a:lnTo>
                  <a:lnTo>
                    <a:pt x="26" y="61"/>
                  </a:lnTo>
                  <a:lnTo>
                    <a:pt x="19" y="59"/>
                  </a:lnTo>
                  <a:lnTo>
                    <a:pt x="14" y="59"/>
                  </a:lnTo>
                  <a:lnTo>
                    <a:pt x="12" y="59"/>
                  </a:lnTo>
                  <a:lnTo>
                    <a:pt x="10" y="59"/>
                  </a:lnTo>
                  <a:lnTo>
                    <a:pt x="10" y="59"/>
                  </a:lnTo>
                  <a:lnTo>
                    <a:pt x="7" y="57"/>
                  </a:lnTo>
                  <a:lnTo>
                    <a:pt x="2" y="54"/>
                  </a:lnTo>
                  <a:lnTo>
                    <a:pt x="0" y="54"/>
                  </a:lnTo>
                  <a:lnTo>
                    <a:pt x="2" y="50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7" y="45"/>
                  </a:lnTo>
                  <a:lnTo>
                    <a:pt x="7" y="42"/>
                  </a:lnTo>
                  <a:lnTo>
                    <a:pt x="7" y="40"/>
                  </a:lnTo>
                  <a:lnTo>
                    <a:pt x="12" y="33"/>
                  </a:lnTo>
                  <a:lnTo>
                    <a:pt x="17" y="31"/>
                  </a:lnTo>
                  <a:lnTo>
                    <a:pt x="21" y="28"/>
                  </a:lnTo>
                  <a:lnTo>
                    <a:pt x="24" y="26"/>
                  </a:lnTo>
                  <a:lnTo>
                    <a:pt x="26" y="24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16"/>
                  </a:lnTo>
                  <a:lnTo>
                    <a:pt x="19" y="14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21" y="9"/>
                  </a:lnTo>
                  <a:lnTo>
                    <a:pt x="24" y="12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43" y="7"/>
                  </a:lnTo>
                  <a:lnTo>
                    <a:pt x="43" y="7"/>
                  </a:lnTo>
                  <a:lnTo>
                    <a:pt x="47" y="7"/>
                  </a:lnTo>
                  <a:lnTo>
                    <a:pt x="50" y="7"/>
                  </a:lnTo>
                  <a:lnTo>
                    <a:pt x="52" y="7"/>
                  </a:lnTo>
                  <a:lnTo>
                    <a:pt x="57" y="9"/>
                  </a:lnTo>
                  <a:lnTo>
                    <a:pt x="59" y="9"/>
                  </a:lnTo>
                  <a:lnTo>
                    <a:pt x="62" y="9"/>
                  </a:lnTo>
                  <a:lnTo>
                    <a:pt x="64" y="9"/>
                  </a:lnTo>
                  <a:lnTo>
                    <a:pt x="64" y="9"/>
                  </a:lnTo>
                  <a:lnTo>
                    <a:pt x="66" y="9"/>
                  </a:lnTo>
                  <a:lnTo>
                    <a:pt x="66" y="12"/>
                  </a:lnTo>
                  <a:lnTo>
                    <a:pt x="69" y="12"/>
                  </a:lnTo>
                  <a:lnTo>
                    <a:pt x="73" y="12"/>
                  </a:lnTo>
                  <a:lnTo>
                    <a:pt x="73" y="14"/>
                  </a:lnTo>
                  <a:lnTo>
                    <a:pt x="73" y="14"/>
                  </a:lnTo>
                  <a:lnTo>
                    <a:pt x="76" y="14"/>
                  </a:lnTo>
                  <a:lnTo>
                    <a:pt x="78" y="12"/>
                  </a:lnTo>
                  <a:lnTo>
                    <a:pt x="80" y="12"/>
                  </a:lnTo>
                  <a:lnTo>
                    <a:pt x="80" y="12"/>
                  </a:lnTo>
                  <a:lnTo>
                    <a:pt x="83" y="12"/>
                  </a:lnTo>
                  <a:lnTo>
                    <a:pt x="85" y="12"/>
                  </a:lnTo>
                  <a:lnTo>
                    <a:pt x="88" y="12"/>
                  </a:lnTo>
                  <a:lnTo>
                    <a:pt x="88" y="14"/>
                  </a:lnTo>
                  <a:lnTo>
                    <a:pt x="90" y="14"/>
                  </a:lnTo>
                  <a:lnTo>
                    <a:pt x="95" y="12"/>
                  </a:lnTo>
                  <a:lnTo>
                    <a:pt x="97" y="12"/>
                  </a:lnTo>
                  <a:lnTo>
                    <a:pt x="97" y="14"/>
                  </a:lnTo>
                  <a:lnTo>
                    <a:pt x="99" y="14"/>
                  </a:lnTo>
                  <a:lnTo>
                    <a:pt x="102" y="14"/>
                  </a:lnTo>
                  <a:lnTo>
                    <a:pt x="104" y="14"/>
                  </a:lnTo>
                  <a:lnTo>
                    <a:pt x="106" y="14"/>
                  </a:lnTo>
                  <a:lnTo>
                    <a:pt x="109" y="14"/>
                  </a:lnTo>
                  <a:lnTo>
                    <a:pt x="111" y="14"/>
                  </a:lnTo>
                  <a:lnTo>
                    <a:pt x="111" y="16"/>
                  </a:lnTo>
                  <a:lnTo>
                    <a:pt x="113" y="14"/>
                  </a:lnTo>
                  <a:lnTo>
                    <a:pt x="116" y="14"/>
                  </a:lnTo>
                  <a:lnTo>
                    <a:pt x="113" y="12"/>
                  </a:lnTo>
                  <a:lnTo>
                    <a:pt x="116" y="9"/>
                  </a:lnTo>
                  <a:lnTo>
                    <a:pt x="116" y="9"/>
                  </a:lnTo>
                  <a:lnTo>
                    <a:pt x="116" y="7"/>
                  </a:lnTo>
                  <a:lnTo>
                    <a:pt x="121" y="5"/>
                  </a:lnTo>
                  <a:lnTo>
                    <a:pt x="123" y="5"/>
                  </a:lnTo>
                  <a:lnTo>
                    <a:pt x="123" y="5"/>
                  </a:lnTo>
                  <a:lnTo>
                    <a:pt x="125" y="5"/>
                  </a:lnTo>
                  <a:lnTo>
                    <a:pt x="130" y="5"/>
                  </a:lnTo>
                  <a:lnTo>
                    <a:pt x="130" y="5"/>
                  </a:lnTo>
                  <a:lnTo>
                    <a:pt x="132" y="5"/>
                  </a:lnTo>
                  <a:lnTo>
                    <a:pt x="135" y="5"/>
                  </a:lnTo>
                  <a:lnTo>
                    <a:pt x="135" y="5"/>
                  </a:lnTo>
                  <a:lnTo>
                    <a:pt x="137" y="2"/>
                  </a:lnTo>
                  <a:lnTo>
                    <a:pt x="137" y="2"/>
                  </a:lnTo>
                  <a:lnTo>
                    <a:pt x="139" y="2"/>
                  </a:lnTo>
                  <a:lnTo>
                    <a:pt x="144" y="2"/>
                  </a:lnTo>
                  <a:lnTo>
                    <a:pt x="147" y="2"/>
                  </a:lnTo>
                  <a:lnTo>
                    <a:pt x="149" y="0"/>
                  </a:lnTo>
                  <a:lnTo>
                    <a:pt x="154" y="2"/>
                  </a:lnTo>
                  <a:lnTo>
                    <a:pt x="156" y="0"/>
                  </a:lnTo>
                  <a:lnTo>
                    <a:pt x="161" y="2"/>
                  </a:lnTo>
                  <a:lnTo>
                    <a:pt x="161" y="2"/>
                  </a:lnTo>
                  <a:lnTo>
                    <a:pt x="161" y="5"/>
                  </a:lnTo>
                  <a:lnTo>
                    <a:pt x="163" y="7"/>
                  </a:lnTo>
                  <a:lnTo>
                    <a:pt x="165" y="7"/>
                  </a:lnTo>
                  <a:lnTo>
                    <a:pt x="165" y="9"/>
                  </a:lnTo>
                  <a:lnTo>
                    <a:pt x="163" y="9"/>
                  </a:lnTo>
                  <a:lnTo>
                    <a:pt x="161" y="9"/>
                  </a:lnTo>
                  <a:lnTo>
                    <a:pt x="163" y="12"/>
                  </a:lnTo>
                  <a:lnTo>
                    <a:pt x="163" y="12"/>
                  </a:lnTo>
                  <a:lnTo>
                    <a:pt x="163" y="14"/>
                  </a:lnTo>
                  <a:lnTo>
                    <a:pt x="165" y="14"/>
                  </a:lnTo>
                  <a:lnTo>
                    <a:pt x="168" y="16"/>
                  </a:lnTo>
                  <a:lnTo>
                    <a:pt x="170" y="16"/>
                  </a:lnTo>
                  <a:lnTo>
                    <a:pt x="173" y="16"/>
                  </a:lnTo>
                  <a:lnTo>
                    <a:pt x="175" y="16"/>
                  </a:lnTo>
                  <a:lnTo>
                    <a:pt x="175" y="16"/>
                  </a:lnTo>
                  <a:lnTo>
                    <a:pt x="177" y="19"/>
                  </a:lnTo>
                  <a:lnTo>
                    <a:pt x="180" y="24"/>
                  </a:lnTo>
                  <a:lnTo>
                    <a:pt x="180" y="24"/>
                  </a:lnTo>
                  <a:lnTo>
                    <a:pt x="180" y="26"/>
                  </a:lnTo>
                  <a:lnTo>
                    <a:pt x="182" y="26"/>
                  </a:lnTo>
                  <a:lnTo>
                    <a:pt x="182" y="26"/>
                  </a:lnTo>
                  <a:lnTo>
                    <a:pt x="184" y="26"/>
                  </a:lnTo>
                  <a:lnTo>
                    <a:pt x="187" y="26"/>
                  </a:lnTo>
                  <a:lnTo>
                    <a:pt x="189" y="26"/>
                  </a:lnTo>
                  <a:lnTo>
                    <a:pt x="191" y="28"/>
                  </a:lnTo>
                  <a:lnTo>
                    <a:pt x="194" y="28"/>
                  </a:lnTo>
                  <a:lnTo>
                    <a:pt x="196" y="28"/>
                  </a:lnTo>
                  <a:lnTo>
                    <a:pt x="201" y="26"/>
                  </a:lnTo>
                  <a:lnTo>
                    <a:pt x="206" y="26"/>
                  </a:lnTo>
                  <a:lnTo>
                    <a:pt x="206" y="26"/>
                  </a:lnTo>
                  <a:lnTo>
                    <a:pt x="208" y="28"/>
                  </a:lnTo>
                  <a:lnTo>
                    <a:pt x="210" y="31"/>
                  </a:lnTo>
                  <a:lnTo>
                    <a:pt x="213" y="33"/>
                  </a:lnTo>
                  <a:lnTo>
                    <a:pt x="215" y="33"/>
                  </a:lnTo>
                  <a:lnTo>
                    <a:pt x="215" y="31"/>
                  </a:lnTo>
                  <a:lnTo>
                    <a:pt x="217" y="31"/>
                  </a:lnTo>
                  <a:lnTo>
                    <a:pt x="220" y="33"/>
                  </a:lnTo>
                  <a:lnTo>
                    <a:pt x="222" y="33"/>
                  </a:lnTo>
                  <a:lnTo>
                    <a:pt x="222" y="33"/>
                  </a:lnTo>
                  <a:lnTo>
                    <a:pt x="225" y="33"/>
                  </a:lnTo>
                  <a:lnTo>
                    <a:pt x="229" y="33"/>
                  </a:lnTo>
                  <a:lnTo>
                    <a:pt x="232" y="35"/>
                  </a:lnTo>
                  <a:lnTo>
                    <a:pt x="234" y="35"/>
                  </a:lnTo>
                  <a:lnTo>
                    <a:pt x="236" y="38"/>
                  </a:lnTo>
                  <a:lnTo>
                    <a:pt x="239" y="38"/>
                  </a:lnTo>
                  <a:lnTo>
                    <a:pt x="241" y="38"/>
                  </a:lnTo>
                  <a:lnTo>
                    <a:pt x="241" y="38"/>
                  </a:lnTo>
                  <a:lnTo>
                    <a:pt x="241" y="38"/>
                  </a:lnTo>
                  <a:lnTo>
                    <a:pt x="243" y="42"/>
                  </a:lnTo>
                  <a:lnTo>
                    <a:pt x="241" y="45"/>
                  </a:lnTo>
                  <a:lnTo>
                    <a:pt x="236" y="45"/>
                  </a:lnTo>
                  <a:lnTo>
                    <a:pt x="239" y="47"/>
                  </a:lnTo>
                  <a:lnTo>
                    <a:pt x="239" y="47"/>
                  </a:lnTo>
                  <a:lnTo>
                    <a:pt x="241" y="47"/>
                  </a:lnTo>
                  <a:lnTo>
                    <a:pt x="236" y="47"/>
                  </a:lnTo>
                  <a:lnTo>
                    <a:pt x="236" y="50"/>
                  </a:lnTo>
                  <a:lnTo>
                    <a:pt x="236" y="50"/>
                  </a:lnTo>
                  <a:lnTo>
                    <a:pt x="236" y="52"/>
                  </a:lnTo>
                  <a:lnTo>
                    <a:pt x="239" y="52"/>
                  </a:lnTo>
                  <a:lnTo>
                    <a:pt x="236" y="54"/>
                  </a:lnTo>
                  <a:lnTo>
                    <a:pt x="239" y="54"/>
                  </a:lnTo>
                  <a:lnTo>
                    <a:pt x="239" y="57"/>
                  </a:lnTo>
                  <a:lnTo>
                    <a:pt x="236" y="61"/>
                  </a:lnTo>
                  <a:lnTo>
                    <a:pt x="234" y="61"/>
                  </a:lnTo>
                  <a:lnTo>
                    <a:pt x="232" y="61"/>
                  </a:lnTo>
                  <a:lnTo>
                    <a:pt x="229" y="61"/>
                  </a:lnTo>
                  <a:lnTo>
                    <a:pt x="225" y="61"/>
                  </a:lnTo>
                  <a:lnTo>
                    <a:pt x="225" y="61"/>
                  </a:lnTo>
                  <a:lnTo>
                    <a:pt x="222" y="64"/>
                  </a:lnTo>
                  <a:lnTo>
                    <a:pt x="217" y="64"/>
                  </a:lnTo>
                  <a:lnTo>
                    <a:pt x="217" y="66"/>
                  </a:lnTo>
                  <a:lnTo>
                    <a:pt x="217" y="68"/>
                  </a:lnTo>
                  <a:lnTo>
                    <a:pt x="217" y="71"/>
                  </a:lnTo>
                  <a:lnTo>
                    <a:pt x="210" y="71"/>
                  </a:lnTo>
                  <a:lnTo>
                    <a:pt x="208" y="71"/>
                  </a:lnTo>
                  <a:lnTo>
                    <a:pt x="206" y="73"/>
                  </a:lnTo>
                  <a:lnTo>
                    <a:pt x="203" y="73"/>
                  </a:lnTo>
                  <a:lnTo>
                    <a:pt x="199" y="76"/>
                  </a:lnTo>
                  <a:lnTo>
                    <a:pt x="199" y="76"/>
                  </a:lnTo>
                  <a:lnTo>
                    <a:pt x="196" y="76"/>
                  </a:lnTo>
                  <a:lnTo>
                    <a:pt x="189" y="78"/>
                  </a:lnTo>
                  <a:lnTo>
                    <a:pt x="189" y="78"/>
                  </a:lnTo>
                  <a:lnTo>
                    <a:pt x="189" y="78"/>
                  </a:lnTo>
                  <a:lnTo>
                    <a:pt x="187" y="78"/>
                  </a:lnTo>
                  <a:lnTo>
                    <a:pt x="184" y="78"/>
                  </a:lnTo>
                  <a:lnTo>
                    <a:pt x="180" y="80"/>
                  </a:lnTo>
                  <a:lnTo>
                    <a:pt x="180" y="80"/>
                  </a:lnTo>
                  <a:lnTo>
                    <a:pt x="177" y="83"/>
                  </a:lnTo>
                  <a:lnTo>
                    <a:pt x="177" y="85"/>
                  </a:lnTo>
                  <a:lnTo>
                    <a:pt x="175" y="85"/>
                  </a:lnTo>
                  <a:lnTo>
                    <a:pt x="175" y="83"/>
                  </a:lnTo>
                  <a:lnTo>
                    <a:pt x="177" y="83"/>
                  </a:lnTo>
                  <a:lnTo>
                    <a:pt x="177" y="83"/>
                  </a:lnTo>
                  <a:lnTo>
                    <a:pt x="177" y="80"/>
                  </a:lnTo>
                  <a:lnTo>
                    <a:pt x="175" y="80"/>
                  </a:lnTo>
                  <a:lnTo>
                    <a:pt x="175" y="83"/>
                  </a:lnTo>
                  <a:lnTo>
                    <a:pt x="173" y="85"/>
                  </a:lnTo>
                  <a:lnTo>
                    <a:pt x="173" y="87"/>
                  </a:lnTo>
                  <a:lnTo>
                    <a:pt x="173" y="87"/>
                  </a:lnTo>
                  <a:lnTo>
                    <a:pt x="173" y="87"/>
                  </a:lnTo>
                  <a:lnTo>
                    <a:pt x="173" y="87"/>
                  </a:lnTo>
                  <a:lnTo>
                    <a:pt x="170" y="85"/>
                  </a:lnTo>
                  <a:lnTo>
                    <a:pt x="170" y="85"/>
                  </a:lnTo>
                  <a:lnTo>
                    <a:pt x="170" y="85"/>
                  </a:lnTo>
                  <a:lnTo>
                    <a:pt x="168" y="85"/>
                  </a:lnTo>
                  <a:lnTo>
                    <a:pt x="168" y="85"/>
                  </a:lnTo>
                  <a:lnTo>
                    <a:pt x="168" y="85"/>
                  </a:lnTo>
                  <a:lnTo>
                    <a:pt x="168" y="85"/>
                  </a:lnTo>
                  <a:lnTo>
                    <a:pt x="168" y="85"/>
                  </a:lnTo>
                  <a:lnTo>
                    <a:pt x="163" y="85"/>
                  </a:lnTo>
                  <a:lnTo>
                    <a:pt x="163" y="83"/>
                  </a:lnTo>
                  <a:lnTo>
                    <a:pt x="163" y="83"/>
                  </a:lnTo>
                  <a:lnTo>
                    <a:pt x="163" y="83"/>
                  </a:lnTo>
                  <a:lnTo>
                    <a:pt x="161" y="85"/>
                  </a:lnTo>
                  <a:lnTo>
                    <a:pt x="161" y="85"/>
                  </a:lnTo>
                  <a:lnTo>
                    <a:pt x="156" y="83"/>
                  </a:lnTo>
                  <a:lnTo>
                    <a:pt x="158" y="83"/>
                  </a:lnTo>
                  <a:lnTo>
                    <a:pt x="158" y="85"/>
                  </a:lnTo>
                  <a:lnTo>
                    <a:pt x="161" y="85"/>
                  </a:lnTo>
                  <a:lnTo>
                    <a:pt x="161" y="85"/>
                  </a:lnTo>
                  <a:lnTo>
                    <a:pt x="161" y="85"/>
                  </a:lnTo>
                  <a:lnTo>
                    <a:pt x="161" y="87"/>
                  </a:lnTo>
                  <a:lnTo>
                    <a:pt x="163" y="87"/>
                  </a:lnTo>
                  <a:lnTo>
                    <a:pt x="163" y="87"/>
                  </a:lnTo>
                  <a:lnTo>
                    <a:pt x="163" y="85"/>
                  </a:lnTo>
                  <a:lnTo>
                    <a:pt x="165" y="87"/>
                  </a:lnTo>
                  <a:lnTo>
                    <a:pt x="168" y="87"/>
                  </a:lnTo>
                  <a:lnTo>
                    <a:pt x="168" y="87"/>
                  </a:lnTo>
                  <a:lnTo>
                    <a:pt x="168" y="90"/>
                  </a:lnTo>
                  <a:lnTo>
                    <a:pt x="168" y="90"/>
                  </a:lnTo>
                  <a:lnTo>
                    <a:pt x="170" y="90"/>
                  </a:lnTo>
                  <a:lnTo>
                    <a:pt x="170" y="90"/>
                  </a:lnTo>
                  <a:lnTo>
                    <a:pt x="170" y="90"/>
                  </a:lnTo>
                  <a:lnTo>
                    <a:pt x="173" y="90"/>
                  </a:lnTo>
                  <a:lnTo>
                    <a:pt x="175" y="92"/>
                  </a:lnTo>
                  <a:lnTo>
                    <a:pt x="175" y="94"/>
                  </a:lnTo>
                  <a:lnTo>
                    <a:pt x="175" y="94"/>
                  </a:lnTo>
                  <a:lnTo>
                    <a:pt x="175" y="94"/>
                  </a:lnTo>
                  <a:lnTo>
                    <a:pt x="180" y="94"/>
                  </a:lnTo>
                  <a:lnTo>
                    <a:pt x="180" y="94"/>
                  </a:lnTo>
                  <a:lnTo>
                    <a:pt x="182" y="97"/>
                  </a:lnTo>
                  <a:lnTo>
                    <a:pt x="184" y="94"/>
                  </a:lnTo>
                  <a:lnTo>
                    <a:pt x="187" y="94"/>
                  </a:lnTo>
                  <a:lnTo>
                    <a:pt x="187" y="94"/>
                  </a:lnTo>
                  <a:lnTo>
                    <a:pt x="189" y="94"/>
                  </a:lnTo>
                  <a:lnTo>
                    <a:pt x="191" y="92"/>
                  </a:lnTo>
                  <a:lnTo>
                    <a:pt x="196" y="94"/>
                  </a:lnTo>
                  <a:lnTo>
                    <a:pt x="194" y="94"/>
                  </a:lnTo>
                  <a:lnTo>
                    <a:pt x="194" y="94"/>
                  </a:lnTo>
                  <a:lnTo>
                    <a:pt x="194" y="97"/>
                  </a:lnTo>
                  <a:lnTo>
                    <a:pt x="194" y="99"/>
                  </a:lnTo>
                  <a:lnTo>
                    <a:pt x="189" y="99"/>
                  </a:lnTo>
                  <a:lnTo>
                    <a:pt x="189" y="99"/>
                  </a:lnTo>
                  <a:lnTo>
                    <a:pt x="180" y="97"/>
                  </a:lnTo>
                  <a:lnTo>
                    <a:pt x="175" y="102"/>
                  </a:lnTo>
                  <a:lnTo>
                    <a:pt x="175" y="102"/>
                  </a:lnTo>
                  <a:lnTo>
                    <a:pt x="170" y="102"/>
                  </a:lnTo>
                  <a:lnTo>
                    <a:pt x="168" y="102"/>
                  </a:lnTo>
                  <a:lnTo>
                    <a:pt x="168" y="104"/>
                  </a:lnTo>
                  <a:lnTo>
                    <a:pt x="168" y="104"/>
                  </a:lnTo>
                  <a:lnTo>
                    <a:pt x="165" y="104"/>
                  </a:lnTo>
                  <a:lnTo>
                    <a:pt x="165" y="106"/>
                  </a:lnTo>
                  <a:lnTo>
                    <a:pt x="165" y="106"/>
                  </a:lnTo>
                  <a:lnTo>
                    <a:pt x="163" y="106"/>
                  </a:lnTo>
                  <a:lnTo>
                    <a:pt x="161" y="106"/>
                  </a:lnTo>
                  <a:lnTo>
                    <a:pt x="156" y="106"/>
                  </a:lnTo>
                  <a:lnTo>
                    <a:pt x="156" y="106"/>
                  </a:lnTo>
                  <a:lnTo>
                    <a:pt x="154" y="106"/>
                  </a:lnTo>
                  <a:lnTo>
                    <a:pt x="154" y="104"/>
                  </a:lnTo>
                  <a:lnTo>
                    <a:pt x="154" y="102"/>
                  </a:lnTo>
                  <a:lnTo>
                    <a:pt x="154" y="102"/>
                  </a:lnTo>
                  <a:lnTo>
                    <a:pt x="154" y="99"/>
                  </a:lnTo>
                  <a:lnTo>
                    <a:pt x="154" y="97"/>
                  </a:lnTo>
                  <a:lnTo>
                    <a:pt x="151" y="97"/>
                  </a:lnTo>
                  <a:lnTo>
                    <a:pt x="149" y="97"/>
                  </a:lnTo>
                  <a:lnTo>
                    <a:pt x="147" y="97"/>
                  </a:lnTo>
                  <a:lnTo>
                    <a:pt x="144" y="94"/>
                  </a:lnTo>
                  <a:lnTo>
                    <a:pt x="142" y="94"/>
                  </a:lnTo>
                  <a:lnTo>
                    <a:pt x="142" y="94"/>
                  </a:lnTo>
                  <a:lnTo>
                    <a:pt x="142" y="92"/>
                  </a:lnTo>
                  <a:lnTo>
                    <a:pt x="144" y="92"/>
                  </a:lnTo>
                  <a:lnTo>
                    <a:pt x="147" y="90"/>
                  </a:lnTo>
                  <a:lnTo>
                    <a:pt x="149" y="90"/>
                  </a:lnTo>
                  <a:lnTo>
                    <a:pt x="156" y="87"/>
                  </a:lnTo>
                  <a:lnTo>
                    <a:pt x="156" y="87"/>
                  </a:lnTo>
                  <a:lnTo>
                    <a:pt x="156" y="87"/>
                  </a:lnTo>
                  <a:lnTo>
                    <a:pt x="156" y="85"/>
                  </a:lnTo>
                  <a:lnTo>
                    <a:pt x="154" y="85"/>
                  </a:lnTo>
                  <a:lnTo>
                    <a:pt x="154" y="85"/>
                  </a:lnTo>
                  <a:lnTo>
                    <a:pt x="151" y="85"/>
                  </a:lnTo>
                  <a:lnTo>
                    <a:pt x="151" y="83"/>
                  </a:lnTo>
                  <a:lnTo>
                    <a:pt x="149" y="85"/>
                  </a:lnTo>
                  <a:lnTo>
                    <a:pt x="149" y="85"/>
                  </a:lnTo>
                  <a:lnTo>
                    <a:pt x="147" y="85"/>
                  </a:lnTo>
                  <a:lnTo>
                    <a:pt x="142" y="85"/>
                  </a:lnTo>
                  <a:lnTo>
                    <a:pt x="137" y="85"/>
                  </a:lnTo>
                  <a:lnTo>
                    <a:pt x="135" y="83"/>
                  </a:lnTo>
                  <a:lnTo>
                    <a:pt x="135" y="83"/>
                  </a:lnTo>
                  <a:lnTo>
                    <a:pt x="130" y="83"/>
                  </a:lnTo>
                  <a:lnTo>
                    <a:pt x="130" y="83"/>
                  </a:lnTo>
                  <a:lnTo>
                    <a:pt x="135" y="80"/>
                  </a:lnTo>
                  <a:lnTo>
                    <a:pt x="135" y="80"/>
                  </a:lnTo>
                  <a:lnTo>
                    <a:pt x="130" y="80"/>
                  </a:lnTo>
                  <a:lnTo>
                    <a:pt x="128" y="80"/>
                  </a:lnTo>
                  <a:lnTo>
                    <a:pt x="130" y="78"/>
                  </a:lnTo>
                  <a:lnTo>
                    <a:pt x="137" y="80"/>
                  </a:lnTo>
                  <a:lnTo>
                    <a:pt x="137" y="80"/>
                  </a:lnTo>
                  <a:lnTo>
                    <a:pt x="137" y="78"/>
                  </a:lnTo>
                  <a:lnTo>
                    <a:pt x="135" y="78"/>
                  </a:lnTo>
                  <a:lnTo>
                    <a:pt x="132" y="78"/>
                  </a:lnTo>
                  <a:lnTo>
                    <a:pt x="132" y="76"/>
                  </a:lnTo>
                  <a:lnTo>
                    <a:pt x="132" y="78"/>
                  </a:lnTo>
                  <a:lnTo>
                    <a:pt x="130" y="78"/>
                  </a:lnTo>
                  <a:lnTo>
                    <a:pt x="128" y="78"/>
                  </a:lnTo>
                  <a:lnTo>
                    <a:pt x="128" y="76"/>
                  </a:lnTo>
                  <a:lnTo>
                    <a:pt x="125" y="78"/>
                  </a:lnTo>
                  <a:lnTo>
                    <a:pt x="123" y="78"/>
                  </a:lnTo>
                  <a:lnTo>
                    <a:pt x="121" y="78"/>
                  </a:lnTo>
                  <a:lnTo>
                    <a:pt x="118" y="78"/>
                  </a:lnTo>
                  <a:lnTo>
                    <a:pt x="116" y="80"/>
                  </a:lnTo>
                  <a:lnTo>
                    <a:pt x="116" y="80"/>
                  </a:lnTo>
                  <a:lnTo>
                    <a:pt x="113" y="83"/>
                  </a:lnTo>
                  <a:lnTo>
                    <a:pt x="111" y="83"/>
                  </a:lnTo>
                  <a:lnTo>
                    <a:pt x="111" y="83"/>
                  </a:lnTo>
                  <a:lnTo>
                    <a:pt x="109" y="83"/>
                  </a:lnTo>
                  <a:lnTo>
                    <a:pt x="109" y="80"/>
                  </a:lnTo>
                  <a:lnTo>
                    <a:pt x="109" y="83"/>
                  </a:lnTo>
                  <a:lnTo>
                    <a:pt x="111" y="83"/>
                  </a:lnTo>
                  <a:lnTo>
                    <a:pt x="111" y="85"/>
                  </a:lnTo>
                  <a:lnTo>
                    <a:pt x="111" y="87"/>
                  </a:lnTo>
                  <a:lnTo>
                    <a:pt x="109" y="87"/>
                  </a:lnTo>
                  <a:lnTo>
                    <a:pt x="106" y="87"/>
                  </a:lnTo>
                  <a:lnTo>
                    <a:pt x="104" y="90"/>
                  </a:lnTo>
                  <a:lnTo>
                    <a:pt x="104" y="90"/>
                  </a:lnTo>
                  <a:lnTo>
                    <a:pt x="104" y="92"/>
                  </a:lnTo>
                  <a:lnTo>
                    <a:pt x="102" y="90"/>
                  </a:lnTo>
                  <a:lnTo>
                    <a:pt x="102" y="90"/>
                  </a:lnTo>
                  <a:lnTo>
                    <a:pt x="102" y="87"/>
                  </a:lnTo>
                  <a:lnTo>
                    <a:pt x="102" y="92"/>
                  </a:lnTo>
                  <a:lnTo>
                    <a:pt x="102" y="94"/>
                  </a:lnTo>
                  <a:lnTo>
                    <a:pt x="102" y="94"/>
                  </a:lnTo>
                  <a:lnTo>
                    <a:pt x="99" y="94"/>
                  </a:lnTo>
                  <a:lnTo>
                    <a:pt x="97" y="94"/>
                  </a:lnTo>
                  <a:lnTo>
                    <a:pt x="95" y="94"/>
                  </a:lnTo>
                  <a:lnTo>
                    <a:pt x="92" y="94"/>
                  </a:lnTo>
                  <a:lnTo>
                    <a:pt x="90" y="97"/>
                  </a:lnTo>
                  <a:lnTo>
                    <a:pt x="88" y="97"/>
                  </a:lnTo>
                  <a:lnTo>
                    <a:pt x="83" y="92"/>
                  </a:lnTo>
                  <a:lnTo>
                    <a:pt x="83" y="94"/>
                  </a:lnTo>
                  <a:lnTo>
                    <a:pt x="83" y="92"/>
                  </a:lnTo>
                  <a:lnTo>
                    <a:pt x="85" y="92"/>
                  </a:lnTo>
                  <a:lnTo>
                    <a:pt x="85" y="92"/>
                  </a:lnTo>
                  <a:lnTo>
                    <a:pt x="85" y="90"/>
                  </a:lnTo>
                  <a:lnTo>
                    <a:pt x="85" y="90"/>
                  </a:lnTo>
                  <a:lnTo>
                    <a:pt x="88" y="87"/>
                  </a:lnTo>
                  <a:lnTo>
                    <a:pt x="88" y="87"/>
                  </a:lnTo>
                  <a:lnTo>
                    <a:pt x="90" y="85"/>
                  </a:lnTo>
                  <a:lnTo>
                    <a:pt x="92" y="85"/>
                  </a:lnTo>
                  <a:lnTo>
                    <a:pt x="92" y="80"/>
                  </a:lnTo>
                  <a:lnTo>
                    <a:pt x="92" y="80"/>
                  </a:lnTo>
                  <a:lnTo>
                    <a:pt x="95" y="80"/>
                  </a:lnTo>
                  <a:lnTo>
                    <a:pt x="97" y="80"/>
                  </a:lnTo>
                  <a:lnTo>
                    <a:pt x="97" y="80"/>
                  </a:lnTo>
                  <a:lnTo>
                    <a:pt x="104" y="80"/>
                  </a:lnTo>
                  <a:lnTo>
                    <a:pt x="104" y="80"/>
                  </a:lnTo>
                  <a:lnTo>
                    <a:pt x="106" y="78"/>
                  </a:lnTo>
                  <a:lnTo>
                    <a:pt x="104" y="78"/>
                  </a:lnTo>
                  <a:lnTo>
                    <a:pt x="106" y="76"/>
                  </a:lnTo>
                  <a:lnTo>
                    <a:pt x="104" y="76"/>
                  </a:lnTo>
                  <a:lnTo>
                    <a:pt x="104" y="73"/>
                  </a:lnTo>
                  <a:lnTo>
                    <a:pt x="102" y="73"/>
                  </a:lnTo>
                  <a:lnTo>
                    <a:pt x="99" y="71"/>
                  </a:lnTo>
                  <a:lnTo>
                    <a:pt x="99" y="68"/>
                  </a:lnTo>
                  <a:lnTo>
                    <a:pt x="99" y="68"/>
                  </a:lnTo>
                  <a:lnTo>
                    <a:pt x="97" y="66"/>
                  </a:lnTo>
                  <a:lnTo>
                    <a:pt x="97" y="66"/>
                  </a:lnTo>
                  <a:lnTo>
                    <a:pt x="95" y="66"/>
                  </a:lnTo>
                  <a:lnTo>
                    <a:pt x="95" y="61"/>
                  </a:lnTo>
                  <a:lnTo>
                    <a:pt x="95" y="61"/>
                  </a:lnTo>
                  <a:lnTo>
                    <a:pt x="95" y="59"/>
                  </a:lnTo>
                  <a:lnTo>
                    <a:pt x="95" y="59"/>
                  </a:lnTo>
                  <a:lnTo>
                    <a:pt x="92" y="59"/>
                  </a:lnTo>
                  <a:lnTo>
                    <a:pt x="90" y="57"/>
                  </a:lnTo>
                  <a:lnTo>
                    <a:pt x="88" y="57"/>
                  </a:lnTo>
                  <a:lnTo>
                    <a:pt x="83" y="57"/>
                  </a:lnTo>
                  <a:lnTo>
                    <a:pt x="83" y="57"/>
                  </a:lnTo>
                  <a:lnTo>
                    <a:pt x="78" y="54"/>
                  </a:lnTo>
                  <a:lnTo>
                    <a:pt x="76" y="54"/>
                  </a:lnTo>
                  <a:lnTo>
                    <a:pt x="71" y="52"/>
                  </a:lnTo>
                  <a:lnTo>
                    <a:pt x="69" y="54"/>
                  </a:lnTo>
                  <a:lnTo>
                    <a:pt x="66" y="54"/>
                  </a:lnTo>
                  <a:lnTo>
                    <a:pt x="64" y="54"/>
                  </a:lnTo>
                  <a:lnTo>
                    <a:pt x="62" y="54"/>
                  </a:lnTo>
                  <a:lnTo>
                    <a:pt x="62" y="5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5" name="Freeform 563">
              <a:extLst>
                <a:ext uri="{FF2B5EF4-FFF2-40B4-BE49-F238E27FC236}">
                  <a16:creationId xmlns:a16="http://schemas.microsoft.com/office/drawing/2014/main" id="{73AD8C2A-1F72-F343-A1AA-03151B83F3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9637" y="2449605"/>
              <a:ext cx="216579" cy="91246"/>
            </a:xfrm>
            <a:custGeom>
              <a:avLst/>
              <a:gdLst/>
              <a:ahLst/>
              <a:cxnLst>
                <a:cxn ang="0">
                  <a:pos x="92" y="21"/>
                </a:cxn>
                <a:cxn ang="0">
                  <a:pos x="87" y="21"/>
                </a:cxn>
                <a:cxn ang="0">
                  <a:pos x="85" y="23"/>
                </a:cxn>
                <a:cxn ang="0">
                  <a:pos x="83" y="26"/>
                </a:cxn>
                <a:cxn ang="0">
                  <a:pos x="80" y="28"/>
                </a:cxn>
                <a:cxn ang="0">
                  <a:pos x="78" y="31"/>
                </a:cxn>
                <a:cxn ang="0">
                  <a:pos x="71" y="31"/>
                </a:cxn>
                <a:cxn ang="0">
                  <a:pos x="69" y="33"/>
                </a:cxn>
                <a:cxn ang="0">
                  <a:pos x="66" y="33"/>
                </a:cxn>
                <a:cxn ang="0">
                  <a:pos x="66" y="31"/>
                </a:cxn>
                <a:cxn ang="0">
                  <a:pos x="52" y="28"/>
                </a:cxn>
                <a:cxn ang="0">
                  <a:pos x="43" y="28"/>
                </a:cxn>
                <a:cxn ang="0">
                  <a:pos x="40" y="31"/>
                </a:cxn>
                <a:cxn ang="0">
                  <a:pos x="36" y="33"/>
                </a:cxn>
                <a:cxn ang="0">
                  <a:pos x="31" y="33"/>
                </a:cxn>
                <a:cxn ang="0">
                  <a:pos x="26" y="31"/>
                </a:cxn>
                <a:cxn ang="0">
                  <a:pos x="19" y="26"/>
                </a:cxn>
                <a:cxn ang="0">
                  <a:pos x="10" y="21"/>
                </a:cxn>
                <a:cxn ang="0">
                  <a:pos x="7" y="16"/>
                </a:cxn>
                <a:cxn ang="0">
                  <a:pos x="2" y="14"/>
                </a:cxn>
                <a:cxn ang="0">
                  <a:pos x="0" y="9"/>
                </a:cxn>
                <a:cxn ang="0">
                  <a:pos x="5" y="12"/>
                </a:cxn>
                <a:cxn ang="0">
                  <a:pos x="7" y="9"/>
                </a:cxn>
                <a:cxn ang="0">
                  <a:pos x="14" y="7"/>
                </a:cxn>
                <a:cxn ang="0">
                  <a:pos x="21" y="5"/>
                </a:cxn>
                <a:cxn ang="0">
                  <a:pos x="31" y="0"/>
                </a:cxn>
                <a:cxn ang="0">
                  <a:pos x="36" y="0"/>
                </a:cxn>
                <a:cxn ang="0">
                  <a:pos x="38" y="2"/>
                </a:cxn>
                <a:cxn ang="0">
                  <a:pos x="43" y="0"/>
                </a:cxn>
                <a:cxn ang="0">
                  <a:pos x="47" y="2"/>
                </a:cxn>
                <a:cxn ang="0">
                  <a:pos x="54" y="5"/>
                </a:cxn>
                <a:cxn ang="0">
                  <a:pos x="59" y="5"/>
                </a:cxn>
                <a:cxn ang="0">
                  <a:pos x="59" y="7"/>
                </a:cxn>
                <a:cxn ang="0">
                  <a:pos x="64" y="12"/>
                </a:cxn>
                <a:cxn ang="0">
                  <a:pos x="69" y="9"/>
                </a:cxn>
                <a:cxn ang="0">
                  <a:pos x="69" y="9"/>
                </a:cxn>
                <a:cxn ang="0">
                  <a:pos x="78" y="9"/>
                </a:cxn>
                <a:cxn ang="0">
                  <a:pos x="80" y="14"/>
                </a:cxn>
                <a:cxn ang="0">
                  <a:pos x="85" y="14"/>
                </a:cxn>
                <a:cxn ang="0">
                  <a:pos x="95" y="21"/>
                </a:cxn>
              </a:cxnLst>
              <a:rect l="0" t="0" r="r" b="b"/>
              <a:pathLst>
                <a:path w="95" h="33">
                  <a:moveTo>
                    <a:pt x="95" y="21"/>
                  </a:moveTo>
                  <a:lnTo>
                    <a:pt x="92" y="21"/>
                  </a:lnTo>
                  <a:lnTo>
                    <a:pt x="90" y="21"/>
                  </a:lnTo>
                  <a:lnTo>
                    <a:pt x="87" y="21"/>
                  </a:lnTo>
                  <a:lnTo>
                    <a:pt x="87" y="23"/>
                  </a:lnTo>
                  <a:lnTo>
                    <a:pt x="85" y="23"/>
                  </a:lnTo>
                  <a:lnTo>
                    <a:pt x="83" y="23"/>
                  </a:lnTo>
                  <a:lnTo>
                    <a:pt x="83" y="26"/>
                  </a:lnTo>
                  <a:lnTo>
                    <a:pt x="83" y="28"/>
                  </a:lnTo>
                  <a:lnTo>
                    <a:pt x="80" y="28"/>
                  </a:lnTo>
                  <a:lnTo>
                    <a:pt x="80" y="28"/>
                  </a:lnTo>
                  <a:lnTo>
                    <a:pt x="78" y="31"/>
                  </a:lnTo>
                  <a:lnTo>
                    <a:pt x="73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69" y="33"/>
                  </a:lnTo>
                  <a:lnTo>
                    <a:pt x="66" y="33"/>
                  </a:lnTo>
                  <a:lnTo>
                    <a:pt x="66" y="33"/>
                  </a:lnTo>
                  <a:lnTo>
                    <a:pt x="66" y="31"/>
                  </a:lnTo>
                  <a:lnTo>
                    <a:pt x="66" y="31"/>
                  </a:lnTo>
                  <a:lnTo>
                    <a:pt x="57" y="31"/>
                  </a:lnTo>
                  <a:lnTo>
                    <a:pt x="52" y="28"/>
                  </a:lnTo>
                  <a:lnTo>
                    <a:pt x="52" y="28"/>
                  </a:lnTo>
                  <a:lnTo>
                    <a:pt x="43" y="28"/>
                  </a:lnTo>
                  <a:lnTo>
                    <a:pt x="43" y="28"/>
                  </a:lnTo>
                  <a:lnTo>
                    <a:pt x="40" y="31"/>
                  </a:lnTo>
                  <a:lnTo>
                    <a:pt x="38" y="31"/>
                  </a:lnTo>
                  <a:lnTo>
                    <a:pt x="36" y="33"/>
                  </a:lnTo>
                  <a:lnTo>
                    <a:pt x="33" y="33"/>
                  </a:lnTo>
                  <a:lnTo>
                    <a:pt x="31" y="33"/>
                  </a:lnTo>
                  <a:lnTo>
                    <a:pt x="28" y="31"/>
                  </a:lnTo>
                  <a:lnTo>
                    <a:pt x="26" y="31"/>
                  </a:lnTo>
                  <a:lnTo>
                    <a:pt x="24" y="31"/>
                  </a:lnTo>
                  <a:lnTo>
                    <a:pt x="19" y="26"/>
                  </a:lnTo>
                  <a:lnTo>
                    <a:pt x="17" y="23"/>
                  </a:lnTo>
                  <a:lnTo>
                    <a:pt x="10" y="21"/>
                  </a:lnTo>
                  <a:lnTo>
                    <a:pt x="7" y="19"/>
                  </a:lnTo>
                  <a:lnTo>
                    <a:pt x="7" y="16"/>
                  </a:lnTo>
                  <a:lnTo>
                    <a:pt x="7" y="14"/>
                  </a:lnTo>
                  <a:lnTo>
                    <a:pt x="2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2" y="9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9"/>
                  </a:lnTo>
                  <a:lnTo>
                    <a:pt x="12" y="9"/>
                  </a:lnTo>
                  <a:lnTo>
                    <a:pt x="14" y="7"/>
                  </a:lnTo>
                  <a:lnTo>
                    <a:pt x="19" y="7"/>
                  </a:lnTo>
                  <a:lnTo>
                    <a:pt x="21" y="5"/>
                  </a:lnTo>
                  <a:lnTo>
                    <a:pt x="31" y="2"/>
                  </a:lnTo>
                  <a:lnTo>
                    <a:pt x="31" y="0"/>
                  </a:lnTo>
                  <a:lnTo>
                    <a:pt x="33" y="0"/>
                  </a:lnTo>
                  <a:lnTo>
                    <a:pt x="36" y="0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3" y="0"/>
                  </a:lnTo>
                  <a:lnTo>
                    <a:pt x="45" y="2"/>
                  </a:lnTo>
                  <a:lnTo>
                    <a:pt x="47" y="2"/>
                  </a:lnTo>
                  <a:lnTo>
                    <a:pt x="50" y="2"/>
                  </a:lnTo>
                  <a:lnTo>
                    <a:pt x="54" y="5"/>
                  </a:lnTo>
                  <a:lnTo>
                    <a:pt x="57" y="5"/>
                  </a:lnTo>
                  <a:lnTo>
                    <a:pt x="59" y="5"/>
                  </a:lnTo>
                  <a:lnTo>
                    <a:pt x="59" y="7"/>
                  </a:lnTo>
                  <a:lnTo>
                    <a:pt x="59" y="7"/>
                  </a:lnTo>
                  <a:lnTo>
                    <a:pt x="59" y="7"/>
                  </a:lnTo>
                  <a:lnTo>
                    <a:pt x="64" y="12"/>
                  </a:lnTo>
                  <a:lnTo>
                    <a:pt x="66" y="12"/>
                  </a:lnTo>
                  <a:lnTo>
                    <a:pt x="69" y="9"/>
                  </a:lnTo>
                  <a:lnTo>
                    <a:pt x="66" y="9"/>
                  </a:lnTo>
                  <a:lnTo>
                    <a:pt x="69" y="9"/>
                  </a:lnTo>
                  <a:lnTo>
                    <a:pt x="73" y="9"/>
                  </a:lnTo>
                  <a:lnTo>
                    <a:pt x="78" y="9"/>
                  </a:lnTo>
                  <a:lnTo>
                    <a:pt x="78" y="12"/>
                  </a:lnTo>
                  <a:lnTo>
                    <a:pt x="80" y="14"/>
                  </a:lnTo>
                  <a:lnTo>
                    <a:pt x="83" y="14"/>
                  </a:lnTo>
                  <a:lnTo>
                    <a:pt x="85" y="14"/>
                  </a:lnTo>
                  <a:lnTo>
                    <a:pt x="90" y="19"/>
                  </a:lnTo>
                  <a:lnTo>
                    <a:pt x="95" y="2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6" name="Freeform 565">
              <a:extLst>
                <a:ext uri="{FF2B5EF4-FFF2-40B4-BE49-F238E27FC236}">
                  <a16:creationId xmlns:a16="http://schemas.microsoft.com/office/drawing/2014/main" id="{36FDE325-3261-E049-BA72-9D8BB8ABC3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1814" y="2574030"/>
              <a:ext cx="134506" cy="63595"/>
            </a:xfrm>
            <a:custGeom>
              <a:avLst/>
              <a:gdLst/>
              <a:ahLst/>
              <a:cxnLst>
                <a:cxn ang="0">
                  <a:pos x="12" y="23"/>
                </a:cxn>
                <a:cxn ang="0">
                  <a:pos x="10" y="21"/>
                </a:cxn>
                <a:cxn ang="0">
                  <a:pos x="10" y="16"/>
                </a:cxn>
                <a:cxn ang="0">
                  <a:pos x="2" y="19"/>
                </a:cxn>
                <a:cxn ang="0">
                  <a:pos x="0" y="21"/>
                </a:cxn>
                <a:cxn ang="0">
                  <a:pos x="0" y="14"/>
                </a:cxn>
                <a:cxn ang="0">
                  <a:pos x="2" y="12"/>
                </a:cxn>
                <a:cxn ang="0">
                  <a:pos x="5" y="12"/>
                </a:cxn>
                <a:cxn ang="0">
                  <a:pos x="7" y="9"/>
                </a:cxn>
                <a:cxn ang="0">
                  <a:pos x="12" y="2"/>
                </a:cxn>
                <a:cxn ang="0">
                  <a:pos x="17" y="2"/>
                </a:cxn>
                <a:cxn ang="0">
                  <a:pos x="21" y="0"/>
                </a:cxn>
                <a:cxn ang="0">
                  <a:pos x="31" y="2"/>
                </a:cxn>
                <a:cxn ang="0">
                  <a:pos x="43" y="2"/>
                </a:cxn>
                <a:cxn ang="0">
                  <a:pos x="47" y="4"/>
                </a:cxn>
                <a:cxn ang="0">
                  <a:pos x="47" y="7"/>
                </a:cxn>
                <a:cxn ang="0">
                  <a:pos x="50" y="9"/>
                </a:cxn>
                <a:cxn ang="0">
                  <a:pos x="54" y="12"/>
                </a:cxn>
                <a:cxn ang="0">
                  <a:pos x="59" y="12"/>
                </a:cxn>
                <a:cxn ang="0">
                  <a:pos x="59" y="14"/>
                </a:cxn>
                <a:cxn ang="0">
                  <a:pos x="54" y="14"/>
                </a:cxn>
                <a:cxn ang="0">
                  <a:pos x="54" y="16"/>
                </a:cxn>
                <a:cxn ang="0">
                  <a:pos x="54" y="19"/>
                </a:cxn>
                <a:cxn ang="0">
                  <a:pos x="47" y="19"/>
                </a:cxn>
                <a:cxn ang="0">
                  <a:pos x="43" y="16"/>
                </a:cxn>
                <a:cxn ang="0">
                  <a:pos x="40" y="21"/>
                </a:cxn>
                <a:cxn ang="0">
                  <a:pos x="40" y="23"/>
                </a:cxn>
                <a:cxn ang="0">
                  <a:pos x="36" y="21"/>
                </a:cxn>
                <a:cxn ang="0">
                  <a:pos x="33" y="16"/>
                </a:cxn>
                <a:cxn ang="0">
                  <a:pos x="28" y="19"/>
                </a:cxn>
                <a:cxn ang="0">
                  <a:pos x="26" y="21"/>
                </a:cxn>
                <a:cxn ang="0">
                  <a:pos x="21" y="23"/>
                </a:cxn>
                <a:cxn ang="0">
                  <a:pos x="14" y="23"/>
                </a:cxn>
              </a:cxnLst>
              <a:rect l="0" t="0" r="r" b="b"/>
              <a:pathLst>
                <a:path w="59" h="23">
                  <a:moveTo>
                    <a:pt x="14" y="23"/>
                  </a:moveTo>
                  <a:lnTo>
                    <a:pt x="12" y="23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5" y="16"/>
                  </a:lnTo>
                  <a:lnTo>
                    <a:pt x="2" y="19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9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1" y="0"/>
                  </a:lnTo>
                  <a:lnTo>
                    <a:pt x="21" y="2"/>
                  </a:lnTo>
                  <a:lnTo>
                    <a:pt x="31" y="2"/>
                  </a:lnTo>
                  <a:lnTo>
                    <a:pt x="38" y="0"/>
                  </a:lnTo>
                  <a:lnTo>
                    <a:pt x="43" y="2"/>
                  </a:lnTo>
                  <a:lnTo>
                    <a:pt x="45" y="2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7" y="7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52" y="12"/>
                  </a:lnTo>
                  <a:lnTo>
                    <a:pt x="54" y="12"/>
                  </a:lnTo>
                  <a:lnTo>
                    <a:pt x="57" y="9"/>
                  </a:lnTo>
                  <a:lnTo>
                    <a:pt x="59" y="12"/>
                  </a:lnTo>
                  <a:lnTo>
                    <a:pt x="59" y="12"/>
                  </a:lnTo>
                  <a:lnTo>
                    <a:pt x="59" y="14"/>
                  </a:lnTo>
                  <a:lnTo>
                    <a:pt x="57" y="14"/>
                  </a:lnTo>
                  <a:lnTo>
                    <a:pt x="54" y="14"/>
                  </a:lnTo>
                  <a:lnTo>
                    <a:pt x="54" y="16"/>
                  </a:lnTo>
                  <a:lnTo>
                    <a:pt x="54" y="16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50" y="19"/>
                  </a:lnTo>
                  <a:lnTo>
                    <a:pt x="47" y="19"/>
                  </a:lnTo>
                  <a:lnTo>
                    <a:pt x="45" y="16"/>
                  </a:lnTo>
                  <a:lnTo>
                    <a:pt x="43" y="16"/>
                  </a:lnTo>
                  <a:lnTo>
                    <a:pt x="43" y="19"/>
                  </a:lnTo>
                  <a:lnTo>
                    <a:pt x="40" y="21"/>
                  </a:lnTo>
                  <a:lnTo>
                    <a:pt x="40" y="23"/>
                  </a:lnTo>
                  <a:lnTo>
                    <a:pt x="40" y="23"/>
                  </a:lnTo>
                  <a:lnTo>
                    <a:pt x="38" y="23"/>
                  </a:lnTo>
                  <a:lnTo>
                    <a:pt x="36" y="21"/>
                  </a:lnTo>
                  <a:lnTo>
                    <a:pt x="33" y="21"/>
                  </a:lnTo>
                  <a:lnTo>
                    <a:pt x="33" y="16"/>
                  </a:lnTo>
                  <a:lnTo>
                    <a:pt x="28" y="19"/>
                  </a:lnTo>
                  <a:lnTo>
                    <a:pt x="28" y="19"/>
                  </a:lnTo>
                  <a:lnTo>
                    <a:pt x="28" y="21"/>
                  </a:lnTo>
                  <a:lnTo>
                    <a:pt x="26" y="21"/>
                  </a:lnTo>
                  <a:lnTo>
                    <a:pt x="24" y="23"/>
                  </a:lnTo>
                  <a:lnTo>
                    <a:pt x="21" y="23"/>
                  </a:lnTo>
                  <a:lnTo>
                    <a:pt x="14" y="23"/>
                  </a:lnTo>
                  <a:lnTo>
                    <a:pt x="14" y="2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7" name="Freeform 567">
              <a:extLst>
                <a:ext uri="{FF2B5EF4-FFF2-40B4-BE49-F238E27FC236}">
                  <a16:creationId xmlns:a16="http://schemas.microsoft.com/office/drawing/2014/main" id="{2E8466CE-693E-4C44-9CA8-55CE2ED48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6064" y="2435780"/>
              <a:ext cx="100311" cy="66360"/>
            </a:xfrm>
            <a:custGeom>
              <a:avLst/>
              <a:gdLst/>
              <a:ahLst/>
              <a:cxnLst>
                <a:cxn ang="0">
                  <a:pos x="37" y="24"/>
                </a:cxn>
                <a:cxn ang="0">
                  <a:pos x="35" y="24"/>
                </a:cxn>
                <a:cxn ang="0">
                  <a:pos x="33" y="24"/>
                </a:cxn>
                <a:cxn ang="0">
                  <a:pos x="33" y="24"/>
                </a:cxn>
                <a:cxn ang="0">
                  <a:pos x="28" y="21"/>
                </a:cxn>
                <a:cxn ang="0">
                  <a:pos x="30" y="21"/>
                </a:cxn>
                <a:cxn ang="0">
                  <a:pos x="28" y="21"/>
                </a:cxn>
                <a:cxn ang="0">
                  <a:pos x="28" y="17"/>
                </a:cxn>
                <a:cxn ang="0">
                  <a:pos x="26" y="17"/>
                </a:cxn>
                <a:cxn ang="0">
                  <a:pos x="26" y="19"/>
                </a:cxn>
                <a:cxn ang="0">
                  <a:pos x="23" y="19"/>
                </a:cxn>
                <a:cxn ang="0">
                  <a:pos x="21" y="19"/>
                </a:cxn>
                <a:cxn ang="0">
                  <a:pos x="19" y="19"/>
                </a:cxn>
                <a:cxn ang="0">
                  <a:pos x="19" y="17"/>
                </a:cxn>
                <a:cxn ang="0">
                  <a:pos x="19" y="14"/>
                </a:cxn>
                <a:cxn ang="0">
                  <a:pos x="16" y="14"/>
                </a:cxn>
                <a:cxn ang="0">
                  <a:pos x="14" y="14"/>
                </a:cxn>
                <a:cxn ang="0">
                  <a:pos x="9" y="12"/>
                </a:cxn>
                <a:cxn ang="0">
                  <a:pos x="7" y="12"/>
                </a:cxn>
                <a:cxn ang="0">
                  <a:pos x="4" y="10"/>
                </a:cxn>
                <a:cxn ang="0">
                  <a:pos x="2" y="10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4" y="2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14" y="2"/>
                </a:cxn>
                <a:cxn ang="0">
                  <a:pos x="19" y="2"/>
                </a:cxn>
                <a:cxn ang="0">
                  <a:pos x="21" y="0"/>
                </a:cxn>
                <a:cxn ang="0">
                  <a:pos x="26" y="0"/>
                </a:cxn>
                <a:cxn ang="0">
                  <a:pos x="28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30" y="2"/>
                </a:cxn>
                <a:cxn ang="0">
                  <a:pos x="33" y="2"/>
                </a:cxn>
                <a:cxn ang="0">
                  <a:pos x="35" y="2"/>
                </a:cxn>
                <a:cxn ang="0">
                  <a:pos x="37" y="2"/>
                </a:cxn>
                <a:cxn ang="0">
                  <a:pos x="37" y="5"/>
                </a:cxn>
                <a:cxn ang="0">
                  <a:pos x="37" y="7"/>
                </a:cxn>
                <a:cxn ang="0">
                  <a:pos x="37" y="7"/>
                </a:cxn>
                <a:cxn ang="0">
                  <a:pos x="40" y="10"/>
                </a:cxn>
                <a:cxn ang="0">
                  <a:pos x="42" y="10"/>
                </a:cxn>
                <a:cxn ang="0">
                  <a:pos x="44" y="10"/>
                </a:cxn>
                <a:cxn ang="0">
                  <a:pos x="44" y="12"/>
                </a:cxn>
                <a:cxn ang="0">
                  <a:pos x="44" y="12"/>
                </a:cxn>
                <a:cxn ang="0">
                  <a:pos x="44" y="14"/>
                </a:cxn>
                <a:cxn ang="0">
                  <a:pos x="42" y="17"/>
                </a:cxn>
                <a:cxn ang="0">
                  <a:pos x="42" y="17"/>
                </a:cxn>
                <a:cxn ang="0">
                  <a:pos x="40" y="19"/>
                </a:cxn>
                <a:cxn ang="0">
                  <a:pos x="37" y="19"/>
                </a:cxn>
                <a:cxn ang="0">
                  <a:pos x="37" y="21"/>
                </a:cxn>
                <a:cxn ang="0">
                  <a:pos x="37" y="24"/>
                </a:cxn>
              </a:cxnLst>
              <a:rect l="0" t="0" r="r" b="b"/>
              <a:pathLst>
                <a:path w="44" h="24">
                  <a:moveTo>
                    <a:pt x="37" y="24"/>
                  </a:moveTo>
                  <a:lnTo>
                    <a:pt x="35" y="24"/>
                  </a:lnTo>
                  <a:lnTo>
                    <a:pt x="33" y="24"/>
                  </a:lnTo>
                  <a:lnTo>
                    <a:pt x="33" y="24"/>
                  </a:lnTo>
                  <a:lnTo>
                    <a:pt x="28" y="21"/>
                  </a:lnTo>
                  <a:lnTo>
                    <a:pt x="30" y="21"/>
                  </a:lnTo>
                  <a:lnTo>
                    <a:pt x="28" y="21"/>
                  </a:lnTo>
                  <a:lnTo>
                    <a:pt x="28" y="17"/>
                  </a:lnTo>
                  <a:lnTo>
                    <a:pt x="26" y="17"/>
                  </a:lnTo>
                  <a:lnTo>
                    <a:pt x="26" y="19"/>
                  </a:lnTo>
                  <a:lnTo>
                    <a:pt x="23" y="19"/>
                  </a:lnTo>
                  <a:lnTo>
                    <a:pt x="21" y="19"/>
                  </a:lnTo>
                  <a:lnTo>
                    <a:pt x="19" y="19"/>
                  </a:lnTo>
                  <a:lnTo>
                    <a:pt x="19" y="17"/>
                  </a:lnTo>
                  <a:lnTo>
                    <a:pt x="19" y="14"/>
                  </a:lnTo>
                  <a:lnTo>
                    <a:pt x="16" y="14"/>
                  </a:lnTo>
                  <a:lnTo>
                    <a:pt x="14" y="14"/>
                  </a:lnTo>
                  <a:lnTo>
                    <a:pt x="9" y="12"/>
                  </a:lnTo>
                  <a:lnTo>
                    <a:pt x="7" y="12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4" y="2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2"/>
                  </a:lnTo>
                  <a:lnTo>
                    <a:pt x="19" y="2"/>
                  </a:lnTo>
                  <a:lnTo>
                    <a:pt x="21" y="0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2"/>
                  </a:lnTo>
                  <a:lnTo>
                    <a:pt x="33" y="2"/>
                  </a:lnTo>
                  <a:lnTo>
                    <a:pt x="35" y="2"/>
                  </a:lnTo>
                  <a:lnTo>
                    <a:pt x="37" y="2"/>
                  </a:lnTo>
                  <a:lnTo>
                    <a:pt x="37" y="5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40" y="10"/>
                  </a:lnTo>
                  <a:lnTo>
                    <a:pt x="42" y="10"/>
                  </a:lnTo>
                  <a:lnTo>
                    <a:pt x="44" y="10"/>
                  </a:lnTo>
                  <a:lnTo>
                    <a:pt x="44" y="12"/>
                  </a:lnTo>
                  <a:lnTo>
                    <a:pt x="44" y="12"/>
                  </a:lnTo>
                  <a:lnTo>
                    <a:pt x="44" y="14"/>
                  </a:lnTo>
                  <a:lnTo>
                    <a:pt x="42" y="17"/>
                  </a:lnTo>
                  <a:lnTo>
                    <a:pt x="42" y="17"/>
                  </a:lnTo>
                  <a:lnTo>
                    <a:pt x="40" y="19"/>
                  </a:lnTo>
                  <a:lnTo>
                    <a:pt x="37" y="19"/>
                  </a:lnTo>
                  <a:lnTo>
                    <a:pt x="37" y="21"/>
                  </a:lnTo>
                  <a:lnTo>
                    <a:pt x="37" y="2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8" name="Freeform 569">
              <a:extLst>
                <a:ext uri="{FF2B5EF4-FFF2-40B4-BE49-F238E27FC236}">
                  <a16:creationId xmlns:a16="http://schemas.microsoft.com/office/drawing/2014/main" id="{884F149D-4978-E243-9778-17652F180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2749" y="2762051"/>
              <a:ext cx="9120" cy="8295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4" y="3"/>
                </a:cxn>
                <a:cxn ang="0">
                  <a:pos x="4" y="3"/>
                </a:cxn>
                <a:cxn ang="0">
                  <a:pos x="2" y="3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4" y="3"/>
                </a:cxn>
              </a:cxnLst>
              <a:rect l="0" t="0" r="r" b="b"/>
              <a:pathLst>
                <a:path w="4" h="3">
                  <a:moveTo>
                    <a:pt x="4" y="3"/>
                  </a:moveTo>
                  <a:lnTo>
                    <a:pt x="4" y="3"/>
                  </a:lnTo>
                  <a:lnTo>
                    <a:pt x="4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9" name="Freeform 570">
              <a:extLst>
                <a:ext uri="{FF2B5EF4-FFF2-40B4-BE49-F238E27FC236}">
                  <a16:creationId xmlns:a16="http://schemas.microsoft.com/office/drawing/2014/main" id="{C1449C73-FAD0-A84C-9B3B-41D17030A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2749" y="2762051"/>
              <a:ext cx="9120" cy="8295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4" y="3"/>
                </a:cxn>
                <a:cxn ang="0">
                  <a:pos x="4" y="3"/>
                </a:cxn>
                <a:cxn ang="0">
                  <a:pos x="2" y="3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4" y="3"/>
                </a:cxn>
              </a:cxnLst>
              <a:rect l="0" t="0" r="r" b="b"/>
              <a:pathLst>
                <a:path w="4" h="3">
                  <a:moveTo>
                    <a:pt x="4" y="3"/>
                  </a:moveTo>
                  <a:lnTo>
                    <a:pt x="4" y="3"/>
                  </a:lnTo>
                  <a:lnTo>
                    <a:pt x="4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0" name="Freeform 571">
              <a:extLst>
                <a:ext uri="{FF2B5EF4-FFF2-40B4-BE49-F238E27FC236}">
                  <a16:creationId xmlns:a16="http://schemas.microsoft.com/office/drawing/2014/main" id="{894C7814-08A0-C445-952E-7C3D9362F8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9022" y="2723341"/>
              <a:ext cx="383002" cy="282030"/>
            </a:xfrm>
            <a:custGeom>
              <a:avLst/>
              <a:gdLst/>
              <a:ahLst/>
              <a:cxnLst>
                <a:cxn ang="0">
                  <a:pos x="26" y="80"/>
                </a:cxn>
                <a:cxn ang="0">
                  <a:pos x="33" y="76"/>
                </a:cxn>
                <a:cxn ang="0">
                  <a:pos x="28" y="69"/>
                </a:cxn>
                <a:cxn ang="0">
                  <a:pos x="31" y="61"/>
                </a:cxn>
                <a:cxn ang="0">
                  <a:pos x="26" y="54"/>
                </a:cxn>
                <a:cxn ang="0">
                  <a:pos x="33" y="50"/>
                </a:cxn>
                <a:cxn ang="0">
                  <a:pos x="33" y="45"/>
                </a:cxn>
                <a:cxn ang="0">
                  <a:pos x="35" y="38"/>
                </a:cxn>
                <a:cxn ang="0">
                  <a:pos x="43" y="28"/>
                </a:cxn>
                <a:cxn ang="0">
                  <a:pos x="38" y="24"/>
                </a:cxn>
                <a:cxn ang="0">
                  <a:pos x="28" y="24"/>
                </a:cxn>
                <a:cxn ang="0">
                  <a:pos x="17" y="24"/>
                </a:cxn>
                <a:cxn ang="0">
                  <a:pos x="9" y="24"/>
                </a:cxn>
                <a:cxn ang="0">
                  <a:pos x="7" y="21"/>
                </a:cxn>
                <a:cxn ang="0">
                  <a:pos x="7" y="19"/>
                </a:cxn>
                <a:cxn ang="0">
                  <a:pos x="7" y="14"/>
                </a:cxn>
                <a:cxn ang="0">
                  <a:pos x="5" y="12"/>
                </a:cxn>
                <a:cxn ang="0">
                  <a:pos x="5" y="5"/>
                </a:cxn>
                <a:cxn ang="0">
                  <a:pos x="14" y="2"/>
                </a:cxn>
                <a:cxn ang="0">
                  <a:pos x="21" y="0"/>
                </a:cxn>
                <a:cxn ang="0">
                  <a:pos x="33" y="2"/>
                </a:cxn>
                <a:cxn ang="0">
                  <a:pos x="47" y="0"/>
                </a:cxn>
                <a:cxn ang="0">
                  <a:pos x="64" y="2"/>
                </a:cxn>
                <a:cxn ang="0">
                  <a:pos x="76" y="2"/>
                </a:cxn>
                <a:cxn ang="0">
                  <a:pos x="90" y="2"/>
                </a:cxn>
                <a:cxn ang="0">
                  <a:pos x="99" y="5"/>
                </a:cxn>
                <a:cxn ang="0">
                  <a:pos x="109" y="10"/>
                </a:cxn>
                <a:cxn ang="0">
                  <a:pos x="116" y="12"/>
                </a:cxn>
                <a:cxn ang="0">
                  <a:pos x="132" y="14"/>
                </a:cxn>
                <a:cxn ang="0">
                  <a:pos x="139" y="12"/>
                </a:cxn>
                <a:cxn ang="0">
                  <a:pos x="144" y="17"/>
                </a:cxn>
                <a:cxn ang="0">
                  <a:pos x="146" y="17"/>
                </a:cxn>
                <a:cxn ang="0">
                  <a:pos x="158" y="17"/>
                </a:cxn>
                <a:cxn ang="0">
                  <a:pos x="165" y="17"/>
                </a:cxn>
                <a:cxn ang="0">
                  <a:pos x="165" y="19"/>
                </a:cxn>
                <a:cxn ang="0">
                  <a:pos x="165" y="26"/>
                </a:cxn>
                <a:cxn ang="0">
                  <a:pos x="137" y="36"/>
                </a:cxn>
                <a:cxn ang="0">
                  <a:pos x="132" y="40"/>
                </a:cxn>
                <a:cxn ang="0">
                  <a:pos x="120" y="54"/>
                </a:cxn>
                <a:cxn ang="0">
                  <a:pos x="120" y="57"/>
                </a:cxn>
                <a:cxn ang="0">
                  <a:pos x="123" y="61"/>
                </a:cxn>
                <a:cxn ang="0">
                  <a:pos x="125" y="64"/>
                </a:cxn>
                <a:cxn ang="0">
                  <a:pos x="123" y="69"/>
                </a:cxn>
                <a:cxn ang="0">
                  <a:pos x="116" y="76"/>
                </a:cxn>
                <a:cxn ang="0">
                  <a:pos x="113" y="80"/>
                </a:cxn>
                <a:cxn ang="0">
                  <a:pos x="102" y="85"/>
                </a:cxn>
                <a:cxn ang="0">
                  <a:pos x="97" y="92"/>
                </a:cxn>
                <a:cxn ang="0">
                  <a:pos x="90" y="92"/>
                </a:cxn>
                <a:cxn ang="0">
                  <a:pos x="78" y="92"/>
                </a:cxn>
                <a:cxn ang="0">
                  <a:pos x="64" y="95"/>
                </a:cxn>
                <a:cxn ang="0">
                  <a:pos x="57" y="99"/>
                </a:cxn>
                <a:cxn ang="0">
                  <a:pos x="52" y="102"/>
                </a:cxn>
                <a:cxn ang="0">
                  <a:pos x="43" y="95"/>
                </a:cxn>
                <a:cxn ang="0">
                  <a:pos x="40" y="90"/>
                </a:cxn>
                <a:cxn ang="0">
                  <a:pos x="38" y="87"/>
                </a:cxn>
                <a:cxn ang="0">
                  <a:pos x="26" y="85"/>
                </a:cxn>
              </a:cxnLst>
              <a:rect l="0" t="0" r="r" b="b"/>
              <a:pathLst>
                <a:path w="168" h="102">
                  <a:moveTo>
                    <a:pt x="26" y="85"/>
                  </a:moveTo>
                  <a:lnTo>
                    <a:pt x="26" y="83"/>
                  </a:lnTo>
                  <a:lnTo>
                    <a:pt x="26" y="80"/>
                  </a:lnTo>
                  <a:lnTo>
                    <a:pt x="26" y="78"/>
                  </a:lnTo>
                  <a:lnTo>
                    <a:pt x="31" y="76"/>
                  </a:lnTo>
                  <a:lnTo>
                    <a:pt x="33" y="76"/>
                  </a:lnTo>
                  <a:lnTo>
                    <a:pt x="31" y="73"/>
                  </a:lnTo>
                  <a:lnTo>
                    <a:pt x="28" y="71"/>
                  </a:lnTo>
                  <a:lnTo>
                    <a:pt x="28" y="69"/>
                  </a:lnTo>
                  <a:lnTo>
                    <a:pt x="28" y="66"/>
                  </a:lnTo>
                  <a:lnTo>
                    <a:pt x="31" y="64"/>
                  </a:lnTo>
                  <a:lnTo>
                    <a:pt x="31" y="61"/>
                  </a:lnTo>
                  <a:lnTo>
                    <a:pt x="31" y="61"/>
                  </a:lnTo>
                  <a:lnTo>
                    <a:pt x="28" y="57"/>
                  </a:lnTo>
                  <a:lnTo>
                    <a:pt x="26" y="54"/>
                  </a:lnTo>
                  <a:lnTo>
                    <a:pt x="28" y="52"/>
                  </a:lnTo>
                  <a:lnTo>
                    <a:pt x="31" y="52"/>
                  </a:lnTo>
                  <a:lnTo>
                    <a:pt x="33" y="50"/>
                  </a:lnTo>
                  <a:lnTo>
                    <a:pt x="33" y="47"/>
                  </a:lnTo>
                  <a:lnTo>
                    <a:pt x="33" y="47"/>
                  </a:lnTo>
                  <a:lnTo>
                    <a:pt x="33" y="45"/>
                  </a:lnTo>
                  <a:lnTo>
                    <a:pt x="33" y="43"/>
                  </a:lnTo>
                  <a:lnTo>
                    <a:pt x="35" y="40"/>
                  </a:lnTo>
                  <a:lnTo>
                    <a:pt x="35" y="38"/>
                  </a:lnTo>
                  <a:lnTo>
                    <a:pt x="35" y="36"/>
                  </a:lnTo>
                  <a:lnTo>
                    <a:pt x="40" y="31"/>
                  </a:lnTo>
                  <a:lnTo>
                    <a:pt x="43" y="28"/>
                  </a:lnTo>
                  <a:lnTo>
                    <a:pt x="43" y="26"/>
                  </a:lnTo>
                  <a:lnTo>
                    <a:pt x="40" y="26"/>
                  </a:lnTo>
                  <a:lnTo>
                    <a:pt x="38" y="24"/>
                  </a:lnTo>
                  <a:lnTo>
                    <a:pt x="35" y="24"/>
                  </a:lnTo>
                  <a:lnTo>
                    <a:pt x="31" y="24"/>
                  </a:lnTo>
                  <a:lnTo>
                    <a:pt x="28" y="24"/>
                  </a:lnTo>
                  <a:lnTo>
                    <a:pt x="21" y="24"/>
                  </a:lnTo>
                  <a:lnTo>
                    <a:pt x="19" y="24"/>
                  </a:lnTo>
                  <a:lnTo>
                    <a:pt x="17" y="24"/>
                  </a:lnTo>
                  <a:lnTo>
                    <a:pt x="17" y="21"/>
                  </a:lnTo>
                  <a:lnTo>
                    <a:pt x="14" y="21"/>
                  </a:lnTo>
                  <a:lnTo>
                    <a:pt x="9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1"/>
                  </a:lnTo>
                  <a:lnTo>
                    <a:pt x="7" y="19"/>
                  </a:lnTo>
                  <a:lnTo>
                    <a:pt x="9" y="19"/>
                  </a:lnTo>
                  <a:lnTo>
                    <a:pt x="7" y="19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0" y="10"/>
                  </a:lnTo>
                  <a:lnTo>
                    <a:pt x="2" y="7"/>
                  </a:lnTo>
                  <a:lnTo>
                    <a:pt x="5" y="5"/>
                  </a:lnTo>
                  <a:lnTo>
                    <a:pt x="7" y="5"/>
                  </a:lnTo>
                  <a:lnTo>
                    <a:pt x="12" y="5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3" y="2"/>
                  </a:lnTo>
                  <a:lnTo>
                    <a:pt x="43" y="0"/>
                  </a:lnTo>
                  <a:lnTo>
                    <a:pt x="45" y="0"/>
                  </a:lnTo>
                  <a:lnTo>
                    <a:pt x="47" y="0"/>
                  </a:lnTo>
                  <a:lnTo>
                    <a:pt x="52" y="2"/>
                  </a:lnTo>
                  <a:lnTo>
                    <a:pt x="54" y="2"/>
                  </a:lnTo>
                  <a:lnTo>
                    <a:pt x="64" y="2"/>
                  </a:lnTo>
                  <a:lnTo>
                    <a:pt x="68" y="2"/>
                  </a:lnTo>
                  <a:lnTo>
                    <a:pt x="73" y="2"/>
                  </a:lnTo>
                  <a:lnTo>
                    <a:pt x="76" y="2"/>
                  </a:lnTo>
                  <a:lnTo>
                    <a:pt x="78" y="2"/>
                  </a:lnTo>
                  <a:lnTo>
                    <a:pt x="83" y="2"/>
                  </a:lnTo>
                  <a:lnTo>
                    <a:pt x="90" y="2"/>
                  </a:lnTo>
                  <a:lnTo>
                    <a:pt x="94" y="5"/>
                  </a:lnTo>
                  <a:lnTo>
                    <a:pt x="97" y="5"/>
                  </a:lnTo>
                  <a:lnTo>
                    <a:pt x="99" y="5"/>
                  </a:lnTo>
                  <a:lnTo>
                    <a:pt x="102" y="5"/>
                  </a:lnTo>
                  <a:lnTo>
                    <a:pt x="106" y="7"/>
                  </a:lnTo>
                  <a:lnTo>
                    <a:pt x="109" y="10"/>
                  </a:lnTo>
                  <a:lnTo>
                    <a:pt x="111" y="10"/>
                  </a:lnTo>
                  <a:lnTo>
                    <a:pt x="113" y="10"/>
                  </a:lnTo>
                  <a:lnTo>
                    <a:pt x="116" y="12"/>
                  </a:lnTo>
                  <a:lnTo>
                    <a:pt x="128" y="14"/>
                  </a:lnTo>
                  <a:lnTo>
                    <a:pt x="130" y="14"/>
                  </a:lnTo>
                  <a:lnTo>
                    <a:pt x="132" y="14"/>
                  </a:lnTo>
                  <a:lnTo>
                    <a:pt x="135" y="12"/>
                  </a:lnTo>
                  <a:lnTo>
                    <a:pt x="137" y="12"/>
                  </a:lnTo>
                  <a:lnTo>
                    <a:pt x="139" y="12"/>
                  </a:lnTo>
                  <a:lnTo>
                    <a:pt x="142" y="14"/>
                  </a:lnTo>
                  <a:lnTo>
                    <a:pt x="144" y="14"/>
                  </a:lnTo>
                  <a:lnTo>
                    <a:pt x="144" y="17"/>
                  </a:lnTo>
                  <a:lnTo>
                    <a:pt x="146" y="17"/>
                  </a:lnTo>
                  <a:lnTo>
                    <a:pt x="146" y="17"/>
                  </a:lnTo>
                  <a:lnTo>
                    <a:pt x="146" y="17"/>
                  </a:lnTo>
                  <a:lnTo>
                    <a:pt x="149" y="17"/>
                  </a:lnTo>
                  <a:lnTo>
                    <a:pt x="151" y="17"/>
                  </a:lnTo>
                  <a:lnTo>
                    <a:pt x="158" y="17"/>
                  </a:lnTo>
                  <a:lnTo>
                    <a:pt x="161" y="17"/>
                  </a:lnTo>
                  <a:lnTo>
                    <a:pt x="165" y="17"/>
                  </a:lnTo>
                  <a:lnTo>
                    <a:pt x="165" y="17"/>
                  </a:lnTo>
                  <a:lnTo>
                    <a:pt x="168" y="17"/>
                  </a:lnTo>
                  <a:lnTo>
                    <a:pt x="168" y="19"/>
                  </a:lnTo>
                  <a:lnTo>
                    <a:pt x="165" y="19"/>
                  </a:lnTo>
                  <a:lnTo>
                    <a:pt x="165" y="21"/>
                  </a:lnTo>
                  <a:lnTo>
                    <a:pt x="168" y="24"/>
                  </a:lnTo>
                  <a:lnTo>
                    <a:pt x="165" y="26"/>
                  </a:lnTo>
                  <a:lnTo>
                    <a:pt x="156" y="28"/>
                  </a:lnTo>
                  <a:lnTo>
                    <a:pt x="154" y="31"/>
                  </a:lnTo>
                  <a:lnTo>
                    <a:pt x="137" y="36"/>
                  </a:lnTo>
                  <a:lnTo>
                    <a:pt x="135" y="38"/>
                  </a:lnTo>
                  <a:lnTo>
                    <a:pt x="135" y="40"/>
                  </a:lnTo>
                  <a:lnTo>
                    <a:pt x="132" y="40"/>
                  </a:lnTo>
                  <a:lnTo>
                    <a:pt x="130" y="45"/>
                  </a:lnTo>
                  <a:lnTo>
                    <a:pt x="128" y="50"/>
                  </a:lnTo>
                  <a:lnTo>
                    <a:pt x="120" y="54"/>
                  </a:lnTo>
                  <a:lnTo>
                    <a:pt x="120" y="57"/>
                  </a:lnTo>
                  <a:lnTo>
                    <a:pt x="120" y="57"/>
                  </a:lnTo>
                  <a:lnTo>
                    <a:pt x="120" y="57"/>
                  </a:lnTo>
                  <a:lnTo>
                    <a:pt x="120" y="59"/>
                  </a:lnTo>
                  <a:lnTo>
                    <a:pt x="120" y="61"/>
                  </a:lnTo>
                  <a:lnTo>
                    <a:pt x="123" y="61"/>
                  </a:lnTo>
                  <a:lnTo>
                    <a:pt x="123" y="64"/>
                  </a:lnTo>
                  <a:lnTo>
                    <a:pt x="125" y="64"/>
                  </a:lnTo>
                  <a:lnTo>
                    <a:pt x="125" y="64"/>
                  </a:lnTo>
                  <a:lnTo>
                    <a:pt x="128" y="66"/>
                  </a:lnTo>
                  <a:lnTo>
                    <a:pt x="125" y="66"/>
                  </a:lnTo>
                  <a:lnTo>
                    <a:pt x="123" y="69"/>
                  </a:lnTo>
                  <a:lnTo>
                    <a:pt x="120" y="71"/>
                  </a:lnTo>
                  <a:lnTo>
                    <a:pt x="118" y="71"/>
                  </a:lnTo>
                  <a:lnTo>
                    <a:pt x="116" y="76"/>
                  </a:lnTo>
                  <a:lnTo>
                    <a:pt x="116" y="76"/>
                  </a:lnTo>
                  <a:lnTo>
                    <a:pt x="116" y="78"/>
                  </a:lnTo>
                  <a:lnTo>
                    <a:pt x="113" y="80"/>
                  </a:lnTo>
                  <a:lnTo>
                    <a:pt x="116" y="80"/>
                  </a:lnTo>
                  <a:lnTo>
                    <a:pt x="106" y="83"/>
                  </a:lnTo>
                  <a:lnTo>
                    <a:pt x="102" y="85"/>
                  </a:lnTo>
                  <a:lnTo>
                    <a:pt x="99" y="90"/>
                  </a:lnTo>
                  <a:lnTo>
                    <a:pt x="99" y="90"/>
                  </a:lnTo>
                  <a:lnTo>
                    <a:pt x="97" y="92"/>
                  </a:lnTo>
                  <a:lnTo>
                    <a:pt x="97" y="92"/>
                  </a:lnTo>
                  <a:lnTo>
                    <a:pt x="92" y="92"/>
                  </a:lnTo>
                  <a:lnTo>
                    <a:pt x="90" y="92"/>
                  </a:lnTo>
                  <a:lnTo>
                    <a:pt x="87" y="92"/>
                  </a:lnTo>
                  <a:lnTo>
                    <a:pt x="83" y="92"/>
                  </a:lnTo>
                  <a:lnTo>
                    <a:pt x="78" y="92"/>
                  </a:lnTo>
                  <a:lnTo>
                    <a:pt x="76" y="92"/>
                  </a:lnTo>
                  <a:lnTo>
                    <a:pt x="66" y="92"/>
                  </a:lnTo>
                  <a:lnTo>
                    <a:pt x="64" y="95"/>
                  </a:lnTo>
                  <a:lnTo>
                    <a:pt x="61" y="95"/>
                  </a:lnTo>
                  <a:lnTo>
                    <a:pt x="57" y="97"/>
                  </a:lnTo>
                  <a:lnTo>
                    <a:pt x="57" y="99"/>
                  </a:lnTo>
                  <a:lnTo>
                    <a:pt x="54" y="99"/>
                  </a:lnTo>
                  <a:lnTo>
                    <a:pt x="54" y="99"/>
                  </a:lnTo>
                  <a:lnTo>
                    <a:pt x="52" y="102"/>
                  </a:lnTo>
                  <a:lnTo>
                    <a:pt x="47" y="102"/>
                  </a:lnTo>
                  <a:lnTo>
                    <a:pt x="45" y="99"/>
                  </a:lnTo>
                  <a:lnTo>
                    <a:pt x="43" y="95"/>
                  </a:lnTo>
                  <a:lnTo>
                    <a:pt x="43" y="95"/>
                  </a:lnTo>
                  <a:lnTo>
                    <a:pt x="40" y="92"/>
                  </a:lnTo>
                  <a:lnTo>
                    <a:pt x="40" y="90"/>
                  </a:lnTo>
                  <a:lnTo>
                    <a:pt x="40" y="90"/>
                  </a:lnTo>
                  <a:lnTo>
                    <a:pt x="40" y="90"/>
                  </a:lnTo>
                  <a:lnTo>
                    <a:pt x="38" y="87"/>
                  </a:lnTo>
                  <a:lnTo>
                    <a:pt x="33" y="85"/>
                  </a:lnTo>
                  <a:lnTo>
                    <a:pt x="31" y="85"/>
                  </a:lnTo>
                  <a:lnTo>
                    <a:pt x="26" y="8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1" name="Freeform 573">
              <a:extLst>
                <a:ext uri="{FF2B5EF4-FFF2-40B4-BE49-F238E27FC236}">
                  <a16:creationId xmlns:a16="http://schemas.microsoft.com/office/drawing/2014/main" id="{DECB8DC4-2A11-3142-A16E-3CADF4C80D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9008" y="3107677"/>
              <a:ext cx="43315" cy="143779"/>
            </a:xfrm>
            <a:custGeom>
              <a:avLst/>
              <a:gdLst/>
              <a:ahLst/>
              <a:cxnLst>
                <a:cxn ang="0">
                  <a:pos x="12" y="50"/>
                </a:cxn>
                <a:cxn ang="0">
                  <a:pos x="14" y="36"/>
                </a:cxn>
                <a:cxn ang="0">
                  <a:pos x="16" y="29"/>
                </a:cxn>
                <a:cxn ang="0">
                  <a:pos x="16" y="24"/>
                </a:cxn>
                <a:cxn ang="0">
                  <a:pos x="16" y="24"/>
                </a:cxn>
                <a:cxn ang="0">
                  <a:pos x="9" y="26"/>
                </a:cxn>
                <a:cxn ang="0">
                  <a:pos x="9" y="24"/>
                </a:cxn>
                <a:cxn ang="0">
                  <a:pos x="9" y="24"/>
                </a:cxn>
                <a:cxn ang="0">
                  <a:pos x="12" y="22"/>
                </a:cxn>
                <a:cxn ang="0">
                  <a:pos x="14" y="19"/>
                </a:cxn>
                <a:cxn ang="0">
                  <a:pos x="14" y="19"/>
                </a:cxn>
                <a:cxn ang="0">
                  <a:pos x="9" y="19"/>
                </a:cxn>
                <a:cxn ang="0">
                  <a:pos x="9" y="17"/>
                </a:cxn>
                <a:cxn ang="0">
                  <a:pos x="12" y="12"/>
                </a:cxn>
                <a:cxn ang="0">
                  <a:pos x="12" y="10"/>
                </a:cxn>
                <a:cxn ang="0">
                  <a:pos x="14" y="10"/>
                </a:cxn>
                <a:cxn ang="0">
                  <a:pos x="16" y="10"/>
                </a:cxn>
                <a:cxn ang="0">
                  <a:pos x="19" y="12"/>
                </a:cxn>
                <a:cxn ang="0">
                  <a:pos x="19" y="5"/>
                </a:cxn>
                <a:cxn ang="0">
                  <a:pos x="19" y="3"/>
                </a:cxn>
                <a:cxn ang="0">
                  <a:pos x="19" y="3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6" y="3"/>
                </a:cxn>
                <a:cxn ang="0">
                  <a:pos x="16" y="3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9" y="8"/>
                </a:cxn>
                <a:cxn ang="0">
                  <a:pos x="7" y="17"/>
                </a:cxn>
                <a:cxn ang="0">
                  <a:pos x="2" y="22"/>
                </a:cxn>
                <a:cxn ang="0">
                  <a:pos x="2" y="26"/>
                </a:cxn>
                <a:cxn ang="0">
                  <a:pos x="0" y="29"/>
                </a:cxn>
                <a:cxn ang="0">
                  <a:pos x="0" y="31"/>
                </a:cxn>
                <a:cxn ang="0">
                  <a:pos x="9" y="52"/>
                </a:cxn>
              </a:cxnLst>
              <a:rect l="0" t="0" r="r" b="b"/>
              <a:pathLst>
                <a:path w="19" h="52">
                  <a:moveTo>
                    <a:pt x="12" y="52"/>
                  </a:moveTo>
                  <a:lnTo>
                    <a:pt x="12" y="50"/>
                  </a:lnTo>
                  <a:lnTo>
                    <a:pt x="12" y="48"/>
                  </a:lnTo>
                  <a:lnTo>
                    <a:pt x="14" y="36"/>
                  </a:lnTo>
                  <a:lnTo>
                    <a:pt x="14" y="31"/>
                  </a:lnTo>
                  <a:lnTo>
                    <a:pt x="16" y="29"/>
                  </a:lnTo>
                  <a:lnTo>
                    <a:pt x="16" y="26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4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4"/>
                  </a:lnTo>
                  <a:lnTo>
                    <a:pt x="9" y="24"/>
                  </a:lnTo>
                  <a:lnTo>
                    <a:pt x="9" y="24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9" y="19"/>
                  </a:lnTo>
                  <a:lnTo>
                    <a:pt x="12" y="17"/>
                  </a:lnTo>
                  <a:lnTo>
                    <a:pt x="9" y="17"/>
                  </a:lnTo>
                  <a:lnTo>
                    <a:pt x="9" y="15"/>
                  </a:lnTo>
                  <a:lnTo>
                    <a:pt x="12" y="12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2"/>
                  </a:lnTo>
                  <a:lnTo>
                    <a:pt x="19" y="12"/>
                  </a:lnTo>
                  <a:lnTo>
                    <a:pt x="19" y="8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9" y="8"/>
                  </a:lnTo>
                  <a:lnTo>
                    <a:pt x="9" y="10"/>
                  </a:lnTo>
                  <a:lnTo>
                    <a:pt x="7" y="17"/>
                  </a:lnTo>
                  <a:lnTo>
                    <a:pt x="4" y="22"/>
                  </a:lnTo>
                  <a:lnTo>
                    <a:pt x="2" y="22"/>
                  </a:lnTo>
                  <a:lnTo>
                    <a:pt x="4" y="24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4" y="43"/>
                  </a:lnTo>
                  <a:lnTo>
                    <a:pt x="9" y="52"/>
                  </a:lnTo>
                  <a:lnTo>
                    <a:pt x="12" y="5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2" name="Freeform 575">
              <a:extLst>
                <a:ext uri="{FF2B5EF4-FFF2-40B4-BE49-F238E27FC236}">
                  <a16:creationId xmlns:a16="http://schemas.microsoft.com/office/drawing/2014/main" id="{D95281E0-1E03-CB49-9C8A-28C415BC00B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4913" y="2952837"/>
              <a:ext cx="294091" cy="306916"/>
            </a:xfrm>
            <a:custGeom>
              <a:avLst/>
              <a:gdLst/>
              <a:ahLst/>
              <a:cxnLst>
                <a:cxn ang="0">
                  <a:pos x="127" y="101"/>
                </a:cxn>
                <a:cxn ang="0">
                  <a:pos x="122" y="99"/>
                </a:cxn>
                <a:cxn ang="0">
                  <a:pos x="122" y="99"/>
                </a:cxn>
                <a:cxn ang="0">
                  <a:pos x="115" y="99"/>
                </a:cxn>
                <a:cxn ang="0">
                  <a:pos x="108" y="104"/>
                </a:cxn>
                <a:cxn ang="0">
                  <a:pos x="103" y="111"/>
                </a:cxn>
                <a:cxn ang="0">
                  <a:pos x="63" y="104"/>
                </a:cxn>
                <a:cxn ang="0">
                  <a:pos x="63" y="94"/>
                </a:cxn>
                <a:cxn ang="0">
                  <a:pos x="56" y="94"/>
                </a:cxn>
                <a:cxn ang="0">
                  <a:pos x="51" y="90"/>
                </a:cxn>
                <a:cxn ang="0">
                  <a:pos x="23" y="75"/>
                </a:cxn>
                <a:cxn ang="0">
                  <a:pos x="2" y="71"/>
                </a:cxn>
                <a:cxn ang="0">
                  <a:pos x="9" y="49"/>
                </a:cxn>
                <a:cxn ang="0">
                  <a:pos x="16" y="45"/>
                </a:cxn>
                <a:cxn ang="0">
                  <a:pos x="26" y="42"/>
                </a:cxn>
                <a:cxn ang="0">
                  <a:pos x="28" y="40"/>
                </a:cxn>
                <a:cxn ang="0">
                  <a:pos x="33" y="28"/>
                </a:cxn>
                <a:cxn ang="0">
                  <a:pos x="40" y="12"/>
                </a:cxn>
                <a:cxn ang="0">
                  <a:pos x="49" y="2"/>
                </a:cxn>
                <a:cxn ang="0">
                  <a:pos x="61" y="0"/>
                </a:cxn>
                <a:cxn ang="0">
                  <a:pos x="70" y="0"/>
                </a:cxn>
                <a:cxn ang="0">
                  <a:pos x="77" y="2"/>
                </a:cxn>
                <a:cxn ang="0">
                  <a:pos x="80" y="9"/>
                </a:cxn>
                <a:cxn ang="0">
                  <a:pos x="87" y="14"/>
                </a:cxn>
                <a:cxn ang="0">
                  <a:pos x="89" y="21"/>
                </a:cxn>
                <a:cxn ang="0">
                  <a:pos x="99" y="21"/>
                </a:cxn>
                <a:cxn ang="0">
                  <a:pos x="96" y="26"/>
                </a:cxn>
                <a:cxn ang="0">
                  <a:pos x="94" y="30"/>
                </a:cxn>
                <a:cxn ang="0">
                  <a:pos x="92" y="38"/>
                </a:cxn>
                <a:cxn ang="0">
                  <a:pos x="89" y="40"/>
                </a:cxn>
                <a:cxn ang="0">
                  <a:pos x="87" y="45"/>
                </a:cxn>
                <a:cxn ang="0">
                  <a:pos x="87" y="49"/>
                </a:cxn>
                <a:cxn ang="0">
                  <a:pos x="92" y="49"/>
                </a:cxn>
                <a:cxn ang="0">
                  <a:pos x="94" y="52"/>
                </a:cxn>
                <a:cxn ang="0">
                  <a:pos x="94" y="59"/>
                </a:cxn>
                <a:cxn ang="0">
                  <a:pos x="101" y="61"/>
                </a:cxn>
                <a:cxn ang="0">
                  <a:pos x="108" y="64"/>
                </a:cxn>
                <a:cxn ang="0">
                  <a:pos x="113" y="68"/>
                </a:cxn>
                <a:cxn ang="0">
                  <a:pos x="115" y="73"/>
                </a:cxn>
                <a:cxn ang="0">
                  <a:pos x="118" y="82"/>
                </a:cxn>
                <a:cxn ang="0">
                  <a:pos x="120" y="87"/>
                </a:cxn>
                <a:cxn ang="0">
                  <a:pos x="122" y="94"/>
                </a:cxn>
                <a:cxn ang="0">
                  <a:pos x="129" y="99"/>
                </a:cxn>
              </a:cxnLst>
              <a:rect l="0" t="0" r="r" b="b"/>
              <a:pathLst>
                <a:path w="129" h="111">
                  <a:moveTo>
                    <a:pt x="129" y="99"/>
                  </a:moveTo>
                  <a:lnTo>
                    <a:pt x="127" y="101"/>
                  </a:lnTo>
                  <a:lnTo>
                    <a:pt x="125" y="99"/>
                  </a:lnTo>
                  <a:lnTo>
                    <a:pt x="122" y="99"/>
                  </a:lnTo>
                  <a:lnTo>
                    <a:pt x="122" y="99"/>
                  </a:lnTo>
                  <a:lnTo>
                    <a:pt x="122" y="99"/>
                  </a:lnTo>
                  <a:lnTo>
                    <a:pt x="120" y="99"/>
                  </a:lnTo>
                  <a:lnTo>
                    <a:pt x="115" y="99"/>
                  </a:lnTo>
                  <a:lnTo>
                    <a:pt x="113" y="99"/>
                  </a:lnTo>
                  <a:lnTo>
                    <a:pt x="108" y="104"/>
                  </a:lnTo>
                  <a:lnTo>
                    <a:pt x="106" y="108"/>
                  </a:lnTo>
                  <a:lnTo>
                    <a:pt x="103" y="111"/>
                  </a:lnTo>
                  <a:lnTo>
                    <a:pt x="80" y="111"/>
                  </a:lnTo>
                  <a:lnTo>
                    <a:pt x="63" y="104"/>
                  </a:lnTo>
                  <a:lnTo>
                    <a:pt x="63" y="104"/>
                  </a:lnTo>
                  <a:lnTo>
                    <a:pt x="63" y="94"/>
                  </a:lnTo>
                  <a:lnTo>
                    <a:pt x="63" y="94"/>
                  </a:lnTo>
                  <a:lnTo>
                    <a:pt x="56" y="94"/>
                  </a:lnTo>
                  <a:lnTo>
                    <a:pt x="54" y="90"/>
                  </a:lnTo>
                  <a:lnTo>
                    <a:pt x="51" y="90"/>
                  </a:lnTo>
                  <a:lnTo>
                    <a:pt x="37" y="85"/>
                  </a:lnTo>
                  <a:lnTo>
                    <a:pt x="23" y="75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0" y="54"/>
                  </a:lnTo>
                  <a:lnTo>
                    <a:pt x="9" y="49"/>
                  </a:lnTo>
                  <a:lnTo>
                    <a:pt x="14" y="47"/>
                  </a:lnTo>
                  <a:lnTo>
                    <a:pt x="16" y="45"/>
                  </a:lnTo>
                  <a:lnTo>
                    <a:pt x="23" y="42"/>
                  </a:lnTo>
                  <a:lnTo>
                    <a:pt x="26" y="42"/>
                  </a:lnTo>
                  <a:lnTo>
                    <a:pt x="26" y="40"/>
                  </a:lnTo>
                  <a:lnTo>
                    <a:pt x="28" y="40"/>
                  </a:lnTo>
                  <a:lnTo>
                    <a:pt x="30" y="35"/>
                  </a:lnTo>
                  <a:lnTo>
                    <a:pt x="33" y="28"/>
                  </a:lnTo>
                  <a:lnTo>
                    <a:pt x="33" y="14"/>
                  </a:lnTo>
                  <a:lnTo>
                    <a:pt x="40" y="12"/>
                  </a:lnTo>
                  <a:lnTo>
                    <a:pt x="44" y="4"/>
                  </a:lnTo>
                  <a:lnTo>
                    <a:pt x="49" y="2"/>
                  </a:lnTo>
                  <a:lnTo>
                    <a:pt x="54" y="0"/>
                  </a:lnTo>
                  <a:lnTo>
                    <a:pt x="61" y="0"/>
                  </a:lnTo>
                  <a:lnTo>
                    <a:pt x="68" y="2"/>
                  </a:lnTo>
                  <a:lnTo>
                    <a:pt x="70" y="0"/>
                  </a:lnTo>
                  <a:lnTo>
                    <a:pt x="73" y="2"/>
                  </a:lnTo>
                  <a:lnTo>
                    <a:pt x="77" y="2"/>
                  </a:lnTo>
                  <a:lnTo>
                    <a:pt x="80" y="2"/>
                  </a:lnTo>
                  <a:lnTo>
                    <a:pt x="80" y="9"/>
                  </a:lnTo>
                  <a:lnTo>
                    <a:pt x="82" y="12"/>
                  </a:lnTo>
                  <a:lnTo>
                    <a:pt x="87" y="14"/>
                  </a:lnTo>
                  <a:lnTo>
                    <a:pt x="87" y="19"/>
                  </a:lnTo>
                  <a:lnTo>
                    <a:pt x="89" y="21"/>
                  </a:lnTo>
                  <a:lnTo>
                    <a:pt x="96" y="21"/>
                  </a:lnTo>
                  <a:lnTo>
                    <a:pt x="99" y="21"/>
                  </a:lnTo>
                  <a:lnTo>
                    <a:pt x="96" y="23"/>
                  </a:lnTo>
                  <a:lnTo>
                    <a:pt x="96" y="26"/>
                  </a:lnTo>
                  <a:lnTo>
                    <a:pt x="96" y="28"/>
                  </a:lnTo>
                  <a:lnTo>
                    <a:pt x="94" y="30"/>
                  </a:lnTo>
                  <a:lnTo>
                    <a:pt x="92" y="35"/>
                  </a:lnTo>
                  <a:lnTo>
                    <a:pt x="92" y="38"/>
                  </a:lnTo>
                  <a:lnTo>
                    <a:pt x="89" y="38"/>
                  </a:lnTo>
                  <a:lnTo>
                    <a:pt x="89" y="40"/>
                  </a:lnTo>
                  <a:lnTo>
                    <a:pt x="87" y="45"/>
                  </a:lnTo>
                  <a:lnTo>
                    <a:pt x="87" y="45"/>
                  </a:lnTo>
                  <a:lnTo>
                    <a:pt x="87" y="45"/>
                  </a:lnTo>
                  <a:lnTo>
                    <a:pt x="87" y="49"/>
                  </a:lnTo>
                  <a:lnTo>
                    <a:pt x="89" y="49"/>
                  </a:lnTo>
                  <a:lnTo>
                    <a:pt x="92" y="49"/>
                  </a:lnTo>
                  <a:lnTo>
                    <a:pt x="92" y="52"/>
                  </a:lnTo>
                  <a:lnTo>
                    <a:pt x="94" y="52"/>
                  </a:lnTo>
                  <a:lnTo>
                    <a:pt x="94" y="56"/>
                  </a:lnTo>
                  <a:lnTo>
                    <a:pt x="94" y="59"/>
                  </a:lnTo>
                  <a:lnTo>
                    <a:pt x="99" y="59"/>
                  </a:lnTo>
                  <a:lnTo>
                    <a:pt x="101" y="61"/>
                  </a:lnTo>
                  <a:lnTo>
                    <a:pt x="103" y="64"/>
                  </a:lnTo>
                  <a:lnTo>
                    <a:pt x="108" y="64"/>
                  </a:lnTo>
                  <a:lnTo>
                    <a:pt x="111" y="66"/>
                  </a:lnTo>
                  <a:lnTo>
                    <a:pt x="113" y="68"/>
                  </a:lnTo>
                  <a:lnTo>
                    <a:pt x="115" y="71"/>
                  </a:lnTo>
                  <a:lnTo>
                    <a:pt x="115" y="73"/>
                  </a:lnTo>
                  <a:lnTo>
                    <a:pt x="118" y="75"/>
                  </a:lnTo>
                  <a:lnTo>
                    <a:pt x="118" y="82"/>
                  </a:lnTo>
                  <a:lnTo>
                    <a:pt x="118" y="85"/>
                  </a:lnTo>
                  <a:lnTo>
                    <a:pt x="120" y="87"/>
                  </a:lnTo>
                  <a:lnTo>
                    <a:pt x="120" y="92"/>
                  </a:lnTo>
                  <a:lnTo>
                    <a:pt x="122" y="94"/>
                  </a:lnTo>
                  <a:lnTo>
                    <a:pt x="122" y="94"/>
                  </a:lnTo>
                  <a:lnTo>
                    <a:pt x="129" y="99"/>
                  </a:lnTo>
                  <a:lnTo>
                    <a:pt x="129" y="9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3" name="Freeform 577">
              <a:extLst>
                <a:ext uri="{FF2B5EF4-FFF2-40B4-BE49-F238E27FC236}">
                  <a16:creationId xmlns:a16="http://schemas.microsoft.com/office/drawing/2014/main" id="{A2549981-30C5-9A45-A8A7-731C47B597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5117" y="3370353"/>
              <a:ext cx="27358" cy="58065"/>
            </a:xfrm>
            <a:custGeom>
              <a:avLst/>
              <a:gdLst/>
              <a:ahLst/>
              <a:cxnLst>
                <a:cxn ang="0">
                  <a:pos x="5" y="21"/>
                </a:cxn>
                <a:cxn ang="0">
                  <a:pos x="9" y="19"/>
                </a:cxn>
                <a:cxn ang="0">
                  <a:pos x="9" y="19"/>
                </a:cxn>
                <a:cxn ang="0">
                  <a:pos x="9" y="19"/>
                </a:cxn>
                <a:cxn ang="0">
                  <a:pos x="12" y="17"/>
                </a:cxn>
                <a:cxn ang="0">
                  <a:pos x="12" y="14"/>
                </a:cxn>
                <a:cxn ang="0">
                  <a:pos x="12" y="12"/>
                </a:cxn>
                <a:cxn ang="0">
                  <a:pos x="9" y="12"/>
                </a:cxn>
                <a:cxn ang="0">
                  <a:pos x="9" y="9"/>
                </a:cxn>
                <a:cxn ang="0">
                  <a:pos x="9" y="7"/>
                </a:cxn>
                <a:cxn ang="0">
                  <a:pos x="12" y="7"/>
                </a:cxn>
                <a:cxn ang="0">
                  <a:pos x="12" y="7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2" y="5"/>
                </a:cxn>
                <a:cxn ang="0">
                  <a:pos x="2" y="7"/>
                </a:cxn>
                <a:cxn ang="0">
                  <a:pos x="0" y="9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2" y="17"/>
                </a:cxn>
                <a:cxn ang="0">
                  <a:pos x="0" y="17"/>
                </a:cxn>
                <a:cxn ang="0">
                  <a:pos x="2" y="17"/>
                </a:cxn>
                <a:cxn ang="0">
                  <a:pos x="2" y="19"/>
                </a:cxn>
                <a:cxn ang="0">
                  <a:pos x="0" y="19"/>
                </a:cxn>
                <a:cxn ang="0">
                  <a:pos x="2" y="21"/>
                </a:cxn>
                <a:cxn ang="0">
                  <a:pos x="5" y="21"/>
                </a:cxn>
              </a:cxnLst>
              <a:rect l="0" t="0" r="r" b="b"/>
              <a:pathLst>
                <a:path w="12" h="21">
                  <a:moveTo>
                    <a:pt x="5" y="21"/>
                  </a:moveTo>
                  <a:lnTo>
                    <a:pt x="9" y="19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2" y="17"/>
                  </a:lnTo>
                  <a:lnTo>
                    <a:pt x="12" y="14"/>
                  </a:lnTo>
                  <a:lnTo>
                    <a:pt x="12" y="12"/>
                  </a:lnTo>
                  <a:lnTo>
                    <a:pt x="9" y="12"/>
                  </a:lnTo>
                  <a:lnTo>
                    <a:pt x="9" y="9"/>
                  </a:lnTo>
                  <a:lnTo>
                    <a:pt x="9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2" y="5"/>
                  </a:lnTo>
                  <a:lnTo>
                    <a:pt x="2" y="7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2" y="19"/>
                  </a:lnTo>
                  <a:lnTo>
                    <a:pt x="0" y="19"/>
                  </a:lnTo>
                  <a:lnTo>
                    <a:pt x="2" y="21"/>
                  </a:lnTo>
                  <a:lnTo>
                    <a:pt x="5" y="2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4" name="Freeform 579">
              <a:extLst>
                <a:ext uri="{FF2B5EF4-FFF2-40B4-BE49-F238E27FC236}">
                  <a16:creationId xmlns:a16="http://schemas.microsoft.com/office/drawing/2014/main" id="{FC963931-7623-8A46-B248-A9B85A2834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1359" y="4434879"/>
              <a:ext cx="303210" cy="301385"/>
            </a:xfrm>
            <a:custGeom>
              <a:avLst/>
              <a:gdLst/>
              <a:ahLst/>
              <a:cxnLst>
                <a:cxn ang="0">
                  <a:pos x="0" y="33"/>
                </a:cxn>
                <a:cxn ang="0">
                  <a:pos x="0" y="57"/>
                </a:cxn>
                <a:cxn ang="0">
                  <a:pos x="3" y="85"/>
                </a:cxn>
                <a:cxn ang="0">
                  <a:pos x="7" y="87"/>
                </a:cxn>
                <a:cxn ang="0">
                  <a:pos x="14" y="87"/>
                </a:cxn>
                <a:cxn ang="0">
                  <a:pos x="22" y="90"/>
                </a:cxn>
                <a:cxn ang="0">
                  <a:pos x="31" y="85"/>
                </a:cxn>
                <a:cxn ang="0">
                  <a:pos x="29" y="78"/>
                </a:cxn>
                <a:cxn ang="0">
                  <a:pos x="33" y="76"/>
                </a:cxn>
                <a:cxn ang="0">
                  <a:pos x="36" y="73"/>
                </a:cxn>
                <a:cxn ang="0">
                  <a:pos x="38" y="66"/>
                </a:cxn>
                <a:cxn ang="0">
                  <a:pos x="43" y="66"/>
                </a:cxn>
                <a:cxn ang="0">
                  <a:pos x="48" y="66"/>
                </a:cxn>
                <a:cxn ang="0">
                  <a:pos x="52" y="69"/>
                </a:cxn>
                <a:cxn ang="0">
                  <a:pos x="57" y="71"/>
                </a:cxn>
                <a:cxn ang="0">
                  <a:pos x="62" y="71"/>
                </a:cxn>
                <a:cxn ang="0">
                  <a:pos x="71" y="78"/>
                </a:cxn>
                <a:cxn ang="0">
                  <a:pos x="81" y="87"/>
                </a:cxn>
                <a:cxn ang="0">
                  <a:pos x="81" y="90"/>
                </a:cxn>
                <a:cxn ang="0">
                  <a:pos x="88" y="95"/>
                </a:cxn>
                <a:cxn ang="0">
                  <a:pos x="95" y="102"/>
                </a:cxn>
                <a:cxn ang="0">
                  <a:pos x="104" y="102"/>
                </a:cxn>
                <a:cxn ang="0">
                  <a:pos x="121" y="106"/>
                </a:cxn>
                <a:cxn ang="0">
                  <a:pos x="128" y="106"/>
                </a:cxn>
                <a:cxn ang="0">
                  <a:pos x="125" y="104"/>
                </a:cxn>
                <a:cxn ang="0">
                  <a:pos x="133" y="104"/>
                </a:cxn>
                <a:cxn ang="0">
                  <a:pos x="123" y="99"/>
                </a:cxn>
                <a:cxn ang="0">
                  <a:pos x="121" y="95"/>
                </a:cxn>
                <a:cxn ang="0">
                  <a:pos x="111" y="92"/>
                </a:cxn>
                <a:cxn ang="0">
                  <a:pos x="111" y="87"/>
                </a:cxn>
                <a:cxn ang="0">
                  <a:pos x="102" y="85"/>
                </a:cxn>
                <a:cxn ang="0">
                  <a:pos x="97" y="78"/>
                </a:cxn>
                <a:cxn ang="0">
                  <a:pos x="95" y="73"/>
                </a:cxn>
                <a:cxn ang="0">
                  <a:pos x="90" y="69"/>
                </a:cxn>
                <a:cxn ang="0">
                  <a:pos x="83" y="62"/>
                </a:cxn>
                <a:cxn ang="0">
                  <a:pos x="83" y="57"/>
                </a:cxn>
                <a:cxn ang="0">
                  <a:pos x="90" y="54"/>
                </a:cxn>
                <a:cxn ang="0">
                  <a:pos x="90" y="50"/>
                </a:cxn>
                <a:cxn ang="0">
                  <a:pos x="85" y="45"/>
                </a:cxn>
                <a:cxn ang="0">
                  <a:pos x="71" y="40"/>
                </a:cxn>
                <a:cxn ang="0">
                  <a:pos x="64" y="33"/>
                </a:cxn>
                <a:cxn ang="0">
                  <a:pos x="57" y="24"/>
                </a:cxn>
                <a:cxn ang="0">
                  <a:pos x="48" y="17"/>
                </a:cxn>
                <a:cxn ang="0">
                  <a:pos x="40" y="14"/>
                </a:cxn>
                <a:cxn ang="0">
                  <a:pos x="22" y="7"/>
                </a:cxn>
                <a:cxn ang="0">
                  <a:pos x="10" y="2"/>
                </a:cxn>
                <a:cxn ang="0">
                  <a:pos x="0" y="0"/>
                </a:cxn>
              </a:cxnLst>
              <a:rect l="0" t="0" r="r" b="b"/>
              <a:pathLst>
                <a:path w="133" h="109">
                  <a:moveTo>
                    <a:pt x="0" y="0"/>
                  </a:moveTo>
                  <a:lnTo>
                    <a:pt x="0" y="2"/>
                  </a:lnTo>
                  <a:lnTo>
                    <a:pt x="0" y="33"/>
                  </a:lnTo>
                  <a:lnTo>
                    <a:pt x="0" y="50"/>
                  </a:lnTo>
                  <a:lnTo>
                    <a:pt x="0" y="54"/>
                  </a:lnTo>
                  <a:lnTo>
                    <a:pt x="0" y="57"/>
                  </a:lnTo>
                  <a:lnTo>
                    <a:pt x="0" y="59"/>
                  </a:lnTo>
                  <a:lnTo>
                    <a:pt x="3" y="71"/>
                  </a:lnTo>
                  <a:lnTo>
                    <a:pt x="3" y="85"/>
                  </a:lnTo>
                  <a:lnTo>
                    <a:pt x="3" y="87"/>
                  </a:lnTo>
                  <a:lnTo>
                    <a:pt x="5" y="87"/>
                  </a:lnTo>
                  <a:lnTo>
                    <a:pt x="7" y="87"/>
                  </a:lnTo>
                  <a:lnTo>
                    <a:pt x="10" y="87"/>
                  </a:lnTo>
                  <a:lnTo>
                    <a:pt x="12" y="87"/>
                  </a:lnTo>
                  <a:lnTo>
                    <a:pt x="14" y="87"/>
                  </a:lnTo>
                  <a:lnTo>
                    <a:pt x="17" y="87"/>
                  </a:lnTo>
                  <a:lnTo>
                    <a:pt x="19" y="87"/>
                  </a:lnTo>
                  <a:lnTo>
                    <a:pt x="22" y="90"/>
                  </a:lnTo>
                  <a:lnTo>
                    <a:pt x="24" y="90"/>
                  </a:lnTo>
                  <a:lnTo>
                    <a:pt x="29" y="87"/>
                  </a:lnTo>
                  <a:lnTo>
                    <a:pt x="31" y="85"/>
                  </a:lnTo>
                  <a:lnTo>
                    <a:pt x="31" y="85"/>
                  </a:lnTo>
                  <a:lnTo>
                    <a:pt x="31" y="80"/>
                  </a:lnTo>
                  <a:lnTo>
                    <a:pt x="29" y="78"/>
                  </a:lnTo>
                  <a:lnTo>
                    <a:pt x="26" y="78"/>
                  </a:lnTo>
                  <a:lnTo>
                    <a:pt x="31" y="76"/>
                  </a:lnTo>
                  <a:lnTo>
                    <a:pt x="33" y="76"/>
                  </a:lnTo>
                  <a:lnTo>
                    <a:pt x="33" y="73"/>
                  </a:lnTo>
                  <a:lnTo>
                    <a:pt x="33" y="71"/>
                  </a:lnTo>
                  <a:lnTo>
                    <a:pt x="36" y="73"/>
                  </a:lnTo>
                  <a:lnTo>
                    <a:pt x="38" y="71"/>
                  </a:lnTo>
                  <a:lnTo>
                    <a:pt x="38" y="69"/>
                  </a:lnTo>
                  <a:lnTo>
                    <a:pt x="38" y="66"/>
                  </a:lnTo>
                  <a:lnTo>
                    <a:pt x="38" y="66"/>
                  </a:lnTo>
                  <a:lnTo>
                    <a:pt x="43" y="69"/>
                  </a:lnTo>
                  <a:lnTo>
                    <a:pt x="43" y="66"/>
                  </a:lnTo>
                  <a:lnTo>
                    <a:pt x="45" y="66"/>
                  </a:lnTo>
                  <a:lnTo>
                    <a:pt x="45" y="66"/>
                  </a:lnTo>
                  <a:lnTo>
                    <a:pt x="48" y="66"/>
                  </a:lnTo>
                  <a:lnTo>
                    <a:pt x="50" y="66"/>
                  </a:lnTo>
                  <a:lnTo>
                    <a:pt x="50" y="66"/>
                  </a:lnTo>
                  <a:lnTo>
                    <a:pt x="52" y="69"/>
                  </a:lnTo>
                  <a:lnTo>
                    <a:pt x="52" y="69"/>
                  </a:lnTo>
                  <a:lnTo>
                    <a:pt x="55" y="69"/>
                  </a:lnTo>
                  <a:lnTo>
                    <a:pt x="57" y="71"/>
                  </a:lnTo>
                  <a:lnTo>
                    <a:pt x="57" y="71"/>
                  </a:lnTo>
                  <a:lnTo>
                    <a:pt x="59" y="71"/>
                  </a:lnTo>
                  <a:lnTo>
                    <a:pt x="62" y="71"/>
                  </a:lnTo>
                  <a:lnTo>
                    <a:pt x="66" y="73"/>
                  </a:lnTo>
                  <a:lnTo>
                    <a:pt x="71" y="76"/>
                  </a:lnTo>
                  <a:lnTo>
                    <a:pt x="71" y="78"/>
                  </a:lnTo>
                  <a:lnTo>
                    <a:pt x="74" y="83"/>
                  </a:lnTo>
                  <a:lnTo>
                    <a:pt x="76" y="85"/>
                  </a:lnTo>
                  <a:lnTo>
                    <a:pt x="81" y="87"/>
                  </a:lnTo>
                  <a:lnTo>
                    <a:pt x="81" y="87"/>
                  </a:lnTo>
                  <a:lnTo>
                    <a:pt x="81" y="90"/>
                  </a:lnTo>
                  <a:lnTo>
                    <a:pt x="81" y="90"/>
                  </a:lnTo>
                  <a:lnTo>
                    <a:pt x="83" y="92"/>
                  </a:lnTo>
                  <a:lnTo>
                    <a:pt x="85" y="92"/>
                  </a:lnTo>
                  <a:lnTo>
                    <a:pt x="88" y="95"/>
                  </a:lnTo>
                  <a:lnTo>
                    <a:pt x="90" y="99"/>
                  </a:lnTo>
                  <a:lnTo>
                    <a:pt x="92" y="99"/>
                  </a:lnTo>
                  <a:lnTo>
                    <a:pt x="95" y="102"/>
                  </a:lnTo>
                  <a:lnTo>
                    <a:pt x="97" y="102"/>
                  </a:lnTo>
                  <a:lnTo>
                    <a:pt x="99" y="102"/>
                  </a:lnTo>
                  <a:lnTo>
                    <a:pt x="104" y="102"/>
                  </a:lnTo>
                  <a:lnTo>
                    <a:pt x="107" y="102"/>
                  </a:lnTo>
                  <a:lnTo>
                    <a:pt x="121" y="104"/>
                  </a:lnTo>
                  <a:lnTo>
                    <a:pt x="121" y="106"/>
                  </a:lnTo>
                  <a:lnTo>
                    <a:pt x="121" y="106"/>
                  </a:lnTo>
                  <a:lnTo>
                    <a:pt x="125" y="109"/>
                  </a:lnTo>
                  <a:lnTo>
                    <a:pt x="128" y="106"/>
                  </a:lnTo>
                  <a:lnTo>
                    <a:pt x="130" y="106"/>
                  </a:lnTo>
                  <a:lnTo>
                    <a:pt x="128" y="104"/>
                  </a:lnTo>
                  <a:lnTo>
                    <a:pt x="125" y="104"/>
                  </a:lnTo>
                  <a:lnTo>
                    <a:pt x="128" y="104"/>
                  </a:lnTo>
                  <a:lnTo>
                    <a:pt x="130" y="104"/>
                  </a:lnTo>
                  <a:lnTo>
                    <a:pt x="133" y="104"/>
                  </a:lnTo>
                  <a:lnTo>
                    <a:pt x="133" y="102"/>
                  </a:lnTo>
                  <a:lnTo>
                    <a:pt x="125" y="102"/>
                  </a:lnTo>
                  <a:lnTo>
                    <a:pt x="123" y="99"/>
                  </a:lnTo>
                  <a:lnTo>
                    <a:pt x="118" y="97"/>
                  </a:lnTo>
                  <a:lnTo>
                    <a:pt x="118" y="95"/>
                  </a:lnTo>
                  <a:lnTo>
                    <a:pt x="121" y="95"/>
                  </a:lnTo>
                  <a:lnTo>
                    <a:pt x="118" y="92"/>
                  </a:lnTo>
                  <a:lnTo>
                    <a:pt x="116" y="92"/>
                  </a:lnTo>
                  <a:lnTo>
                    <a:pt x="111" y="92"/>
                  </a:lnTo>
                  <a:lnTo>
                    <a:pt x="111" y="92"/>
                  </a:lnTo>
                  <a:lnTo>
                    <a:pt x="111" y="90"/>
                  </a:lnTo>
                  <a:lnTo>
                    <a:pt x="111" y="87"/>
                  </a:lnTo>
                  <a:lnTo>
                    <a:pt x="109" y="85"/>
                  </a:lnTo>
                  <a:lnTo>
                    <a:pt x="104" y="87"/>
                  </a:lnTo>
                  <a:lnTo>
                    <a:pt x="102" y="85"/>
                  </a:lnTo>
                  <a:lnTo>
                    <a:pt x="99" y="80"/>
                  </a:lnTo>
                  <a:lnTo>
                    <a:pt x="97" y="80"/>
                  </a:lnTo>
                  <a:lnTo>
                    <a:pt x="97" y="78"/>
                  </a:lnTo>
                  <a:lnTo>
                    <a:pt x="97" y="76"/>
                  </a:lnTo>
                  <a:lnTo>
                    <a:pt x="97" y="73"/>
                  </a:lnTo>
                  <a:lnTo>
                    <a:pt x="95" y="73"/>
                  </a:lnTo>
                  <a:lnTo>
                    <a:pt x="95" y="73"/>
                  </a:lnTo>
                  <a:lnTo>
                    <a:pt x="92" y="71"/>
                  </a:lnTo>
                  <a:lnTo>
                    <a:pt x="90" y="69"/>
                  </a:lnTo>
                  <a:lnTo>
                    <a:pt x="88" y="66"/>
                  </a:lnTo>
                  <a:lnTo>
                    <a:pt x="85" y="64"/>
                  </a:lnTo>
                  <a:lnTo>
                    <a:pt x="83" y="62"/>
                  </a:lnTo>
                  <a:lnTo>
                    <a:pt x="83" y="59"/>
                  </a:lnTo>
                  <a:lnTo>
                    <a:pt x="81" y="57"/>
                  </a:lnTo>
                  <a:lnTo>
                    <a:pt x="83" y="57"/>
                  </a:lnTo>
                  <a:lnTo>
                    <a:pt x="85" y="57"/>
                  </a:lnTo>
                  <a:lnTo>
                    <a:pt x="88" y="57"/>
                  </a:lnTo>
                  <a:lnTo>
                    <a:pt x="90" y="54"/>
                  </a:lnTo>
                  <a:lnTo>
                    <a:pt x="92" y="54"/>
                  </a:lnTo>
                  <a:lnTo>
                    <a:pt x="92" y="52"/>
                  </a:lnTo>
                  <a:lnTo>
                    <a:pt x="90" y="50"/>
                  </a:lnTo>
                  <a:lnTo>
                    <a:pt x="90" y="47"/>
                  </a:lnTo>
                  <a:lnTo>
                    <a:pt x="88" y="45"/>
                  </a:lnTo>
                  <a:lnTo>
                    <a:pt x="85" y="45"/>
                  </a:lnTo>
                  <a:lnTo>
                    <a:pt x="78" y="43"/>
                  </a:lnTo>
                  <a:lnTo>
                    <a:pt x="76" y="43"/>
                  </a:lnTo>
                  <a:lnTo>
                    <a:pt x="71" y="40"/>
                  </a:lnTo>
                  <a:lnTo>
                    <a:pt x="66" y="38"/>
                  </a:lnTo>
                  <a:lnTo>
                    <a:pt x="64" y="38"/>
                  </a:lnTo>
                  <a:lnTo>
                    <a:pt x="64" y="33"/>
                  </a:lnTo>
                  <a:lnTo>
                    <a:pt x="64" y="31"/>
                  </a:lnTo>
                  <a:lnTo>
                    <a:pt x="62" y="26"/>
                  </a:lnTo>
                  <a:lnTo>
                    <a:pt x="57" y="24"/>
                  </a:lnTo>
                  <a:lnTo>
                    <a:pt x="55" y="24"/>
                  </a:lnTo>
                  <a:lnTo>
                    <a:pt x="50" y="19"/>
                  </a:lnTo>
                  <a:lnTo>
                    <a:pt x="48" y="17"/>
                  </a:lnTo>
                  <a:lnTo>
                    <a:pt x="45" y="14"/>
                  </a:lnTo>
                  <a:lnTo>
                    <a:pt x="43" y="14"/>
                  </a:lnTo>
                  <a:lnTo>
                    <a:pt x="40" y="14"/>
                  </a:lnTo>
                  <a:lnTo>
                    <a:pt x="31" y="10"/>
                  </a:lnTo>
                  <a:lnTo>
                    <a:pt x="24" y="10"/>
                  </a:lnTo>
                  <a:lnTo>
                    <a:pt x="22" y="7"/>
                  </a:lnTo>
                  <a:lnTo>
                    <a:pt x="19" y="7"/>
                  </a:lnTo>
                  <a:lnTo>
                    <a:pt x="14" y="5"/>
                  </a:lnTo>
                  <a:lnTo>
                    <a:pt x="10" y="2"/>
                  </a:lnTo>
                  <a:lnTo>
                    <a:pt x="7" y="2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5" name="Freeform 581">
              <a:extLst>
                <a:ext uri="{FF2B5EF4-FFF2-40B4-BE49-F238E27FC236}">
                  <a16:creationId xmlns:a16="http://schemas.microsoft.com/office/drawing/2014/main" id="{04BFB4C9-51AE-9544-AB76-88A0FD8E45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2129" y="3782339"/>
              <a:ext cx="232537" cy="201846"/>
            </a:xfrm>
            <a:custGeom>
              <a:avLst/>
              <a:gdLst/>
              <a:ahLst/>
              <a:cxnLst>
                <a:cxn ang="0">
                  <a:pos x="59" y="2"/>
                </a:cxn>
                <a:cxn ang="0">
                  <a:pos x="43" y="12"/>
                </a:cxn>
                <a:cxn ang="0">
                  <a:pos x="26" y="21"/>
                </a:cxn>
                <a:cxn ang="0">
                  <a:pos x="19" y="23"/>
                </a:cxn>
                <a:cxn ang="0">
                  <a:pos x="14" y="28"/>
                </a:cxn>
                <a:cxn ang="0">
                  <a:pos x="10" y="38"/>
                </a:cxn>
                <a:cxn ang="0">
                  <a:pos x="3" y="45"/>
                </a:cxn>
                <a:cxn ang="0">
                  <a:pos x="0" y="54"/>
                </a:cxn>
                <a:cxn ang="0">
                  <a:pos x="0" y="61"/>
                </a:cxn>
                <a:cxn ang="0">
                  <a:pos x="0" y="64"/>
                </a:cxn>
                <a:cxn ang="0">
                  <a:pos x="3" y="66"/>
                </a:cxn>
                <a:cxn ang="0">
                  <a:pos x="3" y="68"/>
                </a:cxn>
                <a:cxn ang="0">
                  <a:pos x="5" y="71"/>
                </a:cxn>
                <a:cxn ang="0">
                  <a:pos x="7" y="71"/>
                </a:cxn>
                <a:cxn ang="0">
                  <a:pos x="10" y="71"/>
                </a:cxn>
                <a:cxn ang="0">
                  <a:pos x="12" y="68"/>
                </a:cxn>
                <a:cxn ang="0">
                  <a:pos x="19" y="68"/>
                </a:cxn>
                <a:cxn ang="0">
                  <a:pos x="26" y="68"/>
                </a:cxn>
                <a:cxn ang="0">
                  <a:pos x="29" y="68"/>
                </a:cxn>
                <a:cxn ang="0">
                  <a:pos x="31" y="73"/>
                </a:cxn>
                <a:cxn ang="0">
                  <a:pos x="33" y="73"/>
                </a:cxn>
                <a:cxn ang="0">
                  <a:pos x="33" y="68"/>
                </a:cxn>
                <a:cxn ang="0">
                  <a:pos x="31" y="61"/>
                </a:cxn>
                <a:cxn ang="0">
                  <a:pos x="31" y="57"/>
                </a:cxn>
                <a:cxn ang="0">
                  <a:pos x="36" y="54"/>
                </a:cxn>
                <a:cxn ang="0">
                  <a:pos x="48" y="54"/>
                </a:cxn>
                <a:cxn ang="0">
                  <a:pos x="59" y="54"/>
                </a:cxn>
                <a:cxn ang="0">
                  <a:pos x="66" y="52"/>
                </a:cxn>
                <a:cxn ang="0">
                  <a:pos x="76" y="54"/>
                </a:cxn>
                <a:cxn ang="0">
                  <a:pos x="81" y="54"/>
                </a:cxn>
                <a:cxn ang="0">
                  <a:pos x="83" y="52"/>
                </a:cxn>
                <a:cxn ang="0">
                  <a:pos x="85" y="49"/>
                </a:cxn>
                <a:cxn ang="0">
                  <a:pos x="88" y="47"/>
                </a:cxn>
                <a:cxn ang="0">
                  <a:pos x="92" y="47"/>
                </a:cxn>
                <a:cxn ang="0">
                  <a:pos x="100" y="45"/>
                </a:cxn>
                <a:cxn ang="0">
                  <a:pos x="100" y="42"/>
                </a:cxn>
                <a:cxn ang="0">
                  <a:pos x="102" y="40"/>
                </a:cxn>
                <a:cxn ang="0">
                  <a:pos x="97" y="35"/>
                </a:cxn>
                <a:cxn ang="0">
                  <a:pos x="100" y="35"/>
                </a:cxn>
                <a:cxn ang="0">
                  <a:pos x="97" y="31"/>
                </a:cxn>
                <a:cxn ang="0">
                  <a:pos x="92" y="31"/>
                </a:cxn>
                <a:cxn ang="0">
                  <a:pos x="88" y="31"/>
                </a:cxn>
                <a:cxn ang="0">
                  <a:pos x="83" y="26"/>
                </a:cxn>
                <a:cxn ang="0">
                  <a:pos x="76" y="16"/>
                </a:cxn>
                <a:cxn ang="0">
                  <a:pos x="74" y="9"/>
                </a:cxn>
                <a:cxn ang="0">
                  <a:pos x="69" y="7"/>
                </a:cxn>
                <a:cxn ang="0">
                  <a:pos x="71" y="0"/>
                </a:cxn>
              </a:cxnLst>
              <a:rect l="0" t="0" r="r" b="b"/>
              <a:pathLst>
                <a:path w="102" h="73">
                  <a:moveTo>
                    <a:pt x="71" y="0"/>
                  </a:moveTo>
                  <a:lnTo>
                    <a:pt x="64" y="0"/>
                  </a:lnTo>
                  <a:lnTo>
                    <a:pt x="59" y="2"/>
                  </a:lnTo>
                  <a:lnTo>
                    <a:pt x="57" y="2"/>
                  </a:lnTo>
                  <a:lnTo>
                    <a:pt x="52" y="7"/>
                  </a:lnTo>
                  <a:lnTo>
                    <a:pt x="43" y="12"/>
                  </a:lnTo>
                  <a:lnTo>
                    <a:pt x="40" y="16"/>
                  </a:lnTo>
                  <a:lnTo>
                    <a:pt x="36" y="19"/>
                  </a:lnTo>
                  <a:lnTo>
                    <a:pt x="26" y="21"/>
                  </a:lnTo>
                  <a:lnTo>
                    <a:pt x="24" y="21"/>
                  </a:lnTo>
                  <a:lnTo>
                    <a:pt x="22" y="23"/>
                  </a:lnTo>
                  <a:lnTo>
                    <a:pt x="19" y="23"/>
                  </a:lnTo>
                  <a:lnTo>
                    <a:pt x="17" y="23"/>
                  </a:lnTo>
                  <a:lnTo>
                    <a:pt x="17" y="26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12" y="35"/>
                  </a:lnTo>
                  <a:lnTo>
                    <a:pt x="10" y="38"/>
                  </a:lnTo>
                  <a:lnTo>
                    <a:pt x="7" y="42"/>
                  </a:lnTo>
                  <a:lnTo>
                    <a:pt x="5" y="45"/>
                  </a:lnTo>
                  <a:lnTo>
                    <a:pt x="3" y="45"/>
                  </a:lnTo>
                  <a:lnTo>
                    <a:pt x="3" y="47"/>
                  </a:lnTo>
                  <a:lnTo>
                    <a:pt x="3" y="49"/>
                  </a:lnTo>
                  <a:lnTo>
                    <a:pt x="0" y="54"/>
                  </a:lnTo>
                  <a:lnTo>
                    <a:pt x="0" y="57"/>
                  </a:lnTo>
                  <a:lnTo>
                    <a:pt x="0" y="59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3" y="66"/>
                  </a:lnTo>
                  <a:lnTo>
                    <a:pt x="3" y="66"/>
                  </a:lnTo>
                  <a:lnTo>
                    <a:pt x="3" y="66"/>
                  </a:lnTo>
                  <a:lnTo>
                    <a:pt x="3" y="68"/>
                  </a:lnTo>
                  <a:lnTo>
                    <a:pt x="3" y="68"/>
                  </a:lnTo>
                  <a:lnTo>
                    <a:pt x="5" y="68"/>
                  </a:lnTo>
                  <a:lnTo>
                    <a:pt x="5" y="71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10" y="71"/>
                  </a:lnTo>
                  <a:lnTo>
                    <a:pt x="10" y="71"/>
                  </a:lnTo>
                  <a:lnTo>
                    <a:pt x="12" y="71"/>
                  </a:lnTo>
                  <a:lnTo>
                    <a:pt x="12" y="68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9" y="68"/>
                  </a:lnTo>
                  <a:lnTo>
                    <a:pt x="22" y="66"/>
                  </a:lnTo>
                  <a:lnTo>
                    <a:pt x="22" y="68"/>
                  </a:lnTo>
                  <a:lnTo>
                    <a:pt x="26" y="68"/>
                  </a:lnTo>
                  <a:lnTo>
                    <a:pt x="26" y="68"/>
                  </a:lnTo>
                  <a:lnTo>
                    <a:pt x="26" y="68"/>
                  </a:lnTo>
                  <a:lnTo>
                    <a:pt x="29" y="68"/>
                  </a:lnTo>
                  <a:lnTo>
                    <a:pt x="29" y="71"/>
                  </a:lnTo>
                  <a:lnTo>
                    <a:pt x="29" y="71"/>
                  </a:lnTo>
                  <a:lnTo>
                    <a:pt x="31" y="73"/>
                  </a:lnTo>
                  <a:lnTo>
                    <a:pt x="31" y="73"/>
                  </a:lnTo>
                  <a:lnTo>
                    <a:pt x="33" y="73"/>
                  </a:lnTo>
                  <a:lnTo>
                    <a:pt x="33" y="73"/>
                  </a:lnTo>
                  <a:lnTo>
                    <a:pt x="33" y="71"/>
                  </a:lnTo>
                  <a:lnTo>
                    <a:pt x="33" y="71"/>
                  </a:lnTo>
                  <a:lnTo>
                    <a:pt x="33" y="68"/>
                  </a:lnTo>
                  <a:lnTo>
                    <a:pt x="31" y="66"/>
                  </a:lnTo>
                  <a:lnTo>
                    <a:pt x="33" y="61"/>
                  </a:lnTo>
                  <a:lnTo>
                    <a:pt x="31" y="61"/>
                  </a:lnTo>
                  <a:lnTo>
                    <a:pt x="31" y="61"/>
                  </a:lnTo>
                  <a:lnTo>
                    <a:pt x="31" y="59"/>
                  </a:lnTo>
                  <a:lnTo>
                    <a:pt x="31" y="57"/>
                  </a:lnTo>
                  <a:lnTo>
                    <a:pt x="31" y="57"/>
                  </a:lnTo>
                  <a:lnTo>
                    <a:pt x="31" y="54"/>
                  </a:lnTo>
                  <a:lnTo>
                    <a:pt x="36" y="54"/>
                  </a:lnTo>
                  <a:lnTo>
                    <a:pt x="38" y="54"/>
                  </a:lnTo>
                  <a:lnTo>
                    <a:pt x="40" y="54"/>
                  </a:lnTo>
                  <a:lnTo>
                    <a:pt x="48" y="54"/>
                  </a:lnTo>
                  <a:lnTo>
                    <a:pt x="55" y="54"/>
                  </a:lnTo>
                  <a:lnTo>
                    <a:pt x="59" y="54"/>
                  </a:lnTo>
                  <a:lnTo>
                    <a:pt x="59" y="54"/>
                  </a:lnTo>
                  <a:lnTo>
                    <a:pt x="62" y="52"/>
                  </a:lnTo>
                  <a:lnTo>
                    <a:pt x="66" y="52"/>
                  </a:lnTo>
                  <a:lnTo>
                    <a:pt x="66" y="52"/>
                  </a:lnTo>
                  <a:lnTo>
                    <a:pt x="74" y="54"/>
                  </a:lnTo>
                  <a:lnTo>
                    <a:pt x="76" y="54"/>
                  </a:lnTo>
                  <a:lnTo>
                    <a:pt x="76" y="54"/>
                  </a:lnTo>
                  <a:lnTo>
                    <a:pt x="76" y="54"/>
                  </a:lnTo>
                  <a:lnTo>
                    <a:pt x="81" y="54"/>
                  </a:lnTo>
                  <a:lnTo>
                    <a:pt x="81" y="54"/>
                  </a:lnTo>
                  <a:lnTo>
                    <a:pt x="81" y="52"/>
                  </a:lnTo>
                  <a:lnTo>
                    <a:pt x="83" y="52"/>
                  </a:lnTo>
                  <a:lnTo>
                    <a:pt x="83" y="52"/>
                  </a:lnTo>
                  <a:lnTo>
                    <a:pt x="83" y="52"/>
                  </a:lnTo>
                  <a:lnTo>
                    <a:pt x="83" y="49"/>
                  </a:lnTo>
                  <a:lnTo>
                    <a:pt x="85" y="49"/>
                  </a:lnTo>
                  <a:lnTo>
                    <a:pt x="85" y="49"/>
                  </a:lnTo>
                  <a:lnTo>
                    <a:pt x="88" y="47"/>
                  </a:lnTo>
                  <a:lnTo>
                    <a:pt x="88" y="47"/>
                  </a:lnTo>
                  <a:lnTo>
                    <a:pt x="90" y="47"/>
                  </a:lnTo>
                  <a:lnTo>
                    <a:pt x="92" y="47"/>
                  </a:lnTo>
                  <a:lnTo>
                    <a:pt x="92" y="47"/>
                  </a:lnTo>
                  <a:lnTo>
                    <a:pt x="95" y="47"/>
                  </a:lnTo>
                  <a:lnTo>
                    <a:pt x="97" y="47"/>
                  </a:lnTo>
                  <a:lnTo>
                    <a:pt x="100" y="45"/>
                  </a:lnTo>
                  <a:lnTo>
                    <a:pt x="100" y="45"/>
                  </a:lnTo>
                  <a:lnTo>
                    <a:pt x="100" y="42"/>
                  </a:lnTo>
                  <a:lnTo>
                    <a:pt x="100" y="42"/>
                  </a:lnTo>
                  <a:lnTo>
                    <a:pt x="102" y="42"/>
                  </a:lnTo>
                  <a:lnTo>
                    <a:pt x="102" y="40"/>
                  </a:lnTo>
                  <a:lnTo>
                    <a:pt x="102" y="40"/>
                  </a:lnTo>
                  <a:lnTo>
                    <a:pt x="97" y="38"/>
                  </a:lnTo>
                  <a:lnTo>
                    <a:pt x="97" y="38"/>
                  </a:lnTo>
                  <a:lnTo>
                    <a:pt x="97" y="35"/>
                  </a:lnTo>
                  <a:lnTo>
                    <a:pt x="97" y="35"/>
                  </a:lnTo>
                  <a:lnTo>
                    <a:pt x="97" y="35"/>
                  </a:lnTo>
                  <a:lnTo>
                    <a:pt x="100" y="35"/>
                  </a:lnTo>
                  <a:lnTo>
                    <a:pt x="100" y="35"/>
                  </a:lnTo>
                  <a:lnTo>
                    <a:pt x="100" y="33"/>
                  </a:lnTo>
                  <a:lnTo>
                    <a:pt x="97" y="31"/>
                  </a:lnTo>
                  <a:lnTo>
                    <a:pt x="95" y="31"/>
                  </a:lnTo>
                  <a:lnTo>
                    <a:pt x="95" y="31"/>
                  </a:lnTo>
                  <a:lnTo>
                    <a:pt x="92" y="31"/>
                  </a:lnTo>
                  <a:lnTo>
                    <a:pt x="92" y="33"/>
                  </a:lnTo>
                  <a:lnTo>
                    <a:pt x="92" y="33"/>
                  </a:lnTo>
                  <a:lnTo>
                    <a:pt x="88" y="31"/>
                  </a:lnTo>
                  <a:lnTo>
                    <a:pt x="88" y="31"/>
                  </a:lnTo>
                  <a:lnTo>
                    <a:pt x="85" y="28"/>
                  </a:lnTo>
                  <a:lnTo>
                    <a:pt x="83" y="26"/>
                  </a:lnTo>
                  <a:lnTo>
                    <a:pt x="83" y="23"/>
                  </a:lnTo>
                  <a:lnTo>
                    <a:pt x="81" y="21"/>
                  </a:lnTo>
                  <a:lnTo>
                    <a:pt x="76" y="16"/>
                  </a:lnTo>
                  <a:lnTo>
                    <a:pt x="74" y="14"/>
                  </a:lnTo>
                  <a:lnTo>
                    <a:pt x="74" y="12"/>
                  </a:lnTo>
                  <a:lnTo>
                    <a:pt x="74" y="9"/>
                  </a:lnTo>
                  <a:lnTo>
                    <a:pt x="74" y="9"/>
                  </a:lnTo>
                  <a:lnTo>
                    <a:pt x="71" y="7"/>
                  </a:lnTo>
                  <a:lnTo>
                    <a:pt x="69" y="7"/>
                  </a:lnTo>
                  <a:lnTo>
                    <a:pt x="71" y="5"/>
                  </a:lnTo>
                  <a:lnTo>
                    <a:pt x="71" y="2"/>
                  </a:lnTo>
                  <a:lnTo>
                    <a:pt x="71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6" name="Freeform 583">
              <a:extLst>
                <a:ext uri="{FF2B5EF4-FFF2-40B4-BE49-F238E27FC236}">
                  <a16:creationId xmlns:a16="http://schemas.microsoft.com/office/drawing/2014/main" id="{D836CF78-41BE-C847-A3A6-473DA537F6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1199" y="3868054"/>
              <a:ext cx="225697" cy="201846"/>
            </a:xfrm>
            <a:custGeom>
              <a:avLst/>
              <a:gdLst/>
              <a:ahLst/>
              <a:cxnLst>
                <a:cxn ang="0">
                  <a:pos x="43" y="4"/>
                </a:cxn>
                <a:cxn ang="0">
                  <a:pos x="35" y="4"/>
                </a:cxn>
                <a:cxn ang="0">
                  <a:pos x="28" y="2"/>
                </a:cxn>
                <a:cxn ang="0">
                  <a:pos x="24" y="0"/>
                </a:cxn>
                <a:cxn ang="0">
                  <a:pos x="19" y="2"/>
                </a:cxn>
                <a:cxn ang="0">
                  <a:pos x="17" y="7"/>
                </a:cxn>
                <a:cxn ang="0">
                  <a:pos x="17" y="14"/>
                </a:cxn>
                <a:cxn ang="0">
                  <a:pos x="5" y="18"/>
                </a:cxn>
                <a:cxn ang="0">
                  <a:pos x="0" y="26"/>
                </a:cxn>
                <a:cxn ang="0">
                  <a:pos x="5" y="23"/>
                </a:cxn>
                <a:cxn ang="0">
                  <a:pos x="7" y="30"/>
                </a:cxn>
                <a:cxn ang="0">
                  <a:pos x="17" y="37"/>
                </a:cxn>
                <a:cxn ang="0">
                  <a:pos x="21" y="44"/>
                </a:cxn>
                <a:cxn ang="0">
                  <a:pos x="26" y="49"/>
                </a:cxn>
                <a:cxn ang="0">
                  <a:pos x="31" y="44"/>
                </a:cxn>
                <a:cxn ang="0">
                  <a:pos x="35" y="40"/>
                </a:cxn>
                <a:cxn ang="0">
                  <a:pos x="38" y="37"/>
                </a:cxn>
                <a:cxn ang="0">
                  <a:pos x="52" y="37"/>
                </a:cxn>
                <a:cxn ang="0">
                  <a:pos x="57" y="42"/>
                </a:cxn>
                <a:cxn ang="0">
                  <a:pos x="59" y="44"/>
                </a:cxn>
                <a:cxn ang="0">
                  <a:pos x="59" y="49"/>
                </a:cxn>
                <a:cxn ang="0">
                  <a:pos x="61" y="54"/>
                </a:cxn>
                <a:cxn ang="0">
                  <a:pos x="61" y="56"/>
                </a:cxn>
                <a:cxn ang="0">
                  <a:pos x="64" y="56"/>
                </a:cxn>
                <a:cxn ang="0">
                  <a:pos x="69" y="56"/>
                </a:cxn>
                <a:cxn ang="0">
                  <a:pos x="73" y="56"/>
                </a:cxn>
                <a:cxn ang="0">
                  <a:pos x="76" y="66"/>
                </a:cxn>
                <a:cxn ang="0">
                  <a:pos x="73" y="70"/>
                </a:cxn>
                <a:cxn ang="0">
                  <a:pos x="80" y="73"/>
                </a:cxn>
                <a:cxn ang="0">
                  <a:pos x="85" y="70"/>
                </a:cxn>
                <a:cxn ang="0">
                  <a:pos x="87" y="68"/>
                </a:cxn>
                <a:cxn ang="0">
                  <a:pos x="95" y="63"/>
                </a:cxn>
                <a:cxn ang="0">
                  <a:pos x="95" y="61"/>
                </a:cxn>
                <a:cxn ang="0">
                  <a:pos x="92" y="56"/>
                </a:cxn>
                <a:cxn ang="0">
                  <a:pos x="97" y="56"/>
                </a:cxn>
                <a:cxn ang="0">
                  <a:pos x="97" y="56"/>
                </a:cxn>
                <a:cxn ang="0">
                  <a:pos x="95" y="52"/>
                </a:cxn>
                <a:cxn ang="0">
                  <a:pos x="97" y="49"/>
                </a:cxn>
                <a:cxn ang="0">
                  <a:pos x="92" y="42"/>
                </a:cxn>
                <a:cxn ang="0">
                  <a:pos x="92" y="35"/>
                </a:cxn>
                <a:cxn ang="0">
                  <a:pos x="92" y="30"/>
                </a:cxn>
                <a:cxn ang="0">
                  <a:pos x="90" y="21"/>
                </a:cxn>
                <a:cxn ang="0">
                  <a:pos x="85" y="21"/>
                </a:cxn>
                <a:cxn ang="0">
                  <a:pos x="87" y="18"/>
                </a:cxn>
                <a:cxn ang="0">
                  <a:pos x="87" y="16"/>
                </a:cxn>
                <a:cxn ang="0">
                  <a:pos x="83" y="9"/>
                </a:cxn>
                <a:cxn ang="0">
                  <a:pos x="80" y="7"/>
                </a:cxn>
                <a:cxn ang="0">
                  <a:pos x="80" y="2"/>
                </a:cxn>
                <a:cxn ang="0">
                  <a:pos x="76" y="2"/>
                </a:cxn>
                <a:cxn ang="0">
                  <a:pos x="71" y="9"/>
                </a:cxn>
                <a:cxn ang="0">
                  <a:pos x="61" y="7"/>
                </a:cxn>
                <a:cxn ang="0">
                  <a:pos x="57" y="7"/>
                </a:cxn>
                <a:cxn ang="0">
                  <a:pos x="50" y="9"/>
                </a:cxn>
                <a:cxn ang="0">
                  <a:pos x="50" y="4"/>
                </a:cxn>
              </a:cxnLst>
              <a:rect l="0" t="0" r="r" b="b"/>
              <a:pathLst>
                <a:path w="99" h="73">
                  <a:moveTo>
                    <a:pt x="50" y="2"/>
                  </a:moveTo>
                  <a:lnTo>
                    <a:pt x="47" y="2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3" y="4"/>
                  </a:lnTo>
                  <a:lnTo>
                    <a:pt x="43" y="4"/>
                  </a:lnTo>
                  <a:lnTo>
                    <a:pt x="40" y="4"/>
                  </a:lnTo>
                  <a:lnTo>
                    <a:pt x="38" y="4"/>
                  </a:lnTo>
                  <a:lnTo>
                    <a:pt x="35" y="4"/>
                  </a:lnTo>
                  <a:lnTo>
                    <a:pt x="35" y="4"/>
                  </a:lnTo>
                  <a:lnTo>
                    <a:pt x="35" y="4"/>
                  </a:lnTo>
                  <a:lnTo>
                    <a:pt x="33" y="2"/>
                  </a:lnTo>
                  <a:lnTo>
                    <a:pt x="31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7" y="4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9"/>
                  </a:lnTo>
                  <a:lnTo>
                    <a:pt x="19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2" y="14"/>
                  </a:lnTo>
                  <a:lnTo>
                    <a:pt x="7" y="16"/>
                  </a:lnTo>
                  <a:lnTo>
                    <a:pt x="5" y="16"/>
                  </a:lnTo>
                  <a:lnTo>
                    <a:pt x="5" y="18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2" y="23"/>
                  </a:lnTo>
                  <a:lnTo>
                    <a:pt x="0" y="23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6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30"/>
                  </a:lnTo>
                  <a:lnTo>
                    <a:pt x="9" y="33"/>
                  </a:lnTo>
                  <a:lnTo>
                    <a:pt x="9" y="35"/>
                  </a:lnTo>
                  <a:lnTo>
                    <a:pt x="12" y="35"/>
                  </a:lnTo>
                  <a:lnTo>
                    <a:pt x="14" y="37"/>
                  </a:lnTo>
                  <a:lnTo>
                    <a:pt x="17" y="37"/>
                  </a:lnTo>
                  <a:lnTo>
                    <a:pt x="17" y="40"/>
                  </a:lnTo>
                  <a:lnTo>
                    <a:pt x="19" y="42"/>
                  </a:lnTo>
                  <a:lnTo>
                    <a:pt x="19" y="42"/>
                  </a:lnTo>
                  <a:lnTo>
                    <a:pt x="21" y="44"/>
                  </a:lnTo>
                  <a:lnTo>
                    <a:pt x="21" y="44"/>
                  </a:lnTo>
                  <a:lnTo>
                    <a:pt x="21" y="44"/>
                  </a:lnTo>
                  <a:lnTo>
                    <a:pt x="21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6" y="49"/>
                  </a:lnTo>
                  <a:lnTo>
                    <a:pt x="26" y="49"/>
                  </a:lnTo>
                  <a:lnTo>
                    <a:pt x="26" y="49"/>
                  </a:lnTo>
                  <a:lnTo>
                    <a:pt x="28" y="47"/>
                  </a:lnTo>
                  <a:lnTo>
                    <a:pt x="28" y="44"/>
                  </a:lnTo>
                  <a:lnTo>
                    <a:pt x="31" y="44"/>
                  </a:lnTo>
                  <a:lnTo>
                    <a:pt x="31" y="44"/>
                  </a:lnTo>
                  <a:lnTo>
                    <a:pt x="31" y="44"/>
                  </a:lnTo>
                  <a:lnTo>
                    <a:pt x="33" y="42"/>
                  </a:lnTo>
                  <a:lnTo>
                    <a:pt x="33" y="42"/>
                  </a:lnTo>
                  <a:lnTo>
                    <a:pt x="35" y="40"/>
                  </a:lnTo>
                  <a:lnTo>
                    <a:pt x="33" y="37"/>
                  </a:lnTo>
                  <a:lnTo>
                    <a:pt x="35" y="37"/>
                  </a:lnTo>
                  <a:lnTo>
                    <a:pt x="38" y="37"/>
                  </a:lnTo>
                  <a:lnTo>
                    <a:pt x="38" y="37"/>
                  </a:lnTo>
                  <a:lnTo>
                    <a:pt x="38" y="37"/>
                  </a:lnTo>
                  <a:lnTo>
                    <a:pt x="40" y="37"/>
                  </a:lnTo>
                  <a:lnTo>
                    <a:pt x="43" y="37"/>
                  </a:lnTo>
                  <a:lnTo>
                    <a:pt x="43" y="35"/>
                  </a:lnTo>
                  <a:lnTo>
                    <a:pt x="47" y="35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7" y="44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59" y="47"/>
                  </a:lnTo>
                  <a:lnTo>
                    <a:pt x="59" y="47"/>
                  </a:lnTo>
                  <a:lnTo>
                    <a:pt x="59" y="49"/>
                  </a:lnTo>
                  <a:lnTo>
                    <a:pt x="59" y="49"/>
                  </a:lnTo>
                  <a:lnTo>
                    <a:pt x="59" y="49"/>
                  </a:lnTo>
                  <a:lnTo>
                    <a:pt x="61" y="49"/>
                  </a:lnTo>
                  <a:lnTo>
                    <a:pt x="61" y="54"/>
                  </a:lnTo>
                  <a:lnTo>
                    <a:pt x="61" y="54"/>
                  </a:lnTo>
                  <a:lnTo>
                    <a:pt x="59" y="54"/>
                  </a:lnTo>
                  <a:lnTo>
                    <a:pt x="59" y="56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64" y="56"/>
                  </a:lnTo>
                  <a:lnTo>
                    <a:pt x="64" y="56"/>
                  </a:lnTo>
                  <a:lnTo>
                    <a:pt x="64" y="56"/>
                  </a:lnTo>
                  <a:lnTo>
                    <a:pt x="64" y="56"/>
                  </a:lnTo>
                  <a:lnTo>
                    <a:pt x="64" y="56"/>
                  </a:lnTo>
                  <a:lnTo>
                    <a:pt x="66" y="56"/>
                  </a:lnTo>
                  <a:lnTo>
                    <a:pt x="66" y="56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71" y="56"/>
                  </a:lnTo>
                  <a:lnTo>
                    <a:pt x="71" y="56"/>
                  </a:lnTo>
                  <a:lnTo>
                    <a:pt x="71" y="56"/>
                  </a:lnTo>
                  <a:lnTo>
                    <a:pt x="73" y="56"/>
                  </a:lnTo>
                  <a:lnTo>
                    <a:pt x="73" y="59"/>
                  </a:lnTo>
                  <a:lnTo>
                    <a:pt x="73" y="61"/>
                  </a:lnTo>
                  <a:lnTo>
                    <a:pt x="76" y="61"/>
                  </a:lnTo>
                  <a:lnTo>
                    <a:pt x="76" y="66"/>
                  </a:lnTo>
                  <a:lnTo>
                    <a:pt x="76" y="66"/>
                  </a:lnTo>
                  <a:lnTo>
                    <a:pt x="76" y="68"/>
                  </a:lnTo>
                  <a:lnTo>
                    <a:pt x="76" y="70"/>
                  </a:lnTo>
                  <a:lnTo>
                    <a:pt x="73" y="70"/>
                  </a:lnTo>
                  <a:lnTo>
                    <a:pt x="73" y="70"/>
                  </a:lnTo>
                  <a:lnTo>
                    <a:pt x="73" y="70"/>
                  </a:lnTo>
                  <a:lnTo>
                    <a:pt x="76" y="70"/>
                  </a:lnTo>
                  <a:lnTo>
                    <a:pt x="76" y="70"/>
                  </a:lnTo>
                  <a:lnTo>
                    <a:pt x="78" y="70"/>
                  </a:lnTo>
                  <a:lnTo>
                    <a:pt x="78" y="73"/>
                  </a:lnTo>
                  <a:lnTo>
                    <a:pt x="80" y="73"/>
                  </a:lnTo>
                  <a:lnTo>
                    <a:pt x="80" y="73"/>
                  </a:lnTo>
                  <a:lnTo>
                    <a:pt x="80" y="73"/>
                  </a:lnTo>
                  <a:lnTo>
                    <a:pt x="83" y="73"/>
                  </a:lnTo>
                  <a:lnTo>
                    <a:pt x="83" y="70"/>
                  </a:lnTo>
                  <a:lnTo>
                    <a:pt x="85" y="70"/>
                  </a:lnTo>
                  <a:lnTo>
                    <a:pt x="85" y="68"/>
                  </a:lnTo>
                  <a:lnTo>
                    <a:pt x="85" y="68"/>
                  </a:lnTo>
                  <a:lnTo>
                    <a:pt x="87" y="68"/>
                  </a:lnTo>
                  <a:lnTo>
                    <a:pt x="87" y="68"/>
                  </a:lnTo>
                  <a:lnTo>
                    <a:pt x="87" y="68"/>
                  </a:lnTo>
                  <a:lnTo>
                    <a:pt x="92" y="68"/>
                  </a:lnTo>
                  <a:lnTo>
                    <a:pt x="92" y="68"/>
                  </a:lnTo>
                  <a:lnTo>
                    <a:pt x="92" y="66"/>
                  </a:lnTo>
                  <a:lnTo>
                    <a:pt x="92" y="63"/>
                  </a:lnTo>
                  <a:lnTo>
                    <a:pt x="95" y="63"/>
                  </a:lnTo>
                  <a:lnTo>
                    <a:pt x="95" y="61"/>
                  </a:lnTo>
                  <a:lnTo>
                    <a:pt x="95" y="61"/>
                  </a:lnTo>
                  <a:lnTo>
                    <a:pt x="95" y="61"/>
                  </a:lnTo>
                  <a:lnTo>
                    <a:pt x="95" y="61"/>
                  </a:lnTo>
                  <a:lnTo>
                    <a:pt x="95" y="61"/>
                  </a:lnTo>
                  <a:lnTo>
                    <a:pt x="92" y="61"/>
                  </a:lnTo>
                  <a:lnTo>
                    <a:pt x="92" y="61"/>
                  </a:lnTo>
                  <a:lnTo>
                    <a:pt x="90" y="59"/>
                  </a:lnTo>
                  <a:lnTo>
                    <a:pt x="92" y="59"/>
                  </a:lnTo>
                  <a:lnTo>
                    <a:pt x="92" y="56"/>
                  </a:lnTo>
                  <a:lnTo>
                    <a:pt x="90" y="56"/>
                  </a:lnTo>
                  <a:lnTo>
                    <a:pt x="90" y="56"/>
                  </a:lnTo>
                  <a:lnTo>
                    <a:pt x="92" y="56"/>
                  </a:lnTo>
                  <a:lnTo>
                    <a:pt x="95" y="56"/>
                  </a:lnTo>
                  <a:lnTo>
                    <a:pt x="97" y="56"/>
                  </a:lnTo>
                  <a:lnTo>
                    <a:pt x="97" y="56"/>
                  </a:lnTo>
                  <a:lnTo>
                    <a:pt x="97" y="56"/>
                  </a:lnTo>
                  <a:lnTo>
                    <a:pt x="97" y="59"/>
                  </a:lnTo>
                  <a:lnTo>
                    <a:pt x="99" y="59"/>
                  </a:lnTo>
                  <a:lnTo>
                    <a:pt x="97" y="56"/>
                  </a:lnTo>
                  <a:lnTo>
                    <a:pt x="97" y="54"/>
                  </a:lnTo>
                  <a:lnTo>
                    <a:pt x="97" y="54"/>
                  </a:lnTo>
                  <a:lnTo>
                    <a:pt x="97" y="52"/>
                  </a:lnTo>
                  <a:lnTo>
                    <a:pt x="97" y="52"/>
                  </a:lnTo>
                  <a:lnTo>
                    <a:pt x="95" y="52"/>
                  </a:lnTo>
                  <a:lnTo>
                    <a:pt x="95" y="52"/>
                  </a:lnTo>
                  <a:lnTo>
                    <a:pt x="97" y="49"/>
                  </a:lnTo>
                  <a:lnTo>
                    <a:pt x="97" y="49"/>
                  </a:lnTo>
                  <a:lnTo>
                    <a:pt x="97" y="49"/>
                  </a:lnTo>
                  <a:lnTo>
                    <a:pt x="97" y="49"/>
                  </a:lnTo>
                  <a:lnTo>
                    <a:pt x="97" y="47"/>
                  </a:lnTo>
                  <a:lnTo>
                    <a:pt x="95" y="47"/>
                  </a:lnTo>
                  <a:lnTo>
                    <a:pt x="97" y="44"/>
                  </a:lnTo>
                  <a:lnTo>
                    <a:pt x="95" y="44"/>
                  </a:lnTo>
                  <a:lnTo>
                    <a:pt x="92" y="42"/>
                  </a:lnTo>
                  <a:lnTo>
                    <a:pt x="92" y="42"/>
                  </a:lnTo>
                  <a:lnTo>
                    <a:pt x="92" y="37"/>
                  </a:lnTo>
                  <a:lnTo>
                    <a:pt x="92" y="37"/>
                  </a:lnTo>
                  <a:lnTo>
                    <a:pt x="92" y="35"/>
                  </a:lnTo>
                  <a:lnTo>
                    <a:pt x="92" y="35"/>
                  </a:lnTo>
                  <a:lnTo>
                    <a:pt x="95" y="33"/>
                  </a:lnTo>
                  <a:lnTo>
                    <a:pt x="95" y="33"/>
                  </a:lnTo>
                  <a:lnTo>
                    <a:pt x="95" y="33"/>
                  </a:lnTo>
                  <a:lnTo>
                    <a:pt x="95" y="33"/>
                  </a:lnTo>
                  <a:lnTo>
                    <a:pt x="92" y="30"/>
                  </a:lnTo>
                  <a:lnTo>
                    <a:pt x="92" y="30"/>
                  </a:lnTo>
                  <a:lnTo>
                    <a:pt x="92" y="30"/>
                  </a:lnTo>
                  <a:lnTo>
                    <a:pt x="90" y="28"/>
                  </a:lnTo>
                  <a:lnTo>
                    <a:pt x="90" y="23"/>
                  </a:lnTo>
                  <a:lnTo>
                    <a:pt x="90" y="21"/>
                  </a:lnTo>
                  <a:lnTo>
                    <a:pt x="87" y="21"/>
                  </a:lnTo>
                  <a:lnTo>
                    <a:pt x="87" y="21"/>
                  </a:lnTo>
                  <a:lnTo>
                    <a:pt x="85" y="23"/>
                  </a:lnTo>
                  <a:lnTo>
                    <a:pt x="85" y="23"/>
                  </a:lnTo>
                  <a:lnTo>
                    <a:pt x="85" y="21"/>
                  </a:lnTo>
                  <a:lnTo>
                    <a:pt x="85" y="21"/>
                  </a:lnTo>
                  <a:lnTo>
                    <a:pt x="87" y="21"/>
                  </a:lnTo>
                  <a:lnTo>
                    <a:pt x="87" y="18"/>
                  </a:lnTo>
                  <a:lnTo>
                    <a:pt x="87" y="18"/>
                  </a:lnTo>
                  <a:lnTo>
                    <a:pt x="87" y="18"/>
                  </a:lnTo>
                  <a:lnTo>
                    <a:pt x="90" y="18"/>
                  </a:lnTo>
                  <a:lnTo>
                    <a:pt x="90" y="16"/>
                  </a:lnTo>
                  <a:lnTo>
                    <a:pt x="90" y="16"/>
                  </a:lnTo>
                  <a:lnTo>
                    <a:pt x="87" y="16"/>
                  </a:lnTo>
                  <a:lnTo>
                    <a:pt x="87" y="16"/>
                  </a:lnTo>
                  <a:lnTo>
                    <a:pt x="85" y="16"/>
                  </a:lnTo>
                  <a:lnTo>
                    <a:pt x="85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9"/>
                  </a:lnTo>
                  <a:lnTo>
                    <a:pt x="83" y="9"/>
                  </a:lnTo>
                  <a:lnTo>
                    <a:pt x="83" y="9"/>
                  </a:lnTo>
                  <a:lnTo>
                    <a:pt x="83" y="7"/>
                  </a:lnTo>
                  <a:lnTo>
                    <a:pt x="83" y="7"/>
                  </a:lnTo>
                  <a:lnTo>
                    <a:pt x="80" y="7"/>
                  </a:lnTo>
                  <a:lnTo>
                    <a:pt x="80" y="7"/>
                  </a:lnTo>
                  <a:lnTo>
                    <a:pt x="80" y="2"/>
                  </a:lnTo>
                  <a:lnTo>
                    <a:pt x="80" y="2"/>
                  </a:lnTo>
                  <a:lnTo>
                    <a:pt x="80" y="2"/>
                  </a:lnTo>
                  <a:lnTo>
                    <a:pt x="80" y="2"/>
                  </a:lnTo>
                  <a:lnTo>
                    <a:pt x="78" y="2"/>
                  </a:lnTo>
                  <a:lnTo>
                    <a:pt x="78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6" y="4"/>
                  </a:lnTo>
                  <a:lnTo>
                    <a:pt x="76" y="4"/>
                  </a:lnTo>
                  <a:lnTo>
                    <a:pt x="71" y="7"/>
                  </a:lnTo>
                  <a:lnTo>
                    <a:pt x="71" y="7"/>
                  </a:lnTo>
                  <a:lnTo>
                    <a:pt x="71" y="9"/>
                  </a:lnTo>
                  <a:lnTo>
                    <a:pt x="69" y="7"/>
                  </a:lnTo>
                  <a:lnTo>
                    <a:pt x="66" y="7"/>
                  </a:lnTo>
                  <a:lnTo>
                    <a:pt x="64" y="7"/>
                  </a:lnTo>
                  <a:lnTo>
                    <a:pt x="64" y="7"/>
                  </a:lnTo>
                  <a:lnTo>
                    <a:pt x="61" y="7"/>
                  </a:lnTo>
                  <a:lnTo>
                    <a:pt x="61" y="7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7" y="9"/>
                  </a:lnTo>
                  <a:lnTo>
                    <a:pt x="57" y="7"/>
                  </a:lnTo>
                  <a:lnTo>
                    <a:pt x="54" y="7"/>
                  </a:lnTo>
                  <a:lnTo>
                    <a:pt x="54" y="7"/>
                  </a:lnTo>
                  <a:lnTo>
                    <a:pt x="52" y="7"/>
                  </a:lnTo>
                  <a:lnTo>
                    <a:pt x="52" y="9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47" y="7"/>
                  </a:lnTo>
                  <a:lnTo>
                    <a:pt x="47" y="7"/>
                  </a:lnTo>
                  <a:lnTo>
                    <a:pt x="50" y="4"/>
                  </a:lnTo>
                  <a:lnTo>
                    <a:pt x="50" y="4"/>
                  </a:lnTo>
                  <a:lnTo>
                    <a:pt x="5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7" name="Freeform 585">
              <a:extLst>
                <a:ext uri="{FF2B5EF4-FFF2-40B4-BE49-F238E27FC236}">
                  <a16:creationId xmlns:a16="http://schemas.microsoft.com/office/drawing/2014/main" id="{E38E63A8-51F1-DA49-822A-2AB2B13090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5131" y="2958366"/>
              <a:ext cx="118548" cy="254381"/>
            </a:xfrm>
            <a:custGeom>
              <a:avLst/>
              <a:gdLst/>
              <a:ahLst/>
              <a:cxnLst>
                <a:cxn ang="0">
                  <a:pos x="28" y="92"/>
                </a:cxn>
                <a:cxn ang="0">
                  <a:pos x="35" y="90"/>
                </a:cxn>
                <a:cxn ang="0">
                  <a:pos x="35" y="85"/>
                </a:cxn>
                <a:cxn ang="0">
                  <a:pos x="35" y="78"/>
                </a:cxn>
                <a:cxn ang="0">
                  <a:pos x="40" y="76"/>
                </a:cxn>
                <a:cxn ang="0">
                  <a:pos x="43" y="71"/>
                </a:cxn>
                <a:cxn ang="0">
                  <a:pos x="52" y="66"/>
                </a:cxn>
                <a:cxn ang="0">
                  <a:pos x="52" y="57"/>
                </a:cxn>
                <a:cxn ang="0">
                  <a:pos x="52" y="54"/>
                </a:cxn>
                <a:cxn ang="0">
                  <a:pos x="47" y="54"/>
                </a:cxn>
                <a:cxn ang="0">
                  <a:pos x="47" y="52"/>
                </a:cxn>
                <a:cxn ang="0">
                  <a:pos x="45" y="50"/>
                </a:cxn>
                <a:cxn ang="0">
                  <a:pos x="40" y="50"/>
                </a:cxn>
                <a:cxn ang="0">
                  <a:pos x="40" y="50"/>
                </a:cxn>
                <a:cxn ang="0">
                  <a:pos x="35" y="47"/>
                </a:cxn>
                <a:cxn ang="0">
                  <a:pos x="33" y="45"/>
                </a:cxn>
                <a:cxn ang="0">
                  <a:pos x="35" y="43"/>
                </a:cxn>
                <a:cxn ang="0">
                  <a:pos x="35" y="40"/>
                </a:cxn>
                <a:cxn ang="0">
                  <a:pos x="40" y="38"/>
                </a:cxn>
                <a:cxn ang="0">
                  <a:pos x="45" y="36"/>
                </a:cxn>
                <a:cxn ang="0">
                  <a:pos x="47" y="31"/>
                </a:cxn>
                <a:cxn ang="0">
                  <a:pos x="50" y="26"/>
                </a:cxn>
                <a:cxn ang="0">
                  <a:pos x="47" y="21"/>
                </a:cxn>
                <a:cxn ang="0">
                  <a:pos x="43" y="19"/>
                </a:cxn>
                <a:cxn ang="0">
                  <a:pos x="40" y="14"/>
                </a:cxn>
                <a:cxn ang="0">
                  <a:pos x="45" y="12"/>
                </a:cxn>
                <a:cxn ang="0">
                  <a:pos x="50" y="5"/>
                </a:cxn>
                <a:cxn ang="0">
                  <a:pos x="47" y="2"/>
                </a:cxn>
                <a:cxn ang="0">
                  <a:pos x="43" y="5"/>
                </a:cxn>
                <a:cxn ang="0">
                  <a:pos x="40" y="7"/>
                </a:cxn>
                <a:cxn ang="0">
                  <a:pos x="38" y="5"/>
                </a:cxn>
                <a:cxn ang="0">
                  <a:pos x="38" y="0"/>
                </a:cxn>
                <a:cxn ang="0">
                  <a:pos x="33" y="0"/>
                </a:cxn>
                <a:cxn ang="0">
                  <a:pos x="26" y="0"/>
                </a:cxn>
                <a:cxn ang="0">
                  <a:pos x="21" y="2"/>
                </a:cxn>
                <a:cxn ang="0">
                  <a:pos x="19" y="5"/>
                </a:cxn>
                <a:cxn ang="0">
                  <a:pos x="17" y="5"/>
                </a:cxn>
                <a:cxn ang="0">
                  <a:pos x="14" y="7"/>
                </a:cxn>
                <a:cxn ang="0">
                  <a:pos x="12" y="10"/>
                </a:cxn>
                <a:cxn ang="0">
                  <a:pos x="14" y="12"/>
                </a:cxn>
                <a:cxn ang="0">
                  <a:pos x="12" y="19"/>
                </a:cxn>
                <a:cxn ang="0">
                  <a:pos x="12" y="26"/>
                </a:cxn>
                <a:cxn ang="0">
                  <a:pos x="14" y="28"/>
                </a:cxn>
                <a:cxn ang="0">
                  <a:pos x="12" y="36"/>
                </a:cxn>
                <a:cxn ang="0">
                  <a:pos x="5" y="40"/>
                </a:cxn>
                <a:cxn ang="0">
                  <a:pos x="2" y="43"/>
                </a:cxn>
                <a:cxn ang="0">
                  <a:pos x="0" y="45"/>
                </a:cxn>
                <a:cxn ang="0">
                  <a:pos x="0" y="45"/>
                </a:cxn>
                <a:cxn ang="0">
                  <a:pos x="2" y="54"/>
                </a:cxn>
                <a:cxn ang="0">
                  <a:pos x="9" y="57"/>
                </a:cxn>
                <a:cxn ang="0">
                  <a:pos x="9" y="64"/>
                </a:cxn>
                <a:cxn ang="0">
                  <a:pos x="21" y="69"/>
                </a:cxn>
                <a:cxn ang="0">
                  <a:pos x="21" y="69"/>
                </a:cxn>
                <a:cxn ang="0">
                  <a:pos x="26" y="92"/>
                </a:cxn>
              </a:cxnLst>
              <a:rect l="0" t="0" r="r" b="b"/>
              <a:pathLst>
                <a:path w="52" h="92">
                  <a:moveTo>
                    <a:pt x="26" y="92"/>
                  </a:moveTo>
                  <a:lnTo>
                    <a:pt x="28" y="92"/>
                  </a:lnTo>
                  <a:lnTo>
                    <a:pt x="33" y="92"/>
                  </a:lnTo>
                  <a:lnTo>
                    <a:pt x="35" y="90"/>
                  </a:lnTo>
                  <a:lnTo>
                    <a:pt x="35" y="88"/>
                  </a:lnTo>
                  <a:lnTo>
                    <a:pt x="35" y="85"/>
                  </a:lnTo>
                  <a:lnTo>
                    <a:pt x="35" y="80"/>
                  </a:lnTo>
                  <a:lnTo>
                    <a:pt x="35" y="78"/>
                  </a:lnTo>
                  <a:lnTo>
                    <a:pt x="35" y="76"/>
                  </a:lnTo>
                  <a:lnTo>
                    <a:pt x="40" y="76"/>
                  </a:lnTo>
                  <a:lnTo>
                    <a:pt x="43" y="73"/>
                  </a:lnTo>
                  <a:lnTo>
                    <a:pt x="43" y="71"/>
                  </a:lnTo>
                  <a:lnTo>
                    <a:pt x="50" y="66"/>
                  </a:lnTo>
                  <a:lnTo>
                    <a:pt x="52" y="66"/>
                  </a:lnTo>
                  <a:lnTo>
                    <a:pt x="52" y="64"/>
                  </a:lnTo>
                  <a:lnTo>
                    <a:pt x="52" y="57"/>
                  </a:lnTo>
                  <a:lnTo>
                    <a:pt x="52" y="54"/>
                  </a:lnTo>
                  <a:lnTo>
                    <a:pt x="52" y="54"/>
                  </a:lnTo>
                  <a:lnTo>
                    <a:pt x="50" y="54"/>
                  </a:lnTo>
                  <a:lnTo>
                    <a:pt x="47" y="54"/>
                  </a:lnTo>
                  <a:lnTo>
                    <a:pt x="47" y="54"/>
                  </a:lnTo>
                  <a:lnTo>
                    <a:pt x="47" y="52"/>
                  </a:lnTo>
                  <a:lnTo>
                    <a:pt x="45" y="50"/>
                  </a:lnTo>
                  <a:lnTo>
                    <a:pt x="45" y="50"/>
                  </a:lnTo>
                  <a:lnTo>
                    <a:pt x="43" y="50"/>
                  </a:lnTo>
                  <a:lnTo>
                    <a:pt x="40" y="50"/>
                  </a:lnTo>
                  <a:lnTo>
                    <a:pt x="40" y="47"/>
                  </a:lnTo>
                  <a:lnTo>
                    <a:pt x="40" y="50"/>
                  </a:lnTo>
                  <a:lnTo>
                    <a:pt x="38" y="50"/>
                  </a:lnTo>
                  <a:lnTo>
                    <a:pt x="35" y="47"/>
                  </a:lnTo>
                  <a:lnTo>
                    <a:pt x="33" y="47"/>
                  </a:lnTo>
                  <a:lnTo>
                    <a:pt x="33" y="45"/>
                  </a:lnTo>
                  <a:lnTo>
                    <a:pt x="33" y="43"/>
                  </a:lnTo>
                  <a:lnTo>
                    <a:pt x="35" y="43"/>
                  </a:lnTo>
                  <a:lnTo>
                    <a:pt x="35" y="40"/>
                  </a:lnTo>
                  <a:lnTo>
                    <a:pt x="35" y="40"/>
                  </a:lnTo>
                  <a:lnTo>
                    <a:pt x="38" y="38"/>
                  </a:lnTo>
                  <a:lnTo>
                    <a:pt x="40" y="38"/>
                  </a:lnTo>
                  <a:lnTo>
                    <a:pt x="40" y="38"/>
                  </a:lnTo>
                  <a:lnTo>
                    <a:pt x="45" y="36"/>
                  </a:lnTo>
                  <a:lnTo>
                    <a:pt x="45" y="33"/>
                  </a:lnTo>
                  <a:lnTo>
                    <a:pt x="47" y="31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47" y="21"/>
                  </a:lnTo>
                  <a:lnTo>
                    <a:pt x="47" y="21"/>
                  </a:lnTo>
                  <a:lnTo>
                    <a:pt x="45" y="19"/>
                  </a:lnTo>
                  <a:lnTo>
                    <a:pt x="43" y="19"/>
                  </a:lnTo>
                  <a:lnTo>
                    <a:pt x="43" y="19"/>
                  </a:lnTo>
                  <a:lnTo>
                    <a:pt x="40" y="14"/>
                  </a:lnTo>
                  <a:lnTo>
                    <a:pt x="43" y="12"/>
                  </a:lnTo>
                  <a:lnTo>
                    <a:pt x="45" y="12"/>
                  </a:lnTo>
                  <a:lnTo>
                    <a:pt x="47" y="10"/>
                  </a:lnTo>
                  <a:lnTo>
                    <a:pt x="50" y="5"/>
                  </a:lnTo>
                  <a:lnTo>
                    <a:pt x="47" y="2"/>
                  </a:lnTo>
                  <a:lnTo>
                    <a:pt x="47" y="2"/>
                  </a:lnTo>
                  <a:lnTo>
                    <a:pt x="45" y="5"/>
                  </a:lnTo>
                  <a:lnTo>
                    <a:pt x="43" y="5"/>
                  </a:lnTo>
                  <a:lnTo>
                    <a:pt x="43" y="7"/>
                  </a:lnTo>
                  <a:lnTo>
                    <a:pt x="40" y="7"/>
                  </a:lnTo>
                  <a:lnTo>
                    <a:pt x="38" y="7"/>
                  </a:lnTo>
                  <a:lnTo>
                    <a:pt x="38" y="5"/>
                  </a:lnTo>
                  <a:lnTo>
                    <a:pt x="38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1" y="2"/>
                  </a:lnTo>
                  <a:lnTo>
                    <a:pt x="19" y="2"/>
                  </a:lnTo>
                  <a:lnTo>
                    <a:pt x="19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4" y="7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2" y="17"/>
                  </a:lnTo>
                  <a:lnTo>
                    <a:pt x="12" y="19"/>
                  </a:lnTo>
                  <a:lnTo>
                    <a:pt x="12" y="21"/>
                  </a:lnTo>
                  <a:lnTo>
                    <a:pt x="12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2" y="33"/>
                  </a:lnTo>
                  <a:lnTo>
                    <a:pt x="12" y="36"/>
                  </a:lnTo>
                  <a:lnTo>
                    <a:pt x="7" y="38"/>
                  </a:lnTo>
                  <a:lnTo>
                    <a:pt x="5" y="40"/>
                  </a:lnTo>
                  <a:lnTo>
                    <a:pt x="5" y="43"/>
                  </a:lnTo>
                  <a:lnTo>
                    <a:pt x="2" y="43"/>
                  </a:lnTo>
                  <a:lnTo>
                    <a:pt x="2" y="43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7"/>
                  </a:lnTo>
                  <a:lnTo>
                    <a:pt x="2" y="54"/>
                  </a:lnTo>
                  <a:lnTo>
                    <a:pt x="7" y="54"/>
                  </a:lnTo>
                  <a:lnTo>
                    <a:pt x="9" y="57"/>
                  </a:lnTo>
                  <a:lnTo>
                    <a:pt x="9" y="62"/>
                  </a:lnTo>
                  <a:lnTo>
                    <a:pt x="9" y="64"/>
                  </a:lnTo>
                  <a:lnTo>
                    <a:pt x="14" y="66"/>
                  </a:lnTo>
                  <a:lnTo>
                    <a:pt x="21" y="69"/>
                  </a:lnTo>
                  <a:lnTo>
                    <a:pt x="21" y="69"/>
                  </a:lnTo>
                  <a:lnTo>
                    <a:pt x="21" y="69"/>
                  </a:lnTo>
                  <a:lnTo>
                    <a:pt x="24" y="85"/>
                  </a:lnTo>
                  <a:lnTo>
                    <a:pt x="26" y="92"/>
                  </a:lnTo>
                  <a:lnTo>
                    <a:pt x="26" y="9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8" name="Freeform 587">
              <a:extLst>
                <a:ext uri="{FF2B5EF4-FFF2-40B4-BE49-F238E27FC236}">
                  <a16:creationId xmlns:a16="http://schemas.microsoft.com/office/drawing/2014/main" id="{B86D5A65-6438-7B47-A838-E5993C8842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1709" y="3931648"/>
              <a:ext cx="396680" cy="301385"/>
            </a:xfrm>
            <a:custGeom>
              <a:avLst/>
              <a:gdLst/>
              <a:ahLst/>
              <a:cxnLst>
                <a:cxn ang="0">
                  <a:pos x="106" y="0"/>
                </a:cxn>
                <a:cxn ang="0">
                  <a:pos x="99" y="3"/>
                </a:cxn>
                <a:cxn ang="0">
                  <a:pos x="96" y="10"/>
                </a:cxn>
                <a:cxn ang="0">
                  <a:pos x="92" y="12"/>
                </a:cxn>
                <a:cxn ang="0">
                  <a:pos x="87" y="19"/>
                </a:cxn>
                <a:cxn ang="0">
                  <a:pos x="80" y="24"/>
                </a:cxn>
                <a:cxn ang="0">
                  <a:pos x="77" y="24"/>
                </a:cxn>
                <a:cxn ang="0">
                  <a:pos x="70" y="26"/>
                </a:cxn>
                <a:cxn ang="0">
                  <a:pos x="63" y="26"/>
                </a:cxn>
                <a:cxn ang="0">
                  <a:pos x="59" y="29"/>
                </a:cxn>
                <a:cxn ang="0">
                  <a:pos x="61" y="31"/>
                </a:cxn>
                <a:cxn ang="0">
                  <a:pos x="59" y="36"/>
                </a:cxn>
                <a:cxn ang="0">
                  <a:pos x="56" y="38"/>
                </a:cxn>
                <a:cxn ang="0">
                  <a:pos x="49" y="38"/>
                </a:cxn>
                <a:cxn ang="0">
                  <a:pos x="44" y="40"/>
                </a:cxn>
                <a:cxn ang="0">
                  <a:pos x="37" y="43"/>
                </a:cxn>
                <a:cxn ang="0">
                  <a:pos x="33" y="45"/>
                </a:cxn>
                <a:cxn ang="0">
                  <a:pos x="30" y="43"/>
                </a:cxn>
                <a:cxn ang="0">
                  <a:pos x="28" y="43"/>
                </a:cxn>
                <a:cxn ang="0">
                  <a:pos x="26" y="45"/>
                </a:cxn>
                <a:cxn ang="0">
                  <a:pos x="18" y="47"/>
                </a:cxn>
                <a:cxn ang="0">
                  <a:pos x="14" y="47"/>
                </a:cxn>
                <a:cxn ang="0">
                  <a:pos x="9" y="54"/>
                </a:cxn>
                <a:cxn ang="0">
                  <a:pos x="2" y="64"/>
                </a:cxn>
                <a:cxn ang="0">
                  <a:pos x="0" y="73"/>
                </a:cxn>
                <a:cxn ang="0">
                  <a:pos x="2" y="88"/>
                </a:cxn>
                <a:cxn ang="0">
                  <a:pos x="14" y="104"/>
                </a:cxn>
                <a:cxn ang="0">
                  <a:pos x="23" y="106"/>
                </a:cxn>
                <a:cxn ang="0">
                  <a:pos x="37" y="97"/>
                </a:cxn>
                <a:cxn ang="0">
                  <a:pos x="49" y="99"/>
                </a:cxn>
                <a:cxn ang="0">
                  <a:pos x="59" y="97"/>
                </a:cxn>
                <a:cxn ang="0">
                  <a:pos x="59" y="88"/>
                </a:cxn>
                <a:cxn ang="0">
                  <a:pos x="63" y="80"/>
                </a:cxn>
                <a:cxn ang="0">
                  <a:pos x="73" y="78"/>
                </a:cxn>
                <a:cxn ang="0">
                  <a:pos x="82" y="88"/>
                </a:cxn>
                <a:cxn ang="0">
                  <a:pos x="89" y="88"/>
                </a:cxn>
                <a:cxn ang="0">
                  <a:pos x="108" y="88"/>
                </a:cxn>
                <a:cxn ang="0">
                  <a:pos x="115" y="83"/>
                </a:cxn>
                <a:cxn ang="0">
                  <a:pos x="125" y="80"/>
                </a:cxn>
                <a:cxn ang="0">
                  <a:pos x="137" y="78"/>
                </a:cxn>
                <a:cxn ang="0">
                  <a:pos x="139" y="80"/>
                </a:cxn>
                <a:cxn ang="0">
                  <a:pos x="144" y="78"/>
                </a:cxn>
                <a:cxn ang="0">
                  <a:pos x="158" y="76"/>
                </a:cxn>
                <a:cxn ang="0">
                  <a:pos x="165" y="80"/>
                </a:cxn>
                <a:cxn ang="0">
                  <a:pos x="172" y="76"/>
                </a:cxn>
                <a:cxn ang="0">
                  <a:pos x="165" y="66"/>
                </a:cxn>
                <a:cxn ang="0">
                  <a:pos x="160" y="59"/>
                </a:cxn>
                <a:cxn ang="0">
                  <a:pos x="155" y="54"/>
                </a:cxn>
                <a:cxn ang="0">
                  <a:pos x="144" y="45"/>
                </a:cxn>
                <a:cxn ang="0">
                  <a:pos x="144" y="38"/>
                </a:cxn>
                <a:cxn ang="0">
                  <a:pos x="132" y="36"/>
                </a:cxn>
                <a:cxn ang="0">
                  <a:pos x="125" y="31"/>
                </a:cxn>
                <a:cxn ang="0">
                  <a:pos x="120" y="24"/>
                </a:cxn>
                <a:cxn ang="0">
                  <a:pos x="120" y="12"/>
                </a:cxn>
                <a:cxn ang="0">
                  <a:pos x="111" y="0"/>
                </a:cxn>
              </a:cxnLst>
              <a:rect l="0" t="0" r="r" b="b"/>
              <a:pathLst>
                <a:path w="174" h="109">
                  <a:moveTo>
                    <a:pt x="111" y="0"/>
                  </a:moveTo>
                  <a:lnTo>
                    <a:pt x="106" y="0"/>
                  </a:lnTo>
                  <a:lnTo>
                    <a:pt x="106" y="0"/>
                  </a:lnTo>
                  <a:lnTo>
                    <a:pt x="101" y="0"/>
                  </a:lnTo>
                  <a:lnTo>
                    <a:pt x="99" y="0"/>
                  </a:lnTo>
                  <a:lnTo>
                    <a:pt x="99" y="3"/>
                  </a:lnTo>
                  <a:lnTo>
                    <a:pt x="96" y="5"/>
                  </a:lnTo>
                  <a:lnTo>
                    <a:pt x="96" y="10"/>
                  </a:lnTo>
                  <a:lnTo>
                    <a:pt x="96" y="10"/>
                  </a:lnTo>
                  <a:lnTo>
                    <a:pt x="94" y="12"/>
                  </a:lnTo>
                  <a:lnTo>
                    <a:pt x="92" y="12"/>
                  </a:lnTo>
                  <a:lnTo>
                    <a:pt x="92" y="12"/>
                  </a:lnTo>
                  <a:lnTo>
                    <a:pt x="87" y="17"/>
                  </a:lnTo>
                  <a:lnTo>
                    <a:pt x="87" y="19"/>
                  </a:lnTo>
                  <a:lnTo>
                    <a:pt x="87" y="19"/>
                  </a:lnTo>
                  <a:lnTo>
                    <a:pt x="82" y="21"/>
                  </a:lnTo>
                  <a:lnTo>
                    <a:pt x="82" y="21"/>
                  </a:lnTo>
                  <a:lnTo>
                    <a:pt x="80" y="24"/>
                  </a:lnTo>
                  <a:lnTo>
                    <a:pt x="80" y="24"/>
                  </a:lnTo>
                  <a:lnTo>
                    <a:pt x="77" y="24"/>
                  </a:lnTo>
                  <a:lnTo>
                    <a:pt x="77" y="24"/>
                  </a:lnTo>
                  <a:lnTo>
                    <a:pt x="75" y="24"/>
                  </a:lnTo>
                  <a:lnTo>
                    <a:pt x="73" y="26"/>
                  </a:lnTo>
                  <a:lnTo>
                    <a:pt x="70" y="26"/>
                  </a:lnTo>
                  <a:lnTo>
                    <a:pt x="70" y="26"/>
                  </a:lnTo>
                  <a:lnTo>
                    <a:pt x="66" y="26"/>
                  </a:lnTo>
                  <a:lnTo>
                    <a:pt x="63" y="26"/>
                  </a:lnTo>
                  <a:lnTo>
                    <a:pt x="61" y="26"/>
                  </a:lnTo>
                  <a:lnTo>
                    <a:pt x="59" y="29"/>
                  </a:lnTo>
                  <a:lnTo>
                    <a:pt x="59" y="29"/>
                  </a:lnTo>
                  <a:lnTo>
                    <a:pt x="59" y="29"/>
                  </a:lnTo>
                  <a:lnTo>
                    <a:pt x="61" y="31"/>
                  </a:lnTo>
                  <a:lnTo>
                    <a:pt x="61" y="31"/>
                  </a:lnTo>
                  <a:lnTo>
                    <a:pt x="61" y="33"/>
                  </a:lnTo>
                  <a:lnTo>
                    <a:pt x="59" y="33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6" y="36"/>
                  </a:lnTo>
                  <a:lnTo>
                    <a:pt x="56" y="38"/>
                  </a:lnTo>
                  <a:lnTo>
                    <a:pt x="56" y="38"/>
                  </a:lnTo>
                  <a:lnTo>
                    <a:pt x="56" y="38"/>
                  </a:lnTo>
                  <a:lnTo>
                    <a:pt x="49" y="38"/>
                  </a:lnTo>
                  <a:lnTo>
                    <a:pt x="47" y="40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40" y="43"/>
                  </a:lnTo>
                  <a:lnTo>
                    <a:pt x="37" y="43"/>
                  </a:lnTo>
                  <a:lnTo>
                    <a:pt x="37" y="43"/>
                  </a:lnTo>
                  <a:lnTo>
                    <a:pt x="35" y="45"/>
                  </a:lnTo>
                  <a:lnTo>
                    <a:pt x="33" y="45"/>
                  </a:lnTo>
                  <a:lnTo>
                    <a:pt x="33" y="45"/>
                  </a:lnTo>
                  <a:lnTo>
                    <a:pt x="33" y="45"/>
                  </a:lnTo>
                  <a:lnTo>
                    <a:pt x="30" y="45"/>
                  </a:lnTo>
                  <a:lnTo>
                    <a:pt x="30" y="43"/>
                  </a:lnTo>
                  <a:lnTo>
                    <a:pt x="28" y="43"/>
                  </a:lnTo>
                  <a:lnTo>
                    <a:pt x="28" y="43"/>
                  </a:lnTo>
                  <a:lnTo>
                    <a:pt x="28" y="43"/>
                  </a:lnTo>
                  <a:lnTo>
                    <a:pt x="26" y="43"/>
                  </a:lnTo>
                  <a:lnTo>
                    <a:pt x="26" y="43"/>
                  </a:lnTo>
                  <a:lnTo>
                    <a:pt x="26" y="45"/>
                  </a:lnTo>
                  <a:lnTo>
                    <a:pt x="21" y="45"/>
                  </a:lnTo>
                  <a:lnTo>
                    <a:pt x="18" y="47"/>
                  </a:lnTo>
                  <a:lnTo>
                    <a:pt x="18" y="47"/>
                  </a:lnTo>
                  <a:lnTo>
                    <a:pt x="16" y="47"/>
                  </a:lnTo>
                  <a:lnTo>
                    <a:pt x="16" y="47"/>
                  </a:lnTo>
                  <a:lnTo>
                    <a:pt x="14" y="47"/>
                  </a:lnTo>
                  <a:lnTo>
                    <a:pt x="11" y="47"/>
                  </a:lnTo>
                  <a:lnTo>
                    <a:pt x="11" y="47"/>
                  </a:lnTo>
                  <a:lnTo>
                    <a:pt x="9" y="54"/>
                  </a:lnTo>
                  <a:lnTo>
                    <a:pt x="7" y="57"/>
                  </a:lnTo>
                  <a:lnTo>
                    <a:pt x="4" y="62"/>
                  </a:lnTo>
                  <a:lnTo>
                    <a:pt x="2" y="64"/>
                  </a:lnTo>
                  <a:lnTo>
                    <a:pt x="0" y="69"/>
                  </a:lnTo>
                  <a:lnTo>
                    <a:pt x="0" y="71"/>
                  </a:lnTo>
                  <a:lnTo>
                    <a:pt x="0" y="73"/>
                  </a:lnTo>
                  <a:lnTo>
                    <a:pt x="0" y="78"/>
                  </a:lnTo>
                  <a:lnTo>
                    <a:pt x="0" y="83"/>
                  </a:lnTo>
                  <a:lnTo>
                    <a:pt x="2" y="88"/>
                  </a:lnTo>
                  <a:lnTo>
                    <a:pt x="4" y="90"/>
                  </a:lnTo>
                  <a:lnTo>
                    <a:pt x="11" y="102"/>
                  </a:lnTo>
                  <a:lnTo>
                    <a:pt x="14" y="104"/>
                  </a:lnTo>
                  <a:lnTo>
                    <a:pt x="18" y="109"/>
                  </a:lnTo>
                  <a:lnTo>
                    <a:pt x="21" y="109"/>
                  </a:lnTo>
                  <a:lnTo>
                    <a:pt x="23" y="106"/>
                  </a:lnTo>
                  <a:lnTo>
                    <a:pt x="28" y="102"/>
                  </a:lnTo>
                  <a:lnTo>
                    <a:pt x="33" y="97"/>
                  </a:lnTo>
                  <a:lnTo>
                    <a:pt x="37" y="97"/>
                  </a:lnTo>
                  <a:lnTo>
                    <a:pt x="42" y="99"/>
                  </a:lnTo>
                  <a:lnTo>
                    <a:pt x="47" y="102"/>
                  </a:lnTo>
                  <a:lnTo>
                    <a:pt x="49" y="99"/>
                  </a:lnTo>
                  <a:lnTo>
                    <a:pt x="54" y="99"/>
                  </a:lnTo>
                  <a:lnTo>
                    <a:pt x="54" y="97"/>
                  </a:lnTo>
                  <a:lnTo>
                    <a:pt x="59" y="97"/>
                  </a:lnTo>
                  <a:lnTo>
                    <a:pt x="56" y="95"/>
                  </a:lnTo>
                  <a:lnTo>
                    <a:pt x="59" y="90"/>
                  </a:lnTo>
                  <a:lnTo>
                    <a:pt x="59" y="88"/>
                  </a:lnTo>
                  <a:lnTo>
                    <a:pt x="61" y="85"/>
                  </a:lnTo>
                  <a:lnTo>
                    <a:pt x="61" y="80"/>
                  </a:lnTo>
                  <a:lnTo>
                    <a:pt x="63" y="80"/>
                  </a:lnTo>
                  <a:lnTo>
                    <a:pt x="66" y="78"/>
                  </a:lnTo>
                  <a:lnTo>
                    <a:pt x="70" y="78"/>
                  </a:lnTo>
                  <a:lnTo>
                    <a:pt x="73" y="78"/>
                  </a:lnTo>
                  <a:lnTo>
                    <a:pt x="75" y="80"/>
                  </a:lnTo>
                  <a:lnTo>
                    <a:pt x="77" y="83"/>
                  </a:lnTo>
                  <a:lnTo>
                    <a:pt x="82" y="88"/>
                  </a:lnTo>
                  <a:lnTo>
                    <a:pt x="82" y="88"/>
                  </a:lnTo>
                  <a:lnTo>
                    <a:pt x="85" y="85"/>
                  </a:lnTo>
                  <a:lnTo>
                    <a:pt x="89" y="88"/>
                  </a:lnTo>
                  <a:lnTo>
                    <a:pt x="94" y="90"/>
                  </a:lnTo>
                  <a:lnTo>
                    <a:pt x="106" y="90"/>
                  </a:lnTo>
                  <a:lnTo>
                    <a:pt x="108" y="88"/>
                  </a:lnTo>
                  <a:lnTo>
                    <a:pt x="108" y="85"/>
                  </a:lnTo>
                  <a:lnTo>
                    <a:pt x="113" y="83"/>
                  </a:lnTo>
                  <a:lnTo>
                    <a:pt x="115" y="83"/>
                  </a:lnTo>
                  <a:lnTo>
                    <a:pt x="118" y="85"/>
                  </a:lnTo>
                  <a:lnTo>
                    <a:pt x="122" y="83"/>
                  </a:lnTo>
                  <a:lnTo>
                    <a:pt x="125" y="80"/>
                  </a:lnTo>
                  <a:lnTo>
                    <a:pt x="132" y="80"/>
                  </a:lnTo>
                  <a:lnTo>
                    <a:pt x="134" y="78"/>
                  </a:lnTo>
                  <a:lnTo>
                    <a:pt x="137" y="78"/>
                  </a:lnTo>
                  <a:lnTo>
                    <a:pt x="137" y="80"/>
                  </a:lnTo>
                  <a:lnTo>
                    <a:pt x="137" y="8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44" y="80"/>
                  </a:lnTo>
                  <a:lnTo>
                    <a:pt x="144" y="78"/>
                  </a:lnTo>
                  <a:lnTo>
                    <a:pt x="148" y="78"/>
                  </a:lnTo>
                  <a:lnTo>
                    <a:pt x="153" y="78"/>
                  </a:lnTo>
                  <a:lnTo>
                    <a:pt x="158" y="76"/>
                  </a:lnTo>
                  <a:lnTo>
                    <a:pt x="160" y="80"/>
                  </a:lnTo>
                  <a:lnTo>
                    <a:pt x="163" y="78"/>
                  </a:lnTo>
                  <a:lnTo>
                    <a:pt x="165" y="80"/>
                  </a:lnTo>
                  <a:lnTo>
                    <a:pt x="167" y="78"/>
                  </a:lnTo>
                  <a:lnTo>
                    <a:pt x="174" y="78"/>
                  </a:lnTo>
                  <a:lnTo>
                    <a:pt x="172" y="76"/>
                  </a:lnTo>
                  <a:lnTo>
                    <a:pt x="172" y="73"/>
                  </a:lnTo>
                  <a:lnTo>
                    <a:pt x="172" y="71"/>
                  </a:lnTo>
                  <a:lnTo>
                    <a:pt x="165" y="66"/>
                  </a:lnTo>
                  <a:lnTo>
                    <a:pt x="163" y="66"/>
                  </a:lnTo>
                  <a:lnTo>
                    <a:pt x="160" y="62"/>
                  </a:lnTo>
                  <a:lnTo>
                    <a:pt x="160" y="59"/>
                  </a:lnTo>
                  <a:lnTo>
                    <a:pt x="158" y="57"/>
                  </a:lnTo>
                  <a:lnTo>
                    <a:pt x="158" y="54"/>
                  </a:lnTo>
                  <a:lnTo>
                    <a:pt x="155" y="54"/>
                  </a:lnTo>
                  <a:lnTo>
                    <a:pt x="153" y="52"/>
                  </a:lnTo>
                  <a:lnTo>
                    <a:pt x="148" y="47"/>
                  </a:lnTo>
                  <a:lnTo>
                    <a:pt x="144" y="45"/>
                  </a:lnTo>
                  <a:lnTo>
                    <a:pt x="144" y="43"/>
                  </a:lnTo>
                  <a:lnTo>
                    <a:pt x="144" y="40"/>
                  </a:lnTo>
                  <a:lnTo>
                    <a:pt x="144" y="38"/>
                  </a:lnTo>
                  <a:lnTo>
                    <a:pt x="141" y="38"/>
                  </a:lnTo>
                  <a:lnTo>
                    <a:pt x="139" y="36"/>
                  </a:lnTo>
                  <a:lnTo>
                    <a:pt x="132" y="36"/>
                  </a:lnTo>
                  <a:lnTo>
                    <a:pt x="129" y="36"/>
                  </a:lnTo>
                  <a:lnTo>
                    <a:pt x="129" y="31"/>
                  </a:lnTo>
                  <a:lnTo>
                    <a:pt x="125" y="31"/>
                  </a:lnTo>
                  <a:lnTo>
                    <a:pt x="122" y="31"/>
                  </a:lnTo>
                  <a:lnTo>
                    <a:pt x="120" y="29"/>
                  </a:lnTo>
                  <a:lnTo>
                    <a:pt x="120" y="24"/>
                  </a:lnTo>
                  <a:lnTo>
                    <a:pt x="120" y="21"/>
                  </a:lnTo>
                  <a:lnTo>
                    <a:pt x="122" y="17"/>
                  </a:lnTo>
                  <a:lnTo>
                    <a:pt x="120" y="12"/>
                  </a:lnTo>
                  <a:lnTo>
                    <a:pt x="118" y="7"/>
                  </a:lnTo>
                  <a:lnTo>
                    <a:pt x="113" y="3"/>
                  </a:lnTo>
                  <a:lnTo>
                    <a:pt x="111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9" name="Freeform 589">
              <a:extLst>
                <a:ext uri="{FF2B5EF4-FFF2-40B4-BE49-F238E27FC236}">
                  <a16:creationId xmlns:a16="http://schemas.microsoft.com/office/drawing/2014/main" id="{5CDDDCEC-AD01-1047-A9A9-5C680B0C0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6104" y="3868054"/>
              <a:ext cx="47875" cy="6359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1" y="2"/>
                </a:cxn>
                <a:cxn ang="0">
                  <a:pos x="7" y="4"/>
                </a:cxn>
                <a:cxn ang="0">
                  <a:pos x="7" y="4"/>
                </a:cxn>
                <a:cxn ang="0">
                  <a:pos x="4" y="7"/>
                </a:cxn>
                <a:cxn ang="0">
                  <a:pos x="4" y="11"/>
                </a:cxn>
                <a:cxn ang="0">
                  <a:pos x="2" y="14"/>
                </a:cxn>
                <a:cxn ang="0">
                  <a:pos x="2" y="16"/>
                </a:cxn>
                <a:cxn ang="0">
                  <a:pos x="0" y="18"/>
                </a:cxn>
                <a:cxn ang="0">
                  <a:pos x="0" y="21"/>
                </a:cxn>
                <a:cxn ang="0">
                  <a:pos x="0" y="23"/>
                </a:cxn>
                <a:cxn ang="0">
                  <a:pos x="2" y="23"/>
                </a:cxn>
                <a:cxn ang="0">
                  <a:pos x="4" y="23"/>
                </a:cxn>
                <a:cxn ang="0">
                  <a:pos x="4" y="23"/>
                </a:cxn>
                <a:cxn ang="0">
                  <a:pos x="7" y="23"/>
                </a:cxn>
                <a:cxn ang="0">
                  <a:pos x="7" y="23"/>
                </a:cxn>
                <a:cxn ang="0">
                  <a:pos x="7" y="23"/>
                </a:cxn>
                <a:cxn ang="0">
                  <a:pos x="11" y="21"/>
                </a:cxn>
                <a:cxn ang="0">
                  <a:pos x="11" y="23"/>
                </a:cxn>
                <a:cxn ang="0">
                  <a:pos x="14" y="23"/>
                </a:cxn>
                <a:cxn ang="0">
                  <a:pos x="14" y="23"/>
                </a:cxn>
                <a:cxn ang="0">
                  <a:pos x="14" y="23"/>
                </a:cxn>
                <a:cxn ang="0">
                  <a:pos x="16" y="21"/>
                </a:cxn>
                <a:cxn ang="0">
                  <a:pos x="19" y="16"/>
                </a:cxn>
                <a:cxn ang="0">
                  <a:pos x="19" y="16"/>
                </a:cxn>
                <a:cxn ang="0">
                  <a:pos x="19" y="16"/>
                </a:cxn>
                <a:cxn ang="0">
                  <a:pos x="16" y="16"/>
                </a:cxn>
                <a:cxn ang="0">
                  <a:pos x="16" y="16"/>
                </a:cxn>
                <a:cxn ang="0">
                  <a:pos x="14" y="16"/>
                </a:cxn>
                <a:cxn ang="0">
                  <a:pos x="14" y="16"/>
                </a:cxn>
                <a:cxn ang="0">
                  <a:pos x="11" y="16"/>
                </a:cxn>
                <a:cxn ang="0">
                  <a:pos x="11" y="16"/>
                </a:cxn>
                <a:cxn ang="0">
                  <a:pos x="9" y="16"/>
                </a:cxn>
                <a:cxn ang="0">
                  <a:pos x="9" y="16"/>
                </a:cxn>
                <a:cxn ang="0">
                  <a:pos x="9" y="16"/>
                </a:cxn>
                <a:cxn ang="0">
                  <a:pos x="9" y="16"/>
                </a:cxn>
                <a:cxn ang="0">
                  <a:pos x="9" y="16"/>
                </a:cxn>
                <a:cxn ang="0">
                  <a:pos x="11" y="16"/>
                </a:cxn>
                <a:cxn ang="0">
                  <a:pos x="11" y="14"/>
                </a:cxn>
                <a:cxn ang="0">
                  <a:pos x="11" y="14"/>
                </a:cxn>
                <a:cxn ang="0">
                  <a:pos x="14" y="11"/>
                </a:cxn>
                <a:cxn ang="0">
                  <a:pos x="14" y="11"/>
                </a:cxn>
                <a:cxn ang="0">
                  <a:pos x="16" y="11"/>
                </a:cxn>
                <a:cxn ang="0">
                  <a:pos x="19" y="11"/>
                </a:cxn>
                <a:cxn ang="0">
                  <a:pos x="19" y="9"/>
                </a:cxn>
                <a:cxn ang="0">
                  <a:pos x="21" y="9"/>
                </a:cxn>
                <a:cxn ang="0">
                  <a:pos x="19" y="4"/>
                </a:cxn>
                <a:cxn ang="0">
                  <a:pos x="19" y="4"/>
                </a:cxn>
                <a:cxn ang="0">
                  <a:pos x="19" y="2"/>
                </a:cxn>
                <a:cxn ang="0">
                  <a:pos x="16" y="2"/>
                </a:cxn>
                <a:cxn ang="0">
                  <a:pos x="16" y="0"/>
                </a:cxn>
                <a:cxn ang="0">
                  <a:pos x="16" y="0"/>
                </a:cxn>
              </a:cxnLst>
              <a:rect l="0" t="0" r="r" b="b"/>
              <a:pathLst>
                <a:path w="21" h="23">
                  <a:moveTo>
                    <a:pt x="16" y="0"/>
                  </a:moveTo>
                  <a:lnTo>
                    <a:pt x="11" y="2"/>
                  </a:lnTo>
                  <a:lnTo>
                    <a:pt x="7" y="4"/>
                  </a:lnTo>
                  <a:lnTo>
                    <a:pt x="7" y="4"/>
                  </a:lnTo>
                  <a:lnTo>
                    <a:pt x="4" y="7"/>
                  </a:lnTo>
                  <a:lnTo>
                    <a:pt x="4" y="11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0" y="18"/>
                  </a:lnTo>
                  <a:lnTo>
                    <a:pt x="0" y="21"/>
                  </a:lnTo>
                  <a:lnTo>
                    <a:pt x="0" y="23"/>
                  </a:lnTo>
                  <a:lnTo>
                    <a:pt x="2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11" y="21"/>
                  </a:lnTo>
                  <a:lnTo>
                    <a:pt x="11" y="23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6" y="21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1" y="16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6" y="11"/>
                  </a:lnTo>
                  <a:lnTo>
                    <a:pt x="19" y="11"/>
                  </a:lnTo>
                  <a:lnTo>
                    <a:pt x="19" y="9"/>
                  </a:lnTo>
                  <a:lnTo>
                    <a:pt x="21" y="9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16" y="2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0" name="Freeform 591">
              <a:extLst>
                <a:ext uri="{FF2B5EF4-FFF2-40B4-BE49-F238E27FC236}">
                  <a16:creationId xmlns:a16="http://schemas.microsoft.com/office/drawing/2014/main" id="{1B86DF16-0B15-9246-B771-399A385F7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1704" y="4376815"/>
              <a:ext cx="59273" cy="63595"/>
            </a:xfrm>
            <a:custGeom>
              <a:avLst/>
              <a:gdLst/>
              <a:ahLst/>
              <a:cxnLst>
                <a:cxn ang="0">
                  <a:pos x="3" y="21"/>
                </a:cxn>
                <a:cxn ang="0">
                  <a:pos x="3" y="21"/>
                </a:cxn>
                <a:cxn ang="0">
                  <a:pos x="3" y="19"/>
                </a:cxn>
                <a:cxn ang="0">
                  <a:pos x="5" y="19"/>
                </a:cxn>
                <a:cxn ang="0">
                  <a:pos x="5" y="19"/>
                </a:cxn>
                <a:cxn ang="0">
                  <a:pos x="5" y="19"/>
                </a:cxn>
                <a:cxn ang="0">
                  <a:pos x="7" y="21"/>
                </a:cxn>
                <a:cxn ang="0">
                  <a:pos x="7" y="23"/>
                </a:cxn>
                <a:cxn ang="0">
                  <a:pos x="7" y="23"/>
                </a:cxn>
                <a:cxn ang="0">
                  <a:pos x="10" y="23"/>
                </a:cxn>
                <a:cxn ang="0">
                  <a:pos x="12" y="21"/>
                </a:cxn>
                <a:cxn ang="0">
                  <a:pos x="12" y="21"/>
                </a:cxn>
                <a:cxn ang="0">
                  <a:pos x="14" y="21"/>
                </a:cxn>
                <a:cxn ang="0">
                  <a:pos x="14" y="19"/>
                </a:cxn>
                <a:cxn ang="0">
                  <a:pos x="14" y="19"/>
                </a:cxn>
                <a:cxn ang="0">
                  <a:pos x="14" y="16"/>
                </a:cxn>
                <a:cxn ang="0">
                  <a:pos x="17" y="16"/>
                </a:cxn>
                <a:cxn ang="0">
                  <a:pos x="21" y="16"/>
                </a:cxn>
                <a:cxn ang="0">
                  <a:pos x="21" y="16"/>
                </a:cxn>
                <a:cxn ang="0">
                  <a:pos x="21" y="16"/>
                </a:cxn>
                <a:cxn ang="0">
                  <a:pos x="21" y="16"/>
                </a:cxn>
                <a:cxn ang="0">
                  <a:pos x="24" y="19"/>
                </a:cxn>
                <a:cxn ang="0">
                  <a:pos x="26" y="14"/>
                </a:cxn>
                <a:cxn ang="0">
                  <a:pos x="26" y="12"/>
                </a:cxn>
                <a:cxn ang="0">
                  <a:pos x="26" y="9"/>
                </a:cxn>
                <a:cxn ang="0">
                  <a:pos x="24" y="7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19" y="0"/>
                </a:cxn>
                <a:cxn ang="0">
                  <a:pos x="17" y="0"/>
                </a:cxn>
                <a:cxn ang="0">
                  <a:pos x="17" y="2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2" y="5"/>
                </a:cxn>
                <a:cxn ang="0">
                  <a:pos x="10" y="2"/>
                </a:cxn>
                <a:cxn ang="0">
                  <a:pos x="10" y="5"/>
                </a:cxn>
                <a:cxn ang="0">
                  <a:pos x="7" y="5"/>
                </a:cxn>
                <a:cxn ang="0">
                  <a:pos x="7" y="7"/>
                </a:cxn>
                <a:cxn ang="0">
                  <a:pos x="5" y="12"/>
                </a:cxn>
                <a:cxn ang="0">
                  <a:pos x="5" y="14"/>
                </a:cxn>
                <a:cxn ang="0">
                  <a:pos x="3" y="16"/>
                </a:cxn>
                <a:cxn ang="0">
                  <a:pos x="0" y="19"/>
                </a:cxn>
                <a:cxn ang="0">
                  <a:pos x="3" y="21"/>
                </a:cxn>
                <a:cxn ang="0">
                  <a:pos x="3" y="21"/>
                </a:cxn>
              </a:cxnLst>
              <a:rect l="0" t="0" r="r" b="b"/>
              <a:pathLst>
                <a:path w="26" h="23">
                  <a:moveTo>
                    <a:pt x="3" y="21"/>
                  </a:moveTo>
                  <a:lnTo>
                    <a:pt x="3" y="21"/>
                  </a:lnTo>
                  <a:lnTo>
                    <a:pt x="3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7" y="21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10" y="23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4" y="21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6"/>
                  </a:lnTo>
                  <a:lnTo>
                    <a:pt x="17" y="16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24" y="19"/>
                  </a:lnTo>
                  <a:lnTo>
                    <a:pt x="26" y="14"/>
                  </a:lnTo>
                  <a:lnTo>
                    <a:pt x="26" y="12"/>
                  </a:lnTo>
                  <a:lnTo>
                    <a:pt x="26" y="9"/>
                  </a:lnTo>
                  <a:lnTo>
                    <a:pt x="24" y="7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7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2" y="5"/>
                  </a:lnTo>
                  <a:lnTo>
                    <a:pt x="10" y="2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7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3" y="16"/>
                  </a:lnTo>
                  <a:lnTo>
                    <a:pt x="0" y="19"/>
                  </a:lnTo>
                  <a:lnTo>
                    <a:pt x="3" y="21"/>
                  </a:lnTo>
                  <a:lnTo>
                    <a:pt x="3" y="2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1" name="Freeform 593">
              <a:extLst>
                <a:ext uri="{FF2B5EF4-FFF2-40B4-BE49-F238E27FC236}">
                  <a16:creationId xmlns:a16="http://schemas.microsoft.com/office/drawing/2014/main" id="{2F0FBB2F-B2C6-A047-8B64-E20682F1EF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3978" y="2809055"/>
              <a:ext cx="91191" cy="91246"/>
            </a:xfrm>
            <a:custGeom>
              <a:avLst/>
              <a:gdLst/>
              <a:ahLst/>
              <a:cxnLst>
                <a:cxn ang="0">
                  <a:pos x="19" y="21"/>
                </a:cxn>
                <a:cxn ang="0">
                  <a:pos x="16" y="19"/>
                </a:cxn>
                <a:cxn ang="0">
                  <a:pos x="14" y="19"/>
                </a:cxn>
                <a:cxn ang="0">
                  <a:pos x="12" y="19"/>
                </a:cxn>
                <a:cxn ang="0">
                  <a:pos x="9" y="16"/>
                </a:cxn>
                <a:cxn ang="0">
                  <a:pos x="9" y="14"/>
                </a:cxn>
                <a:cxn ang="0">
                  <a:pos x="5" y="14"/>
                </a:cxn>
                <a:cxn ang="0">
                  <a:pos x="5" y="12"/>
                </a:cxn>
                <a:cxn ang="0">
                  <a:pos x="2" y="9"/>
                </a:cxn>
                <a:cxn ang="0">
                  <a:pos x="2" y="5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5" y="2"/>
                </a:cxn>
                <a:cxn ang="0">
                  <a:pos x="7" y="2"/>
                </a:cxn>
                <a:cxn ang="0">
                  <a:pos x="9" y="0"/>
                </a:cxn>
                <a:cxn ang="0">
                  <a:pos x="12" y="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24" y="2"/>
                </a:cxn>
                <a:cxn ang="0">
                  <a:pos x="26" y="2"/>
                </a:cxn>
                <a:cxn ang="0">
                  <a:pos x="26" y="5"/>
                </a:cxn>
                <a:cxn ang="0">
                  <a:pos x="28" y="5"/>
                </a:cxn>
                <a:cxn ang="0">
                  <a:pos x="26" y="7"/>
                </a:cxn>
                <a:cxn ang="0">
                  <a:pos x="26" y="9"/>
                </a:cxn>
                <a:cxn ang="0">
                  <a:pos x="26" y="9"/>
                </a:cxn>
                <a:cxn ang="0">
                  <a:pos x="28" y="12"/>
                </a:cxn>
                <a:cxn ang="0">
                  <a:pos x="28" y="12"/>
                </a:cxn>
                <a:cxn ang="0">
                  <a:pos x="33" y="14"/>
                </a:cxn>
                <a:cxn ang="0">
                  <a:pos x="33" y="14"/>
                </a:cxn>
                <a:cxn ang="0">
                  <a:pos x="33" y="16"/>
                </a:cxn>
                <a:cxn ang="0">
                  <a:pos x="31" y="16"/>
                </a:cxn>
                <a:cxn ang="0">
                  <a:pos x="31" y="19"/>
                </a:cxn>
                <a:cxn ang="0">
                  <a:pos x="33" y="21"/>
                </a:cxn>
                <a:cxn ang="0">
                  <a:pos x="35" y="21"/>
                </a:cxn>
                <a:cxn ang="0">
                  <a:pos x="38" y="21"/>
                </a:cxn>
                <a:cxn ang="0">
                  <a:pos x="40" y="23"/>
                </a:cxn>
                <a:cxn ang="0">
                  <a:pos x="40" y="23"/>
                </a:cxn>
                <a:cxn ang="0">
                  <a:pos x="40" y="26"/>
                </a:cxn>
                <a:cxn ang="0">
                  <a:pos x="40" y="26"/>
                </a:cxn>
                <a:cxn ang="0">
                  <a:pos x="40" y="28"/>
                </a:cxn>
                <a:cxn ang="0">
                  <a:pos x="38" y="28"/>
                </a:cxn>
                <a:cxn ang="0">
                  <a:pos x="40" y="30"/>
                </a:cxn>
                <a:cxn ang="0">
                  <a:pos x="40" y="30"/>
                </a:cxn>
                <a:cxn ang="0">
                  <a:pos x="40" y="33"/>
                </a:cxn>
                <a:cxn ang="0">
                  <a:pos x="40" y="33"/>
                </a:cxn>
                <a:cxn ang="0">
                  <a:pos x="35" y="33"/>
                </a:cxn>
                <a:cxn ang="0">
                  <a:pos x="33" y="33"/>
                </a:cxn>
                <a:cxn ang="0">
                  <a:pos x="33" y="28"/>
                </a:cxn>
                <a:cxn ang="0">
                  <a:pos x="33" y="26"/>
                </a:cxn>
                <a:cxn ang="0">
                  <a:pos x="31" y="26"/>
                </a:cxn>
                <a:cxn ang="0">
                  <a:pos x="31" y="23"/>
                </a:cxn>
                <a:cxn ang="0">
                  <a:pos x="28" y="23"/>
                </a:cxn>
                <a:cxn ang="0">
                  <a:pos x="26" y="23"/>
                </a:cxn>
                <a:cxn ang="0">
                  <a:pos x="26" y="23"/>
                </a:cxn>
                <a:cxn ang="0">
                  <a:pos x="24" y="23"/>
                </a:cxn>
                <a:cxn ang="0">
                  <a:pos x="21" y="21"/>
                </a:cxn>
                <a:cxn ang="0">
                  <a:pos x="21" y="21"/>
                </a:cxn>
                <a:cxn ang="0">
                  <a:pos x="19" y="21"/>
                </a:cxn>
              </a:cxnLst>
              <a:rect l="0" t="0" r="r" b="b"/>
              <a:pathLst>
                <a:path w="40" h="33">
                  <a:moveTo>
                    <a:pt x="19" y="21"/>
                  </a:moveTo>
                  <a:lnTo>
                    <a:pt x="16" y="19"/>
                  </a:lnTo>
                  <a:lnTo>
                    <a:pt x="14" y="19"/>
                  </a:lnTo>
                  <a:lnTo>
                    <a:pt x="12" y="19"/>
                  </a:lnTo>
                  <a:lnTo>
                    <a:pt x="9" y="16"/>
                  </a:lnTo>
                  <a:lnTo>
                    <a:pt x="9" y="14"/>
                  </a:lnTo>
                  <a:lnTo>
                    <a:pt x="5" y="14"/>
                  </a:lnTo>
                  <a:lnTo>
                    <a:pt x="5" y="12"/>
                  </a:lnTo>
                  <a:lnTo>
                    <a:pt x="2" y="9"/>
                  </a:lnTo>
                  <a:lnTo>
                    <a:pt x="2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5" y="2"/>
                  </a:lnTo>
                  <a:lnTo>
                    <a:pt x="7" y="2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2"/>
                  </a:lnTo>
                  <a:lnTo>
                    <a:pt x="26" y="2"/>
                  </a:lnTo>
                  <a:lnTo>
                    <a:pt x="26" y="5"/>
                  </a:lnTo>
                  <a:lnTo>
                    <a:pt x="28" y="5"/>
                  </a:lnTo>
                  <a:lnTo>
                    <a:pt x="26" y="7"/>
                  </a:lnTo>
                  <a:lnTo>
                    <a:pt x="26" y="9"/>
                  </a:lnTo>
                  <a:lnTo>
                    <a:pt x="26" y="9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6"/>
                  </a:lnTo>
                  <a:lnTo>
                    <a:pt x="31" y="16"/>
                  </a:lnTo>
                  <a:lnTo>
                    <a:pt x="31" y="19"/>
                  </a:lnTo>
                  <a:lnTo>
                    <a:pt x="33" y="21"/>
                  </a:lnTo>
                  <a:lnTo>
                    <a:pt x="35" y="21"/>
                  </a:lnTo>
                  <a:lnTo>
                    <a:pt x="38" y="21"/>
                  </a:lnTo>
                  <a:lnTo>
                    <a:pt x="40" y="23"/>
                  </a:lnTo>
                  <a:lnTo>
                    <a:pt x="40" y="23"/>
                  </a:lnTo>
                  <a:lnTo>
                    <a:pt x="40" y="26"/>
                  </a:lnTo>
                  <a:lnTo>
                    <a:pt x="40" y="26"/>
                  </a:lnTo>
                  <a:lnTo>
                    <a:pt x="40" y="28"/>
                  </a:lnTo>
                  <a:lnTo>
                    <a:pt x="38" y="28"/>
                  </a:lnTo>
                  <a:lnTo>
                    <a:pt x="40" y="30"/>
                  </a:lnTo>
                  <a:lnTo>
                    <a:pt x="40" y="30"/>
                  </a:lnTo>
                  <a:lnTo>
                    <a:pt x="40" y="33"/>
                  </a:lnTo>
                  <a:lnTo>
                    <a:pt x="40" y="33"/>
                  </a:lnTo>
                  <a:lnTo>
                    <a:pt x="35" y="33"/>
                  </a:lnTo>
                  <a:lnTo>
                    <a:pt x="33" y="33"/>
                  </a:lnTo>
                  <a:lnTo>
                    <a:pt x="33" y="28"/>
                  </a:lnTo>
                  <a:lnTo>
                    <a:pt x="33" y="26"/>
                  </a:lnTo>
                  <a:lnTo>
                    <a:pt x="31" y="26"/>
                  </a:lnTo>
                  <a:lnTo>
                    <a:pt x="31" y="23"/>
                  </a:lnTo>
                  <a:lnTo>
                    <a:pt x="28" y="23"/>
                  </a:lnTo>
                  <a:lnTo>
                    <a:pt x="26" y="23"/>
                  </a:lnTo>
                  <a:lnTo>
                    <a:pt x="26" y="23"/>
                  </a:lnTo>
                  <a:lnTo>
                    <a:pt x="24" y="23"/>
                  </a:lnTo>
                  <a:lnTo>
                    <a:pt x="21" y="21"/>
                  </a:lnTo>
                  <a:lnTo>
                    <a:pt x="21" y="21"/>
                  </a:lnTo>
                  <a:lnTo>
                    <a:pt x="19" y="2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2" name="Freeform 595">
              <a:extLst>
                <a:ext uri="{FF2B5EF4-FFF2-40B4-BE49-F238E27FC236}">
                  <a16:creationId xmlns:a16="http://schemas.microsoft.com/office/drawing/2014/main" id="{A4FA7811-EF60-BF4B-985E-2B6DC1467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6975" y="2861591"/>
              <a:ext cx="6839" cy="5530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3" y="2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3" name="Freeform 596">
              <a:extLst>
                <a:ext uri="{FF2B5EF4-FFF2-40B4-BE49-F238E27FC236}">
                  <a16:creationId xmlns:a16="http://schemas.microsoft.com/office/drawing/2014/main" id="{612BB6EF-52E8-7E4D-8F4A-EB05F3A4364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6975" y="2861591"/>
              <a:ext cx="6839" cy="5530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3" y="2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4" name="Freeform 597">
              <a:extLst>
                <a:ext uri="{FF2B5EF4-FFF2-40B4-BE49-F238E27FC236}">
                  <a16:creationId xmlns:a16="http://schemas.microsoft.com/office/drawing/2014/main" id="{992A66F5-AF91-C049-8CDB-8A901F479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1926" y="3331642"/>
              <a:ext cx="367043" cy="456227"/>
            </a:xfrm>
            <a:custGeom>
              <a:avLst/>
              <a:gdLst/>
              <a:ahLst/>
              <a:cxnLst>
                <a:cxn ang="0">
                  <a:pos x="24" y="78"/>
                </a:cxn>
                <a:cxn ang="0">
                  <a:pos x="5" y="78"/>
                </a:cxn>
                <a:cxn ang="0">
                  <a:pos x="2" y="80"/>
                </a:cxn>
                <a:cxn ang="0">
                  <a:pos x="0" y="82"/>
                </a:cxn>
                <a:cxn ang="0">
                  <a:pos x="5" y="87"/>
                </a:cxn>
                <a:cxn ang="0">
                  <a:pos x="9" y="92"/>
                </a:cxn>
                <a:cxn ang="0">
                  <a:pos x="9" y="99"/>
                </a:cxn>
                <a:cxn ang="0">
                  <a:pos x="7" y="104"/>
                </a:cxn>
                <a:cxn ang="0">
                  <a:pos x="12" y="113"/>
                </a:cxn>
                <a:cxn ang="0">
                  <a:pos x="12" y="127"/>
                </a:cxn>
                <a:cxn ang="0">
                  <a:pos x="7" y="142"/>
                </a:cxn>
                <a:cxn ang="0">
                  <a:pos x="7" y="149"/>
                </a:cxn>
                <a:cxn ang="0">
                  <a:pos x="9" y="142"/>
                </a:cxn>
                <a:cxn ang="0">
                  <a:pos x="12" y="142"/>
                </a:cxn>
                <a:cxn ang="0">
                  <a:pos x="19" y="142"/>
                </a:cxn>
                <a:cxn ang="0">
                  <a:pos x="24" y="142"/>
                </a:cxn>
                <a:cxn ang="0">
                  <a:pos x="26" y="139"/>
                </a:cxn>
                <a:cxn ang="0">
                  <a:pos x="28" y="142"/>
                </a:cxn>
                <a:cxn ang="0">
                  <a:pos x="35" y="142"/>
                </a:cxn>
                <a:cxn ang="0">
                  <a:pos x="40" y="144"/>
                </a:cxn>
                <a:cxn ang="0">
                  <a:pos x="43" y="146"/>
                </a:cxn>
                <a:cxn ang="0">
                  <a:pos x="45" y="149"/>
                </a:cxn>
                <a:cxn ang="0">
                  <a:pos x="50" y="151"/>
                </a:cxn>
                <a:cxn ang="0">
                  <a:pos x="52" y="153"/>
                </a:cxn>
                <a:cxn ang="0">
                  <a:pos x="52" y="156"/>
                </a:cxn>
                <a:cxn ang="0">
                  <a:pos x="54" y="158"/>
                </a:cxn>
                <a:cxn ang="0">
                  <a:pos x="54" y="158"/>
                </a:cxn>
                <a:cxn ang="0">
                  <a:pos x="57" y="160"/>
                </a:cxn>
                <a:cxn ang="0">
                  <a:pos x="59" y="160"/>
                </a:cxn>
                <a:cxn ang="0">
                  <a:pos x="61" y="165"/>
                </a:cxn>
                <a:cxn ang="0">
                  <a:pos x="71" y="160"/>
                </a:cxn>
                <a:cxn ang="0">
                  <a:pos x="73" y="151"/>
                </a:cxn>
                <a:cxn ang="0">
                  <a:pos x="76" y="151"/>
                </a:cxn>
                <a:cxn ang="0">
                  <a:pos x="80" y="156"/>
                </a:cxn>
                <a:cxn ang="0">
                  <a:pos x="85" y="160"/>
                </a:cxn>
                <a:cxn ang="0">
                  <a:pos x="130" y="156"/>
                </a:cxn>
                <a:cxn ang="0">
                  <a:pos x="156" y="146"/>
                </a:cxn>
                <a:cxn ang="0">
                  <a:pos x="149" y="118"/>
                </a:cxn>
                <a:cxn ang="0">
                  <a:pos x="144" y="80"/>
                </a:cxn>
                <a:cxn ang="0">
                  <a:pos x="139" y="42"/>
                </a:cxn>
                <a:cxn ang="0">
                  <a:pos x="161" y="28"/>
                </a:cxn>
                <a:cxn ang="0">
                  <a:pos x="113" y="0"/>
                </a:cxn>
                <a:cxn ang="0">
                  <a:pos x="87" y="14"/>
                </a:cxn>
                <a:cxn ang="0">
                  <a:pos x="69" y="28"/>
                </a:cxn>
                <a:cxn ang="0">
                  <a:pos x="64" y="49"/>
                </a:cxn>
                <a:cxn ang="0">
                  <a:pos x="54" y="52"/>
                </a:cxn>
                <a:cxn ang="0">
                  <a:pos x="52" y="59"/>
                </a:cxn>
                <a:cxn ang="0">
                  <a:pos x="54" y="73"/>
                </a:cxn>
              </a:cxnLst>
              <a:rect l="0" t="0" r="r" b="b"/>
              <a:pathLst>
                <a:path w="161" h="165">
                  <a:moveTo>
                    <a:pt x="50" y="78"/>
                  </a:moveTo>
                  <a:lnTo>
                    <a:pt x="38" y="78"/>
                  </a:lnTo>
                  <a:lnTo>
                    <a:pt x="24" y="78"/>
                  </a:lnTo>
                  <a:lnTo>
                    <a:pt x="12" y="78"/>
                  </a:lnTo>
                  <a:lnTo>
                    <a:pt x="5" y="78"/>
                  </a:lnTo>
                  <a:lnTo>
                    <a:pt x="5" y="78"/>
                  </a:lnTo>
                  <a:lnTo>
                    <a:pt x="2" y="80"/>
                  </a:lnTo>
                  <a:lnTo>
                    <a:pt x="0" y="82"/>
                  </a:lnTo>
                  <a:lnTo>
                    <a:pt x="2" y="80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2" y="82"/>
                  </a:lnTo>
                  <a:lnTo>
                    <a:pt x="2" y="82"/>
                  </a:lnTo>
                  <a:lnTo>
                    <a:pt x="5" y="87"/>
                  </a:lnTo>
                  <a:lnTo>
                    <a:pt x="7" y="87"/>
                  </a:lnTo>
                  <a:lnTo>
                    <a:pt x="7" y="87"/>
                  </a:lnTo>
                  <a:lnTo>
                    <a:pt x="9" y="92"/>
                  </a:lnTo>
                  <a:lnTo>
                    <a:pt x="12" y="92"/>
                  </a:lnTo>
                  <a:lnTo>
                    <a:pt x="12" y="97"/>
                  </a:lnTo>
                  <a:lnTo>
                    <a:pt x="9" y="99"/>
                  </a:lnTo>
                  <a:lnTo>
                    <a:pt x="9" y="101"/>
                  </a:lnTo>
                  <a:lnTo>
                    <a:pt x="9" y="104"/>
                  </a:lnTo>
                  <a:lnTo>
                    <a:pt x="7" y="104"/>
                  </a:lnTo>
                  <a:lnTo>
                    <a:pt x="7" y="104"/>
                  </a:lnTo>
                  <a:lnTo>
                    <a:pt x="12" y="111"/>
                  </a:lnTo>
                  <a:lnTo>
                    <a:pt x="12" y="113"/>
                  </a:lnTo>
                  <a:lnTo>
                    <a:pt x="12" y="116"/>
                  </a:lnTo>
                  <a:lnTo>
                    <a:pt x="12" y="118"/>
                  </a:lnTo>
                  <a:lnTo>
                    <a:pt x="12" y="127"/>
                  </a:lnTo>
                  <a:lnTo>
                    <a:pt x="12" y="130"/>
                  </a:lnTo>
                  <a:lnTo>
                    <a:pt x="7" y="139"/>
                  </a:lnTo>
                  <a:lnTo>
                    <a:pt x="7" y="142"/>
                  </a:lnTo>
                  <a:lnTo>
                    <a:pt x="7" y="144"/>
                  </a:lnTo>
                  <a:lnTo>
                    <a:pt x="7" y="149"/>
                  </a:lnTo>
                  <a:lnTo>
                    <a:pt x="7" y="149"/>
                  </a:lnTo>
                  <a:lnTo>
                    <a:pt x="7" y="146"/>
                  </a:lnTo>
                  <a:lnTo>
                    <a:pt x="9" y="146"/>
                  </a:lnTo>
                  <a:lnTo>
                    <a:pt x="9" y="142"/>
                  </a:lnTo>
                  <a:lnTo>
                    <a:pt x="9" y="142"/>
                  </a:lnTo>
                  <a:lnTo>
                    <a:pt x="12" y="142"/>
                  </a:lnTo>
                  <a:lnTo>
                    <a:pt x="12" y="142"/>
                  </a:lnTo>
                  <a:lnTo>
                    <a:pt x="14" y="142"/>
                  </a:lnTo>
                  <a:lnTo>
                    <a:pt x="17" y="144"/>
                  </a:lnTo>
                  <a:lnTo>
                    <a:pt x="19" y="142"/>
                  </a:lnTo>
                  <a:lnTo>
                    <a:pt x="19" y="142"/>
                  </a:lnTo>
                  <a:lnTo>
                    <a:pt x="21" y="142"/>
                  </a:lnTo>
                  <a:lnTo>
                    <a:pt x="24" y="142"/>
                  </a:lnTo>
                  <a:lnTo>
                    <a:pt x="26" y="142"/>
                  </a:lnTo>
                  <a:lnTo>
                    <a:pt x="26" y="142"/>
                  </a:lnTo>
                  <a:lnTo>
                    <a:pt x="26" y="139"/>
                  </a:lnTo>
                  <a:lnTo>
                    <a:pt x="26" y="142"/>
                  </a:lnTo>
                  <a:lnTo>
                    <a:pt x="28" y="139"/>
                  </a:lnTo>
                  <a:lnTo>
                    <a:pt x="28" y="142"/>
                  </a:lnTo>
                  <a:lnTo>
                    <a:pt x="33" y="142"/>
                  </a:lnTo>
                  <a:lnTo>
                    <a:pt x="33" y="142"/>
                  </a:lnTo>
                  <a:lnTo>
                    <a:pt x="35" y="142"/>
                  </a:lnTo>
                  <a:lnTo>
                    <a:pt x="35" y="142"/>
                  </a:lnTo>
                  <a:lnTo>
                    <a:pt x="38" y="142"/>
                  </a:lnTo>
                  <a:lnTo>
                    <a:pt x="40" y="144"/>
                  </a:lnTo>
                  <a:lnTo>
                    <a:pt x="40" y="146"/>
                  </a:lnTo>
                  <a:lnTo>
                    <a:pt x="43" y="146"/>
                  </a:lnTo>
                  <a:lnTo>
                    <a:pt x="43" y="146"/>
                  </a:lnTo>
                  <a:lnTo>
                    <a:pt x="45" y="146"/>
                  </a:lnTo>
                  <a:lnTo>
                    <a:pt x="45" y="149"/>
                  </a:lnTo>
                  <a:lnTo>
                    <a:pt x="45" y="149"/>
                  </a:lnTo>
                  <a:lnTo>
                    <a:pt x="47" y="146"/>
                  </a:lnTo>
                  <a:lnTo>
                    <a:pt x="47" y="146"/>
                  </a:lnTo>
                  <a:lnTo>
                    <a:pt x="50" y="151"/>
                  </a:lnTo>
                  <a:lnTo>
                    <a:pt x="50" y="153"/>
                  </a:lnTo>
                  <a:lnTo>
                    <a:pt x="50" y="153"/>
                  </a:lnTo>
                  <a:lnTo>
                    <a:pt x="52" y="153"/>
                  </a:lnTo>
                  <a:lnTo>
                    <a:pt x="52" y="156"/>
                  </a:lnTo>
                  <a:lnTo>
                    <a:pt x="52" y="156"/>
                  </a:lnTo>
                  <a:lnTo>
                    <a:pt x="52" y="156"/>
                  </a:lnTo>
                  <a:lnTo>
                    <a:pt x="54" y="156"/>
                  </a:lnTo>
                  <a:lnTo>
                    <a:pt x="54" y="156"/>
                  </a:lnTo>
                  <a:lnTo>
                    <a:pt x="54" y="158"/>
                  </a:lnTo>
                  <a:lnTo>
                    <a:pt x="54" y="158"/>
                  </a:lnTo>
                  <a:lnTo>
                    <a:pt x="57" y="158"/>
                  </a:lnTo>
                  <a:lnTo>
                    <a:pt x="54" y="158"/>
                  </a:lnTo>
                  <a:lnTo>
                    <a:pt x="54" y="158"/>
                  </a:lnTo>
                  <a:lnTo>
                    <a:pt x="57" y="160"/>
                  </a:lnTo>
                  <a:lnTo>
                    <a:pt x="57" y="160"/>
                  </a:lnTo>
                  <a:lnTo>
                    <a:pt x="57" y="160"/>
                  </a:lnTo>
                  <a:lnTo>
                    <a:pt x="59" y="160"/>
                  </a:lnTo>
                  <a:lnTo>
                    <a:pt x="59" y="160"/>
                  </a:lnTo>
                  <a:lnTo>
                    <a:pt x="61" y="163"/>
                  </a:lnTo>
                  <a:lnTo>
                    <a:pt x="61" y="163"/>
                  </a:lnTo>
                  <a:lnTo>
                    <a:pt x="61" y="165"/>
                  </a:lnTo>
                  <a:lnTo>
                    <a:pt x="64" y="165"/>
                  </a:lnTo>
                  <a:lnTo>
                    <a:pt x="64" y="165"/>
                  </a:lnTo>
                  <a:lnTo>
                    <a:pt x="71" y="160"/>
                  </a:lnTo>
                  <a:lnTo>
                    <a:pt x="71" y="156"/>
                  </a:lnTo>
                  <a:lnTo>
                    <a:pt x="73" y="153"/>
                  </a:lnTo>
                  <a:lnTo>
                    <a:pt x="73" y="151"/>
                  </a:lnTo>
                  <a:lnTo>
                    <a:pt x="76" y="151"/>
                  </a:lnTo>
                  <a:lnTo>
                    <a:pt x="76" y="151"/>
                  </a:lnTo>
                  <a:lnTo>
                    <a:pt x="76" y="151"/>
                  </a:lnTo>
                  <a:lnTo>
                    <a:pt x="78" y="151"/>
                  </a:lnTo>
                  <a:lnTo>
                    <a:pt x="78" y="153"/>
                  </a:lnTo>
                  <a:lnTo>
                    <a:pt x="80" y="156"/>
                  </a:lnTo>
                  <a:lnTo>
                    <a:pt x="80" y="160"/>
                  </a:lnTo>
                  <a:lnTo>
                    <a:pt x="85" y="160"/>
                  </a:lnTo>
                  <a:lnTo>
                    <a:pt x="85" y="160"/>
                  </a:lnTo>
                  <a:lnTo>
                    <a:pt x="92" y="156"/>
                  </a:lnTo>
                  <a:lnTo>
                    <a:pt x="113" y="156"/>
                  </a:lnTo>
                  <a:lnTo>
                    <a:pt x="130" y="156"/>
                  </a:lnTo>
                  <a:lnTo>
                    <a:pt x="149" y="156"/>
                  </a:lnTo>
                  <a:lnTo>
                    <a:pt x="154" y="156"/>
                  </a:lnTo>
                  <a:lnTo>
                    <a:pt x="156" y="146"/>
                  </a:lnTo>
                  <a:lnTo>
                    <a:pt x="151" y="144"/>
                  </a:lnTo>
                  <a:lnTo>
                    <a:pt x="149" y="130"/>
                  </a:lnTo>
                  <a:lnTo>
                    <a:pt x="149" y="118"/>
                  </a:lnTo>
                  <a:lnTo>
                    <a:pt x="147" y="106"/>
                  </a:lnTo>
                  <a:lnTo>
                    <a:pt x="144" y="92"/>
                  </a:lnTo>
                  <a:lnTo>
                    <a:pt x="144" y="80"/>
                  </a:lnTo>
                  <a:lnTo>
                    <a:pt x="142" y="68"/>
                  </a:lnTo>
                  <a:lnTo>
                    <a:pt x="142" y="54"/>
                  </a:lnTo>
                  <a:lnTo>
                    <a:pt x="139" y="42"/>
                  </a:lnTo>
                  <a:lnTo>
                    <a:pt x="137" y="28"/>
                  </a:lnTo>
                  <a:lnTo>
                    <a:pt x="161" y="28"/>
                  </a:lnTo>
                  <a:lnTo>
                    <a:pt x="161" y="28"/>
                  </a:lnTo>
                  <a:lnTo>
                    <a:pt x="144" y="19"/>
                  </a:lnTo>
                  <a:lnTo>
                    <a:pt x="128" y="9"/>
                  </a:lnTo>
                  <a:lnTo>
                    <a:pt x="113" y="0"/>
                  </a:lnTo>
                  <a:lnTo>
                    <a:pt x="113" y="14"/>
                  </a:lnTo>
                  <a:lnTo>
                    <a:pt x="99" y="14"/>
                  </a:lnTo>
                  <a:lnTo>
                    <a:pt x="87" y="14"/>
                  </a:lnTo>
                  <a:lnTo>
                    <a:pt x="73" y="14"/>
                  </a:lnTo>
                  <a:lnTo>
                    <a:pt x="69" y="14"/>
                  </a:lnTo>
                  <a:lnTo>
                    <a:pt x="69" y="28"/>
                  </a:lnTo>
                  <a:lnTo>
                    <a:pt x="69" y="40"/>
                  </a:lnTo>
                  <a:lnTo>
                    <a:pt x="69" y="49"/>
                  </a:lnTo>
                  <a:lnTo>
                    <a:pt x="64" y="49"/>
                  </a:lnTo>
                  <a:lnTo>
                    <a:pt x="59" y="52"/>
                  </a:lnTo>
                  <a:lnTo>
                    <a:pt x="57" y="52"/>
                  </a:lnTo>
                  <a:lnTo>
                    <a:pt x="54" y="52"/>
                  </a:lnTo>
                  <a:lnTo>
                    <a:pt x="54" y="54"/>
                  </a:lnTo>
                  <a:lnTo>
                    <a:pt x="52" y="56"/>
                  </a:lnTo>
                  <a:lnTo>
                    <a:pt x="52" y="59"/>
                  </a:lnTo>
                  <a:lnTo>
                    <a:pt x="52" y="64"/>
                  </a:lnTo>
                  <a:lnTo>
                    <a:pt x="54" y="68"/>
                  </a:lnTo>
                  <a:lnTo>
                    <a:pt x="54" y="73"/>
                  </a:lnTo>
                  <a:lnTo>
                    <a:pt x="54" y="78"/>
                  </a:lnTo>
                  <a:lnTo>
                    <a:pt x="50" y="7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5" name="Freeform 599">
              <a:extLst>
                <a:ext uri="{FF2B5EF4-FFF2-40B4-BE49-F238E27FC236}">
                  <a16:creationId xmlns:a16="http://schemas.microsoft.com/office/drawing/2014/main" id="{0035FA78-A651-CB47-B99E-03135C6A8C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964" y="4636726"/>
              <a:ext cx="355645" cy="367746"/>
            </a:xfrm>
            <a:custGeom>
              <a:avLst/>
              <a:gdLst/>
              <a:ahLst/>
              <a:cxnLst>
                <a:cxn ang="0">
                  <a:pos x="0" y="78"/>
                </a:cxn>
                <a:cxn ang="0">
                  <a:pos x="26" y="64"/>
                </a:cxn>
                <a:cxn ang="0">
                  <a:pos x="26" y="57"/>
                </a:cxn>
                <a:cxn ang="0">
                  <a:pos x="26" y="45"/>
                </a:cxn>
                <a:cxn ang="0">
                  <a:pos x="26" y="38"/>
                </a:cxn>
                <a:cxn ang="0">
                  <a:pos x="28" y="36"/>
                </a:cxn>
                <a:cxn ang="0">
                  <a:pos x="31" y="43"/>
                </a:cxn>
                <a:cxn ang="0">
                  <a:pos x="38" y="40"/>
                </a:cxn>
                <a:cxn ang="0">
                  <a:pos x="45" y="45"/>
                </a:cxn>
                <a:cxn ang="0">
                  <a:pos x="57" y="50"/>
                </a:cxn>
                <a:cxn ang="0">
                  <a:pos x="66" y="50"/>
                </a:cxn>
                <a:cxn ang="0">
                  <a:pos x="78" y="55"/>
                </a:cxn>
                <a:cxn ang="0">
                  <a:pos x="85" y="62"/>
                </a:cxn>
                <a:cxn ang="0">
                  <a:pos x="97" y="69"/>
                </a:cxn>
                <a:cxn ang="0">
                  <a:pos x="99" y="66"/>
                </a:cxn>
                <a:cxn ang="0">
                  <a:pos x="104" y="69"/>
                </a:cxn>
                <a:cxn ang="0">
                  <a:pos x="102" y="55"/>
                </a:cxn>
                <a:cxn ang="0">
                  <a:pos x="92" y="55"/>
                </a:cxn>
                <a:cxn ang="0">
                  <a:pos x="88" y="50"/>
                </a:cxn>
                <a:cxn ang="0">
                  <a:pos x="92" y="33"/>
                </a:cxn>
                <a:cxn ang="0">
                  <a:pos x="90" y="17"/>
                </a:cxn>
                <a:cxn ang="0">
                  <a:pos x="92" y="10"/>
                </a:cxn>
                <a:cxn ang="0">
                  <a:pos x="97" y="5"/>
                </a:cxn>
                <a:cxn ang="0">
                  <a:pos x="113" y="5"/>
                </a:cxn>
                <a:cxn ang="0">
                  <a:pos x="121" y="10"/>
                </a:cxn>
                <a:cxn ang="0">
                  <a:pos x="128" y="10"/>
                </a:cxn>
                <a:cxn ang="0">
                  <a:pos x="139" y="14"/>
                </a:cxn>
                <a:cxn ang="0">
                  <a:pos x="147" y="17"/>
                </a:cxn>
                <a:cxn ang="0">
                  <a:pos x="147" y="22"/>
                </a:cxn>
                <a:cxn ang="0">
                  <a:pos x="151" y="26"/>
                </a:cxn>
                <a:cxn ang="0">
                  <a:pos x="156" y="36"/>
                </a:cxn>
                <a:cxn ang="0">
                  <a:pos x="151" y="38"/>
                </a:cxn>
                <a:cxn ang="0">
                  <a:pos x="151" y="48"/>
                </a:cxn>
                <a:cxn ang="0">
                  <a:pos x="151" y="57"/>
                </a:cxn>
                <a:cxn ang="0">
                  <a:pos x="151" y="59"/>
                </a:cxn>
                <a:cxn ang="0">
                  <a:pos x="147" y="64"/>
                </a:cxn>
                <a:cxn ang="0">
                  <a:pos x="144" y="76"/>
                </a:cxn>
                <a:cxn ang="0">
                  <a:pos x="147" y="78"/>
                </a:cxn>
                <a:cxn ang="0">
                  <a:pos x="106" y="92"/>
                </a:cxn>
                <a:cxn ang="0">
                  <a:pos x="109" y="102"/>
                </a:cxn>
                <a:cxn ang="0">
                  <a:pos x="102" y="100"/>
                </a:cxn>
                <a:cxn ang="0">
                  <a:pos x="92" y="104"/>
                </a:cxn>
                <a:cxn ang="0">
                  <a:pos x="88" y="107"/>
                </a:cxn>
                <a:cxn ang="0">
                  <a:pos x="88" y="114"/>
                </a:cxn>
                <a:cxn ang="0">
                  <a:pos x="80" y="114"/>
                </a:cxn>
                <a:cxn ang="0">
                  <a:pos x="76" y="116"/>
                </a:cxn>
                <a:cxn ang="0">
                  <a:pos x="73" y="118"/>
                </a:cxn>
                <a:cxn ang="0">
                  <a:pos x="69" y="126"/>
                </a:cxn>
                <a:cxn ang="0">
                  <a:pos x="64" y="133"/>
                </a:cxn>
                <a:cxn ang="0">
                  <a:pos x="59" y="133"/>
                </a:cxn>
                <a:cxn ang="0">
                  <a:pos x="50" y="133"/>
                </a:cxn>
                <a:cxn ang="0">
                  <a:pos x="40" y="130"/>
                </a:cxn>
                <a:cxn ang="0">
                  <a:pos x="33" y="126"/>
                </a:cxn>
                <a:cxn ang="0">
                  <a:pos x="14" y="128"/>
                </a:cxn>
                <a:cxn ang="0">
                  <a:pos x="10" y="123"/>
                </a:cxn>
                <a:cxn ang="0">
                  <a:pos x="0" y="116"/>
                </a:cxn>
              </a:cxnLst>
              <a:rect l="0" t="0" r="r" b="b"/>
              <a:pathLst>
                <a:path w="156" h="133">
                  <a:moveTo>
                    <a:pt x="0" y="114"/>
                  </a:moveTo>
                  <a:lnTo>
                    <a:pt x="0" y="104"/>
                  </a:lnTo>
                  <a:lnTo>
                    <a:pt x="0" y="92"/>
                  </a:lnTo>
                  <a:lnTo>
                    <a:pt x="0" y="78"/>
                  </a:lnTo>
                  <a:lnTo>
                    <a:pt x="0" y="66"/>
                  </a:lnTo>
                  <a:lnTo>
                    <a:pt x="14" y="66"/>
                  </a:lnTo>
                  <a:lnTo>
                    <a:pt x="28" y="66"/>
                  </a:lnTo>
                  <a:lnTo>
                    <a:pt x="26" y="64"/>
                  </a:lnTo>
                  <a:lnTo>
                    <a:pt x="26" y="64"/>
                  </a:lnTo>
                  <a:lnTo>
                    <a:pt x="24" y="64"/>
                  </a:lnTo>
                  <a:lnTo>
                    <a:pt x="26" y="59"/>
                  </a:lnTo>
                  <a:lnTo>
                    <a:pt x="26" y="57"/>
                  </a:lnTo>
                  <a:lnTo>
                    <a:pt x="26" y="55"/>
                  </a:lnTo>
                  <a:lnTo>
                    <a:pt x="26" y="50"/>
                  </a:lnTo>
                  <a:lnTo>
                    <a:pt x="26" y="48"/>
                  </a:lnTo>
                  <a:lnTo>
                    <a:pt x="26" y="45"/>
                  </a:lnTo>
                  <a:lnTo>
                    <a:pt x="26" y="43"/>
                  </a:lnTo>
                  <a:lnTo>
                    <a:pt x="26" y="43"/>
                  </a:lnTo>
                  <a:lnTo>
                    <a:pt x="26" y="40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31" y="36"/>
                  </a:lnTo>
                  <a:lnTo>
                    <a:pt x="31" y="38"/>
                  </a:lnTo>
                  <a:lnTo>
                    <a:pt x="31" y="43"/>
                  </a:lnTo>
                  <a:lnTo>
                    <a:pt x="31" y="43"/>
                  </a:lnTo>
                  <a:lnTo>
                    <a:pt x="33" y="43"/>
                  </a:lnTo>
                  <a:lnTo>
                    <a:pt x="36" y="43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43" y="40"/>
                  </a:lnTo>
                  <a:lnTo>
                    <a:pt x="43" y="43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7" y="48"/>
                  </a:lnTo>
                  <a:lnTo>
                    <a:pt x="52" y="50"/>
                  </a:lnTo>
                  <a:lnTo>
                    <a:pt x="57" y="50"/>
                  </a:lnTo>
                  <a:lnTo>
                    <a:pt x="59" y="50"/>
                  </a:lnTo>
                  <a:lnTo>
                    <a:pt x="62" y="50"/>
                  </a:lnTo>
                  <a:lnTo>
                    <a:pt x="64" y="50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71" y="52"/>
                  </a:lnTo>
                  <a:lnTo>
                    <a:pt x="76" y="55"/>
                  </a:lnTo>
                  <a:lnTo>
                    <a:pt x="78" y="55"/>
                  </a:lnTo>
                  <a:lnTo>
                    <a:pt x="80" y="57"/>
                  </a:lnTo>
                  <a:lnTo>
                    <a:pt x="83" y="57"/>
                  </a:lnTo>
                  <a:lnTo>
                    <a:pt x="83" y="59"/>
                  </a:lnTo>
                  <a:lnTo>
                    <a:pt x="85" y="62"/>
                  </a:lnTo>
                  <a:lnTo>
                    <a:pt x="88" y="64"/>
                  </a:lnTo>
                  <a:lnTo>
                    <a:pt x="92" y="66"/>
                  </a:lnTo>
                  <a:lnTo>
                    <a:pt x="95" y="69"/>
                  </a:lnTo>
                  <a:lnTo>
                    <a:pt x="97" y="69"/>
                  </a:lnTo>
                  <a:lnTo>
                    <a:pt x="97" y="69"/>
                  </a:lnTo>
                  <a:lnTo>
                    <a:pt x="99" y="66"/>
                  </a:lnTo>
                  <a:lnTo>
                    <a:pt x="99" y="66"/>
                  </a:lnTo>
                  <a:lnTo>
                    <a:pt x="99" y="66"/>
                  </a:lnTo>
                  <a:lnTo>
                    <a:pt x="102" y="69"/>
                  </a:lnTo>
                  <a:lnTo>
                    <a:pt x="102" y="69"/>
                  </a:lnTo>
                  <a:lnTo>
                    <a:pt x="102" y="69"/>
                  </a:lnTo>
                  <a:lnTo>
                    <a:pt x="104" y="69"/>
                  </a:lnTo>
                  <a:lnTo>
                    <a:pt x="104" y="66"/>
                  </a:lnTo>
                  <a:lnTo>
                    <a:pt x="102" y="66"/>
                  </a:lnTo>
                  <a:lnTo>
                    <a:pt x="102" y="57"/>
                  </a:lnTo>
                  <a:lnTo>
                    <a:pt x="102" y="55"/>
                  </a:lnTo>
                  <a:lnTo>
                    <a:pt x="102" y="55"/>
                  </a:lnTo>
                  <a:lnTo>
                    <a:pt x="99" y="57"/>
                  </a:lnTo>
                  <a:lnTo>
                    <a:pt x="95" y="55"/>
                  </a:lnTo>
                  <a:lnTo>
                    <a:pt x="92" y="55"/>
                  </a:lnTo>
                  <a:lnTo>
                    <a:pt x="90" y="55"/>
                  </a:lnTo>
                  <a:lnTo>
                    <a:pt x="88" y="52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88" y="48"/>
                  </a:lnTo>
                  <a:lnTo>
                    <a:pt x="88" y="45"/>
                  </a:lnTo>
                  <a:lnTo>
                    <a:pt x="88" y="43"/>
                  </a:lnTo>
                  <a:lnTo>
                    <a:pt x="92" y="33"/>
                  </a:lnTo>
                  <a:lnTo>
                    <a:pt x="92" y="31"/>
                  </a:lnTo>
                  <a:lnTo>
                    <a:pt x="92" y="26"/>
                  </a:lnTo>
                  <a:lnTo>
                    <a:pt x="92" y="22"/>
                  </a:lnTo>
                  <a:lnTo>
                    <a:pt x="90" y="17"/>
                  </a:lnTo>
                  <a:lnTo>
                    <a:pt x="90" y="14"/>
                  </a:lnTo>
                  <a:lnTo>
                    <a:pt x="90" y="14"/>
                  </a:lnTo>
                  <a:lnTo>
                    <a:pt x="90" y="12"/>
                  </a:lnTo>
                  <a:lnTo>
                    <a:pt x="92" y="10"/>
                  </a:lnTo>
                  <a:lnTo>
                    <a:pt x="95" y="7"/>
                  </a:lnTo>
                  <a:lnTo>
                    <a:pt x="95" y="5"/>
                  </a:lnTo>
                  <a:lnTo>
                    <a:pt x="95" y="5"/>
                  </a:lnTo>
                  <a:lnTo>
                    <a:pt x="97" y="5"/>
                  </a:lnTo>
                  <a:lnTo>
                    <a:pt x="99" y="5"/>
                  </a:lnTo>
                  <a:lnTo>
                    <a:pt x="113" y="0"/>
                  </a:lnTo>
                  <a:lnTo>
                    <a:pt x="113" y="3"/>
                  </a:lnTo>
                  <a:lnTo>
                    <a:pt x="113" y="5"/>
                  </a:lnTo>
                  <a:lnTo>
                    <a:pt x="113" y="7"/>
                  </a:lnTo>
                  <a:lnTo>
                    <a:pt x="116" y="7"/>
                  </a:lnTo>
                  <a:lnTo>
                    <a:pt x="116" y="7"/>
                  </a:lnTo>
                  <a:lnTo>
                    <a:pt x="121" y="10"/>
                  </a:lnTo>
                  <a:lnTo>
                    <a:pt x="121" y="7"/>
                  </a:lnTo>
                  <a:lnTo>
                    <a:pt x="123" y="7"/>
                  </a:lnTo>
                  <a:lnTo>
                    <a:pt x="125" y="7"/>
                  </a:lnTo>
                  <a:lnTo>
                    <a:pt x="128" y="10"/>
                  </a:lnTo>
                  <a:lnTo>
                    <a:pt x="128" y="10"/>
                  </a:lnTo>
                  <a:lnTo>
                    <a:pt x="130" y="12"/>
                  </a:lnTo>
                  <a:lnTo>
                    <a:pt x="132" y="12"/>
                  </a:lnTo>
                  <a:lnTo>
                    <a:pt x="139" y="14"/>
                  </a:lnTo>
                  <a:lnTo>
                    <a:pt x="142" y="17"/>
                  </a:lnTo>
                  <a:lnTo>
                    <a:pt x="144" y="17"/>
                  </a:lnTo>
                  <a:lnTo>
                    <a:pt x="147" y="17"/>
                  </a:lnTo>
                  <a:lnTo>
                    <a:pt x="147" y="17"/>
                  </a:lnTo>
                  <a:lnTo>
                    <a:pt x="147" y="19"/>
                  </a:lnTo>
                  <a:lnTo>
                    <a:pt x="147" y="19"/>
                  </a:lnTo>
                  <a:lnTo>
                    <a:pt x="147" y="19"/>
                  </a:lnTo>
                  <a:lnTo>
                    <a:pt x="147" y="22"/>
                  </a:lnTo>
                  <a:lnTo>
                    <a:pt x="149" y="22"/>
                  </a:lnTo>
                  <a:lnTo>
                    <a:pt x="151" y="24"/>
                  </a:lnTo>
                  <a:lnTo>
                    <a:pt x="151" y="24"/>
                  </a:lnTo>
                  <a:lnTo>
                    <a:pt x="151" y="26"/>
                  </a:lnTo>
                  <a:lnTo>
                    <a:pt x="154" y="29"/>
                  </a:lnTo>
                  <a:lnTo>
                    <a:pt x="154" y="33"/>
                  </a:lnTo>
                  <a:lnTo>
                    <a:pt x="156" y="33"/>
                  </a:lnTo>
                  <a:lnTo>
                    <a:pt x="156" y="36"/>
                  </a:lnTo>
                  <a:lnTo>
                    <a:pt x="156" y="36"/>
                  </a:lnTo>
                  <a:lnTo>
                    <a:pt x="154" y="38"/>
                  </a:lnTo>
                  <a:lnTo>
                    <a:pt x="154" y="38"/>
                  </a:lnTo>
                  <a:lnTo>
                    <a:pt x="151" y="38"/>
                  </a:lnTo>
                  <a:lnTo>
                    <a:pt x="151" y="40"/>
                  </a:lnTo>
                  <a:lnTo>
                    <a:pt x="151" y="43"/>
                  </a:lnTo>
                  <a:lnTo>
                    <a:pt x="151" y="45"/>
                  </a:lnTo>
                  <a:lnTo>
                    <a:pt x="151" y="48"/>
                  </a:lnTo>
                  <a:lnTo>
                    <a:pt x="151" y="52"/>
                  </a:lnTo>
                  <a:lnTo>
                    <a:pt x="151" y="55"/>
                  </a:lnTo>
                  <a:lnTo>
                    <a:pt x="151" y="55"/>
                  </a:lnTo>
                  <a:lnTo>
                    <a:pt x="151" y="57"/>
                  </a:lnTo>
                  <a:lnTo>
                    <a:pt x="154" y="57"/>
                  </a:lnTo>
                  <a:lnTo>
                    <a:pt x="154" y="59"/>
                  </a:lnTo>
                  <a:lnTo>
                    <a:pt x="151" y="59"/>
                  </a:lnTo>
                  <a:lnTo>
                    <a:pt x="151" y="59"/>
                  </a:lnTo>
                  <a:lnTo>
                    <a:pt x="149" y="62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47" y="64"/>
                  </a:lnTo>
                  <a:lnTo>
                    <a:pt x="147" y="69"/>
                  </a:lnTo>
                  <a:lnTo>
                    <a:pt x="144" y="71"/>
                  </a:lnTo>
                  <a:lnTo>
                    <a:pt x="144" y="74"/>
                  </a:lnTo>
                  <a:lnTo>
                    <a:pt x="144" y="76"/>
                  </a:lnTo>
                  <a:lnTo>
                    <a:pt x="144" y="76"/>
                  </a:lnTo>
                  <a:lnTo>
                    <a:pt x="144" y="78"/>
                  </a:lnTo>
                  <a:lnTo>
                    <a:pt x="147" y="78"/>
                  </a:lnTo>
                  <a:lnTo>
                    <a:pt x="147" y="78"/>
                  </a:lnTo>
                  <a:lnTo>
                    <a:pt x="149" y="78"/>
                  </a:lnTo>
                  <a:lnTo>
                    <a:pt x="149" y="81"/>
                  </a:lnTo>
                  <a:lnTo>
                    <a:pt x="147" y="81"/>
                  </a:lnTo>
                  <a:lnTo>
                    <a:pt x="106" y="92"/>
                  </a:lnTo>
                  <a:lnTo>
                    <a:pt x="109" y="97"/>
                  </a:lnTo>
                  <a:lnTo>
                    <a:pt x="109" y="100"/>
                  </a:lnTo>
                  <a:lnTo>
                    <a:pt x="109" y="100"/>
                  </a:lnTo>
                  <a:lnTo>
                    <a:pt x="109" y="102"/>
                  </a:lnTo>
                  <a:lnTo>
                    <a:pt x="109" y="102"/>
                  </a:lnTo>
                  <a:lnTo>
                    <a:pt x="106" y="102"/>
                  </a:lnTo>
                  <a:lnTo>
                    <a:pt x="104" y="102"/>
                  </a:lnTo>
                  <a:lnTo>
                    <a:pt x="102" y="100"/>
                  </a:lnTo>
                  <a:lnTo>
                    <a:pt x="102" y="100"/>
                  </a:lnTo>
                  <a:lnTo>
                    <a:pt x="99" y="102"/>
                  </a:lnTo>
                  <a:lnTo>
                    <a:pt x="95" y="102"/>
                  </a:lnTo>
                  <a:lnTo>
                    <a:pt x="92" y="104"/>
                  </a:lnTo>
                  <a:lnTo>
                    <a:pt x="92" y="104"/>
                  </a:lnTo>
                  <a:lnTo>
                    <a:pt x="90" y="104"/>
                  </a:lnTo>
                  <a:lnTo>
                    <a:pt x="88" y="107"/>
                  </a:lnTo>
                  <a:lnTo>
                    <a:pt x="88" y="107"/>
                  </a:lnTo>
                  <a:lnTo>
                    <a:pt x="88" y="109"/>
                  </a:lnTo>
                  <a:lnTo>
                    <a:pt x="88" y="111"/>
                  </a:lnTo>
                  <a:lnTo>
                    <a:pt x="88" y="111"/>
                  </a:lnTo>
                  <a:lnTo>
                    <a:pt x="88" y="114"/>
                  </a:lnTo>
                  <a:lnTo>
                    <a:pt x="88" y="114"/>
                  </a:lnTo>
                  <a:lnTo>
                    <a:pt x="85" y="114"/>
                  </a:lnTo>
                  <a:lnTo>
                    <a:pt x="83" y="114"/>
                  </a:lnTo>
                  <a:lnTo>
                    <a:pt x="80" y="114"/>
                  </a:lnTo>
                  <a:lnTo>
                    <a:pt x="80" y="114"/>
                  </a:lnTo>
                  <a:lnTo>
                    <a:pt x="80" y="114"/>
                  </a:lnTo>
                  <a:lnTo>
                    <a:pt x="78" y="116"/>
                  </a:lnTo>
                  <a:lnTo>
                    <a:pt x="76" y="116"/>
                  </a:lnTo>
                  <a:lnTo>
                    <a:pt x="76" y="116"/>
                  </a:lnTo>
                  <a:lnTo>
                    <a:pt x="76" y="118"/>
                  </a:lnTo>
                  <a:lnTo>
                    <a:pt x="73" y="118"/>
                  </a:lnTo>
                  <a:lnTo>
                    <a:pt x="73" y="118"/>
                  </a:lnTo>
                  <a:lnTo>
                    <a:pt x="71" y="121"/>
                  </a:lnTo>
                  <a:lnTo>
                    <a:pt x="69" y="123"/>
                  </a:lnTo>
                  <a:lnTo>
                    <a:pt x="69" y="126"/>
                  </a:lnTo>
                  <a:lnTo>
                    <a:pt x="69" y="126"/>
                  </a:lnTo>
                  <a:lnTo>
                    <a:pt x="69" y="128"/>
                  </a:lnTo>
                  <a:lnTo>
                    <a:pt x="66" y="128"/>
                  </a:lnTo>
                  <a:lnTo>
                    <a:pt x="66" y="130"/>
                  </a:lnTo>
                  <a:lnTo>
                    <a:pt x="64" y="133"/>
                  </a:lnTo>
                  <a:lnTo>
                    <a:pt x="62" y="133"/>
                  </a:lnTo>
                  <a:lnTo>
                    <a:pt x="62" y="133"/>
                  </a:lnTo>
                  <a:lnTo>
                    <a:pt x="59" y="133"/>
                  </a:lnTo>
                  <a:lnTo>
                    <a:pt x="59" y="133"/>
                  </a:lnTo>
                  <a:lnTo>
                    <a:pt x="57" y="130"/>
                  </a:lnTo>
                  <a:lnTo>
                    <a:pt x="57" y="130"/>
                  </a:lnTo>
                  <a:lnTo>
                    <a:pt x="54" y="130"/>
                  </a:lnTo>
                  <a:lnTo>
                    <a:pt x="50" y="133"/>
                  </a:lnTo>
                  <a:lnTo>
                    <a:pt x="47" y="130"/>
                  </a:lnTo>
                  <a:lnTo>
                    <a:pt x="43" y="130"/>
                  </a:lnTo>
                  <a:lnTo>
                    <a:pt x="43" y="130"/>
                  </a:lnTo>
                  <a:lnTo>
                    <a:pt x="40" y="130"/>
                  </a:lnTo>
                  <a:lnTo>
                    <a:pt x="40" y="130"/>
                  </a:lnTo>
                  <a:lnTo>
                    <a:pt x="38" y="126"/>
                  </a:lnTo>
                  <a:lnTo>
                    <a:pt x="36" y="126"/>
                  </a:lnTo>
                  <a:lnTo>
                    <a:pt x="33" y="126"/>
                  </a:lnTo>
                  <a:lnTo>
                    <a:pt x="28" y="126"/>
                  </a:lnTo>
                  <a:lnTo>
                    <a:pt x="28" y="126"/>
                  </a:lnTo>
                  <a:lnTo>
                    <a:pt x="17" y="128"/>
                  </a:lnTo>
                  <a:lnTo>
                    <a:pt x="14" y="128"/>
                  </a:lnTo>
                  <a:lnTo>
                    <a:pt x="14" y="126"/>
                  </a:lnTo>
                  <a:lnTo>
                    <a:pt x="12" y="126"/>
                  </a:lnTo>
                  <a:lnTo>
                    <a:pt x="10" y="123"/>
                  </a:lnTo>
                  <a:lnTo>
                    <a:pt x="10" y="123"/>
                  </a:lnTo>
                  <a:lnTo>
                    <a:pt x="7" y="121"/>
                  </a:lnTo>
                  <a:lnTo>
                    <a:pt x="5" y="118"/>
                  </a:lnTo>
                  <a:lnTo>
                    <a:pt x="2" y="116"/>
                  </a:lnTo>
                  <a:lnTo>
                    <a:pt x="0" y="116"/>
                  </a:lnTo>
                  <a:lnTo>
                    <a:pt x="0" y="114"/>
                  </a:lnTo>
                  <a:lnTo>
                    <a:pt x="0" y="11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6" name="Freeform 601">
              <a:extLst>
                <a:ext uri="{FF2B5EF4-FFF2-40B4-BE49-F238E27FC236}">
                  <a16:creationId xmlns:a16="http://schemas.microsoft.com/office/drawing/2014/main" id="{6BF9FA28-07F3-7E41-AEFA-E5A2F791574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97641" y="3652382"/>
              <a:ext cx="58097" cy="23488"/>
            </a:xfrm>
            <a:custGeom>
              <a:avLst/>
              <a:gdLst/>
              <a:ahLst/>
              <a:cxnLst>
                <a:cxn ang="0">
                  <a:pos x="19" y="2"/>
                </a:cxn>
                <a:cxn ang="0">
                  <a:pos x="21" y="2"/>
                </a:cxn>
                <a:cxn ang="0">
                  <a:pos x="21" y="4"/>
                </a:cxn>
                <a:cxn ang="0">
                  <a:pos x="19" y="7"/>
                </a:cxn>
                <a:cxn ang="0">
                  <a:pos x="16" y="7"/>
                </a:cxn>
                <a:cxn ang="0">
                  <a:pos x="14" y="7"/>
                </a:cxn>
                <a:cxn ang="0">
                  <a:pos x="9" y="7"/>
                </a:cxn>
                <a:cxn ang="0">
                  <a:pos x="7" y="7"/>
                </a:cxn>
                <a:cxn ang="0">
                  <a:pos x="2" y="7"/>
                </a:cxn>
                <a:cxn ang="0">
                  <a:pos x="2" y="7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19" y="2"/>
                </a:cxn>
                <a:cxn ang="0">
                  <a:pos x="19" y="2"/>
                </a:cxn>
              </a:cxnLst>
              <a:rect l="0" t="0" r="r" b="b"/>
              <a:pathLst>
                <a:path w="21" h="7">
                  <a:moveTo>
                    <a:pt x="19" y="2"/>
                  </a:moveTo>
                  <a:lnTo>
                    <a:pt x="21" y="2"/>
                  </a:lnTo>
                  <a:lnTo>
                    <a:pt x="21" y="4"/>
                  </a:lnTo>
                  <a:lnTo>
                    <a:pt x="19" y="7"/>
                  </a:lnTo>
                  <a:lnTo>
                    <a:pt x="16" y="7"/>
                  </a:lnTo>
                  <a:lnTo>
                    <a:pt x="14" y="7"/>
                  </a:lnTo>
                  <a:lnTo>
                    <a:pt x="9" y="7"/>
                  </a:lnTo>
                  <a:lnTo>
                    <a:pt x="7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19" y="2"/>
                  </a:lnTo>
                  <a:lnTo>
                    <a:pt x="19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7" name="Rectangle 603">
              <a:extLst>
                <a:ext uri="{FF2B5EF4-FFF2-40B4-BE49-F238E27FC236}">
                  <a16:creationId xmlns:a16="http://schemas.microsoft.com/office/drawing/2014/main" id="{5EB0BC7F-5A85-C54A-94B8-FFA4F20EB5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4582" y="3845934"/>
              <a:ext cx="6839" cy="8295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8" name="Rectangle 604">
              <a:extLst>
                <a:ext uri="{FF2B5EF4-FFF2-40B4-BE49-F238E27FC236}">
                  <a16:creationId xmlns:a16="http://schemas.microsoft.com/office/drawing/2014/main" id="{F35F6BAD-8573-D740-B2F1-EBE9CF1B44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4582" y="3845934"/>
              <a:ext cx="6839" cy="8295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9" name="Freeform 605">
              <a:extLst>
                <a:ext uri="{FF2B5EF4-FFF2-40B4-BE49-F238E27FC236}">
                  <a16:creationId xmlns:a16="http://schemas.microsoft.com/office/drawing/2014/main" id="{5F1C5B9B-0688-9642-A97E-DA53450953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4063" y="3729803"/>
              <a:ext cx="15958" cy="1382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2" y="2"/>
                </a:cxn>
                <a:cxn ang="0">
                  <a:pos x="5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0"/>
                </a:cxn>
                <a:cxn ang="0">
                  <a:pos x="5" y="0"/>
                </a:cxn>
              </a:cxnLst>
              <a:rect l="0" t="0" r="r" b="b"/>
              <a:pathLst>
                <a:path w="7" h="5">
                  <a:moveTo>
                    <a:pt x="5" y="0"/>
                  </a:moveTo>
                  <a:lnTo>
                    <a:pt x="5" y="0"/>
                  </a:lnTo>
                  <a:lnTo>
                    <a:pt x="5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2"/>
                  </a:lnTo>
                  <a:lnTo>
                    <a:pt x="5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0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0" name="Freeform 606">
              <a:extLst>
                <a:ext uri="{FF2B5EF4-FFF2-40B4-BE49-F238E27FC236}">
                  <a16:creationId xmlns:a16="http://schemas.microsoft.com/office/drawing/2014/main" id="{E4C8F44E-0E15-F447-8240-E6C6997C13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4063" y="3729803"/>
              <a:ext cx="15958" cy="1382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2" y="2"/>
                </a:cxn>
                <a:cxn ang="0">
                  <a:pos x="5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0"/>
                </a:cxn>
                <a:cxn ang="0">
                  <a:pos x="5" y="0"/>
                </a:cxn>
              </a:cxnLst>
              <a:rect l="0" t="0" r="r" b="b"/>
              <a:pathLst>
                <a:path w="7" h="5">
                  <a:moveTo>
                    <a:pt x="5" y="0"/>
                  </a:moveTo>
                  <a:lnTo>
                    <a:pt x="5" y="0"/>
                  </a:lnTo>
                  <a:lnTo>
                    <a:pt x="5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2"/>
                  </a:lnTo>
                  <a:lnTo>
                    <a:pt x="5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0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1" name="Freeform 607">
              <a:extLst>
                <a:ext uri="{FF2B5EF4-FFF2-40B4-BE49-F238E27FC236}">
                  <a16:creationId xmlns:a16="http://schemas.microsoft.com/office/drawing/2014/main" id="{64714E44-581C-BC4F-B7AD-E58C69EA0B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3581" y="1705818"/>
              <a:ext cx="34196" cy="11060"/>
            </a:xfrm>
            <a:custGeom>
              <a:avLst/>
              <a:gdLst/>
              <a:ahLst/>
              <a:cxnLst>
                <a:cxn ang="0">
                  <a:pos x="10" y="2"/>
                </a:cxn>
                <a:cxn ang="0">
                  <a:pos x="7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3" y="4"/>
                </a:cxn>
                <a:cxn ang="0">
                  <a:pos x="12" y="2"/>
                </a:cxn>
                <a:cxn ang="0">
                  <a:pos x="15" y="2"/>
                </a:cxn>
                <a:cxn ang="0">
                  <a:pos x="15" y="0"/>
                </a:cxn>
                <a:cxn ang="0">
                  <a:pos x="12" y="0"/>
                </a:cxn>
                <a:cxn ang="0">
                  <a:pos x="10" y="2"/>
                </a:cxn>
              </a:cxnLst>
              <a:rect l="0" t="0" r="r" b="b"/>
              <a:pathLst>
                <a:path w="15" h="4">
                  <a:moveTo>
                    <a:pt x="10" y="2"/>
                  </a:moveTo>
                  <a:lnTo>
                    <a:pt x="7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4"/>
                  </a:lnTo>
                  <a:lnTo>
                    <a:pt x="12" y="2"/>
                  </a:lnTo>
                  <a:lnTo>
                    <a:pt x="15" y="2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2" name="Freeform 609">
              <a:extLst>
                <a:ext uri="{FF2B5EF4-FFF2-40B4-BE49-F238E27FC236}">
                  <a16:creationId xmlns:a16="http://schemas.microsoft.com/office/drawing/2014/main" id="{BAF9AC03-C185-9F4D-B677-CD78058C75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3581" y="1705818"/>
              <a:ext cx="34196" cy="11060"/>
            </a:xfrm>
            <a:custGeom>
              <a:avLst/>
              <a:gdLst/>
              <a:ahLst/>
              <a:cxnLst>
                <a:cxn ang="0">
                  <a:pos x="10" y="2"/>
                </a:cxn>
                <a:cxn ang="0">
                  <a:pos x="7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3" y="4"/>
                </a:cxn>
                <a:cxn ang="0">
                  <a:pos x="12" y="2"/>
                </a:cxn>
                <a:cxn ang="0">
                  <a:pos x="15" y="2"/>
                </a:cxn>
                <a:cxn ang="0">
                  <a:pos x="15" y="0"/>
                </a:cxn>
                <a:cxn ang="0">
                  <a:pos x="12" y="0"/>
                </a:cxn>
                <a:cxn ang="0">
                  <a:pos x="10" y="2"/>
                </a:cxn>
              </a:cxnLst>
              <a:rect l="0" t="0" r="r" b="b"/>
              <a:pathLst>
                <a:path w="15" h="4">
                  <a:moveTo>
                    <a:pt x="10" y="2"/>
                  </a:moveTo>
                  <a:lnTo>
                    <a:pt x="7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4"/>
                  </a:lnTo>
                  <a:lnTo>
                    <a:pt x="12" y="2"/>
                  </a:lnTo>
                  <a:lnTo>
                    <a:pt x="15" y="2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3" name="Freeform 610">
              <a:extLst>
                <a:ext uri="{FF2B5EF4-FFF2-40B4-BE49-F238E27FC236}">
                  <a16:creationId xmlns:a16="http://schemas.microsoft.com/office/drawing/2014/main" id="{C4F86417-FD1F-244C-BA7D-9AEDA131C1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4883" y="2656980"/>
              <a:ext cx="182381" cy="152076"/>
            </a:xfrm>
            <a:custGeom>
              <a:avLst/>
              <a:gdLst/>
              <a:ahLst/>
              <a:cxnLst>
                <a:cxn ang="0">
                  <a:pos x="73" y="17"/>
                </a:cxn>
                <a:cxn ang="0">
                  <a:pos x="73" y="19"/>
                </a:cxn>
                <a:cxn ang="0">
                  <a:pos x="71" y="24"/>
                </a:cxn>
                <a:cxn ang="0">
                  <a:pos x="73" y="29"/>
                </a:cxn>
                <a:cxn ang="0">
                  <a:pos x="80" y="26"/>
                </a:cxn>
                <a:cxn ang="0">
                  <a:pos x="75" y="31"/>
                </a:cxn>
                <a:cxn ang="0">
                  <a:pos x="68" y="34"/>
                </a:cxn>
                <a:cxn ang="0">
                  <a:pos x="66" y="34"/>
                </a:cxn>
                <a:cxn ang="0">
                  <a:pos x="59" y="34"/>
                </a:cxn>
                <a:cxn ang="0">
                  <a:pos x="49" y="38"/>
                </a:cxn>
                <a:cxn ang="0">
                  <a:pos x="47" y="45"/>
                </a:cxn>
                <a:cxn ang="0">
                  <a:pos x="40" y="43"/>
                </a:cxn>
                <a:cxn ang="0">
                  <a:pos x="28" y="38"/>
                </a:cxn>
                <a:cxn ang="0">
                  <a:pos x="21" y="41"/>
                </a:cxn>
                <a:cxn ang="0">
                  <a:pos x="16" y="41"/>
                </a:cxn>
                <a:cxn ang="0">
                  <a:pos x="9" y="41"/>
                </a:cxn>
                <a:cxn ang="0">
                  <a:pos x="7" y="43"/>
                </a:cxn>
                <a:cxn ang="0">
                  <a:pos x="19" y="48"/>
                </a:cxn>
                <a:cxn ang="0">
                  <a:pos x="14" y="50"/>
                </a:cxn>
                <a:cxn ang="0">
                  <a:pos x="9" y="50"/>
                </a:cxn>
                <a:cxn ang="0">
                  <a:pos x="4" y="55"/>
                </a:cxn>
                <a:cxn ang="0">
                  <a:pos x="2" y="52"/>
                </a:cxn>
                <a:cxn ang="0">
                  <a:pos x="0" y="43"/>
                </a:cxn>
                <a:cxn ang="0">
                  <a:pos x="2" y="38"/>
                </a:cxn>
                <a:cxn ang="0">
                  <a:pos x="7" y="34"/>
                </a:cxn>
                <a:cxn ang="0">
                  <a:pos x="7" y="31"/>
                </a:cxn>
                <a:cxn ang="0">
                  <a:pos x="12" y="29"/>
                </a:cxn>
                <a:cxn ang="0">
                  <a:pos x="19" y="31"/>
                </a:cxn>
                <a:cxn ang="0">
                  <a:pos x="21" y="26"/>
                </a:cxn>
                <a:cxn ang="0">
                  <a:pos x="23" y="22"/>
                </a:cxn>
                <a:cxn ang="0">
                  <a:pos x="23" y="15"/>
                </a:cxn>
                <a:cxn ang="0">
                  <a:pos x="23" y="3"/>
                </a:cxn>
                <a:cxn ang="0">
                  <a:pos x="26" y="0"/>
                </a:cxn>
                <a:cxn ang="0">
                  <a:pos x="30" y="0"/>
                </a:cxn>
                <a:cxn ang="0">
                  <a:pos x="33" y="3"/>
                </a:cxn>
                <a:cxn ang="0">
                  <a:pos x="42" y="12"/>
                </a:cxn>
                <a:cxn ang="0">
                  <a:pos x="54" y="17"/>
                </a:cxn>
                <a:cxn ang="0">
                  <a:pos x="61" y="19"/>
                </a:cxn>
                <a:cxn ang="0">
                  <a:pos x="66" y="19"/>
                </a:cxn>
              </a:cxnLst>
              <a:rect l="0" t="0" r="r" b="b"/>
              <a:pathLst>
                <a:path w="80" h="55">
                  <a:moveTo>
                    <a:pt x="68" y="19"/>
                  </a:moveTo>
                  <a:lnTo>
                    <a:pt x="73" y="17"/>
                  </a:lnTo>
                  <a:lnTo>
                    <a:pt x="73" y="17"/>
                  </a:lnTo>
                  <a:lnTo>
                    <a:pt x="73" y="19"/>
                  </a:lnTo>
                  <a:lnTo>
                    <a:pt x="71" y="22"/>
                  </a:lnTo>
                  <a:lnTo>
                    <a:pt x="71" y="24"/>
                  </a:lnTo>
                  <a:lnTo>
                    <a:pt x="73" y="26"/>
                  </a:lnTo>
                  <a:lnTo>
                    <a:pt x="73" y="29"/>
                  </a:lnTo>
                  <a:lnTo>
                    <a:pt x="78" y="29"/>
                  </a:lnTo>
                  <a:lnTo>
                    <a:pt x="80" y="26"/>
                  </a:lnTo>
                  <a:lnTo>
                    <a:pt x="78" y="29"/>
                  </a:lnTo>
                  <a:lnTo>
                    <a:pt x="75" y="31"/>
                  </a:lnTo>
                  <a:lnTo>
                    <a:pt x="71" y="34"/>
                  </a:lnTo>
                  <a:lnTo>
                    <a:pt x="68" y="34"/>
                  </a:lnTo>
                  <a:lnTo>
                    <a:pt x="68" y="34"/>
                  </a:lnTo>
                  <a:lnTo>
                    <a:pt x="66" y="34"/>
                  </a:lnTo>
                  <a:lnTo>
                    <a:pt x="61" y="34"/>
                  </a:lnTo>
                  <a:lnTo>
                    <a:pt x="59" y="34"/>
                  </a:lnTo>
                  <a:lnTo>
                    <a:pt x="54" y="36"/>
                  </a:lnTo>
                  <a:lnTo>
                    <a:pt x="49" y="38"/>
                  </a:lnTo>
                  <a:lnTo>
                    <a:pt x="47" y="43"/>
                  </a:lnTo>
                  <a:lnTo>
                    <a:pt x="47" y="45"/>
                  </a:lnTo>
                  <a:lnTo>
                    <a:pt x="45" y="48"/>
                  </a:lnTo>
                  <a:lnTo>
                    <a:pt x="40" y="43"/>
                  </a:lnTo>
                  <a:lnTo>
                    <a:pt x="35" y="43"/>
                  </a:lnTo>
                  <a:lnTo>
                    <a:pt x="28" y="38"/>
                  </a:lnTo>
                  <a:lnTo>
                    <a:pt x="23" y="38"/>
                  </a:lnTo>
                  <a:lnTo>
                    <a:pt x="21" y="41"/>
                  </a:lnTo>
                  <a:lnTo>
                    <a:pt x="19" y="41"/>
                  </a:lnTo>
                  <a:lnTo>
                    <a:pt x="16" y="41"/>
                  </a:lnTo>
                  <a:lnTo>
                    <a:pt x="12" y="38"/>
                  </a:lnTo>
                  <a:lnTo>
                    <a:pt x="9" y="41"/>
                  </a:lnTo>
                  <a:lnTo>
                    <a:pt x="7" y="43"/>
                  </a:lnTo>
                  <a:lnTo>
                    <a:pt x="7" y="43"/>
                  </a:lnTo>
                  <a:lnTo>
                    <a:pt x="14" y="45"/>
                  </a:lnTo>
                  <a:lnTo>
                    <a:pt x="19" y="48"/>
                  </a:lnTo>
                  <a:lnTo>
                    <a:pt x="16" y="50"/>
                  </a:lnTo>
                  <a:lnTo>
                    <a:pt x="14" y="50"/>
                  </a:lnTo>
                  <a:lnTo>
                    <a:pt x="12" y="50"/>
                  </a:lnTo>
                  <a:lnTo>
                    <a:pt x="9" y="50"/>
                  </a:lnTo>
                  <a:lnTo>
                    <a:pt x="9" y="52"/>
                  </a:lnTo>
                  <a:lnTo>
                    <a:pt x="4" y="55"/>
                  </a:lnTo>
                  <a:lnTo>
                    <a:pt x="2" y="55"/>
                  </a:lnTo>
                  <a:lnTo>
                    <a:pt x="2" y="52"/>
                  </a:lnTo>
                  <a:lnTo>
                    <a:pt x="4" y="45"/>
                  </a:lnTo>
                  <a:lnTo>
                    <a:pt x="0" y="43"/>
                  </a:lnTo>
                  <a:lnTo>
                    <a:pt x="0" y="38"/>
                  </a:lnTo>
                  <a:lnTo>
                    <a:pt x="2" y="38"/>
                  </a:lnTo>
                  <a:lnTo>
                    <a:pt x="4" y="36"/>
                  </a:lnTo>
                  <a:lnTo>
                    <a:pt x="7" y="34"/>
                  </a:lnTo>
                  <a:lnTo>
                    <a:pt x="9" y="31"/>
                  </a:lnTo>
                  <a:lnTo>
                    <a:pt x="7" y="31"/>
                  </a:lnTo>
                  <a:lnTo>
                    <a:pt x="7" y="29"/>
                  </a:lnTo>
                  <a:lnTo>
                    <a:pt x="12" y="29"/>
                  </a:lnTo>
                  <a:lnTo>
                    <a:pt x="14" y="31"/>
                  </a:lnTo>
                  <a:lnTo>
                    <a:pt x="19" y="31"/>
                  </a:lnTo>
                  <a:lnTo>
                    <a:pt x="21" y="29"/>
                  </a:lnTo>
                  <a:lnTo>
                    <a:pt x="21" y="26"/>
                  </a:lnTo>
                  <a:lnTo>
                    <a:pt x="21" y="24"/>
                  </a:lnTo>
                  <a:lnTo>
                    <a:pt x="23" y="22"/>
                  </a:lnTo>
                  <a:lnTo>
                    <a:pt x="23" y="19"/>
                  </a:lnTo>
                  <a:lnTo>
                    <a:pt x="23" y="15"/>
                  </a:lnTo>
                  <a:lnTo>
                    <a:pt x="26" y="10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30" y="0"/>
                  </a:lnTo>
                  <a:lnTo>
                    <a:pt x="30" y="3"/>
                  </a:lnTo>
                  <a:lnTo>
                    <a:pt x="33" y="3"/>
                  </a:lnTo>
                  <a:lnTo>
                    <a:pt x="38" y="10"/>
                  </a:lnTo>
                  <a:lnTo>
                    <a:pt x="42" y="12"/>
                  </a:lnTo>
                  <a:lnTo>
                    <a:pt x="47" y="15"/>
                  </a:lnTo>
                  <a:lnTo>
                    <a:pt x="54" y="17"/>
                  </a:lnTo>
                  <a:lnTo>
                    <a:pt x="59" y="19"/>
                  </a:lnTo>
                  <a:lnTo>
                    <a:pt x="61" y="19"/>
                  </a:lnTo>
                  <a:lnTo>
                    <a:pt x="64" y="22"/>
                  </a:lnTo>
                  <a:lnTo>
                    <a:pt x="66" y="19"/>
                  </a:lnTo>
                  <a:lnTo>
                    <a:pt x="68" y="1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4" name="Freeform 612">
              <a:extLst>
                <a:ext uri="{FF2B5EF4-FFF2-40B4-BE49-F238E27FC236}">
                  <a16:creationId xmlns:a16="http://schemas.microsoft.com/office/drawing/2014/main" id="{2AB997DE-3FD3-224E-8095-D10D3B9CF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1359" y="2665275"/>
              <a:ext cx="6839" cy="553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5" name="Freeform 613">
              <a:extLst>
                <a:ext uri="{FF2B5EF4-FFF2-40B4-BE49-F238E27FC236}">
                  <a16:creationId xmlns:a16="http://schemas.microsoft.com/office/drawing/2014/main" id="{3FAB3F6F-A7B2-B44C-835E-8E1124CB94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1359" y="2665275"/>
              <a:ext cx="6839" cy="553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6" name="Freeform 614">
              <a:extLst>
                <a:ext uri="{FF2B5EF4-FFF2-40B4-BE49-F238E27FC236}">
                  <a16:creationId xmlns:a16="http://schemas.microsoft.com/office/drawing/2014/main" id="{3E1DC7AB-A5A4-A547-846C-0EEBE4F0FAF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9031" y="2800761"/>
              <a:ext cx="344245" cy="301385"/>
            </a:xfrm>
            <a:custGeom>
              <a:avLst/>
              <a:gdLst/>
              <a:ahLst/>
              <a:cxnLst>
                <a:cxn ang="0">
                  <a:pos x="142" y="3"/>
                </a:cxn>
                <a:cxn ang="0">
                  <a:pos x="144" y="15"/>
                </a:cxn>
                <a:cxn ang="0">
                  <a:pos x="149" y="24"/>
                </a:cxn>
                <a:cxn ang="0">
                  <a:pos x="149" y="31"/>
                </a:cxn>
                <a:cxn ang="0">
                  <a:pos x="147" y="36"/>
                </a:cxn>
                <a:cxn ang="0">
                  <a:pos x="140" y="43"/>
                </a:cxn>
                <a:cxn ang="0">
                  <a:pos x="137" y="52"/>
                </a:cxn>
                <a:cxn ang="0">
                  <a:pos x="137" y="62"/>
                </a:cxn>
                <a:cxn ang="0">
                  <a:pos x="133" y="71"/>
                </a:cxn>
                <a:cxn ang="0">
                  <a:pos x="135" y="78"/>
                </a:cxn>
                <a:cxn ang="0">
                  <a:pos x="128" y="85"/>
                </a:cxn>
                <a:cxn ang="0">
                  <a:pos x="123" y="83"/>
                </a:cxn>
                <a:cxn ang="0">
                  <a:pos x="121" y="78"/>
                </a:cxn>
                <a:cxn ang="0">
                  <a:pos x="118" y="85"/>
                </a:cxn>
                <a:cxn ang="0">
                  <a:pos x="114" y="85"/>
                </a:cxn>
                <a:cxn ang="0">
                  <a:pos x="109" y="93"/>
                </a:cxn>
                <a:cxn ang="0">
                  <a:pos x="107" y="88"/>
                </a:cxn>
                <a:cxn ang="0">
                  <a:pos x="99" y="93"/>
                </a:cxn>
                <a:cxn ang="0">
                  <a:pos x="88" y="93"/>
                </a:cxn>
                <a:cxn ang="0">
                  <a:pos x="88" y="93"/>
                </a:cxn>
                <a:cxn ang="0">
                  <a:pos x="83" y="93"/>
                </a:cxn>
                <a:cxn ang="0">
                  <a:pos x="81" y="88"/>
                </a:cxn>
                <a:cxn ang="0">
                  <a:pos x="81" y="100"/>
                </a:cxn>
                <a:cxn ang="0">
                  <a:pos x="76" y="97"/>
                </a:cxn>
                <a:cxn ang="0">
                  <a:pos x="73" y="102"/>
                </a:cxn>
                <a:cxn ang="0">
                  <a:pos x="64" y="107"/>
                </a:cxn>
                <a:cxn ang="0">
                  <a:pos x="59" y="102"/>
                </a:cxn>
                <a:cxn ang="0">
                  <a:pos x="62" y="93"/>
                </a:cxn>
                <a:cxn ang="0">
                  <a:pos x="57" y="93"/>
                </a:cxn>
                <a:cxn ang="0">
                  <a:pos x="48" y="93"/>
                </a:cxn>
                <a:cxn ang="0">
                  <a:pos x="40" y="95"/>
                </a:cxn>
                <a:cxn ang="0">
                  <a:pos x="33" y="97"/>
                </a:cxn>
                <a:cxn ang="0">
                  <a:pos x="24" y="97"/>
                </a:cxn>
                <a:cxn ang="0">
                  <a:pos x="19" y="102"/>
                </a:cxn>
                <a:cxn ang="0">
                  <a:pos x="12" y="102"/>
                </a:cxn>
                <a:cxn ang="0">
                  <a:pos x="7" y="102"/>
                </a:cxn>
                <a:cxn ang="0">
                  <a:pos x="0" y="97"/>
                </a:cxn>
                <a:cxn ang="0">
                  <a:pos x="10" y="93"/>
                </a:cxn>
                <a:cxn ang="0">
                  <a:pos x="19" y="88"/>
                </a:cxn>
                <a:cxn ang="0">
                  <a:pos x="26" y="81"/>
                </a:cxn>
                <a:cxn ang="0">
                  <a:pos x="38" y="81"/>
                </a:cxn>
                <a:cxn ang="0">
                  <a:pos x="55" y="78"/>
                </a:cxn>
                <a:cxn ang="0">
                  <a:pos x="59" y="81"/>
                </a:cxn>
                <a:cxn ang="0">
                  <a:pos x="66" y="81"/>
                </a:cxn>
                <a:cxn ang="0">
                  <a:pos x="73" y="69"/>
                </a:cxn>
                <a:cxn ang="0">
                  <a:pos x="81" y="59"/>
                </a:cxn>
                <a:cxn ang="0">
                  <a:pos x="88" y="55"/>
                </a:cxn>
                <a:cxn ang="0">
                  <a:pos x="83" y="59"/>
                </a:cxn>
                <a:cxn ang="0">
                  <a:pos x="83" y="64"/>
                </a:cxn>
                <a:cxn ang="0">
                  <a:pos x="90" y="62"/>
                </a:cxn>
                <a:cxn ang="0">
                  <a:pos x="102" y="57"/>
                </a:cxn>
                <a:cxn ang="0">
                  <a:pos x="109" y="50"/>
                </a:cxn>
                <a:cxn ang="0">
                  <a:pos x="116" y="45"/>
                </a:cxn>
                <a:cxn ang="0">
                  <a:pos x="121" y="36"/>
                </a:cxn>
                <a:cxn ang="0">
                  <a:pos x="123" y="29"/>
                </a:cxn>
                <a:cxn ang="0">
                  <a:pos x="123" y="24"/>
                </a:cxn>
                <a:cxn ang="0">
                  <a:pos x="123" y="19"/>
                </a:cxn>
                <a:cxn ang="0">
                  <a:pos x="125" y="10"/>
                </a:cxn>
                <a:cxn ang="0">
                  <a:pos x="130" y="5"/>
                </a:cxn>
                <a:cxn ang="0">
                  <a:pos x="133" y="10"/>
                </a:cxn>
                <a:cxn ang="0">
                  <a:pos x="137" y="10"/>
                </a:cxn>
                <a:cxn ang="0">
                  <a:pos x="137" y="5"/>
                </a:cxn>
                <a:cxn ang="0">
                  <a:pos x="135" y="3"/>
                </a:cxn>
              </a:cxnLst>
              <a:rect l="0" t="0" r="r" b="b"/>
              <a:pathLst>
                <a:path w="151" h="109">
                  <a:moveTo>
                    <a:pt x="137" y="3"/>
                  </a:moveTo>
                  <a:lnTo>
                    <a:pt x="142" y="3"/>
                  </a:lnTo>
                  <a:lnTo>
                    <a:pt x="142" y="3"/>
                  </a:lnTo>
                  <a:lnTo>
                    <a:pt x="142" y="8"/>
                  </a:lnTo>
                  <a:lnTo>
                    <a:pt x="142" y="12"/>
                  </a:lnTo>
                  <a:lnTo>
                    <a:pt x="144" y="15"/>
                  </a:lnTo>
                  <a:lnTo>
                    <a:pt x="147" y="17"/>
                  </a:lnTo>
                  <a:lnTo>
                    <a:pt x="147" y="19"/>
                  </a:lnTo>
                  <a:lnTo>
                    <a:pt x="149" y="24"/>
                  </a:lnTo>
                  <a:lnTo>
                    <a:pt x="151" y="29"/>
                  </a:lnTo>
                  <a:lnTo>
                    <a:pt x="151" y="29"/>
                  </a:lnTo>
                  <a:lnTo>
                    <a:pt x="149" y="31"/>
                  </a:lnTo>
                  <a:lnTo>
                    <a:pt x="149" y="33"/>
                  </a:lnTo>
                  <a:lnTo>
                    <a:pt x="147" y="36"/>
                  </a:lnTo>
                  <a:lnTo>
                    <a:pt x="147" y="36"/>
                  </a:lnTo>
                  <a:lnTo>
                    <a:pt x="144" y="41"/>
                  </a:lnTo>
                  <a:lnTo>
                    <a:pt x="144" y="43"/>
                  </a:lnTo>
                  <a:lnTo>
                    <a:pt x="140" y="43"/>
                  </a:lnTo>
                  <a:lnTo>
                    <a:pt x="137" y="45"/>
                  </a:lnTo>
                  <a:lnTo>
                    <a:pt x="137" y="48"/>
                  </a:lnTo>
                  <a:lnTo>
                    <a:pt x="137" y="52"/>
                  </a:lnTo>
                  <a:lnTo>
                    <a:pt x="137" y="55"/>
                  </a:lnTo>
                  <a:lnTo>
                    <a:pt x="137" y="59"/>
                  </a:lnTo>
                  <a:lnTo>
                    <a:pt x="137" y="62"/>
                  </a:lnTo>
                  <a:lnTo>
                    <a:pt x="135" y="64"/>
                  </a:lnTo>
                  <a:lnTo>
                    <a:pt x="133" y="67"/>
                  </a:lnTo>
                  <a:lnTo>
                    <a:pt x="133" y="71"/>
                  </a:lnTo>
                  <a:lnTo>
                    <a:pt x="133" y="76"/>
                  </a:lnTo>
                  <a:lnTo>
                    <a:pt x="135" y="76"/>
                  </a:lnTo>
                  <a:lnTo>
                    <a:pt x="135" y="78"/>
                  </a:lnTo>
                  <a:lnTo>
                    <a:pt x="133" y="81"/>
                  </a:lnTo>
                  <a:lnTo>
                    <a:pt x="130" y="83"/>
                  </a:lnTo>
                  <a:lnTo>
                    <a:pt x="128" y="85"/>
                  </a:lnTo>
                  <a:lnTo>
                    <a:pt x="123" y="90"/>
                  </a:lnTo>
                  <a:lnTo>
                    <a:pt x="121" y="88"/>
                  </a:lnTo>
                  <a:lnTo>
                    <a:pt x="123" y="83"/>
                  </a:lnTo>
                  <a:lnTo>
                    <a:pt x="123" y="81"/>
                  </a:lnTo>
                  <a:lnTo>
                    <a:pt x="125" y="78"/>
                  </a:lnTo>
                  <a:lnTo>
                    <a:pt x="121" y="78"/>
                  </a:lnTo>
                  <a:lnTo>
                    <a:pt x="121" y="81"/>
                  </a:lnTo>
                  <a:lnTo>
                    <a:pt x="118" y="83"/>
                  </a:lnTo>
                  <a:lnTo>
                    <a:pt x="118" y="85"/>
                  </a:lnTo>
                  <a:lnTo>
                    <a:pt x="118" y="85"/>
                  </a:lnTo>
                  <a:lnTo>
                    <a:pt x="114" y="83"/>
                  </a:lnTo>
                  <a:lnTo>
                    <a:pt x="114" y="85"/>
                  </a:lnTo>
                  <a:lnTo>
                    <a:pt x="111" y="90"/>
                  </a:lnTo>
                  <a:lnTo>
                    <a:pt x="109" y="93"/>
                  </a:lnTo>
                  <a:lnTo>
                    <a:pt x="109" y="93"/>
                  </a:lnTo>
                  <a:lnTo>
                    <a:pt x="107" y="90"/>
                  </a:lnTo>
                  <a:lnTo>
                    <a:pt x="109" y="88"/>
                  </a:lnTo>
                  <a:lnTo>
                    <a:pt x="107" y="88"/>
                  </a:lnTo>
                  <a:lnTo>
                    <a:pt x="104" y="88"/>
                  </a:lnTo>
                  <a:lnTo>
                    <a:pt x="102" y="90"/>
                  </a:lnTo>
                  <a:lnTo>
                    <a:pt x="99" y="93"/>
                  </a:lnTo>
                  <a:lnTo>
                    <a:pt x="99" y="93"/>
                  </a:lnTo>
                  <a:lnTo>
                    <a:pt x="95" y="93"/>
                  </a:lnTo>
                  <a:lnTo>
                    <a:pt x="88" y="93"/>
                  </a:lnTo>
                  <a:lnTo>
                    <a:pt x="85" y="93"/>
                  </a:lnTo>
                  <a:lnTo>
                    <a:pt x="85" y="93"/>
                  </a:lnTo>
                  <a:lnTo>
                    <a:pt x="88" y="93"/>
                  </a:lnTo>
                  <a:lnTo>
                    <a:pt x="85" y="90"/>
                  </a:lnTo>
                  <a:lnTo>
                    <a:pt x="83" y="90"/>
                  </a:lnTo>
                  <a:lnTo>
                    <a:pt x="83" y="93"/>
                  </a:lnTo>
                  <a:lnTo>
                    <a:pt x="81" y="90"/>
                  </a:lnTo>
                  <a:lnTo>
                    <a:pt x="81" y="88"/>
                  </a:lnTo>
                  <a:lnTo>
                    <a:pt x="81" y="88"/>
                  </a:lnTo>
                  <a:lnTo>
                    <a:pt x="76" y="93"/>
                  </a:lnTo>
                  <a:lnTo>
                    <a:pt x="81" y="95"/>
                  </a:lnTo>
                  <a:lnTo>
                    <a:pt x="81" y="100"/>
                  </a:lnTo>
                  <a:lnTo>
                    <a:pt x="81" y="97"/>
                  </a:lnTo>
                  <a:lnTo>
                    <a:pt x="78" y="97"/>
                  </a:lnTo>
                  <a:lnTo>
                    <a:pt x="76" y="97"/>
                  </a:lnTo>
                  <a:lnTo>
                    <a:pt x="73" y="100"/>
                  </a:lnTo>
                  <a:lnTo>
                    <a:pt x="73" y="100"/>
                  </a:lnTo>
                  <a:lnTo>
                    <a:pt x="73" y="102"/>
                  </a:lnTo>
                  <a:lnTo>
                    <a:pt x="69" y="107"/>
                  </a:lnTo>
                  <a:lnTo>
                    <a:pt x="66" y="109"/>
                  </a:lnTo>
                  <a:lnTo>
                    <a:pt x="64" y="107"/>
                  </a:lnTo>
                  <a:lnTo>
                    <a:pt x="62" y="104"/>
                  </a:lnTo>
                  <a:lnTo>
                    <a:pt x="59" y="104"/>
                  </a:lnTo>
                  <a:lnTo>
                    <a:pt x="59" y="102"/>
                  </a:lnTo>
                  <a:lnTo>
                    <a:pt x="59" y="97"/>
                  </a:lnTo>
                  <a:lnTo>
                    <a:pt x="59" y="97"/>
                  </a:lnTo>
                  <a:lnTo>
                    <a:pt x="62" y="93"/>
                  </a:lnTo>
                  <a:lnTo>
                    <a:pt x="62" y="93"/>
                  </a:lnTo>
                  <a:lnTo>
                    <a:pt x="62" y="93"/>
                  </a:lnTo>
                  <a:lnTo>
                    <a:pt x="57" y="93"/>
                  </a:lnTo>
                  <a:lnTo>
                    <a:pt x="55" y="93"/>
                  </a:lnTo>
                  <a:lnTo>
                    <a:pt x="50" y="90"/>
                  </a:lnTo>
                  <a:lnTo>
                    <a:pt x="48" y="93"/>
                  </a:lnTo>
                  <a:lnTo>
                    <a:pt x="45" y="93"/>
                  </a:lnTo>
                  <a:lnTo>
                    <a:pt x="40" y="95"/>
                  </a:lnTo>
                  <a:lnTo>
                    <a:pt x="40" y="95"/>
                  </a:lnTo>
                  <a:lnTo>
                    <a:pt x="38" y="95"/>
                  </a:lnTo>
                  <a:lnTo>
                    <a:pt x="36" y="95"/>
                  </a:lnTo>
                  <a:lnTo>
                    <a:pt x="33" y="97"/>
                  </a:lnTo>
                  <a:lnTo>
                    <a:pt x="33" y="97"/>
                  </a:lnTo>
                  <a:lnTo>
                    <a:pt x="31" y="97"/>
                  </a:lnTo>
                  <a:lnTo>
                    <a:pt x="24" y="97"/>
                  </a:lnTo>
                  <a:lnTo>
                    <a:pt x="22" y="97"/>
                  </a:lnTo>
                  <a:lnTo>
                    <a:pt x="22" y="97"/>
                  </a:lnTo>
                  <a:lnTo>
                    <a:pt x="19" y="102"/>
                  </a:lnTo>
                  <a:lnTo>
                    <a:pt x="17" y="102"/>
                  </a:lnTo>
                  <a:lnTo>
                    <a:pt x="14" y="102"/>
                  </a:lnTo>
                  <a:lnTo>
                    <a:pt x="12" y="102"/>
                  </a:lnTo>
                  <a:lnTo>
                    <a:pt x="10" y="102"/>
                  </a:lnTo>
                  <a:lnTo>
                    <a:pt x="7" y="102"/>
                  </a:lnTo>
                  <a:lnTo>
                    <a:pt x="7" y="102"/>
                  </a:lnTo>
                  <a:lnTo>
                    <a:pt x="5" y="102"/>
                  </a:lnTo>
                  <a:lnTo>
                    <a:pt x="3" y="102"/>
                  </a:lnTo>
                  <a:lnTo>
                    <a:pt x="0" y="97"/>
                  </a:lnTo>
                  <a:lnTo>
                    <a:pt x="3" y="97"/>
                  </a:lnTo>
                  <a:lnTo>
                    <a:pt x="7" y="95"/>
                  </a:lnTo>
                  <a:lnTo>
                    <a:pt x="10" y="93"/>
                  </a:lnTo>
                  <a:lnTo>
                    <a:pt x="12" y="93"/>
                  </a:lnTo>
                  <a:lnTo>
                    <a:pt x="17" y="90"/>
                  </a:lnTo>
                  <a:lnTo>
                    <a:pt x="19" y="88"/>
                  </a:lnTo>
                  <a:lnTo>
                    <a:pt x="22" y="85"/>
                  </a:lnTo>
                  <a:lnTo>
                    <a:pt x="24" y="83"/>
                  </a:lnTo>
                  <a:lnTo>
                    <a:pt x="26" y="81"/>
                  </a:lnTo>
                  <a:lnTo>
                    <a:pt x="31" y="81"/>
                  </a:lnTo>
                  <a:lnTo>
                    <a:pt x="36" y="81"/>
                  </a:lnTo>
                  <a:lnTo>
                    <a:pt x="38" y="81"/>
                  </a:lnTo>
                  <a:lnTo>
                    <a:pt x="43" y="81"/>
                  </a:lnTo>
                  <a:lnTo>
                    <a:pt x="52" y="78"/>
                  </a:lnTo>
                  <a:lnTo>
                    <a:pt x="55" y="78"/>
                  </a:lnTo>
                  <a:lnTo>
                    <a:pt x="57" y="78"/>
                  </a:lnTo>
                  <a:lnTo>
                    <a:pt x="59" y="78"/>
                  </a:lnTo>
                  <a:lnTo>
                    <a:pt x="59" y="81"/>
                  </a:lnTo>
                  <a:lnTo>
                    <a:pt x="64" y="81"/>
                  </a:lnTo>
                  <a:lnTo>
                    <a:pt x="66" y="81"/>
                  </a:lnTo>
                  <a:lnTo>
                    <a:pt x="66" y="81"/>
                  </a:lnTo>
                  <a:lnTo>
                    <a:pt x="71" y="78"/>
                  </a:lnTo>
                  <a:lnTo>
                    <a:pt x="71" y="71"/>
                  </a:lnTo>
                  <a:lnTo>
                    <a:pt x="73" y="69"/>
                  </a:lnTo>
                  <a:lnTo>
                    <a:pt x="78" y="67"/>
                  </a:lnTo>
                  <a:lnTo>
                    <a:pt x="81" y="62"/>
                  </a:lnTo>
                  <a:lnTo>
                    <a:pt x="81" y="59"/>
                  </a:lnTo>
                  <a:lnTo>
                    <a:pt x="81" y="57"/>
                  </a:lnTo>
                  <a:lnTo>
                    <a:pt x="85" y="55"/>
                  </a:lnTo>
                  <a:lnTo>
                    <a:pt x="88" y="55"/>
                  </a:lnTo>
                  <a:lnTo>
                    <a:pt x="88" y="57"/>
                  </a:lnTo>
                  <a:lnTo>
                    <a:pt x="85" y="57"/>
                  </a:lnTo>
                  <a:lnTo>
                    <a:pt x="83" y="59"/>
                  </a:lnTo>
                  <a:lnTo>
                    <a:pt x="83" y="59"/>
                  </a:lnTo>
                  <a:lnTo>
                    <a:pt x="83" y="62"/>
                  </a:lnTo>
                  <a:lnTo>
                    <a:pt x="83" y="64"/>
                  </a:lnTo>
                  <a:lnTo>
                    <a:pt x="85" y="64"/>
                  </a:lnTo>
                  <a:lnTo>
                    <a:pt x="88" y="64"/>
                  </a:lnTo>
                  <a:lnTo>
                    <a:pt x="90" y="62"/>
                  </a:lnTo>
                  <a:lnTo>
                    <a:pt x="92" y="62"/>
                  </a:lnTo>
                  <a:lnTo>
                    <a:pt x="97" y="59"/>
                  </a:lnTo>
                  <a:lnTo>
                    <a:pt x="102" y="57"/>
                  </a:lnTo>
                  <a:lnTo>
                    <a:pt x="104" y="55"/>
                  </a:lnTo>
                  <a:lnTo>
                    <a:pt x="107" y="52"/>
                  </a:lnTo>
                  <a:lnTo>
                    <a:pt x="109" y="50"/>
                  </a:lnTo>
                  <a:lnTo>
                    <a:pt x="111" y="48"/>
                  </a:lnTo>
                  <a:lnTo>
                    <a:pt x="114" y="48"/>
                  </a:lnTo>
                  <a:lnTo>
                    <a:pt x="116" y="45"/>
                  </a:lnTo>
                  <a:lnTo>
                    <a:pt x="116" y="43"/>
                  </a:lnTo>
                  <a:lnTo>
                    <a:pt x="116" y="41"/>
                  </a:lnTo>
                  <a:lnTo>
                    <a:pt x="121" y="36"/>
                  </a:lnTo>
                  <a:lnTo>
                    <a:pt x="121" y="33"/>
                  </a:lnTo>
                  <a:lnTo>
                    <a:pt x="121" y="31"/>
                  </a:lnTo>
                  <a:lnTo>
                    <a:pt x="123" y="29"/>
                  </a:lnTo>
                  <a:lnTo>
                    <a:pt x="123" y="26"/>
                  </a:lnTo>
                  <a:lnTo>
                    <a:pt x="123" y="24"/>
                  </a:lnTo>
                  <a:lnTo>
                    <a:pt x="123" y="24"/>
                  </a:lnTo>
                  <a:lnTo>
                    <a:pt x="118" y="22"/>
                  </a:lnTo>
                  <a:lnTo>
                    <a:pt x="121" y="22"/>
                  </a:lnTo>
                  <a:lnTo>
                    <a:pt x="123" y="19"/>
                  </a:lnTo>
                  <a:lnTo>
                    <a:pt x="123" y="12"/>
                  </a:lnTo>
                  <a:lnTo>
                    <a:pt x="123" y="12"/>
                  </a:lnTo>
                  <a:lnTo>
                    <a:pt x="125" y="10"/>
                  </a:lnTo>
                  <a:lnTo>
                    <a:pt x="128" y="8"/>
                  </a:lnTo>
                  <a:lnTo>
                    <a:pt x="128" y="5"/>
                  </a:lnTo>
                  <a:lnTo>
                    <a:pt x="130" y="5"/>
                  </a:lnTo>
                  <a:lnTo>
                    <a:pt x="130" y="8"/>
                  </a:lnTo>
                  <a:lnTo>
                    <a:pt x="133" y="10"/>
                  </a:lnTo>
                  <a:lnTo>
                    <a:pt x="133" y="10"/>
                  </a:lnTo>
                  <a:lnTo>
                    <a:pt x="135" y="8"/>
                  </a:lnTo>
                  <a:lnTo>
                    <a:pt x="137" y="10"/>
                  </a:lnTo>
                  <a:lnTo>
                    <a:pt x="137" y="10"/>
                  </a:lnTo>
                  <a:lnTo>
                    <a:pt x="140" y="5"/>
                  </a:lnTo>
                  <a:lnTo>
                    <a:pt x="140" y="5"/>
                  </a:lnTo>
                  <a:lnTo>
                    <a:pt x="137" y="5"/>
                  </a:lnTo>
                  <a:lnTo>
                    <a:pt x="135" y="5"/>
                  </a:lnTo>
                  <a:lnTo>
                    <a:pt x="135" y="3"/>
                  </a:lnTo>
                  <a:lnTo>
                    <a:pt x="135" y="3"/>
                  </a:lnTo>
                  <a:lnTo>
                    <a:pt x="135" y="0"/>
                  </a:lnTo>
                  <a:lnTo>
                    <a:pt x="137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7" name="Freeform 616">
              <a:extLst>
                <a:ext uri="{FF2B5EF4-FFF2-40B4-BE49-F238E27FC236}">
                  <a16:creationId xmlns:a16="http://schemas.microsoft.com/office/drawing/2014/main" id="{71D0054D-EDBE-3F4D-B3F3-69AAD3C55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27" y="2919656"/>
              <a:ext cx="11399" cy="1935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2"/>
                </a:cxn>
                <a:cxn ang="0">
                  <a:pos x="5" y="5"/>
                </a:cxn>
                <a:cxn ang="0">
                  <a:pos x="3" y="7"/>
                </a:cxn>
                <a:cxn ang="0">
                  <a:pos x="0" y="7"/>
                </a:cxn>
                <a:cxn ang="0">
                  <a:pos x="0" y="5"/>
                </a:cxn>
                <a:cxn ang="0">
                  <a:pos x="3" y="2"/>
                </a:cxn>
                <a:cxn ang="0">
                  <a:pos x="5" y="0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lnTo>
                    <a:pt x="5" y="2"/>
                  </a:lnTo>
                  <a:lnTo>
                    <a:pt x="5" y="5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3" y="2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8" name="Freeform 617">
              <a:extLst>
                <a:ext uri="{FF2B5EF4-FFF2-40B4-BE49-F238E27FC236}">
                  <a16:creationId xmlns:a16="http://schemas.microsoft.com/office/drawing/2014/main" id="{09C056D1-9D40-2640-9528-0BE7C2095D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4727" y="2919656"/>
              <a:ext cx="11399" cy="1935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2"/>
                </a:cxn>
                <a:cxn ang="0">
                  <a:pos x="5" y="5"/>
                </a:cxn>
                <a:cxn ang="0">
                  <a:pos x="3" y="7"/>
                </a:cxn>
                <a:cxn ang="0">
                  <a:pos x="0" y="7"/>
                </a:cxn>
                <a:cxn ang="0">
                  <a:pos x="0" y="5"/>
                </a:cxn>
                <a:cxn ang="0">
                  <a:pos x="3" y="2"/>
                </a:cxn>
                <a:cxn ang="0">
                  <a:pos x="5" y="0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lnTo>
                    <a:pt x="5" y="2"/>
                  </a:lnTo>
                  <a:lnTo>
                    <a:pt x="5" y="5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3" y="2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9" name="Freeform 618">
              <a:extLst>
                <a:ext uri="{FF2B5EF4-FFF2-40B4-BE49-F238E27FC236}">
                  <a16:creationId xmlns:a16="http://schemas.microsoft.com/office/drawing/2014/main" id="{4EC2EA02-17C9-7744-A493-6CFEF0A8C0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82346" y="3068965"/>
              <a:ext cx="75233" cy="60831"/>
            </a:xfrm>
            <a:custGeom>
              <a:avLst/>
              <a:gdLst/>
              <a:ahLst/>
              <a:cxnLst>
                <a:cxn ang="0">
                  <a:pos x="26" y="14"/>
                </a:cxn>
                <a:cxn ang="0">
                  <a:pos x="24" y="12"/>
                </a:cxn>
                <a:cxn ang="0">
                  <a:pos x="19" y="12"/>
                </a:cxn>
                <a:cxn ang="0">
                  <a:pos x="17" y="12"/>
                </a:cxn>
                <a:cxn ang="0">
                  <a:pos x="14" y="14"/>
                </a:cxn>
                <a:cxn ang="0">
                  <a:pos x="14" y="17"/>
                </a:cxn>
                <a:cxn ang="0">
                  <a:pos x="12" y="19"/>
                </a:cxn>
                <a:cxn ang="0">
                  <a:pos x="10" y="22"/>
                </a:cxn>
                <a:cxn ang="0">
                  <a:pos x="7" y="22"/>
                </a:cxn>
                <a:cxn ang="0">
                  <a:pos x="7" y="19"/>
                </a:cxn>
                <a:cxn ang="0">
                  <a:pos x="5" y="19"/>
                </a:cxn>
                <a:cxn ang="0">
                  <a:pos x="3" y="17"/>
                </a:cxn>
                <a:cxn ang="0">
                  <a:pos x="5" y="14"/>
                </a:cxn>
                <a:cxn ang="0">
                  <a:pos x="3" y="14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3" y="10"/>
                </a:cxn>
                <a:cxn ang="0">
                  <a:pos x="7" y="5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4" y="5"/>
                </a:cxn>
                <a:cxn ang="0">
                  <a:pos x="17" y="5"/>
                </a:cxn>
                <a:cxn ang="0">
                  <a:pos x="19" y="3"/>
                </a:cxn>
                <a:cxn ang="0">
                  <a:pos x="21" y="0"/>
                </a:cxn>
                <a:cxn ang="0">
                  <a:pos x="24" y="0"/>
                </a:cxn>
                <a:cxn ang="0">
                  <a:pos x="26" y="0"/>
                </a:cxn>
                <a:cxn ang="0">
                  <a:pos x="29" y="0"/>
                </a:cxn>
                <a:cxn ang="0">
                  <a:pos x="31" y="3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1" y="10"/>
                </a:cxn>
                <a:cxn ang="0">
                  <a:pos x="31" y="10"/>
                </a:cxn>
                <a:cxn ang="0">
                  <a:pos x="29" y="10"/>
                </a:cxn>
                <a:cxn ang="0">
                  <a:pos x="29" y="12"/>
                </a:cxn>
                <a:cxn ang="0">
                  <a:pos x="26" y="14"/>
                </a:cxn>
              </a:cxnLst>
              <a:rect l="0" t="0" r="r" b="b"/>
              <a:pathLst>
                <a:path w="33" h="22">
                  <a:moveTo>
                    <a:pt x="26" y="14"/>
                  </a:moveTo>
                  <a:lnTo>
                    <a:pt x="24" y="12"/>
                  </a:lnTo>
                  <a:lnTo>
                    <a:pt x="19" y="12"/>
                  </a:lnTo>
                  <a:lnTo>
                    <a:pt x="17" y="12"/>
                  </a:lnTo>
                  <a:lnTo>
                    <a:pt x="14" y="14"/>
                  </a:lnTo>
                  <a:lnTo>
                    <a:pt x="14" y="17"/>
                  </a:lnTo>
                  <a:lnTo>
                    <a:pt x="12" y="19"/>
                  </a:lnTo>
                  <a:lnTo>
                    <a:pt x="10" y="22"/>
                  </a:lnTo>
                  <a:lnTo>
                    <a:pt x="7" y="22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3" y="17"/>
                  </a:lnTo>
                  <a:lnTo>
                    <a:pt x="5" y="14"/>
                  </a:lnTo>
                  <a:lnTo>
                    <a:pt x="3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3" y="10"/>
                  </a:lnTo>
                  <a:lnTo>
                    <a:pt x="7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4" y="5"/>
                  </a:lnTo>
                  <a:lnTo>
                    <a:pt x="17" y="5"/>
                  </a:lnTo>
                  <a:lnTo>
                    <a:pt x="19" y="3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29" y="0"/>
                  </a:lnTo>
                  <a:lnTo>
                    <a:pt x="31" y="3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29" y="10"/>
                  </a:lnTo>
                  <a:lnTo>
                    <a:pt x="29" y="12"/>
                  </a:lnTo>
                  <a:lnTo>
                    <a:pt x="26" y="1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0" name="Freeform 620">
              <a:extLst>
                <a:ext uri="{FF2B5EF4-FFF2-40B4-BE49-F238E27FC236}">
                  <a16:creationId xmlns:a16="http://schemas.microsoft.com/office/drawing/2014/main" id="{FE9DFE23-A5A1-9B4C-AA2E-ED2ED6837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57578" y="3057907"/>
              <a:ext cx="11399" cy="1935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3" y="4"/>
                </a:cxn>
                <a:cxn ang="0">
                  <a:pos x="0" y="4"/>
                </a:cxn>
                <a:cxn ang="0">
                  <a:pos x="3" y="7"/>
                </a:cxn>
                <a:cxn ang="0">
                  <a:pos x="3" y="4"/>
                </a:cxn>
                <a:cxn ang="0">
                  <a:pos x="3" y="2"/>
                </a:cxn>
                <a:cxn ang="0">
                  <a:pos x="5" y="0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lnTo>
                    <a:pt x="3" y="4"/>
                  </a:lnTo>
                  <a:lnTo>
                    <a:pt x="0" y="4"/>
                  </a:lnTo>
                  <a:lnTo>
                    <a:pt x="3" y="7"/>
                  </a:lnTo>
                  <a:lnTo>
                    <a:pt x="3" y="4"/>
                  </a:lnTo>
                  <a:lnTo>
                    <a:pt x="3" y="2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1" name="Freeform 621">
              <a:extLst>
                <a:ext uri="{FF2B5EF4-FFF2-40B4-BE49-F238E27FC236}">
                  <a16:creationId xmlns:a16="http://schemas.microsoft.com/office/drawing/2014/main" id="{CD95DE57-0C9D-1B4A-9A5A-E7AE04B1B2CD}"/>
                </a:ext>
              </a:extLst>
            </p:cNvPr>
            <p:cNvSpPr>
              <a:spLocks/>
            </p:cNvSpPr>
            <p:nvPr/>
          </p:nvSpPr>
          <p:spPr bwMode="auto">
            <a:xfrm>
              <a:off x="9857578" y="3057907"/>
              <a:ext cx="11399" cy="1935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3" y="4"/>
                </a:cxn>
                <a:cxn ang="0">
                  <a:pos x="0" y="4"/>
                </a:cxn>
                <a:cxn ang="0">
                  <a:pos x="3" y="7"/>
                </a:cxn>
                <a:cxn ang="0">
                  <a:pos x="3" y="4"/>
                </a:cxn>
                <a:cxn ang="0">
                  <a:pos x="3" y="2"/>
                </a:cxn>
                <a:cxn ang="0">
                  <a:pos x="5" y="0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lnTo>
                    <a:pt x="3" y="4"/>
                  </a:lnTo>
                  <a:lnTo>
                    <a:pt x="0" y="4"/>
                  </a:lnTo>
                  <a:lnTo>
                    <a:pt x="3" y="7"/>
                  </a:lnTo>
                  <a:lnTo>
                    <a:pt x="3" y="4"/>
                  </a:lnTo>
                  <a:lnTo>
                    <a:pt x="3" y="2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2" name="Freeform 622">
              <a:extLst>
                <a:ext uri="{FF2B5EF4-FFF2-40B4-BE49-F238E27FC236}">
                  <a16:creationId xmlns:a16="http://schemas.microsoft.com/office/drawing/2014/main" id="{A70C2F66-A2A7-7E43-A65B-76FD4F641FAF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2554" y="3082791"/>
              <a:ext cx="68393" cy="110600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4" y="0"/>
                </a:cxn>
                <a:cxn ang="0">
                  <a:pos x="9" y="5"/>
                </a:cxn>
                <a:cxn ang="0">
                  <a:pos x="7" y="7"/>
                </a:cxn>
                <a:cxn ang="0">
                  <a:pos x="4" y="7"/>
                </a:cxn>
                <a:cxn ang="0">
                  <a:pos x="0" y="9"/>
                </a:cxn>
                <a:cxn ang="0">
                  <a:pos x="4" y="14"/>
                </a:cxn>
                <a:cxn ang="0">
                  <a:pos x="2" y="12"/>
                </a:cxn>
                <a:cxn ang="0">
                  <a:pos x="2" y="19"/>
                </a:cxn>
                <a:cxn ang="0">
                  <a:pos x="7" y="17"/>
                </a:cxn>
                <a:cxn ang="0">
                  <a:pos x="9" y="17"/>
                </a:cxn>
                <a:cxn ang="0">
                  <a:pos x="7" y="14"/>
                </a:cxn>
                <a:cxn ang="0">
                  <a:pos x="9" y="9"/>
                </a:cxn>
                <a:cxn ang="0">
                  <a:pos x="12" y="17"/>
                </a:cxn>
                <a:cxn ang="0">
                  <a:pos x="14" y="19"/>
                </a:cxn>
                <a:cxn ang="0">
                  <a:pos x="12" y="24"/>
                </a:cxn>
                <a:cxn ang="0">
                  <a:pos x="9" y="26"/>
                </a:cxn>
                <a:cxn ang="0">
                  <a:pos x="9" y="33"/>
                </a:cxn>
                <a:cxn ang="0">
                  <a:pos x="9" y="35"/>
                </a:cxn>
                <a:cxn ang="0">
                  <a:pos x="14" y="35"/>
                </a:cxn>
                <a:cxn ang="0">
                  <a:pos x="14" y="31"/>
                </a:cxn>
                <a:cxn ang="0">
                  <a:pos x="14" y="31"/>
                </a:cxn>
                <a:cxn ang="0">
                  <a:pos x="16" y="35"/>
                </a:cxn>
                <a:cxn ang="0">
                  <a:pos x="16" y="38"/>
                </a:cxn>
                <a:cxn ang="0">
                  <a:pos x="19" y="35"/>
                </a:cxn>
                <a:cxn ang="0">
                  <a:pos x="23" y="33"/>
                </a:cxn>
                <a:cxn ang="0">
                  <a:pos x="26" y="24"/>
                </a:cxn>
                <a:cxn ang="0">
                  <a:pos x="28" y="19"/>
                </a:cxn>
                <a:cxn ang="0">
                  <a:pos x="30" y="14"/>
                </a:cxn>
                <a:cxn ang="0">
                  <a:pos x="30" y="9"/>
                </a:cxn>
                <a:cxn ang="0">
                  <a:pos x="26" y="9"/>
                </a:cxn>
                <a:cxn ang="0">
                  <a:pos x="28" y="5"/>
                </a:cxn>
                <a:cxn ang="0">
                  <a:pos x="21" y="5"/>
                </a:cxn>
                <a:cxn ang="0">
                  <a:pos x="19" y="0"/>
                </a:cxn>
              </a:cxnLst>
              <a:rect l="0" t="0" r="r" b="b"/>
              <a:pathLst>
                <a:path w="30" h="40">
                  <a:moveTo>
                    <a:pt x="16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2" y="2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2" y="7"/>
                  </a:lnTo>
                  <a:lnTo>
                    <a:pt x="0" y="9"/>
                  </a:lnTo>
                  <a:lnTo>
                    <a:pt x="2" y="12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7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4"/>
                  </a:lnTo>
                  <a:lnTo>
                    <a:pt x="7" y="14"/>
                  </a:lnTo>
                  <a:lnTo>
                    <a:pt x="7" y="12"/>
                  </a:lnTo>
                  <a:lnTo>
                    <a:pt x="9" y="9"/>
                  </a:lnTo>
                  <a:lnTo>
                    <a:pt x="9" y="14"/>
                  </a:lnTo>
                  <a:lnTo>
                    <a:pt x="12" y="17"/>
                  </a:lnTo>
                  <a:lnTo>
                    <a:pt x="12" y="19"/>
                  </a:lnTo>
                  <a:lnTo>
                    <a:pt x="14" y="19"/>
                  </a:lnTo>
                  <a:lnTo>
                    <a:pt x="12" y="21"/>
                  </a:lnTo>
                  <a:lnTo>
                    <a:pt x="12" y="24"/>
                  </a:lnTo>
                  <a:lnTo>
                    <a:pt x="9" y="24"/>
                  </a:lnTo>
                  <a:lnTo>
                    <a:pt x="9" y="26"/>
                  </a:lnTo>
                  <a:lnTo>
                    <a:pt x="9" y="31"/>
                  </a:lnTo>
                  <a:lnTo>
                    <a:pt x="9" y="33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14" y="38"/>
                  </a:lnTo>
                  <a:lnTo>
                    <a:pt x="14" y="35"/>
                  </a:lnTo>
                  <a:lnTo>
                    <a:pt x="14" y="33"/>
                  </a:lnTo>
                  <a:lnTo>
                    <a:pt x="14" y="31"/>
                  </a:lnTo>
                  <a:lnTo>
                    <a:pt x="16" y="31"/>
                  </a:lnTo>
                  <a:lnTo>
                    <a:pt x="14" y="31"/>
                  </a:lnTo>
                  <a:lnTo>
                    <a:pt x="14" y="33"/>
                  </a:lnTo>
                  <a:lnTo>
                    <a:pt x="16" y="35"/>
                  </a:lnTo>
                  <a:lnTo>
                    <a:pt x="16" y="40"/>
                  </a:lnTo>
                  <a:lnTo>
                    <a:pt x="16" y="38"/>
                  </a:lnTo>
                  <a:lnTo>
                    <a:pt x="19" y="38"/>
                  </a:lnTo>
                  <a:lnTo>
                    <a:pt x="19" y="35"/>
                  </a:lnTo>
                  <a:lnTo>
                    <a:pt x="21" y="33"/>
                  </a:lnTo>
                  <a:lnTo>
                    <a:pt x="23" y="33"/>
                  </a:lnTo>
                  <a:lnTo>
                    <a:pt x="23" y="31"/>
                  </a:lnTo>
                  <a:lnTo>
                    <a:pt x="26" y="24"/>
                  </a:lnTo>
                  <a:lnTo>
                    <a:pt x="28" y="21"/>
                  </a:lnTo>
                  <a:lnTo>
                    <a:pt x="28" y="19"/>
                  </a:lnTo>
                  <a:lnTo>
                    <a:pt x="30" y="17"/>
                  </a:lnTo>
                  <a:lnTo>
                    <a:pt x="30" y="14"/>
                  </a:lnTo>
                  <a:lnTo>
                    <a:pt x="30" y="12"/>
                  </a:lnTo>
                  <a:lnTo>
                    <a:pt x="30" y="9"/>
                  </a:lnTo>
                  <a:lnTo>
                    <a:pt x="26" y="9"/>
                  </a:lnTo>
                  <a:lnTo>
                    <a:pt x="26" y="9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6" y="5"/>
                  </a:lnTo>
                  <a:lnTo>
                    <a:pt x="21" y="5"/>
                  </a:lnTo>
                  <a:lnTo>
                    <a:pt x="19" y="2"/>
                  </a:lnTo>
                  <a:lnTo>
                    <a:pt x="19" y="0"/>
                  </a:lnTo>
                  <a:lnTo>
                    <a:pt x="1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3" name="Freeform 624">
              <a:extLst>
                <a:ext uri="{FF2B5EF4-FFF2-40B4-BE49-F238E27FC236}">
                  <a16:creationId xmlns:a16="http://schemas.microsoft.com/office/drawing/2014/main" id="{84FEA938-255E-944B-BF49-50C92929D4C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1673" y="3135327"/>
              <a:ext cx="6839" cy="13825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3" y="5"/>
                </a:cxn>
                <a:cxn ang="0">
                  <a:pos x="3" y="2"/>
                </a:cxn>
                <a:cxn ang="0">
                  <a:pos x="3" y="0"/>
                </a:cxn>
              </a:cxnLst>
              <a:rect l="0" t="0" r="r" b="b"/>
              <a:pathLst>
                <a:path w="3" h="5">
                  <a:moveTo>
                    <a:pt x="3" y="0"/>
                  </a:moveTo>
                  <a:lnTo>
                    <a:pt x="0" y="2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2"/>
                  </a:lnTo>
                  <a:lnTo>
                    <a:pt x="3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4" name="Freeform 625">
              <a:extLst>
                <a:ext uri="{FF2B5EF4-FFF2-40B4-BE49-F238E27FC236}">
                  <a16:creationId xmlns:a16="http://schemas.microsoft.com/office/drawing/2014/main" id="{897354DF-A6AD-4540-A86A-8BB8A51BAF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1673" y="3135327"/>
              <a:ext cx="6839" cy="13825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3" y="5"/>
                </a:cxn>
                <a:cxn ang="0">
                  <a:pos x="3" y="2"/>
                </a:cxn>
                <a:cxn ang="0">
                  <a:pos x="3" y="0"/>
                </a:cxn>
              </a:cxnLst>
              <a:rect l="0" t="0" r="r" b="b"/>
              <a:pathLst>
                <a:path w="3" h="5">
                  <a:moveTo>
                    <a:pt x="3" y="0"/>
                  </a:moveTo>
                  <a:lnTo>
                    <a:pt x="0" y="2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2"/>
                  </a:lnTo>
                  <a:lnTo>
                    <a:pt x="3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5" name="Freeform 626">
              <a:extLst>
                <a:ext uri="{FF2B5EF4-FFF2-40B4-BE49-F238E27FC236}">
                  <a16:creationId xmlns:a16="http://schemas.microsoft.com/office/drawing/2014/main" id="{FC183620-C56F-7946-A20A-E750D14D15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9031" y="3201688"/>
              <a:ext cx="6839" cy="11060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0" y="4"/>
                </a:cxn>
                <a:cxn ang="0">
                  <a:pos x="3" y="4"/>
                </a:cxn>
                <a:cxn ang="0">
                  <a:pos x="3" y="2"/>
                </a:cxn>
              </a:cxnLst>
              <a:rect l="0" t="0" r="r" b="b"/>
              <a:pathLst>
                <a:path w="3" h="4">
                  <a:moveTo>
                    <a:pt x="3" y="2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0" y="4"/>
                  </a:lnTo>
                  <a:lnTo>
                    <a:pt x="3" y="4"/>
                  </a:lnTo>
                  <a:lnTo>
                    <a:pt x="3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6" name="Freeform 627">
              <a:extLst>
                <a:ext uri="{FF2B5EF4-FFF2-40B4-BE49-F238E27FC236}">
                  <a16:creationId xmlns:a16="http://schemas.microsoft.com/office/drawing/2014/main" id="{A4EAC309-E4AB-B944-89C0-399E4048E2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9031" y="3201688"/>
              <a:ext cx="6839" cy="11060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0" y="4"/>
                </a:cxn>
                <a:cxn ang="0">
                  <a:pos x="3" y="4"/>
                </a:cxn>
                <a:cxn ang="0">
                  <a:pos x="3" y="2"/>
                </a:cxn>
              </a:cxnLst>
              <a:rect l="0" t="0" r="r" b="b"/>
              <a:pathLst>
                <a:path w="3" h="4">
                  <a:moveTo>
                    <a:pt x="3" y="2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0" y="4"/>
                  </a:lnTo>
                  <a:lnTo>
                    <a:pt x="3" y="4"/>
                  </a:lnTo>
                  <a:lnTo>
                    <a:pt x="3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7" name="Freeform 628">
              <a:extLst>
                <a:ext uri="{FF2B5EF4-FFF2-40B4-BE49-F238E27FC236}">
                  <a16:creationId xmlns:a16="http://schemas.microsoft.com/office/drawing/2014/main" id="{F69B0293-1581-1D44-8096-B30C34EF5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9910" y="3212747"/>
              <a:ext cx="4560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8" name="Freeform 629">
              <a:extLst>
                <a:ext uri="{FF2B5EF4-FFF2-40B4-BE49-F238E27FC236}">
                  <a16:creationId xmlns:a16="http://schemas.microsoft.com/office/drawing/2014/main" id="{FBF6D44F-AD16-554A-A1EB-774FE3D9A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9910" y="3212747"/>
              <a:ext cx="4560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9" name="Freeform 630">
              <a:extLst>
                <a:ext uri="{FF2B5EF4-FFF2-40B4-BE49-F238E27FC236}">
                  <a16:creationId xmlns:a16="http://schemas.microsoft.com/office/drawing/2014/main" id="{4DB1832D-97A2-1D41-A828-AC1FD5B2F94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5196" y="3129797"/>
              <a:ext cx="456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0" name="Freeform 631">
              <a:extLst>
                <a:ext uri="{FF2B5EF4-FFF2-40B4-BE49-F238E27FC236}">
                  <a16:creationId xmlns:a16="http://schemas.microsoft.com/office/drawing/2014/main" id="{B17F537D-3E5E-6949-8247-EF00449D852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5196" y="3129797"/>
              <a:ext cx="456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1" name="Freeform 632">
              <a:extLst>
                <a:ext uri="{FF2B5EF4-FFF2-40B4-BE49-F238E27FC236}">
                  <a16:creationId xmlns:a16="http://schemas.microsoft.com/office/drawing/2014/main" id="{7CAD8843-8E10-FE44-90B5-9A1A68253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6594" y="3115971"/>
              <a:ext cx="4560" cy="553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2" name="Freeform 633">
              <a:extLst>
                <a:ext uri="{FF2B5EF4-FFF2-40B4-BE49-F238E27FC236}">
                  <a16:creationId xmlns:a16="http://schemas.microsoft.com/office/drawing/2014/main" id="{AB2F2FE2-5C2E-E240-B03E-7AD2B69A1D5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6594" y="3115971"/>
              <a:ext cx="4560" cy="553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3" name="Freeform 634">
              <a:extLst>
                <a:ext uri="{FF2B5EF4-FFF2-40B4-BE49-F238E27FC236}">
                  <a16:creationId xmlns:a16="http://schemas.microsoft.com/office/drawing/2014/main" id="{1BBD8ABD-454E-9947-A723-CB56C893BE5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2554" y="3088321"/>
              <a:ext cx="4560" cy="276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4" name="Freeform 635">
              <a:extLst>
                <a:ext uri="{FF2B5EF4-FFF2-40B4-BE49-F238E27FC236}">
                  <a16:creationId xmlns:a16="http://schemas.microsoft.com/office/drawing/2014/main" id="{E59A0460-393B-9C49-A937-27ACD863E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2554" y="3088321"/>
              <a:ext cx="4560" cy="276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5" name="Freeform 636">
              <a:extLst>
                <a:ext uri="{FF2B5EF4-FFF2-40B4-BE49-F238E27FC236}">
                  <a16:creationId xmlns:a16="http://schemas.microsoft.com/office/drawing/2014/main" id="{C0DF7DDD-9266-1E4A-9C37-1B647F2AD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0743" y="3403532"/>
              <a:ext cx="54714" cy="124425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19" y="0"/>
                </a:cxn>
                <a:cxn ang="0">
                  <a:pos x="21" y="2"/>
                </a:cxn>
                <a:cxn ang="0">
                  <a:pos x="21" y="2"/>
                </a:cxn>
                <a:cxn ang="0">
                  <a:pos x="24" y="2"/>
                </a:cxn>
                <a:cxn ang="0">
                  <a:pos x="24" y="2"/>
                </a:cxn>
                <a:cxn ang="0">
                  <a:pos x="24" y="5"/>
                </a:cxn>
                <a:cxn ang="0">
                  <a:pos x="21" y="5"/>
                </a:cxn>
                <a:cxn ang="0">
                  <a:pos x="21" y="7"/>
                </a:cxn>
                <a:cxn ang="0">
                  <a:pos x="24" y="9"/>
                </a:cxn>
                <a:cxn ang="0">
                  <a:pos x="21" y="12"/>
                </a:cxn>
                <a:cxn ang="0">
                  <a:pos x="19" y="14"/>
                </a:cxn>
                <a:cxn ang="0">
                  <a:pos x="19" y="21"/>
                </a:cxn>
                <a:cxn ang="0">
                  <a:pos x="19" y="26"/>
                </a:cxn>
                <a:cxn ang="0">
                  <a:pos x="17" y="28"/>
                </a:cxn>
                <a:cxn ang="0">
                  <a:pos x="14" y="33"/>
                </a:cxn>
                <a:cxn ang="0">
                  <a:pos x="12" y="35"/>
                </a:cxn>
                <a:cxn ang="0">
                  <a:pos x="12" y="38"/>
                </a:cxn>
                <a:cxn ang="0">
                  <a:pos x="10" y="45"/>
                </a:cxn>
                <a:cxn ang="0">
                  <a:pos x="10" y="45"/>
                </a:cxn>
                <a:cxn ang="0">
                  <a:pos x="7" y="40"/>
                </a:cxn>
                <a:cxn ang="0">
                  <a:pos x="5" y="38"/>
                </a:cxn>
                <a:cxn ang="0">
                  <a:pos x="3" y="35"/>
                </a:cxn>
                <a:cxn ang="0">
                  <a:pos x="0" y="33"/>
                </a:cxn>
                <a:cxn ang="0">
                  <a:pos x="0" y="26"/>
                </a:cxn>
                <a:cxn ang="0">
                  <a:pos x="0" y="23"/>
                </a:cxn>
                <a:cxn ang="0">
                  <a:pos x="0" y="21"/>
                </a:cxn>
                <a:cxn ang="0">
                  <a:pos x="3" y="16"/>
                </a:cxn>
                <a:cxn ang="0">
                  <a:pos x="12" y="5"/>
                </a:cxn>
                <a:cxn ang="0">
                  <a:pos x="14" y="2"/>
                </a:cxn>
                <a:cxn ang="0">
                  <a:pos x="17" y="0"/>
                </a:cxn>
                <a:cxn ang="0">
                  <a:pos x="19" y="0"/>
                </a:cxn>
              </a:cxnLst>
              <a:rect l="0" t="0" r="r" b="b"/>
              <a:pathLst>
                <a:path w="24" h="45">
                  <a:moveTo>
                    <a:pt x="19" y="0"/>
                  </a:moveTo>
                  <a:lnTo>
                    <a:pt x="19" y="0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5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4" y="9"/>
                  </a:lnTo>
                  <a:lnTo>
                    <a:pt x="21" y="12"/>
                  </a:lnTo>
                  <a:lnTo>
                    <a:pt x="19" y="14"/>
                  </a:lnTo>
                  <a:lnTo>
                    <a:pt x="19" y="21"/>
                  </a:lnTo>
                  <a:lnTo>
                    <a:pt x="19" y="26"/>
                  </a:lnTo>
                  <a:lnTo>
                    <a:pt x="17" y="28"/>
                  </a:lnTo>
                  <a:lnTo>
                    <a:pt x="14" y="33"/>
                  </a:lnTo>
                  <a:lnTo>
                    <a:pt x="12" y="35"/>
                  </a:lnTo>
                  <a:lnTo>
                    <a:pt x="12" y="38"/>
                  </a:lnTo>
                  <a:lnTo>
                    <a:pt x="10" y="45"/>
                  </a:lnTo>
                  <a:lnTo>
                    <a:pt x="10" y="45"/>
                  </a:lnTo>
                  <a:lnTo>
                    <a:pt x="7" y="40"/>
                  </a:lnTo>
                  <a:lnTo>
                    <a:pt x="5" y="38"/>
                  </a:lnTo>
                  <a:lnTo>
                    <a:pt x="3" y="35"/>
                  </a:lnTo>
                  <a:lnTo>
                    <a:pt x="0" y="33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3" y="16"/>
                  </a:lnTo>
                  <a:lnTo>
                    <a:pt x="12" y="5"/>
                  </a:lnTo>
                  <a:lnTo>
                    <a:pt x="14" y="2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6" name="Freeform 638">
              <a:extLst>
                <a:ext uri="{FF2B5EF4-FFF2-40B4-BE49-F238E27FC236}">
                  <a16:creationId xmlns:a16="http://schemas.microsoft.com/office/drawing/2014/main" id="{E03510CC-A21A-A844-957E-CDFF4C2DD4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7892" y="3436713"/>
              <a:ext cx="6839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7" name="Freeform 639">
              <a:extLst>
                <a:ext uri="{FF2B5EF4-FFF2-40B4-BE49-F238E27FC236}">
                  <a16:creationId xmlns:a16="http://schemas.microsoft.com/office/drawing/2014/main" id="{59DA1A44-3BAE-B046-8D4C-0617FAEB3F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7892" y="3436713"/>
              <a:ext cx="6839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8" name="Freeform 640">
              <a:extLst>
                <a:ext uri="{FF2B5EF4-FFF2-40B4-BE49-F238E27FC236}">
                  <a16:creationId xmlns:a16="http://schemas.microsoft.com/office/drawing/2014/main" id="{7823FB04-AE62-724C-8566-4CCB2E88438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9291" y="3428418"/>
              <a:ext cx="4560" cy="8295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3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9" name="Freeform 641">
              <a:extLst>
                <a:ext uri="{FF2B5EF4-FFF2-40B4-BE49-F238E27FC236}">
                  <a16:creationId xmlns:a16="http://schemas.microsoft.com/office/drawing/2014/main" id="{42C03A51-79C1-4D4C-8CD1-DBD0898463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9291" y="3428418"/>
              <a:ext cx="4560" cy="8295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3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0" name="Freeform 642">
              <a:extLst>
                <a:ext uri="{FF2B5EF4-FFF2-40B4-BE49-F238E27FC236}">
                  <a16:creationId xmlns:a16="http://schemas.microsoft.com/office/drawing/2014/main" id="{39B7E11E-7635-6B4B-8CE6-5A3382C4F6A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3279" y="3345467"/>
              <a:ext cx="15958" cy="24884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2" y="4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4" y="4"/>
                </a:cxn>
                <a:cxn ang="0">
                  <a:pos x="4" y="4"/>
                </a:cxn>
                <a:cxn ang="0">
                  <a:pos x="2" y="7"/>
                </a:cxn>
                <a:cxn ang="0">
                  <a:pos x="2" y="7"/>
                </a:cxn>
                <a:cxn ang="0">
                  <a:pos x="0" y="7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0" y="7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7" h="9">
                  <a:moveTo>
                    <a:pt x="0" y="4"/>
                  </a:moveTo>
                  <a:lnTo>
                    <a:pt x="2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2" y="7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1" name="Freeform 643">
              <a:extLst>
                <a:ext uri="{FF2B5EF4-FFF2-40B4-BE49-F238E27FC236}">
                  <a16:creationId xmlns:a16="http://schemas.microsoft.com/office/drawing/2014/main" id="{16F88A59-295A-574E-935D-A74F6BD801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3279" y="3345467"/>
              <a:ext cx="15958" cy="24884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2" y="4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4" y="4"/>
                </a:cxn>
                <a:cxn ang="0">
                  <a:pos x="4" y="4"/>
                </a:cxn>
                <a:cxn ang="0">
                  <a:pos x="2" y="7"/>
                </a:cxn>
                <a:cxn ang="0">
                  <a:pos x="2" y="7"/>
                </a:cxn>
                <a:cxn ang="0">
                  <a:pos x="0" y="7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0" y="7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7" h="9">
                  <a:moveTo>
                    <a:pt x="0" y="4"/>
                  </a:moveTo>
                  <a:lnTo>
                    <a:pt x="2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2" y="7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2" name="Freeform 644">
              <a:extLst>
                <a:ext uri="{FF2B5EF4-FFF2-40B4-BE49-F238E27FC236}">
                  <a16:creationId xmlns:a16="http://schemas.microsoft.com/office/drawing/2014/main" id="{53D51DD2-2216-924A-BD89-F9BD1A943003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9755" y="3303992"/>
              <a:ext cx="2280" cy="829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3" name="Freeform 645">
              <a:extLst>
                <a:ext uri="{FF2B5EF4-FFF2-40B4-BE49-F238E27FC236}">
                  <a16:creationId xmlns:a16="http://schemas.microsoft.com/office/drawing/2014/main" id="{090D2DD7-325C-A44C-826E-516CB936188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9755" y="3303992"/>
              <a:ext cx="2280" cy="829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4" name="Freeform 646">
              <a:extLst>
                <a:ext uri="{FF2B5EF4-FFF2-40B4-BE49-F238E27FC236}">
                  <a16:creationId xmlns:a16="http://schemas.microsoft.com/office/drawing/2014/main" id="{E1911AB7-A312-6A4E-A425-C3D6A02825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1155" y="3284637"/>
              <a:ext cx="11399" cy="1382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5" h="5">
                  <a:moveTo>
                    <a:pt x="2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5" name="Freeform 647">
              <a:extLst>
                <a:ext uri="{FF2B5EF4-FFF2-40B4-BE49-F238E27FC236}">
                  <a16:creationId xmlns:a16="http://schemas.microsoft.com/office/drawing/2014/main" id="{B0092B22-FAE3-1040-80CC-6DB67741FC7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1155" y="3284637"/>
              <a:ext cx="11399" cy="1382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5" h="5">
                  <a:moveTo>
                    <a:pt x="2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6" name="Freeform 648">
              <a:extLst>
                <a:ext uri="{FF2B5EF4-FFF2-40B4-BE49-F238E27FC236}">
                  <a16:creationId xmlns:a16="http://schemas.microsoft.com/office/drawing/2014/main" id="{2F76AFB8-F0C4-0641-9A88-D075A88A3E94}"/>
                </a:ext>
              </a:extLst>
            </p:cNvPr>
            <p:cNvSpPr>
              <a:spLocks/>
            </p:cNvSpPr>
            <p:nvPr/>
          </p:nvSpPr>
          <p:spPr bwMode="auto">
            <a:xfrm>
              <a:off x="9568048" y="3417357"/>
              <a:ext cx="4560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7" name="Freeform 649">
              <a:extLst>
                <a:ext uri="{FF2B5EF4-FFF2-40B4-BE49-F238E27FC236}">
                  <a16:creationId xmlns:a16="http://schemas.microsoft.com/office/drawing/2014/main" id="{D76E54F4-181B-E040-B59D-102E90076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68048" y="3417357"/>
              <a:ext cx="4560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8" name="Freeform 650">
              <a:extLst>
                <a:ext uri="{FF2B5EF4-FFF2-40B4-BE49-F238E27FC236}">
                  <a16:creationId xmlns:a16="http://schemas.microsoft.com/office/drawing/2014/main" id="{F4E5D5EC-D79F-A44E-B285-8A8043C15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21921" y="4880047"/>
              <a:ext cx="22798" cy="3871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4"/>
                </a:cxn>
                <a:cxn ang="0">
                  <a:pos x="2" y="7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7" y="4"/>
                </a:cxn>
                <a:cxn ang="0">
                  <a:pos x="7" y="4"/>
                </a:cxn>
                <a:cxn ang="0">
                  <a:pos x="7" y="4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10" y="9"/>
                </a:cxn>
                <a:cxn ang="0">
                  <a:pos x="10" y="12"/>
                </a:cxn>
                <a:cxn ang="0">
                  <a:pos x="10" y="12"/>
                </a:cxn>
                <a:cxn ang="0">
                  <a:pos x="7" y="12"/>
                </a:cxn>
                <a:cxn ang="0">
                  <a:pos x="5" y="12"/>
                </a:cxn>
                <a:cxn ang="0">
                  <a:pos x="5" y="14"/>
                </a:cxn>
                <a:cxn ang="0">
                  <a:pos x="2" y="9"/>
                </a:cxn>
                <a:cxn ang="0">
                  <a:pos x="2" y="7"/>
                </a:cxn>
                <a:cxn ang="0">
                  <a:pos x="0" y="2"/>
                </a:cxn>
              </a:cxnLst>
              <a:rect l="0" t="0" r="r" b="b"/>
              <a:pathLst>
                <a:path w="10" h="14">
                  <a:moveTo>
                    <a:pt x="0" y="2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7"/>
                  </a:lnTo>
                  <a:lnTo>
                    <a:pt x="7" y="7"/>
                  </a:lnTo>
                  <a:lnTo>
                    <a:pt x="10" y="9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7" y="12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2" y="9"/>
                  </a:lnTo>
                  <a:lnTo>
                    <a:pt x="2" y="7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9" name="Freeform 651">
              <a:extLst>
                <a:ext uri="{FF2B5EF4-FFF2-40B4-BE49-F238E27FC236}">
                  <a16:creationId xmlns:a16="http://schemas.microsoft.com/office/drawing/2014/main" id="{1B8BF6A5-CA65-3342-B863-FD6B9805FD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21921" y="4880047"/>
              <a:ext cx="22798" cy="3871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4"/>
                </a:cxn>
                <a:cxn ang="0">
                  <a:pos x="2" y="7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7" y="4"/>
                </a:cxn>
                <a:cxn ang="0">
                  <a:pos x="7" y="4"/>
                </a:cxn>
                <a:cxn ang="0">
                  <a:pos x="7" y="4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10" y="9"/>
                </a:cxn>
                <a:cxn ang="0">
                  <a:pos x="10" y="12"/>
                </a:cxn>
                <a:cxn ang="0">
                  <a:pos x="10" y="12"/>
                </a:cxn>
                <a:cxn ang="0">
                  <a:pos x="7" y="12"/>
                </a:cxn>
                <a:cxn ang="0">
                  <a:pos x="5" y="12"/>
                </a:cxn>
                <a:cxn ang="0">
                  <a:pos x="5" y="14"/>
                </a:cxn>
                <a:cxn ang="0">
                  <a:pos x="2" y="9"/>
                </a:cxn>
                <a:cxn ang="0">
                  <a:pos x="2" y="7"/>
                </a:cxn>
                <a:cxn ang="0">
                  <a:pos x="0" y="2"/>
                </a:cxn>
              </a:cxnLst>
              <a:rect l="0" t="0" r="r" b="b"/>
              <a:pathLst>
                <a:path w="10" h="14">
                  <a:moveTo>
                    <a:pt x="0" y="2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7"/>
                  </a:lnTo>
                  <a:lnTo>
                    <a:pt x="7" y="7"/>
                  </a:lnTo>
                  <a:lnTo>
                    <a:pt x="10" y="9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7" y="12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2" y="9"/>
                  </a:lnTo>
                  <a:lnTo>
                    <a:pt x="2" y="7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0" name="Freeform 652">
              <a:extLst>
                <a:ext uri="{FF2B5EF4-FFF2-40B4-BE49-F238E27FC236}">
                  <a16:creationId xmlns:a16="http://schemas.microsoft.com/office/drawing/2014/main" id="{08C7884F-3B00-AB45-96D5-47919BAC5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4718" y="4924285"/>
              <a:ext cx="15958" cy="276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4" y="5"/>
                </a:cxn>
                <a:cxn ang="0">
                  <a:pos x="7" y="5"/>
                </a:cxn>
                <a:cxn ang="0">
                  <a:pos x="7" y="7"/>
                </a:cxn>
                <a:cxn ang="0">
                  <a:pos x="7" y="10"/>
                </a:cxn>
                <a:cxn ang="0">
                  <a:pos x="2" y="10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w="7" h="10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5"/>
                  </a:lnTo>
                  <a:lnTo>
                    <a:pt x="7" y="5"/>
                  </a:lnTo>
                  <a:lnTo>
                    <a:pt x="7" y="7"/>
                  </a:lnTo>
                  <a:lnTo>
                    <a:pt x="7" y="10"/>
                  </a:lnTo>
                  <a:lnTo>
                    <a:pt x="2" y="10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1" name="Freeform 653">
              <a:extLst>
                <a:ext uri="{FF2B5EF4-FFF2-40B4-BE49-F238E27FC236}">
                  <a16:creationId xmlns:a16="http://schemas.microsoft.com/office/drawing/2014/main" id="{120B6FBC-5D80-DF49-AC28-5CE6A2691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4718" y="4924285"/>
              <a:ext cx="15958" cy="276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4" y="5"/>
                </a:cxn>
                <a:cxn ang="0">
                  <a:pos x="7" y="5"/>
                </a:cxn>
                <a:cxn ang="0">
                  <a:pos x="7" y="7"/>
                </a:cxn>
                <a:cxn ang="0">
                  <a:pos x="7" y="10"/>
                </a:cxn>
                <a:cxn ang="0">
                  <a:pos x="2" y="10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w="7" h="10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5"/>
                  </a:lnTo>
                  <a:lnTo>
                    <a:pt x="7" y="5"/>
                  </a:lnTo>
                  <a:lnTo>
                    <a:pt x="7" y="7"/>
                  </a:lnTo>
                  <a:lnTo>
                    <a:pt x="7" y="10"/>
                  </a:lnTo>
                  <a:lnTo>
                    <a:pt x="2" y="10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2" name="Freeform 654">
              <a:extLst>
                <a:ext uri="{FF2B5EF4-FFF2-40B4-BE49-F238E27FC236}">
                  <a16:creationId xmlns:a16="http://schemas.microsoft.com/office/drawing/2014/main" id="{44F927A1-4FD7-6A44-AA78-7FC3DA0BB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9797" y="4913226"/>
              <a:ext cx="6839" cy="110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4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3" name="Freeform 655">
              <a:extLst>
                <a:ext uri="{FF2B5EF4-FFF2-40B4-BE49-F238E27FC236}">
                  <a16:creationId xmlns:a16="http://schemas.microsoft.com/office/drawing/2014/main" id="{D8F7577F-8419-8D47-B6D4-2E13AEB23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9797" y="4913226"/>
              <a:ext cx="6839" cy="110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4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4" name="Freeform 656">
              <a:extLst>
                <a:ext uri="{FF2B5EF4-FFF2-40B4-BE49-F238E27FC236}">
                  <a16:creationId xmlns:a16="http://schemas.microsoft.com/office/drawing/2014/main" id="{E57A3A20-F9B6-3944-89F1-34B4F20FC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5236" y="4932581"/>
              <a:ext cx="11399" cy="110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5" y="4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5" h="4">
                  <a:moveTo>
                    <a:pt x="2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5" y="4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5" name="Freeform 657">
              <a:extLst>
                <a:ext uri="{FF2B5EF4-FFF2-40B4-BE49-F238E27FC236}">
                  <a16:creationId xmlns:a16="http://schemas.microsoft.com/office/drawing/2014/main" id="{ABA72974-5E0D-BB45-9DDF-1673EB7816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5236" y="4932581"/>
              <a:ext cx="11399" cy="110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5" y="4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5" h="4">
                  <a:moveTo>
                    <a:pt x="2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5" y="4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6" name="Freeform 658">
              <a:extLst>
                <a:ext uri="{FF2B5EF4-FFF2-40B4-BE49-F238E27FC236}">
                  <a16:creationId xmlns:a16="http://schemas.microsoft.com/office/drawing/2014/main" id="{34E66DE9-F5E9-4A41-BFC2-9402D4D2CA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76635" y="4985116"/>
              <a:ext cx="4560" cy="1106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2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2" y="2"/>
                </a:cxn>
              </a:cxnLst>
              <a:rect l="0" t="0" r="r" b="b"/>
              <a:pathLst>
                <a:path w="2" h="4">
                  <a:moveTo>
                    <a:pt x="2" y="2"/>
                  </a:moveTo>
                  <a:lnTo>
                    <a:pt x="2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7" name="Freeform 659">
              <a:extLst>
                <a:ext uri="{FF2B5EF4-FFF2-40B4-BE49-F238E27FC236}">
                  <a16:creationId xmlns:a16="http://schemas.microsoft.com/office/drawing/2014/main" id="{24780F28-45A1-2147-B8AD-C793916F68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76635" y="4985116"/>
              <a:ext cx="4560" cy="1106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2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2" y="2"/>
                </a:cxn>
              </a:cxnLst>
              <a:rect l="0" t="0" r="r" b="b"/>
              <a:pathLst>
                <a:path w="2" h="4">
                  <a:moveTo>
                    <a:pt x="2" y="2"/>
                  </a:moveTo>
                  <a:lnTo>
                    <a:pt x="2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8" name="Freeform 660">
              <a:extLst>
                <a:ext uri="{FF2B5EF4-FFF2-40B4-BE49-F238E27FC236}">
                  <a16:creationId xmlns:a16="http://schemas.microsoft.com/office/drawing/2014/main" id="{7FACF8BF-47F8-E34C-8720-255E40FF19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7152" y="5029358"/>
              <a:ext cx="6839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9" name="Freeform 661">
              <a:extLst>
                <a:ext uri="{FF2B5EF4-FFF2-40B4-BE49-F238E27FC236}">
                  <a16:creationId xmlns:a16="http://schemas.microsoft.com/office/drawing/2014/main" id="{DFE33A57-C2E6-274B-9DDA-A021E61488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7152" y="5029358"/>
              <a:ext cx="6839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0" name="Freeform 662">
              <a:extLst>
                <a:ext uri="{FF2B5EF4-FFF2-40B4-BE49-F238E27FC236}">
                  <a16:creationId xmlns:a16="http://schemas.microsoft.com/office/drawing/2014/main" id="{DF63806B-7A10-5E4D-B614-D80ED9CA64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3993" y="5057007"/>
              <a:ext cx="456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1" name="Freeform 663">
              <a:extLst>
                <a:ext uri="{FF2B5EF4-FFF2-40B4-BE49-F238E27FC236}">
                  <a16:creationId xmlns:a16="http://schemas.microsoft.com/office/drawing/2014/main" id="{63E6E1A3-6F61-8242-B7A3-3CD9B2D632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3993" y="5057007"/>
              <a:ext cx="456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2" name="Freeform 664">
              <a:extLst>
                <a:ext uri="{FF2B5EF4-FFF2-40B4-BE49-F238E27FC236}">
                  <a16:creationId xmlns:a16="http://schemas.microsoft.com/office/drawing/2014/main" id="{55AF0492-E782-3843-AA19-0AB75DD2B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6962" y="3545295"/>
              <a:ext cx="387349" cy="18792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3" name="Freeform 665">
              <a:extLst>
                <a:ext uri="{FF2B5EF4-FFF2-40B4-BE49-F238E27FC236}">
                  <a16:creationId xmlns:a16="http://schemas.microsoft.com/office/drawing/2014/main" id="{A808E818-1557-0C48-8797-A7520C507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6962" y="3545295"/>
              <a:ext cx="387349" cy="18792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4" name="Freeform 666">
              <a:extLst>
                <a:ext uri="{FF2B5EF4-FFF2-40B4-BE49-F238E27FC236}">
                  <a16:creationId xmlns:a16="http://schemas.microsoft.com/office/drawing/2014/main" id="{E64540B2-4CB4-984D-A73D-882E7105F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362" y="3545295"/>
              <a:ext cx="154946" cy="9396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5" name="Freeform 667">
              <a:extLst>
                <a:ext uri="{FF2B5EF4-FFF2-40B4-BE49-F238E27FC236}">
                  <a16:creationId xmlns:a16="http://schemas.microsoft.com/office/drawing/2014/main" id="{28DC9C3A-12C0-0049-8C9F-03FA58369B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362" y="3545295"/>
              <a:ext cx="154946" cy="9396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6" name="Freeform 668">
              <a:extLst>
                <a:ext uri="{FF2B5EF4-FFF2-40B4-BE49-F238E27FC236}">
                  <a16:creationId xmlns:a16="http://schemas.microsoft.com/office/drawing/2014/main" id="{378E5138-409C-8C4D-97A8-DE2D316FDD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4294" y="3016430"/>
              <a:ext cx="70672" cy="41475"/>
            </a:xfrm>
            <a:custGeom>
              <a:avLst/>
              <a:gdLst/>
              <a:ahLst/>
              <a:cxnLst>
                <a:cxn ang="0">
                  <a:pos x="24" y="3"/>
                </a:cxn>
                <a:cxn ang="0">
                  <a:pos x="26" y="3"/>
                </a:cxn>
                <a:cxn ang="0">
                  <a:pos x="28" y="0"/>
                </a:cxn>
                <a:cxn ang="0">
                  <a:pos x="31" y="0"/>
                </a:cxn>
                <a:cxn ang="0">
                  <a:pos x="31" y="0"/>
                </a:cxn>
                <a:cxn ang="0">
                  <a:pos x="31" y="3"/>
                </a:cxn>
                <a:cxn ang="0">
                  <a:pos x="28" y="3"/>
                </a:cxn>
                <a:cxn ang="0">
                  <a:pos x="26" y="5"/>
                </a:cxn>
                <a:cxn ang="0">
                  <a:pos x="24" y="7"/>
                </a:cxn>
                <a:cxn ang="0">
                  <a:pos x="24" y="10"/>
                </a:cxn>
                <a:cxn ang="0">
                  <a:pos x="24" y="10"/>
                </a:cxn>
                <a:cxn ang="0">
                  <a:pos x="19" y="10"/>
                </a:cxn>
                <a:cxn ang="0">
                  <a:pos x="17" y="12"/>
                </a:cxn>
                <a:cxn ang="0">
                  <a:pos x="14" y="15"/>
                </a:cxn>
                <a:cxn ang="0">
                  <a:pos x="12" y="15"/>
                </a:cxn>
                <a:cxn ang="0">
                  <a:pos x="7" y="15"/>
                </a:cxn>
                <a:cxn ang="0">
                  <a:pos x="2" y="15"/>
                </a:cxn>
                <a:cxn ang="0">
                  <a:pos x="2" y="12"/>
                </a:cxn>
                <a:cxn ang="0">
                  <a:pos x="0" y="10"/>
                </a:cxn>
                <a:cxn ang="0">
                  <a:pos x="2" y="7"/>
                </a:cxn>
                <a:cxn ang="0">
                  <a:pos x="5" y="7"/>
                </a:cxn>
                <a:cxn ang="0">
                  <a:pos x="7" y="7"/>
                </a:cxn>
                <a:cxn ang="0">
                  <a:pos x="10" y="7"/>
                </a:cxn>
                <a:cxn ang="0">
                  <a:pos x="10" y="5"/>
                </a:cxn>
                <a:cxn ang="0">
                  <a:pos x="12" y="5"/>
                </a:cxn>
                <a:cxn ang="0">
                  <a:pos x="17" y="5"/>
                </a:cxn>
                <a:cxn ang="0">
                  <a:pos x="24" y="3"/>
                </a:cxn>
              </a:cxnLst>
              <a:rect l="0" t="0" r="r" b="b"/>
              <a:pathLst>
                <a:path w="31" h="15">
                  <a:moveTo>
                    <a:pt x="24" y="3"/>
                  </a:moveTo>
                  <a:lnTo>
                    <a:pt x="26" y="3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3"/>
                  </a:lnTo>
                  <a:lnTo>
                    <a:pt x="28" y="3"/>
                  </a:lnTo>
                  <a:lnTo>
                    <a:pt x="26" y="5"/>
                  </a:lnTo>
                  <a:lnTo>
                    <a:pt x="24" y="7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19" y="10"/>
                  </a:lnTo>
                  <a:lnTo>
                    <a:pt x="17" y="12"/>
                  </a:lnTo>
                  <a:lnTo>
                    <a:pt x="14" y="15"/>
                  </a:lnTo>
                  <a:lnTo>
                    <a:pt x="12" y="15"/>
                  </a:lnTo>
                  <a:lnTo>
                    <a:pt x="7" y="15"/>
                  </a:lnTo>
                  <a:lnTo>
                    <a:pt x="2" y="15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2" y="7"/>
                  </a:lnTo>
                  <a:lnTo>
                    <a:pt x="5" y="7"/>
                  </a:lnTo>
                  <a:lnTo>
                    <a:pt x="7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2" y="5"/>
                  </a:lnTo>
                  <a:lnTo>
                    <a:pt x="17" y="5"/>
                  </a:lnTo>
                  <a:lnTo>
                    <a:pt x="24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7" name="Freeform 670">
              <a:extLst>
                <a:ext uri="{FF2B5EF4-FFF2-40B4-BE49-F238E27FC236}">
                  <a16:creationId xmlns:a16="http://schemas.microsoft.com/office/drawing/2014/main" id="{34CA12FF-CD84-5149-BAF0-473AFFBCAEBD}"/>
                </a:ext>
              </a:extLst>
            </p:cNvPr>
            <p:cNvSpPr>
              <a:spLocks/>
            </p:cNvSpPr>
            <p:nvPr/>
          </p:nvSpPr>
          <p:spPr bwMode="auto">
            <a:xfrm>
              <a:off x="9061939" y="3591552"/>
              <a:ext cx="68393" cy="7189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3" y="0"/>
                </a:cxn>
                <a:cxn ang="0">
                  <a:pos x="26" y="0"/>
                </a:cxn>
                <a:cxn ang="0">
                  <a:pos x="28" y="3"/>
                </a:cxn>
                <a:cxn ang="0">
                  <a:pos x="30" y="3"/>
                </a:cxn>
                <a:cxn ang="0">
                  <a:pos x="30" y="5"/>
                </a:cxn>
                <a:cxn ang="0">
                  <a:pos x="30" y="7"/>
                </a:cxn>
                <a:cxn ang="0">
                  <a:pos x="28" y="10"/>
                </a:cxn>
                <a:cxn ang="0">
                  <a:pos x="26" y="14"/>
                </a:cxn>
                <a:cxn ang="0">
                  <a:pos x="23" y="19"/>
                </a:cxn>
                <a:cxn ang="0">
                  <a:pos x="21" y="19"/>
                </a:cxn>
                <a:cxn ang="0">
                  <a:pos x="19" y="24"/>
                </a:cxn>
                <a:cxn ang="0">
                  <a:pos x="16" y="24"/>
                </a:cxn>
                <a:cxn ang="0">
                  <a:pos x="14" y="26"/>
                </a:cxn>
                <a:cxn ang="0">
                  <a:pos x="14" y="26"/>
                </a:cxn>
                <a:cxn ang="0">
                  <a:pos x="11" y="26"/>
                </a:cxn>
                <a:cxn ang="0">
                  <a:pos x="2" y="24"/>
                </a:cxn>
                <a:cxn ang="0">
                  <a:pos x="0" y="19"/>
                </a:cxn>
                <a:cxn ang="0">
                  <a:pos x="0" y="12"/>
                </a:cxn>
                <a:cxn ang="0">
                  <a:pos x="2" y="10"/>
                </a:cxn>
                <a:cxn ang="0">
                  <a:pos x="4" y="7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9" y="5"/>
                </a:cxn>
                <a:cxn ang="0">
                  <a:pos x="11" y="3"/>
                </a:cxn>
                <a:cxn ang="0">
                  <a:pos x="19" y="3"/>
                </a:cxn>
                <a:cxn ang="0">
                  <a:pos x="21" y="0"/>
                </a:cxn>
                <a:cxn ang="0">
                  <a:pos x="23" y="0"/>
                </a:cxn>
                <a:cxn ang="0">
                  <a:pos x="23" y="0"/>
                </a:cxn>
                <a:cxn ang="0">
                  <a:pos x="26" y="3"/>
                </a:cxn>
              </a:cxnLst>
              <a:rect l="0" t="0" r="r" b="b"/>
              <a:pathLst>
                <a:path w="30" h="26">
                  <a:moveTo>
                    <a:pt x="26" y="3"/>
                  </a:moveTo>
                  <a:lnTo>
                    <a:pt x="23" y="0"/>
                  </a:lnTo>
                  <a:lnTo>
                    <a:pt x="26" y="0"/>
                  </a:lnTo>
                  <a:lnTo>
                    <a:pt x="28" y="3"/>
                  </a:lnTo>
                  <a:lnTo>
                    <a:pt x="30" y="3"/>
                  </a:lnTo>
                  <a:lnTo>
                    <a:pt x="30" y="5"/>
                  </a:lnTo>
                  <a:lnTo>
                    <a:pt x="30" y="7"/>
                  </a:lnTo>
                  <a:lnTo>
                    <a:pt x="28" y="10"/>
                  </a:lnTo>
                  <a:lnTo>
                    <a:pt x="26" y="14"/>
                  </a:lnTo>
                  <a:lnTo>
                    <a:pt x="23" y="19"/>
                  </a:lnTo>
                  <a:lnTo>
                    <a:pt x="21" y="19"/>
                  </a:lnTo>
                  <a:lnTo>
                    <a:pt x="19" y="24"/>
                  </a:lnTo>
                  <a:lnTo>
                    <a:pt x="16" y="24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1" y="26"/>
                  </a:lnTo>
                  <a:lnTo>
                    <a:pt x="2" y="24"/>
                  </a:lnTo>
                  <a:lnTo>
                    <a:pt x="0" y="19"/>
                  </a:lnTo>
                  <a:lnTo>
                    <a:pt x="0" y="12"/>
                  </a:lnTo>
                  <a:lnTo>
                    <a:pt x="2" y="10"/>
                  </a:lnTo>
                  <a:lnTo>
                    <a:pt x="4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9" y="5"/>
                  </a:lnTo>
                  <a:lnTo>
                    <a:pt x="11" y="3"/>
                  </a:lnTo>
                  <a:lnTo>
                    <a:pt x="19" y="3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6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8" name="Freeform 672">
              <a:extLst>
                <a:ext uri="{FF2B5EF4-FFF2-40B4-BE49-F238E27FC236}">
                  <a16:creationId xmlns:a16="http://schemas.microsoft.com/office/drawing/2014/main" id="{B3E21CD2-A2B7-C349-93E6-67EE92802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6484" y="3279106"/>
              <a:ext cx="22798" cy="24884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7" y="0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3" y="9"/>
                </a:cxn>
                <a:cxn ang="0">
                  <a:pos x="5" y="7"/>
                </a:cxn>
                <a:cxn ang="0">
                  <a:pos x="5" y="5"/>
                </a:cxn>
                <a:cxn ang="0">
                  <a:pos x="7" y="2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7" y="0"/>
                </a:cxn>
              </a:cxnLst>
              <a:rect l="0" t="0" r="r" b="b"/>
              <a:pathLst>
                <a:path w="10" h="9">
                  <a:moveTo>
                    <a:pt x="7" y="0"/>
                  </a:moveTo>
                  <a:lnTo>
                    <a:pt x="7" y="0"/>
                  </a:lnTo>
                  <a:lnTo>
                    <a:pt x="5" y="2"/>
                  </a:lnTo>
                  <a:lnTo>
                    <a:pt x="3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3" y="9"/>
                  </a:lnTo>
                  <a:lnTo>
                    <a:pt x="5" y="7"/>
                  </a:lnTo>
                  <a:lnTo>
                    <a:pt x="5" y="5"/>
                  </a:lnTo>
                  <a:lnTo>
                    <a:pt x="7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7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9" name="Freeform 673">
              <a:extLst>
                <a:ext uri="{FF2B5EF4-FFF2-40B4-BE49-F238E27FC236}">
                  <a16:creationId xmlns:a16="http://schemas.microsoft.com/office/drawing/2014/main" id="{AE8B9E03-EA0D-8447-9661-2746BED033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6484" y="3279106"/>
              <a:ext cx="22798" cy="24884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7" y="0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3" y="9"/>
                </a:cxn>
                <a:cxn ang="0">
                  <a:pos x="5" y="7"/>
                </a:cxn>
                <a:cxn ang="0">
                  <a:pos x="5" y="5"/>
                </a:cxn>
                <a:cxn ang="0">
                  <a:pos x="7" y="2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7" y="0"/>
                </a:cxn>
              </a:cxnLst>
              <a:rect l="0" t="0" r="r" b="b"/>
              <a:pathLst>
                <a:path w="10" h="9">
                  <a:moveTo>
                    <a:pt x="7" y="0"/>
                  </a:moveTo>
                  <a:lnTo>
                    <a:pt x="7" y="0"/>
                  </a:lnTo>
                  <a:lnTo>
                    <a:pt x="5" y="2"/>
                  </a:lnTo>
                  <a:lnTo>
                    <a:pt x="3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3" y="9"/>
                  </a:lnTo>
                  <a:lnTo>
                    <a:pt x="5" y="7"/>
                  </a:lnTo>
                  <a:lnTo>
                    <a:pt x="5" y="5"/>
                  </a:lnTo>
                  <a:lnTo>
                    <a:pt x="7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7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0" name="Freeform 674">
              <a:extLst>
                <a:ext uri="{FF2B5EF4-FFF2-40B4-BE49-F238E27FC236}">
                  <a16:creationId xmlns:a16="http://schemas.microsoft.com/office/drawing/2014/main" id="{C73E130E-9E1C-2C43-AB24-84AE3D222C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0682" y="3298461"/>
              <a:ext cx="9120" cy="1382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2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0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1" name="Freeform 675">
              <a:extLst>
                <a:ext uri="{FF2B5EF4-FFF2-40B4-BE49-F238E27FC236}">
                  <a16:creationId xmlns:a16="http://schemas.microsoft.com/office/drawing/2014/main" id="{522D3F31-F27A-1A49-AB78-97AB5CE3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0682" y="3298461"/>
              <a:ext cx="9120" cy="1382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2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0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2" name="Freeform 676">
              <a:extLst>
                <a:ext uri="{FF2B5EF4-FFF2-40B4-BE49-F238E27FC236}">
                  <a16:creationId xmlns:a16="http://schemas.microsoft.com/office/drawing/2014/main" id="{C620F9E9-CE8D-9C49-9DA7-2158E97E5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1717" y="3279106"/>
              <a:ext cx="18238" cy="1935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3" y="2"/>
                </a:cxn>
                <a:cxn ang="0">
                  <a:pos x="3" y="5"/>
                </a:cxn>
                <a:cxn ang="0">
                  <a:pos x="3" y="7"/>
                </a:cxn>
                <a:cxn ang="0">
                  <a:pos x="0" y="7"/>
                </a:cxn>
                <a:cxn ang="0">
                  <a:pos x="5" y="5"/>
                </a:cxn>
                <a:cxn ang="0">
                  <a:pos x="8" y="5"/>
                </a:cxn>
                <a:cxn ang="0">
                  <a:pos x="8" y="2"/>
                </a:cxn>
                <a:cxn ang="0">
                  <a:pos x="8" y="0"/>
                </a:cxn>
              </a:cxnLst>
              <a:rect l="0" t="0" r="r" b="b"/>
              <a:pathLst>
                <a:path w="8" h="7">
                  <a:moveTo>
                    <a:pt x="8" y="0"/>
                  </a:moveTo>
                  <a:lnTo>
                    <a:pt x="8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2"/>
                  </a:lnTo>
                  <a:lnTo>
                    <a:pt x="3" y="5"/>
                  </a:lnTo>
                  <a:lnTo>
                    <a:pt x="3" y="7"/>
                  </a:lnTo>
                  <a:lnTo>
                    <a:pt x="0" y="7"/>
                  </a:lnTo>
                  <a:lnTo>
                    <a:pt x="5" y="5"/>
                  </a:lnTo>
                  <a:lnTo>
                    <a:pt x="8" y="5"/>
                  </a:lnTo>
                  <a:lnTo>
                    <a:pt x="8" y="2"/>
                  </a:lnTo>
                  <a:lnTo>
                    <a:pt x="8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3" name="Freeform 677">
              <a:extLst>
                <a:ext uri="{FF2B5EF4-FFF2-40B4-BE49-F238E27FC236}">
                  <a16:creationId xmlns:a16="http://schemas.microsoft.com/office/drawing/2014/main" id="{E01393BA-D620-4A49-8046-4686AFABE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1717" y="3279106"/>
              <a:ext cx="18238" cy="1935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3" y="2"/>
                </a:cxn>
                <a:cxn ang="0">
                  <a:pos x="3" y="5"/>
                </a:cxn>
                <a:cxn ang="0">
                  <a:pos x="3" y="7"/>
                </a:cxn>
                <a:cxn ang="0">
                  <a:pos x="0" y="7"/>
                </a:cxn>
                <a:cxn ang="0">
                  <a:pos x="5" y="5"/>
                </a:cxn>
                <a:cxn ang="0">
                  <a:pos x="8" y="5"/>
                </a:cxn>
                <a:cxn ang="0">
                  <a:pos x="8" y="2"/>
                </a:cxn>
                <a:cxn ang="0">
                  <a:pos x="8" y="0"/>
                </a:cxn>
              </a:cxnLst>
              <a:rect l="0" t="0" r="r" b="b"/>
              <a:pathLst>
                <a:path w="8" h="7">
                  <a:moveTo>
                    <a:pt x="8" y="0"/>
                  </a:moveTo>
                  <a:lnTo>
                    <a:pt x="8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2"/>
                  </a:lnTo>
                  <a:lnTo>
                    <a:pt x="3" y="5"/>
                  </a:lnTo>
                  <a:lnTo>
                    <a:pt x="3" y="7"/>
                  </a:lnTo>
                  <a:lnTo>
                    <a:pt x="0" y="7"/>
                  </a:lnTo>
                  <a:lnTo>
                    <a:pt x="5" y="5"/>
                  </a:lnTo>
                  <a:lnTo>
                    <a:pt x="8" y="5"/>
                  </a:lnTo>
                  <a:lnTo>
                    <a:pt x="8" y="2"/>
                  </a:lnTo>
                  <a:lnTo>
                    <a:pt x="8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4" name="Freeform 678">
              <a:extLst>
                <a:ext uri="{FF2B5EF4-FFF2-40B4-BE49-F238E27FC236}">
                  <a16:creationId xmlns:a16="http://schemas.microsoft.com/office/drawing/2014/main" id="{D4488B05-623A-EE41-9B8E-1C6C1F27D6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9955" y="3259753"/>
              <a:ext cx="9120" cy="1382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0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5"/>
                  </a:lnTo>
                  <a:lnTo>
                    <a:pt x="2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5" name="Freeform 679">
              <a:extLst>
                <a:ext uri="{FF2B5EF4-FFF2-40B4-BE49-F238E27FC236}">
                  <a16:creationId xmlns:a16="http://schemas.microsoft.com/office/drawing/2014/main" id="{B3859920-AC14-7543-806B-B174D3AB8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9955" y="3259753"/>
              <a:ext cx="9120" cy="1382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0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5"/>
                  </a:lnTo>
                  <a:lnTo>
                    <a:pt x="2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6" name="Freeform 680">
              <a:extLst>
                <a:ext uri="{FF2B5EF4-FFF2-40B4-BE49-F238E27FC236}">
                  <a16:creationId xmlns:a16="http://schemas.microsoft.com/office/drawing/2014/main" id="{0469678D-388E-3240-9928-DE3C154553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0570" y="4271744"/>
              <a:ext cx="4560" cy="553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7" name="Freeform 681">
              <a:extLst>
                <a:ext uri="{FF2B5EF4-FFF2-40B4-BE49-F238E27FC236}">
                  <a16:creationId xmlns:a16="http://schemas.microsoft.com/office/drawing/2014/main" id="{D676D8BA-3455-7742-868C-FD3F35D87C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0570" y="4271744"/>
              <a:ext cx="4560" cy="553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8" name="Freeform 682">
              <a:extLst>
                <a:ext uri="{FF2B5EF4-FFF2-40B4-BE49-F238E27FC236}">
                  <a16:creationId xmlns:a16="http://schemas.microsoft.com/office/drawing/2014/main" id="{B9D83077-75F4-C64E-B59B-78A5EC0468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3213" y="4318750"/>
              <a:ext cx="11399" cy="110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</a:cxnLst>
              <a:rect l="0" t="0" r="r" b="b"/>
              <a:pathLst>
                <a:path w="5" h="4">
                  <a:moveTo>
                    <a:pt x="2" y="0"/>
                  </a:move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9" name="Freeform 683">
              <a:extLst>
                <a:ext uri="{FF2B5EF4-FFF2-40B4-BE49-F238E27FC236}">
                  <a16:creationId xmlns:a16="http://schemas.microsoft.com/office/drawing/2014/main" id="{3D04AE5C-591E-AC46-AA97-AFA8092EBE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3213" y="4318750"/>
              <a:ext cx="11399" cy="110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</a:cxnLst>
              <a:rect l="0" t="0" r="r" b="b"/>
              <a:pathLst>
                <a:path w="5" h="4">
                  <a:moveTo>
                    <a:pt x="2" y="0"/>
                  </a:move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0" name="Freeform 684">
              <a:extLst>
                <a:ext uri="{FF2B5EF4-FFF2-40B4-BE49-F238E27FC236}">
                  <a16:creationId xmlns:a16="http://schemas.microsoft.com/office/drawing/2014/main" id="{FA3F7E6D-8FC0-1040-BC59-0D9429CAFF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5007" y="2358359"/>
              <a:ext cx="1862572" cy="1227663"/>
            </a:xfrm>
            <a:custGeom>
              <a:avLst/>
              <a:gdLst/>
              <a:ahLst/>
              <a:cxnLst>
                <a:cxn ang="0">
                  <a:pos x="534" y="411"/>
                </a:cxn>
                <a:cxn ang="0">
                  <a:pos x="520" y="425"/>
                </a:cxn>
                <a:cxn ang="0">
                  <a:pos x="491" y="444"/>
                </a:cxn>
                <a:cxn ang="0">
                  <a:pos x="463" y="427"/>
                </a:cxn>
                <a:cxn ang="0">
                  <a:pos x="425" y="406"/>
                </a:cxn>
                <a:cxn ang="0">
                  <a:pos x="387" y="413"/>
                </a:cxn>
                <a:cxn ang="0">
                  <a:pos x="368" y="425"/>
                </a:cxn>
                <a:cxn ang="0">
                  <a:pos x="326" y="397"/>
                </a:cxn>
                <a:cxn ang="0">
                  <a:pos x="328" y="347"/>
                </a:cxn>
                <a:cxn ang="0">
                  <a:pos x="302" y="323"/>
                </a:cxn>
                <a:cxn ang="0">
                  <a:pos x="253" y="342"/>
                </a:cxn>
                <a:cxn ang="0">
                  <a:pos x="215" y="340"/>
                </a:cxn>
                <a:cxn ang="0">
                  <a:pos x="194" y="342"/>
                </a:cxn>
                <a:cxn ang="0">
                  <a:pos x="168" y="342"/>
                </a:cxn>
                <a:cxn ang="0">
                  <a:pos x="146" y="333"/>
                </a:cxn>
                <a:cxn ang="0">
                  <a:pos x="135" y="326"/>
                </a:cxn>
                <a:cxn ang="0">
                  <a:pos x="104" y="312"/>
                </a:cxn>
                <a:cxn ang="0">
                  <a:pos x="85" y="305"/>
                </a:cxn>
                <a:cxn ang="0">
                  <a:pos x="71" y="300"/>
                </a:cxn>
                <a:cxn ang="0">
                  <a:pos x="68" y="279"/>
                </a:cxn>
                <a:cxn ang="0">
                  <a:pos x="78" y="276"/>
                </a:cxn>
                <a:cxn ang="0">
                  <a:pos x="73" y="262"/>
                </a:cxn>
                <a:cxn ang="0">
                  <a:pos x="87" y="245"/>
                </a:cxn>
                <a:cxn ang="0">
                  <a:pos x="80" y="236"/>
                </a:cxn>
                <a:cxn ang="0">
                  <a:pos x="57" y="241"/>
                </a:cxn>
                <a:cxn ang="0">
                  <a:pos x="31" y="234"/>
                </a:cxn>
                <a:cxn ang="0">
                  <a:pos x="21" y="222"/>
                </a:cxn>
                <a:cxn ang="0">
                  <a:pos x="14" y="205"/>
                </a:cxn>
                <a:cxn ang="0">
                  <a:pos x="26" y="175"/>
                </a:cxn>
                <a:cxn ang="0">
                  <a:pos x="87" y="151"/>
                </a:cxn>
                <a:cxn ang="0">
                  <a:pos x="116" y="111"/>
                </a:cxn>
                <a:cxn ang="0">
                  <a:pos x="161" y="80"/>
                </a:cxn>
                <a:cxn ang="0">
                  <a:pos x="208" y="75"/>
                </a:cxn>
                <a:cxn ang="0">
                  <a:pos x="250" y="113"/>
                </a:cxn>
                <a:cxn ang="0">
                  <a:pos x="312" y="144"/>
                </a:cxn>
                <a:cxn ang="0">
                  <a:pos x="418" y="158"/>
                </a:cxn>
                <a:cxn ang="0">
                  <a:pos x="498" y="139"/>
                </a:cxn>
                <a:cxn ang="0">
                  <a:pos x="557" y="106"/>
                </a:cxn>
                <a:cxn ang="0">
                  <a:pos x="598" y="75"/>
                </a:cxn>
                <a:cxn ang="0">
                  <a:pos x="572" y="47"/>
                </a:cxn>
                <a:cxn ang="0">
                  <a:pos x="624" y="26"/>
                </a:cxn>
                <a:cxn ang="0">
                  <a:pos x="668" y="0"/>
                </a:cxn>
                <a:cxn ang="0">
                  <a:pos x="706" y="23"/>
                </a:cxn>
                <a:cxn ang="0">
                  <a:pos x="758" y="61"/>
                </a:cxn>
                <a:cxn ang="0">
                  <a:pos x="810" y="68"/>
                </a:cxn>
                <a:cxn ang="0">
                  <a:pos x="779" y="111"/>
                </a:cxn>
                <a:cxn ang="0">
                  <a:pos x="730" y="156"/>
                </a:cxn>
                <a:cxn ang="0">
                  <a:pos x="666" y="184"/>
                </a:cxn>
                <a:cxn ang="0">
                  <a:pos x="638" y="189"/>
                </a:cxn>
                <a:cxn ang="0">
                  <a:pos x="619" y="182"/>
                </a:cxn>
                <a:cxn ang="0">
                  <a:pos x="595" y="208"/>
                </a:cxn>
                <a:cxn ang="0">
                  <a:pos x="638" y="215"/>
                </a:cxn>
                <a:cxn ang="0">
                  <a:pos x="645" y="224"/>
                </a:cxn>
                <a:cxn ang="0">
                  <a:pos x="614" y="243"/>
                </a:cxn>
                <a:cxn ang="0">
                  <a:pos x="645" y="293"/>
                </a:cxn>
                <a:cxn ang="0">
                  <a:pos x="645" y="300"/>
                </a:cxn>
                <a:cxn ang="0">
                  <a:pos x="640" y="314"/>
                </a:cxn>
                <a:cxn ang="0">
                  <a:pos x="640" y="328"/>
                </a:cxn>
                <a:cxn ang="0">
                  <a:pos x="624" y="354"/>
                </a:cxn>
                <a:cxn ang="0">
                  <a:pos x="612" y="375"/>
                </a:cxn>
                <a:cxn ang="0">
                  <a:pos x="593" y="390"/>
                </a:cxn>
                <a:cxn ang="0">
                  <a:pos x="572" y="408"/>
                </a:cxn>
                <a:cxn ang="0">
                  <a:pos x="548" y="413"/>
                </a:cxn>
              </a:cxnLst>
              <a:rect l="0" t="0" r="r" b="b"/>
              <a:pathLst>
                <a:path w="817" h="444">
                  <a:moveTo>
                    <a:pt x="548" y="413"/>
                  </a:moveTo>
                  <a:lnTo>
                    <a:pt x="546" y="416"/>
                  </a:lnTo>
                  <a:lnTo>
                    <a:pt x="546" y="416"/>
                  </a:lnTo>
                  <a:lnTo>
                    <a:pt x="546" y="413"/>
                  </a:lnTo>
                  <a:lnTo>
                    <a:pt x="546" y="413"/>
                  </a:lnTo>
                  <a:lnTo>
                    <a:pt x="543" y="413"/>
                  </a:lnTo>
                  <a:lnTo>
                    <a:pt x="543" y="413"/>
                  </a:lnTo>
                  <a:lnTo>
                    <a:pt x="543" y="413"/>
                  </a:lnTo>
                  <a:lnTo>
                    <a:pt x="543" y="416"/>
                  </a:lnTo>
                  <a:lnTo>
                    <a:pt x="543" y="416"/>
                  </a:lnTo>
                  <a:lnTo>
                    <a:pt x="543" y="416"/>
                  </a:lnTo>
                  <a:lnTo>
                    <a:pt x="538" y="418"/>
                  </a:lnTo>
                  <a:lnTo>
                    <a:pt x="538" y="416"/>
                  </a:lnTo>
                  <a:lnTo>
                    <a:pt x="538" y="416"/>
                  </a:lnTo>
                  <a:lnTo>
                    <a:pt x="538" y="413"/>
                  </a:lnTo>
                  <a:lnTo>
                    <a:pt x="536" y="413"/>
                  </a:lnTo>
                  <a:lnTo>
                    <a:pt x="534" y="411"/>
                  </a:lnTo>
                  <a:lnTo>
                    <a:pt x="534" y="411"/>
                  </a:lnTo>
                  <a:lnTo>
                    <a:pt x="534" y="413"/>
                  </a:lnTo>
                  <a:lnTo>
                    <a:pt x="534" y="416"/>
                  </a:lnTo>
                  <a:lnTo>
                    <a:pt x="534" y="418"/>
                  </a:lnTo>
                  <a:lnTo>
                    <a:pt x="534" y="418"/>
                  </a:lnTo>
                  <a:lnTo>
                    <a:pt x="531" y="418"/>
                  </a:lnTo>
                  <a:lnTo>
                    <a:pt x="531" y="418"/>
                  </a:lnTo>
                  <a:lnTo>
                    <a:pt x="529" y="416"/>
                  </a:lnTo>
                  <a:lnTo>
                    <a:pt x="527" y="416"/>
                  </a:lnTo>
                  <a:lnTo>
                    <a:pt x="527" y="413"/>
                  </a:lnTo>
                  <a:lnTo>
                    <a:pt x="524" y="418"/>
                  </a:lnTo>
                  <a:lnTo>
                    <a:pt x="524" y="418"/>
                  </a:lnTo>
                  <a:lnTo>
                    <a:pt x="527" y="420"/>
                  </a:lnTo>
                  <a:lnTo>
                    <a:pt x="527" y="423"/>
                  </a:lnTo>
                  <a:lnTo>
                    <a:pt x="524" y="423"/>
                  </a:lnTo>
                  <a:lnTo>
                    <a:pt x="524" y="423"/>
                  </a:lnTo>
                  <a:lnTo>
                    <a:pt x="520" y="425"/>
                  </a:lnTo>
                  <a:lnTo>
                    <a:pt x="517" y="425"/>
                  </a:lnTo>
                  <a:lnTo>
                    <a:pt x="515" y="425"/>
                  </a:lnTo>
                  <a:lnTo>
                    <a:pt x="512" y="425"/>
                  </a:lnTo>
                  <a:lnTo>
                    <a:pt x="512" y="425"/>
                  </a:lnTo>
                  <a:lnTo>
                    <a:pt x="510" y="425"/>
                  </a:lnTo>
                  <a:lnTo>
                    <a:pt x="508" y="427"/>
                  </a:lnTo>
                  <a:lnTo>
                    <a:pt x="505" y="427"/>
                  </a:lnTo>
                  <a:lnTo>
                    <a:pt x="503" y="427"/>
                  </a:lnTo>
                  <a:lnTo>
                    <a:pt x="501" y="427"/>
                  </a:lnTo>
                  <a:lnTo>
                    <a:pt x="498" y="430"/>
                  </a:lnTo>
                  <a:lnTo>
                    <a:pt x="496" y="430"/>
                  </a:lnTo>
                  <a:lnTo>
                    <a:pt x="494" y="430"/>
                  </a:lnTo>
                  <a:lnTo>
                    <a:pt x="491" y="430"/>
                  </a:lnTo>
                  <a:lnTo>
                    <a:pt x="489" y="437"/>
                  </a:lnTo>
                  <a:lnTo>
                    <a:pt x="491" y="439"/>
                  </a:lnTo>
                  <a:lnTo>
                    <a:pt x="491" y="442"/>
                  </a:lnTo>
                  <a:lnTo>
                    <a:pt x="491" y="444"/>
                  </a:lnTo>
                  <a:lnTo>
                    <a:pt x="487" y="444"/>
                  </a:lnTo>
                  <a:lnTo>
                    <a:pt x="484" y="444"/>
                  </a:lnTo>
                  <a:lnTo>
                    <a:pt x="482" y="437"/>
                  </a:lnTo>
                  <a:lnTo>
                    <a:pt x="479" y="434"/>
                  </a:lnTo>
                  <a:lnTo>
                    <a:pt x="479" y="434"/>
                  </a:lnTo>
                  <a:lnTo>
                    <a:pt x="482" y="430"/>
                  </a:lnTo>
                  <a:lnTo>
                    <a:pt x="482" y="427"/>
                  </a:lnTo>
                  <a:lnTo>
                    <a:pt x="479" y="427"/>
                  </a:lnTo>
                  <a:lnTo>
                    <a:pt x="477" y="430"/>
                  </a:lnTo>
                  <a:lnTo>
                    <a:pt x="475" y="430"/>
                  </a:lnTo>
                  <a:lnTo>
                    <a:pt x="475" y="427"/>
                  </a:lnTo>
                  <a:lnTo>
                    <a:pt x="472" y="427"/>
                  </a:lnTo>
                  <a:lnTo>
                    <a:pt x="468" y="425"/>
                  </a:lnTo>
                  <a:lnTo>
                    <a:pt x="468" y="425"/>
                  </a:lnTo>
                  <a:lnTo>
                    <a:pt x="465" y="425"/>
                  </a:lnTo>
                  <a:lnTo>
                    <a:pt x="465" y="427"/>
                  </a:lnTo>
                  <a:lnTo>
                    <a:pt x="463" y="427"/>
                  </a:lnTo>
                  <a:lnTo>
                    <a:pt x="463" y="430"/>
                  </a:lnTo>
                  <a:lnTo>
                    <a:pt x="463" y="427"/>
                  </a:lnTo>
                  <a:lnTo>
                    <a:pt x="461" y="427"/>
                  </a:lnTo>
                  <a:lnTo>
                    <a:pt x="458" y="430"/>
                  </a:lnTo>
                  <a:lnTo>
                    <a:pt x="456" y="427"/>
                  </a:lnTo>
                  <a:lnTo>
                    <a:pt x="453" y="427"/>
                  </a:lnTo>
                  <a:lnTo>
                    <a:pt x="449" y="427"/>
                  </a:lnTo>
                  <a:lnTo>
                    <a:pt x="449" y="425"/>
                  </a:lnTo>
                  <a:lnTo>
                    <a:pt x="444" y="423"/>
                  </a:lnTo>
                  <a:lnTo>
                    <a:pt x="442" y="420"/>
                  </a:lnTo>
                  <a:lnTo>
                    <a:pt x="439" y="418"/>
                  </a:lnTo>
                  <a:lnTo>
                    <a:pt x="442" y="413"/>
                  </a:lnTo>
                  <a:lnTo>
                    <a:pt x="439" y="411"/>
                  </a:lnTo>
                  <a:lnTo>
                    <a:pt x="435" y="411"/>
                  </a:lnTo>
                  <a:lnTo>
                    <a:pt x="432" y="411"/>
                  </a:lnTo>
                  <a:lnTo>
                    <a:pt x="427" y="408"/>
                  </a:lnTo>
                  <a:lnTo>
                    <a:pt x="425" y="406"/>
                  </a:lnTo>
                  <a:lnTo>
                    <a:pt x="423" y="406"/>
                  </a:lnTo>
                  <a:lnTo>
                    <a:pt x="420" y="406"/>
                  </a:lnTo>
                  <a:lnTo>
                    <a:pt x="418" y="408"/>
                  </a:lnTo>
                  <a:lnTo>
                    <a:pt x="416" y="411"/>
                  </a:lnTo>
                  <a:lnTo>
                    <a:pt x="411" y="411"/>
                  </a:lnTo>
                  <a:lnTo>
                    <a:pt x="411" y="411"/>
                  </a:lnTo>
                  <a:lnTo>
                    <a:pt x="409" y="411"/>
                  </a:lnTo>
                  <a:lnTo>
                    <a:pt x="406" y="413"/>
                  </a:lnTo>
                  <a:lnTo>
                    <a:pt x="404" y="413"/>
                  </a:lnTo>
                  <a:lnTo>
                    <a:pt x="404" y="413"/>
                  </a:lnTo>
                  <a:lnTo>
                    <a:pt x="399" y="413"/>
                  </a:lnTo>
                  <a:lnTo>
                    <a:pt x="399" y="413"/>
                  </a:lnTo>
                  <a:lnTo>
                    <a:pt x="397" y="413"/>
                  </a:lnTo>
                  <a:lnTo>
                    <a:pt x="392" y="416"/>
                  </a:lnTo>
                  <a:lnTo>
                    <a:pt x="392" y="416"/>
                  </a:lnTo>
                  <a:lnTo>
                    <a:pt x="390" y="413"/>
                  </a:lnTo>
                  <a:lnTo>
                    <a:pt x="387" y="413"/>
                  </a:lnTo>
                  <a:lnTo>
                    <a:pt x="385" y="411"/>
                  </a:lnTo>
                  <a:lnTo>
                    <a:pt x="385" y="413"/>
                  </a:lnTo>
                  <a:lnTo>
                    <a:pt x="385" y="413"/>
                  </a:lnTo>
                  <a:lnTo>
                    <a:pt x="383" y="416"/>
                  </a:lnTo>
                  <a:lnTo>
                    <a:pt x="383" y="416"/>
                  </a:lnTo>
                  <a:lnTo>
                    <a:pt x="380" y="416"/>
                  </a:lnTo>
                  <a:lnTo>
                    <a:pt x="380" y="416"/>
                  </a:lnTo>
                  <a:lnTo>
                    <a:pt x="375" y="416"/>
                  </a:lnTo>
                  <a:lnTo>
                    <a:pt x="373" y="416"/>
                  </a:lnTo>
                  <a:lnTo>
                    <a:pt x="373" y="418"/>
                  </a:lnTo>
                  <a:lnTo>
                    <a:pt x="373" y="423"/>
                  </a:lnTo>
                  <a:lnTo>
                    <a:pt x="375" y="427"/>
                  </a:lnTo>
                  <a:lnTo>
                    <a:pt x="375" y="430"/>
                  </a:lnTo>
                  <a:lnTo>
                    <a:pt x="373" y="430"/>
                  </a:lnTo>
                  <a:lnTo>
                    <a:pt x="368" y="432"/>
                  </a:lnTo>
                  <a:lnTo>
                    <a:pt x="368" y="425"/>
                  </a:lnTo>
                  <a:lnTo>
                    <a:pt x="368" y="425"/>
                  </a:lnTo>
                  <a:lnTo>
                    <a:pt x="364" y="425"/>
                  </a:lnTo>
                  <a:lnTo>
                    <a:pt x="361" y="427"/>
                  </a:lnTo>
                  <a:lnTo>
                    <a:pt x="357" y="427"/>
                  </a:lnTo>
                  <a:lnTo>
                    <a:pt x="352" y="423"/>
                  </a:lnTo>
                  <a:lnTo>
                    <a:pt x="352" y="420"/>
                  </a:lnTo>
                  <a:lnTo>
                    <a:pt x="347" y="420"/>
                  </a:lnTo>
                  <a:lnTo>
                    <a:pt x="342" y="418"/>
                  </a:lnTo>
                  <a:lnTo>
                    <a:pt x="345" y="413"/>
                  </a:lnTo>
                  <a:lnTo>
                    <a:pt x="345" y="408"/>
                  </a:lnTo>
                  <a:lnTo>
                    <a:pt x="342" y="406"/>
                  </a:lnTo>
                  <a:lnTo>
                    <a:pt x="338" y="404"/>
                  </a:lnTo>
                  <a:lnTo>
                    <a:pt x="338" y="399"/>
                  </a:lnTo>
                  <a:lnTo>
                    <a:pt x="338" y="397"/>
                  </a:lnTo>
                  <a:lnTo>
                    <a:pt x="338" y="394"/>
                  </a:lnTo>
                  <a:lnTo>
                    <a:pt x="333" y="394"/>
                  </a:lnTo>
                  <a:lnTo>
                    <a:pt x="328" y="394"/>
                  </a:lnTo>
                  <a:lnTo>
                    <a:pt x="326" y="397"/>
                  </a:lnTo>
                  <a:lnTo>
                    <a:pt x="321" y="399"/>
                  </a:lnTo>
                  <a:lnTo>
                    <a:pt x="321" y="397"/>
                  </a:lnTo>
                  <a:lnTo>
                    <a:pt x="324" y="394"/>
                  </a:lnTo>
                  <a:lnTo>
                    <a:pt x="324" y="392"/>
                  </a:lnTo>
                  <a:lnTo>
                    <a:pt x="321" y="390"/>
                  </a:lnTo>
                  <a:lnTo>
                    <a:pt x="324" y="385"/>
                  </a:lnTo>
                  <a:lnTo>
                    <a:pt x="326" y="380"/>
                  </a:lnTo>
                  <a:lnTo>
                    <a:pt x="328" y="378"/>
                  </a:lnTo>
                  <a:lnTo>
                    <a:pt x="328" y="375"/>
                  </a:lnTo>
                  <a:lnTo>
                    <a:pt x="331" y="375"/>
                  </a:lnTo>
                  <a:lnTo>
                    <a:pt x="333" y="373"/>
                  </a:lnTo>
                  <a:lnTo>
                    <a:pt x="335" y="368"/>
                  </a:lnTo>
                  <a:lnTo>
                    <a:pt x="335" y="366"/>
                  </a:lnTo>
                  <a:lnTo>
                    <a:pt x="335" y="359"/>
                  </a:lnTo>
                  <a:lnTo>
                    <a:pt x="335" y="354"/>
                  </a:lnTo>
                  <a:lnTo>
                    <a:pt x="333" y="347"/>
                  </a:lnTo>
                  <a:lnTo>
                    <a:pt x="328" y="347"/>
                  </a:lnTo>
                  <a:lnTo>
                    <a:pt x="328" y="345"/>
                  </a:lnTo>
                  <a:lnTo>
                    <a:pt x="328" y="342"/>
                  </a:lnTo>
                  <a:lnTo>
                    <a:pt x="324" y="340"/>
                  </a:lnTo>
                  <a:lnTo>
                    <a:pt x="321" y="338"/>
                  </a:lnTo>
                  <a:lnTo>
                    <a:pt x="321" y="338"/>
                  </a:lnTo>
                  <a:lnTo>
                    <a:pt x="319" y="338"/>
                  </a:lnTo>
                  <a:lnTo>
                    <a:pt x="316" y="340"/>
                  </a:lnTo>
                  <a:lnTo>
                    <a:pt x="316" y="338"/>
                  </a:lnTo>
                  <a:lnTo>
                    <a:pt x="314" y="335"/>
                  </a:lnTo>
                  <a:lnTo>
                    <a:pt x="309" y="335"/>
                  </a:lnTo>
                  <a:lnTo>
                    <a:pt x="307" y="335"/>
                  </a:lnTo>
                  <a:lnTo>
                    <a:pt x="305" y="335"/>
                  </a:lnTo>
                  <a:lnTo>
                    <a:pt x="305" y="333"/>
                  </a:lnTo>
                  <a:lnTo>
                    <a:pt x="305" y="328"/>
                  </a:lnTo>
                  <a:lnTo>
                    <a:pt x="302" y="328"/>
                  </a:lnTo>
                  <a:lnTo>
                    <a:pt x="300" y="326"/>
                  </a:lnTo>
                  <a:lnTo>
                    <a:pt x="302" y="323"/>
                  </a:lnTo>
                  <a:lnTo>
                    <a:pt x="300" y="321"/>
                  </a:lnTo>
                  <a:lnTo>
                    <a:pt x="295" y="323"/>
                  </a:lnTo>
                  <a:lnTo>
                    <a:pt x="293" y="323"/>
                  </a:lnTo>
                  <a:lnTo>
                    <a:pt x="288" y="326"/>
                  </a:lnTo>
                  <a:lnTo>
                    <a:pt x="283" y="326"/>
                  </a:lnTo>
                  <a:lnTo>
                    <a:pt x="283" y="326"/>
                  </a:lnTo>
                  <a:lnTo>
                    <a:pt x="281" y="323"/>
                  </a:lnTo>
                  <a:lnTo>
                    <a:pt x="279" y="323"/>
                  </a:lnTo>
                  <a:lnTo>
                    <a:pt x="276" y="326"/>
                  </a:lnTo>
                  <a:lnTo>
                    <a:pt x="274" y="326"/>
                  </a:lnTo>
                  <a:lnTo>
                    <a:pt x="274" y="328"/>
                  </a:lnTo>
                  <a:lnTo>
                    <a:pt x="269" y="333"/>
                  </a:lnTo>
                  <a:lnTo>
                    <a:pt x="264" y="333"/>
                  </a:lnTo>
                  <a:lnTo>
                    <a:pt x="262" y="338"/>
                  </a:lnTo>
                  <a:lnTo>
                    <a:pt x="260" y="338"/>
                  </a:lnTo>
                  <a:lnTo>
                    <a:pt x="255" y="340"/>
                  </a:lnTo>
                  <a:lnTo>
                    <a:pt x="253" y="342"/>
                  </a:lnTo>
                  <a:lnTo>
                    <a:pt x="246" y="342"/>
                  </a:lnTo>
                  <a:lnTo>
                    <a:pt x="241" y="345"/>
                  </a:lnTo>
                  <a:lnTo>
                    <a:pt x="241" y="345"/>
                  </a:lnTo>
                  <a:lnTo>
                    <a:pt x="241" y="345"/>
                  </a:lnTo>
                  <a:lnTo>
                    <a:pt x="238" y="342"/>
                  </a:lnTo>
                  <a:lnTo>
                    <a:pt x="238" y="342"/>
                  </a:lnTo>
                  <a:lnTo>
                    <a:pt x="236" y="342"/>
                  </a:lnTo>
                  <a:lnTo>
                    <a:pt x="234" y="342"/>
                  </a:lnTo>
                  <a:lnTo>
                    <a:pt x="231" y="342"/>
                  </a:lnTo>
                  <a:lnTo>
                    <a:pt x="229" y="340"/>
                  </a:lnTo>
                  <a:lnTo>
                    <a:pt x="224" y="340"/>
                  </a:lnTo>
                  <a:lnTo>
                    <a:pt x="224" y="340"/>
                  </a:lnTo>
                  <a:lnTo>
                    <a:pt x="224" y="340"/>
                  </a:lnTo>
                  <a:lnTo>
                    <a:pt x="222" y="338"/>
                  </a:lnTo>
                  <a:lnTo>
                    <a:pt x="222" y="338"/>
                  </a:lnTo>
                  <a:lnTo>
                    <a:pt x="217" y="338"/>
                  </a:lnTo>
                  <a:lnTo>
                    <a:pt x="215" y="340"/>
                  </a:lnTo>
                  <a:lnTo>
                    <a:pt x="212" y="342"/>
                  </a:lnTo>
                  <a:lnTo>
                    <a:pt x="210" y="345"/>
                  </a:lnTo>
                  <a:lnTo>
                    <a:pt x="205" y="349"/>
                  </a:lnTo>
                  <a:lnTo>
                    <a:pt x="203" y="349"/>
                  </a:lnTo>
                  <a:lnTo>
                    <a:pt x="203" y="349"/>
                  </a:lnTo>
                  <a:lnTo>
                    <a:pt x="203" y="349"/>
                  </a:lnTo>
                  <a:lnTo>
                    <a:pt x="201" y="349"/>
                  </a:lnTo>
                  <a:lnTo>
                    <a:pt x="201" y="347"/>
                  </a:lnTo>
                  <a:lnTo>
                    <a:pt x="203" y="345"/>
                  </a:lnTo>
                  <a:lnTo>
                    <a:pt x="203" y="345"/>
                  </a:lnTo>
                  <a:lnTo>
                    <a:pt x="203" y="342"/>
                  </a:lnTo>
                  <a:lnTo>
                    <a:pt x="201" y="340"/>
                  </a:lnTo>
                  <a:lnTo>
                    <a:pt x="201" y="340"/>
                  </a:lnTo>
                  <a:lnTo>
                    <a:pt x="198" y="340"/>
                  </a:lnTo>
                  <a:lnTo>
                    <a:pt x="196" y="342"/>
                  </a:lnTo>
                  <a:lnTo>
                    <a:pt x="196" y="342"/>
                  </a:lnTo>
                  <a:lnTo>
                    <a:pt x="194" y="342"/>
                  </a:lnTo>
                  <a:lnTo>
                    <a:pt x="194" y="342"/>
                  </a:lnTo>
                  <a:lnTo>
                    <a:pt x="191" y="342"/>
                  </a:lnTo>
                  <a:lnTo>
                    <a:pt x="189" y="342"/>
                  </a:lnTo>
                  <a:lnTo>
                    <a:pt x="189" y="345"/>
                  </a:lnTo>
                  <a:lnTo>
                    <a:pt x="189" y="345"/>
                  </a:lnTo>
                  <a:lnTo>
                    <a:pt x="184" y="345"/>
                  </a:lnTo>
                  <a:lnTo>
                    <a:pt x="182" y="345"/>
                  </a:lnTo>
                  <a:lnTo>
                    <a:pt x="182" y="345"/>
                  </a:lnTo>
                  <a:lnTo>
                    <a:pt x="179" y="345"/>
                  </a:lnTo>
                  <a:lnTo>
                    <a:pt x="177" y="342"/>
                  </a:lnTo>
                  <a:lnTo>
                    <a:pt x="175" y="342"/>
                  </a:lnTo>
                  <a:lnTo>
                    <a:pt x="175" y="342"/>
                  </a:lnTo>
                  <a:lnTo>
                    <a:pt x="172" y="342"/>
                  </a:lnTo>
                  <a:lnTo>
                    <a:pt x="172" y="342"/>
                  </a:lnTo>
                  <a:lnTo>
                    <a:pt x="170" y="342"/>
                  </a:lnTo>
                  <a:lnTo>
                    <a:pt x="170" y="342"/>
                  </a:lnTo>
                  <a:lnTo>
                    <a:pt x="168" y="342"/>
                  </a:lnTo>
                  <a:lnTo>
                    <a:pt x="168" y="342"/>
                  </a:lnTo>
                  <a:lnTo>
                    <a:pt x="165" y="342"/>
                  </a:lnTo>
                  <a:lnTo>
                    <a:pt x="165" y="342"/>
                  </a:lnTo>
                  <a:lnTo>
                    <a:pt x="163" y="342"/>
                  </a:lnTo>
                  <a:lnTo>
                    <a:pt x="163" y="342"/>
                  </a:lnTo>
                  <a:lnTo>
                    <a:pt x="163" y="340"/>
                  </a:lnTo>
                  <a:lnTo>
                    <a:pt x="161" y="340"/>
                  </a:lnTo>
                  <a:lnTo>
                    <a:pt x="158" y="338"/>
                  </a:lnTo>
                  <a:lnTo>
                    <a:pt x="158" y="340"/>
                  </a:lnTo>
                  <a:lnTo>
                    <a:pt x="153" y="338"/>
                  </a:lnTo>
                  <a:lnTo>
                    <a:pt x="153" y="335"/>
                  </a:lnTo>
                  <a:lnTo>
                    <a:pt x="153" y="333"/>
                  </a:lnTo>
                  <a:lnTo>
                    <a:pt x="153" y="333"/>
                  </a:lnTo>
                  <a:lnTo>
                    <a:pt x="151" y="333"/>
                  </a:lnTo>
                  <a:lnTo>
                    <a:pt x="151" y="333"/>
                  </a:lnTo>
                  <a:lnTo>
                    <a:pt x="149" y="333"/>
                  </a:lnTo>
                  <a:lnTo>
                    <a:pt x="146" y="333"/>
                  </a:lnTo>
                  <a:lnTo>
                    <a:pt x="146" y="333"/>
                  </a:lnTo>
                  <a:lnTo>
                    <a:pt x="144" y="333"/>
                  </a:lnTo>
                  <a:lnTo>
                    <a:pt x="144" y="333"/>
                  </a:lnTo>
                  <a:lnTo>
                    <a:pt x="142" y="331"/>
                  </a:lnTo>
                  <a:lnTo>
                    <a:pt x="142" y="331"/>
                  </a:lnTo>
                  <a:lnTo>
                    <a:pt x="142" y="331"/>
                  </a:lnTo>
                  <a:lnTo>
                    <a:pt x="139" y="331"/>
                  </a:lnTo>
                  <a:lnTo>
                    <a:pt x="142" y="328"/>
                  </a:lnTo>
                  <a:lnTo>
                    <a:pt x="142" y="326"/>
                  </a:lnTo>
                  <a:lnTo>
                    <a:pt x="142" y="326"/>
                  </a:lnTo>
                  <a:lnTo>
                    <a:pt x="142" y="323"/>
                  </a:lnTo>
                  <a:lnTo>
                    <a:pt x="139" y="323"/>
                  </a:lnTo>
                  <a:lnTo>
                    <a:pt x="137" y="323"/>
                  </a:lnTo>
                  <a:lnTo>
                    <a:pt x="137" y="323"/>
                  </a:lnTo>
                  <a:lnTo>
                    <a:pt x="137" y="326"/>
                  </a:lnTo>
                  <a:lnTo>
                    <a:pt x="137" y="326"/>
                  </a:lnTo>
                  <a:lnTo>
                    <a:pt x="135" y="326"/>
                  </a:lnTo>
                  <a:lnTo>
                    <a:pt x="135" y="326"/>
                  </a:lnTo>
                  <a:lnTo>
                    <a:pt x="135" y="328"/>
                  </a:lnTo>
                  <a:lnTo>
                    <a:pt x="132" y="328"/>
                  </a:lnTo>
                  <a:lnTo>
                    <a:pt x="132" y="326"/>
                  </a:lnTo>
                  <a:lnTo>
                    <a:pt x="130" y="326"/>
                  </a:lnTo>
                  <a:lnTo>
                    <a:pt x="130" y="323"/>
                  </a:lnTo>
                  <a:lnTo>
                    <a:pt x="127" y="321"/>
                  </a:lnTo>
                  <a:lnTo>
                    <a:pt x="125" y="319"/>
                  </a:lnTo>
                  <a:lnTo>
                    <a:pt x="123" y="319"/>
                  </a:lnTo>
                  <a:lnTo>
                    <a:pt x="120" y="316"/>
                  </a:lnTo>
                  <a:lnTo>
                    <a:pt x="118" y="314"/>
                  </a:lnTo>
                  <a:lnTo>
                    <a:pt x="118" y="314"/>
                  </a:lnTo>
                  <a:lnTo>
                    <a:pt x="113" y="312"/>
                  </a:lnTo>
                  <a:lnTo>
                    <a:pt x="109" y="312"/>
                  </a:lnTo>
                  <a:lnTo>
                    <a:pt x="106" y="312"/>
                  </a:lnTo>
                  <a:lnTo>
                    <a:pt x="104" y="312"/>
                  </a:lnTo>
                  <a:lnTo>
                    <a:pt x="104" y="312"/>
                  </a:lnTo>
                  <a:lnTo>
                    <a:pt x="104" y="312"/>
                  </a:lnTo>
                  <a:lnTo>
                    <a:pt x="104" y="312"/>
                  </a:lnTo>
                  <a:lnTo>
                    <a:pt x="101" y="314"/>
                  </a:lnTo>
                  <a:lnTo>
                    <a:pt x="101" y="314"/>
                  </a:lnTo>
                  <a:lnTo>
                    <a:pt x="101" y="314"/>
                  </a:lnTo>
                  <a:lnTo>
                    <a:pt x="99" y="314"/>
                  </a:lnTo>
                  <a:lnTo>
                    <a:pt x="99" y="312"/>
                  </a:lnTo>
                  <a:lnTo>
                    <a:pt x="99" y="312"/>
                  </a:lnTo>
                  <a:lnTo>
                    <a:pt x="99" y="312"/>
                  </a:lnTo>
                  <a:lnTo>
                    <a:pt x="94" y="309"/>
                  </a:lnTo>
                  <a:lnTo>
                    <a:pt x="92" y="309"/>
                  </a:lnTo>
                  <a:lnTo>
                    <a:pt x="92" y="309"/>
                  </a:lnTo>
                  <a:lnTo>
                    <a:pt x="92" y="309"/>
                  </a:lnTo>
                  <a:lnTo>
                    <a:pt x="87" y="307"/>
                  </a:lnTo>
                  <a:lnTo>
                    <a:pt x="87" y="307"/>
                  </a:lnTo>
                  <a:lnTo>
                    <a:pt x="85" y="305"/>
                  </a:lnTo>
                  <a:lnTo>
                    <a:pt x="85" y="305"/>
                  </a:lnTo>
                  <a:lnTo>
                    <a:pt x="85" y="305"/>
                  </a:lnTo>
                  <a:lnTo>
                    <a:pt x="85" y="302"/>
                  </a:lnTo>
                  <a:lnTo>
                    <a:pt x="83" y="302"/>
                  </a:lnTo>
                  <a:lnTo>
                    <a:pt x="83" y="302"/>
                  </a:lnTo>
                  <a:lnTo>
                    <a:pt x="80" y="302"/>
                  </a:lnTo>
                  <a:lnTo>
                    <a:pt x="80" y="302"/>
                  </a:lnTo>
                  <a:lnTo>
                    <a:pt x="78" y="302"/>
                  </a:lnTo>
                  <a:lnTo>
                    <a:pt x="78" y="302"/>
                  </a:lnTo>
                  <a:lnTo>
                    <a:pt x="78" y="300"/>
                  </a:lnTo>
                  <a:lnTo>
                    <a:pt x="78" y="300"/>
                  </a:lnTo>
                  <a:lnTo>
                    <a:pt x="75" y="300"/>
                  </a:lnTo>
                  <a:lnTo>
                    <a:pt x="75" y="300"/>
                  </a:lnTo>
                  <a:lnTo>
                    <a:pt x="73" y="302"/>
                  </a:lnTo>
                  <a:lnTo>
                    <a:pt x="71" y="302"/>
                  </a:lnTo>
                  <a:lnTo>
                    <a:pt x="71" y="302"/>
                  </a:lnTo>
                  <a:lnTo>
                    <a:pt x="71" y="302"/>
                  </a:lnTo>
                  <a:lnTo>
                    <a:pt x="71" y="300"/>
                  </a:lnTo>
                  <a:lnTo>
                    <a:pt x="71" y="297"/>
                  </a:lnTo>
                  <a:lnTo>
                    <a:pt x="68" y="297"/>
                  </a:lnTo>
                  <a:lnTo>
                    <a:pt x="68" y="297"/>
                  </a:lnTo>
                  <a:lnTo>
                    <a:pt x="68" y="295"/>
                  </a:lnTo>
                  <a:lnTo>
                    <a:pt x="68" y="295"/>
                  </a:lnTo>
                  <a:lnTo>
                    <a:pt x="68" y="293"/>
                  </a:lnTo>
                  <a:lnTo>
                    <a:pt x="68" y="293"/>
                  </a:lnTo>
                  <a:lnTo>
                    <a:pt x="68" y="290"/>
                  </a:lnTo>
                  <a:lnTo>
                    <a:pt x="68" y="290"/>
                  </a:lnTo>
                  <a:lnTo>
                    <a:pt x="68" y="288"/>
                  </a:lnTo>
                  <a:lnTo>
                    <a:pt x="66" y="286"/>
                  </a:lnTo>
                  <a:lnTo>
                    <a:pt x="64" y="286"/>
                  </a:lnTo>
                  <a:lnTo>
                    <a:pt x="64" y="283"/>
                  </a:lnTo>
                  <a:lnTo>
                    <a:pt x="64" y="281"/>
                  </a:lnTo>
                  <a:lnTo>
                    <a:pt x="64" y="281"/>
                  </a:lnTo>
                  <a:lnTo>
                    <a:pt x="66" y="281"/>
                  </a:lnTo>
                  <a:lnTo>
                    <a:pt x="68" y="279"/>
                  </a:lnTo>
                  <a:lnTo>
                    <a:pt x="68" y="279"/>
                  </a:lnTo>
                  <a:lnTo>
                    <a:pt x="68" y="281"/>
                  </a:lnTo>
                  <a:lnTo>
                    <a:pt x="68" y="281"/>
                  </a:lnTo>
                  <a:lnTo>
                    <a:pt x="68" y="283"/>
                  </a:lnTo>
                  <a:lnTo>
                    <a:pt x="71" y="283"/>
                  </a:lnTo>
                  <a:lnTo>
                    <a:pt x="71" y="283"/>
                  </a:lnTo>
                  <a:lnTo>
                    <a:pt x="73" y="283"/>
                  </a:lnTo>
                  <a:lnTo>
                    <a:pt x="73" y="283"/>
                  </a:lnTo>
                  <a:lnTo>
                    <a:pt x="73" y="281"/>
                  </a:lnTo>
                  <a:lnTo>
                    <a:pt x="75" y="281"/>
                  </a:lnTo>
                  <a:lnTo>
                    <a:pt x="75" y="281"/>
                  </a:lnTo>
                  <a:lnTo>
                    <a:pt x="75" y="281"/>
                  </a:lnTo>
                  <a:lnTo>
                    <a:pt x="75" y="281"/>
                  </a:lnTo>
                  <a:lnTo>
                    <a:pt x="78" y="281"/>
                  </a:lnTo>
                  <a:lnTo>
                    <a:pt x="80" y="279"/>
                  </a:lnTo>
                  <a:lnTo>
                    <a:pt x="80" y="279"/>
                  </a:lnTo>
                  <a:lnTo>
                    <a:pt x="78" y="276"/>
                  </a:lnTo>
                  <a:lnTo>
                    <a:pt x="78" y="276"/>
                  </a:lnTo>
                  <a:lnTo>
                    <a:pt x="75" y="274"/>
                  </a:lnTo>
                  <a:lnTo>
                    <a:pt x="78" y="274"/>
                  </a:lnTo>
                  <a:lnTo>
                    <a:pt x="78" y="271"/>
                  </a:lnTo>
                  <a:lnTo>
                    <a:pt x="75" y="271"/>
                  </a:lnTo>
                  <a:lnTo>
                    <a:pt x="73" y="271"/>
                  </a:lnTo>
                  <a:lnTo>
                    <a:pt x="73" y="271"/>
                  </a:lnTo>
                  <a:lnTo>
                    <a:pt x="71" y="269"/>
                  </a:lnTo>
                  <a:lnTo>
                    <a:pt x="71" y="267"/>
                  </a:lnTo>
                  <a:lnTo>
                    <a:pt x="71" y="267"/>
                  </a:lnTo>
                  <a:lnTo>
                    <a:pt x="71" y="264"/>
                  </a:lnTo>
                  <a:lnTo>
                    <a:pt x="71" y="264"/>
                  </a:lnTo>
                  <a:lnTo>
                    <a:pt x="71" y="264"/>
                  </a:lnTo>
                  <a:lnTo>
                    <a:pt x="71" y="262"/>
                  </a:lnTo>
                  <a:lnTo>
                    <a:pt x="71" y="262"/>
                  </a:lnTo>
                  <a:lnTo>
                    <a:pt x="71" y="262"/>
                  </a:lnTo>
                  <a:lnTo>
                    <a:pt x="73" y="262"/>
                  </a:lnTo>
                  <a:lnTo>
                    <a:pt x="73" y="260"/>
                  </a:lnTo>
                  <a:lnTo>
                    <a:pt x="75" y="262"/>
                  </a:lnTo>
                  <a:lnTo>
                    <a:pt x="78" y="262"/>
                  </a:lnTo>
                  <a:lnTo>
                    <a:pt x="78" y="260"/>
                  </a:lnTo>
                  <a:lnTo>
                    <a:pt x="80" y="257"/>
                  </a:lnTo>
                  <a:lnTo>
                    <a:pt x="80" y="255"/>
                  </a:lnTo>
                  <a:lnTo>
                    <a:pt x="83" y="255"/>
                  </a:lnTo>
                  <a:lnTo>
                    <a:pt x="83" y="255"/>
                  </a:lnTo>
                  <a:lnTo>
                    <a:pt x="83" y="255"/>
                  </a:lnTo>
                  <a:lnTo>
                    <a:pt x="83" y="255"/>
                  </a:lnTo>
                  <a:lnTo>
                    <a:pt x="83" y="253"/>
                  </a:lnTo>
                  <a:lnTo>
                    <a:pt x="83" y="253"/>
                  </a:lnTo>
                  <a:lnTo>
                    <a:pt x="85" y="253"/>
                  </a:lnTo>
                  <a:lnTo>
                    <a:pt x="85" y="250"/>
                  </a:lnTo>
                  <a:lnTo>
                    <a:pt x="85" y="250"/>
                  </a:lnTo>
                  <a:lnTo>
                    <a:pt x="87" y="248"/>
                  </a:lnTo>
                  <a:lnTo>
                    <a:pt x="87" y="245"/>
                  </a:lnTo>
                  <a:lnTo>
                    <a:pt x="87" y="245"/>
                  </a:lnTo>
                  <a:lnTo>
                    <a:pt x="87" y="243"/>
                  </a:lnTo>
                  <a:lnTo>
                    <a:pt x="90" y="241"/>
                  </a:lnTo>
                  <a:lnTo>
                    <a:pt x="90" y="241"/>
                  </a:lnTo>
                  <a:lnTo>
                    <a:pt x="90" y="241"/>
                  </a:lnTo>
                  <a:lnTo>
                    <a:pt x="87" y="241"/>
                  </a:lnTo>
                  <a:lnTo>
                    <a:pt x="85" y="243"/>
                  </a:lnTo>
                  <a:lnTo>
                    <a:pt x="85" y="243"/>
                  </a:lnTo>
                  <a:lnTo>
                    <a:pt x="85" y="241"/>
                  </a:lnTo>
                  <a:lnTo>
                    <a:pt x="85" y="238"/>
                  </a:lnTo>
                  <a:lnTo>
                    <a:pt x="83" y="241"/>
                  </a:lnTo>
                  <a:lnTo>
                    <a:pt x="83" y="241"/>
                  </a:lnTo>
                  <a:lnTo>
                    <a:pt x="83" y="238"/>
                  </a:lnTo>
                  <a:lnTo>
                    <a:pt x="80" y="238"/>
                  </a:lnTo>
                  <a:lnTo>
                    <a:pt x="80" y="238"/>
                  </a:lnTo>
                  <a:lnTo>
                    <a:pt x="80" y="236"/>
                  </a:lnTo>
                  <a:lnTo>
                    <a:pt x="80" y="236"/>
                  </a:lnTo>
                  <a:lnTo>
                    <a:pt x="78" y="236"/>
                  </a:lnTo>
                  <a:lnTo>
                    <a:pt x="78" y="236"/>
                  </a:lnTo>
                  <a:lnTo>
                    <a:pt x="78" y="236"/>
                  </a:lnTo>
                  <a:lnTo>
                    <a:pt x="75" y="234"/>
                  </a:lnTo>
                  <a:lnTo>
                    <a:pt x="75" y="234"/>
                  </a:lnTo>
                  <a:lnTo>
                    <a:pt x="75" y="234"/>
                  </a:lnTo>
                  <a:lnTo>
                    <a:pt x="73" y="236"/>
                  </a:lnTo>
                  <a:lnTo>
                    <a:pt x="73" y="236"/>
                  </a:lnTo>
                  <a:lnTo>
                    <a:pt x="71" y="236"/>
                  </a:lnTo>
                  <a:lnTo>
                    <a:pt x="68" y="236"/>
                  </a:lnTo>
                  <a:lnTo>
                    <a:pt x="66" y="238"/>
                  </a:lnTo>
                  <a:lnTo>
                    <a:pt x="64" y="238"/>
                  </a:lnTo>
                  <a:lnTo>
                    <a:pt x="61" y="238"/>
                  </a:lnTo>
                  <a:lnTo>
                    <a:pt x="59" y="241"/>
                  </a:lnTo>
                  <a:lnTo>
                    <a:pt x="59" y="241"/>
                  </a:lnTo>
                  <a:lnTo>
                    <a:pt x="57" y="241"/>
                  </a:lnTo>
                  <a:lnTo>
                    <a:pt x="57" y="241"/>
                  </a:lnTo>
                  <a:lnTo>
                    <a:pt x="54" y="241"/>
                  </a:lnTo>
                  <a:lnTo>
                    <a:pt x="54" y="241"/>
                  </a:lnTo>
                  <a:lnTo>
                    <a:pt x="52" y="241"/>
                  </a:lnTo>
                  <a:lnTo>
                    <a:pt x="49" y="241"/>
                  </a:lnTo>
                  <a:lnTo>
                    <a:pt x="47" y="241"/>
                  </a:lnTo>
                  <a:lnTo>
                    <a:pt x="45" y="238"/>
                  </a:lnTo>
                  <a:lnTo>
                    <a:pt x="42" y="238"/>
                  </a:lnTo>
                  <a:lnTo>
                    <a:pt x="40" y="236"/>
                  </a:lnTo>
                  <a:lnTo>
                    <a:pt x="40" y="236"/>
                  </a:lnTo>
                  <a:lnTo>
                    <a:pt x="38" y="236"/>
                  </a:lnTo>
                  <a:lnTo>
                    <a:pt x="38" y="236"/>
                  </a:lnTo>
                  <a:lnTo>
                    <a:pt x="38" y="236"/>
                  </a:lnTo>
                  <a:lnTo>
                    <a:pt x="35" y="236"/>
                  </a:lnTo>
                  <a:lnTo>
                    <a:pt x="35" y="236"/>
                  </a:lnTo>
                  <a:lnTo>
                    <a:pt x="33" y="236"/>
                  </a:lnTo>
                  <a:lnTo>
                    <a:pt x="33" y="234"/>
                  </a:lnTo>
                  <a:lnTo>
                    <a:pt x="31" y="234"/>
                  </a:lnTo>
                  <a:lnTo>
                    <a:pt x="31" y="234"/>
                  </a:lnTo>
                  <a:lnTo>
                    <a:pt x="31" y="234"/>
                  </a:lnTo>
                  <a:lnTo>
                    <a:pt x="31" y="231"/>
                  </a:lnTo>
                  <a:lnTo>
                    <a:pt x="31" y="231"/>
                  </a:lnTo>
                  <a:lnTo>
                    <a:pt x="31" y="231"/>
                  </a:lnTo>
                  <a:lnTo>
                    <a:pt x="31" y="231"/>
                  </a:lnTo>
                  <a:lnTo>
                    <a:pt x="31" y="229"/>
                  </a:lnTo>
                  <a:lnTo>
                    <a:pt x="31" y="227"/>
                  </a:lnTo>
                  <a:lnTo>
                    <a:pt x="31" y="227"/>
                  </a:lnTo>
                  <a:lnTo>
                    <a:pt x="28" y="224"/>
                  </a:lnTo>
                  <a:lnTo>
                    <a:pt x="26" y="224"/>
                  </a:lnTo>
                  <a:lnTo>
                    <a:pt x="26" y="224"/>
                  </a:lnTo>
                  <a:lnTo>
                    <a:pt x="24" y="224"/>
                  </a:lnTo>
                  <a:lnTo>
                    <a:pt x="24" y="224"/>
                  </a:lnTo>
                  <a:lnTo>
                    <a:pt x="24" y="222"/>
                  </a:lnTo>
                  <a:lnTo>
                    <a:pt x="24" y="222"/>
                  </a:lnTo>
                  <a:lnTo>
                    <a:pt x="21" y="222"/>
                  </a:lnTo>
                  <a:lnTo>
                    <a:pt x="19" y="222"/>
                  </a:lnTo>
                  <a:lnTo>
                    <a:pt x="19" y="222"/>
                  </a:lnTo>
                  <a:lnTo>
                    <a:pt x="16" y="222"/>
                  </a:lnTo>
                  <a:lnTo>
                    <a:pt x="14" y="222"/>
                  </a:lnTo>
                  <a:lnTo>
                    <a:pt x="14" y="222"/>
                  </a:lnTo>
                  <a:lnTo>
                    <a:pt x="12" y="219"/>
                  </a:lnTo>
                  <a:lnTo>
                    <a:pt x="12" y="219"/>
                  </a:lnTo>
                  <a:lnTo>
                    <a:pt x="12" y="219"/>
                  </a:lnTo>
                  <a:lnTo>
                    <a:pt x="12" y="217"/>
                  </a:lnTo>
                  <a:lnTo>
                    <a:pt x="14" y="217"/>
                  </a:lnTo>
                  <a:lnTo>
                    <a:pt x="14" y="217"/>
                  </a:lnTo>
                  <a:lnTo>
                    <a:pt x="16" y="217"/>
                  </a:lnTo>
                  <a:lnTo>
                    <a:pt x="14" y="217"/>
                  </a:lnTo>
                  <a:lnTo>
                    <a:pt x="16" y="217"/>
                  </a:lnTo>
                  <a:lnTo>
                    <a:pt x="16" y="217"/>
                  </a:lnTo>
                  <a:lnTo>
                    <a:pt x="16" y="210"/>
                  </a:lnTo>
                  <a:lnTo>
                    <a:pt x="14" y="205"/>
                  </a:lnTo>
                  <a:lnTo>
                    <a:pt x="14" y="203"/>
                  </a:lnTo>
                  <a:lnTo>
                    <a:pt x="14" y="201"/>
                  </a:lnTo>
                  <a:lnTo>
                    <a:pt x="9" y="201"/>
                  </a:lnTo>
                  <a:lnTo>
                    <a:pt x="5" y="201"/>
                  </a:lnTo>
                  <a:lnTo>
                    <a:pt x="2" y="201"/>
                  </a:lnTo>
                  <a:lnTo>
                    <a:pt x="0" y="196"/>
                  </a:lnTo>
                  <a:lnTo>
                    <a:pt x="0" y="193"/>
                  </a:lnTo>
                  <a:lnTo>
                    <a:pt x="2" y="186"/>
                  </a:lnTo>
                  <a:lnTo>
                    <a:pt x="2" y="184"/>
                  </a:lnTo>
                  <a:lnTo>
                    <a:pt x="5" y="179"/>
                  </a:lnTo>
                  <a:lnTo>
                    <a:pt x="12" y="177"/>
                  </a:lnTo>
                  <a:lnTo>
                    <a:pt x="14" y="177"/>
                  </a:lnTo>
                  <a:lnTo>
                    <a:pt x="14" y="177"/>
                  </a:lnTo>
                  <a:lnTo>
                    <a:pt x="16" y="175"/>
                  </a:lnTo>
                  <a:lnTo>
                    <a:pt x="19" y="175"/>
                  </a:lnTo>
                  <a:lnTo>
                    <a:pt x="24" y="175"/>
                  </a:lnTo>
                  <a:lnTo>
                    <a:pt x="26" y="175"/>
                  </a:lnTo>
                  <a:lnTo>
                    <a:pt x="26" y="177"/>
                  </a:lnTo>
                  <a:lnTo>
                    <a:pt x="28" y="177"/>
                  </a:lnTo>
                  <a:lnTo>
                    <a:pt x="33" y="177"/>
                  </a:lnTo>
                  <a:lnTo>
                    <a:pt x="35" y="177"/>
                  </a:lnTo>
                  <a:lnTo>
                    <a:pt x="40" y="175"/>
                  </a:lnTo>
                  <a:lnTo>
                    <a:pt x="40" y="170"/>
                  </a:lnTo>
                  <a:lnTo>
                    <a:pt x="42" y="170"/>
                  </a:lnTo>
                  <a:lnTo>
                    <a:pt x="47" y="168"/>
                  </a:lnTo>
                  <a:lnTo>
                    <a:pt x="52" y="168"/>
                  </a:lnTo>
                  <a:lnTo>
                    <a:pt x="59" y="168"/>
                  </a:lnTo>
                  <a:lnTo>
                    <a:pt x="61" y="165"/>
                  </a:lnTo>
                  <a:lnTo>
                    <a:pt x="64" y="163"/>
                  </a:lnTo>
                  <a:lnTo>
                    <a:pt x="66" y="160"/>
                  </a:lnTo>
                  <a:lnTo>
                    <a:pt x="75" y="158"/>
                  </a:lnTo>
                  <a:lnTo>
                    <a:pt x="85" y="156"/>
                  </a:lnTo>
                  <a:lnTo>
                    <a:pt x="87" y="153"/>
                  </a:lnTo>
                  <a:lnTo>
                    <a:pt x="87" y="151"/>
                  </a:lnTo>
                  <a:lnTo>
                    <a:pt x="87" y="146"/>
                  </a:lnTo>
                  <a:lnTo>
                    <a:pt x="90" y="144"/>
                  </a:lnTo>
                  <a:lnTo>
                    <a:pt x="92" y="142"/>
                  </a:lnTo>
                  <a:lnTo>
                    <a:pt x="90" y="139"/>
                  </a:lnTo>
                  <a:lnTo>
                    <a:pt x="94" y="139"/>
                  </a:lnTo>
                  <a:lnTo>
                    <a:pt x="94" y="137"/>
                  </a:lnTo>
                  <a:lnTo>
                    <a:pt x="92" y="132"/>
                  </a:lnTo>
                  <a:lnTo>
                    <a:pt x="90" y="130"/>
                  </a:lnTo>
                  <a:lnTo>
                    <a:pt x="90" y="127"/>
                  </a:lnTo>
                  <a:lnTo>
                    <a:pt x="87" y="120"/>
                  </a:lnTo>
                  <a:lnTo>
                    <a:pt x="85" y="118"/>
                  </a:lnTo>
                  <a:lnTo>
                    <a:pt x="85" y="116"/>
                  </a:lnTo>
                  <a:lnTo>
                    <a:pt x="87" y="116"/>
                  </a:lnTo>
                  <a:lnTo>
                    <a:pt x="92" y="113"/>
                  </a:lnTo>
                  <a:lnTo>
                    <a:pt x="97" y="113"/>
                  </a:lnTo>
                  <a:lnTo>
                    <a:pt x="101" y="111"/>
                  </a:lnTo>
                  <a:lnTo>
                    <a:pt x="116" y="111"/>
                  </a:lnTo>
                  <a:lnTo>
                    <a:pt x="116" y="111"/>
                  </a:lnTo>
                  <a:lnTo>
                    <a:pt x="116" y="106"/>
                  </a:lnTo>
                  <a:lnTo>
                    <a:pt x="113" y="104"/>
                  </a:lnTo>
                  <a:lnTo>
                    <a:pt x="116" y="101"/>
                  </a:lnTo>
                  <a:lnTo>
                    <a:pt x="116" y="97"/>
                  </a:lnTo>
                  <a:lnTo>
                    <a:pt x="120" y="92"/>
                  </a:lnTo>
                  <a:lnTo>
                    <a:pt x="123" y="87"/>
                  </a:lnTo>
                  <a:lnTo>
                    <a:pt x="125" y="85"/>
                  </a:lnTo>
                  <a:lnTo>
                    <a:pt x="130" y="85"/>
                  </a:lnTo>
                  <a:lnTo>
                    <a:pt x="132" y="85"/>
                  </a:lnTo>
                  <a:lnTo>
                    <a:pt x="137" y="87"/>
                  </a:lnTo>
                  <a:lnTo>
                    <a:pt x="146" y="87"/>
                  </a:lnTo>
                  <a:lnTo>
                    <a:pt x="149" y="87"/>
                  </a:lnTo>
                  <a:lnTo>
                    <a:pt x="151" y="90"/>
                  </a:lnTo>
                  <a:lnTo>
                    <a:pt x="153" y="87"/>
                  </a:lnTo>
                  <a:lnTo>
                    <a:pt x="158" y="85"/>
                  </a:lnTo>
                  <a:lnTo>
                    <a:pt x="161" y="80"/>
                  </a:lnTo>
                  <a:lnTo>
                    <a:pt x="158" y="75"/>
                  </a:lnTo>
                  <a:lnTo>
                    <a:pt x="161" y="73"/>
                  </a:lnTo>
                  <a:lnTo>
                    <a:pt x="163" y="68"/>
                  </a:lnTo>
                  <a:lnTo>
                    <a:pt x="168" y="68"/>
                  </a:lnTo>
                  <a:lnTo>
                    <a:pt x="172" y="68"/>
                  </a:lnTo>
                  <a:lnTo>
                    <a:pt x="175" y="66"/>
                  </a:lnTo>
                  <a:lnTo>
                    <a:pt x="179" y="61"/>
                  </a:lnTo>
                  <a:lnTo>
                    <a:pt x="184" y="64"/>
                  </a:lnTo>
                  <a:lnTo>
                    <a:pt x="189" y="61"/>
                  </a:lnTo>
                  <a:lnTo>
                    <a:pt x="189" y="61"/>
                  </a:lnTo>
                  <a:lnTo>
                    <a:pt x="189" y="61"/>
                  </a:lnTo>
                  <a:lnTo>
                    <a:pt x="191" y="64"/>
                  </a:lnTo>
                  <a:lnTo>
                    <a:pt x="194" y="66"/>
                  </a:lnTo>
                  <a:lnTo>
                    <a:pt x="201" y="71"/>
                  </a:lnTo>
                  <a:lnTo>
                    <a:pt x="203" y="75"/>
                  </a:lnTo>
                  <a:lnTo>
                    <a:pt x="205" y="75"/>
                  </a:lnTo>
                  <a:lnTo>
                    <a:pt x="208" y="75"/>
                  </a:lnTo>
                  <a:lnTo>
                    <a:pt x="212" y="75"/>
                  </a:lnTo>
                  <a:lnTo>
                    <a:pt x="215" y="75"/>
                  </a:lnTo>
                  <a:lnTo>
                    <a:pt x="220" y="78"/>
                  </a:lnTo>
                  <a:lnTo>
                    <a:pt x="222" y="80"/>
                  </a:lnTo>
                  <a:lnTo>
                    <a:pt x="224" y="82"/>
                  </a:lnTo>
                  <a:lnTo>
                    <a:pt x="227" y="85"/>
                  </a:lnTo>
                  <a:lnTo>
                    <a:pt x="229" y="92"/>
                  </a:lnTo>
                  <a:lnTo>
                    <a:pt x="229" y="97"/>
                  </a:lnTo>
                  <a:lnTo>
                    <a:pt x="229" y="101"/>
                  </a:lnTo>
                  <a:lnTo>
                    <a:pt x="229" y="104"/>
                  </a:lnTo>
                  <a:lnTo>
                    <a:pt x="227" y="106"/>
                  </a:lnTo>
                  <a:lnTo>
                    <a:pt x="227" y="108"/>
                  </a:lnTo>
                  <a:lnTo>
                    <a:pt x="229" y="111"/>
                  </a:lnTo>
                  <a:lnTo>
                    <a:pt x="234" y="111"/>
                  </a:lnTo>
                  <a:lnTo>
                    <a:pt x="241" y="113"/>
                  </a:lnTo>
                  <a:lnTo>
                    <a:pt x="248" y="113"/>
                  </a:lnTo>
                  <a:lnTo>
                    <a:pt x="250" y="113"/>
                  </a:lnTo>
                  <a:lnTo>
                    <a:pt x="255" y="113"/>
                  </a:lnTo>
                  <a:lnTo>
                    <a:pt x="257" y="113"/>
                  </a:lnTo>
                  <a:lnTo>
                    <a:pt x="260" y="116"/>
                  </a:lnTo>
                  <a:lnTo>
                    <a:pt x="267" y="116"/>
                  </a:lnTo>
                  <a:lnTo>
                    <a:pt x="272" y="118"/>
                  </a:lnTo>
                  <a:lnTo>
                    <a:pt x="276" y="120"/>
                  </a:lnTo>
                  <a:lnTo>
                    <a:pt x="283" y="120"/>
                  </a:lnTo>
                  <a:lnTo>
                    <a:pt x="286" y="123"/>
                  </a:lnTo>
                  <a:lnTo>
                    <a:pt x="288" y="123"/>
                  </a:lnTo>
                  <a:lnTo>
                    <a:pt x="293" y="125"/>
                  </a:lnTo>
                  <a:lnTo>
                    <a:pt x="295" y="127"/>
                  </a:lnTo>
                  <a:lnTo>
                    <a:pt x="298" y="132"/>
                  </a:lnTo>
                  <a:lnTo>
                    <a:pt x="300" y="134"/>
                  </a:lnTo>
                  <a:lnTo>
                    <a:pt x="302" y="137"/>
                  </a:lnTo>
                  <a:lnTo>
                    <a:pt x="305" y="142"/>
                  </a:lnTo>
                  <a:lnTo>
                    <a:pt x="309" y="144"/>
                  </a:lnTo>
                  <a:lnTo>
                    <a:pt x="312" y="144"/>
                  </a:lnTo>
                  <a:lnTo>
                    <a:pt x="319" y="144"/>
                  </a:lnTo>
                  <a:lnTo>
                    <a:pt x="354" y="144"/>
                  </a:lnTo>
                  <a:lnTo>
                    <a:pt x="359" y="142"/>
                  </a:lnTo>
                  <a:lnTo>
                    <a:pt x="361" y="142"/>
                  </a:lnTo>
                  <a:lnTo>
                    <a:pt x="371" y="144"/>
                  </a:lnTo>
                  <a:lnTo>
                    <a:pt x="373" y="146"/>
                  </a:lnTo>
                  <a:lnTo>
                    <a:pt x="375" y="146"/>
                  </a:lnTo>
                  <a:lnTo>
                    <a:pt x="378" y="149"/>
                  </a:lnTo>
                  <a:lnTo>
                    <a:pt x="385" y="151"/>
                  </a:lnTo>
                  <a:lnTo>
                    <a:pt x="392" y="153"/>
                  </a:lnTo>
                  <a:lnTo>
                    <a:pt x="397" y="156"/>
                  </a:lnTo>
                  <a:lnTo>
                    <a:pt x="401" y="156"/>
                  </a:lnTo>
                  <a:lnTo>
                    <a:pt x="409" y="156"/>
                  </a:lnTo>
                  <a:lnTo>
                    <a:pt x="411" y="158"/>
                  </a:lnTo>
                  <a:lnTo>
                    <a:pt x="413" y="158"/>
                  </a:lnTo>
                  <a:lnTo>
                    <a:pt x="416" y="160"/>
                  </a:lnTo>
                  <a:lnTo>
                    <a:pt x="418" y="158"/>
                  </a:lnTo>
                  <a:lnTo>
                    <a:pt x="423" y="156"/>
                  </a:lnTo>
                  <a:lnTo>
                    <a:pt x="430" y="153"/>
                  </a:lnTo>
                  <a:lnTo>
                    <a:pt x="435" y="153"/>
                  </a:lnTo>
                  <a:lnTo>
                    <a:pt x="437" y="153"/>
                  </a:lnTo>
                  <a:lnTo>
                    <a:pt x="439" y="151"/>
                  </a:lnTo>
                  <a:lnTo>
                    <a:pt x="442" y="151"/>
                  </a:lnTo>
                  <a:lnTo>
                    <a:pt x="451" y="151"/>
                  </a:lnTo>
                  <a:lnTo>
                    <a:pt x="453" y="149"/>
                  </a:lnTo>
                  <a:lnTo>
                    <a:pt x="461" y="149"/>
                  </a:lnTo>
                  <a:lnTo>
                    <a:pt x="465" y="149"/>
                  </a:lnTo>
                  <a:lnTo>
                    <a:pt x="472" y="149"/>
                  </a:lnTo>
                  <a:lnTo>
                    <a:pt x="472" y="149"/>
                  </a:lnTo>
                  <a:lnTo>
                    <a:pt x="479" y="149"/>
                  </a:lnTo>
                  <a:lnTo>
                    <a:pt x="487" y="146"/>
                  </a:lnTo>
                  <a:lnTo>
                    <a:pt x="491" y="144"/>
                  </a:lnTo>
                  <a:lnTo>
                    <a:pt x="496" y="142"/>
                  </a:lnTo>
                  <a:lnTo>
                    <a:pt x="498" y="139"/>
                  </a:lnTo>
                  <a:lnTo>
                    <a:pt x="512" y="130"/>
                  </a:lnTo>
                  <a:lnTo>
                    <a:pt x="510" y="127"/>
                  </a:lnTo>
                  <a:lnTo>
                    <a:pt x="505" y="123"/>
                  </a:lnTo>
                  <a:lnTo>
                    <a:pt x="505" y="120"/>
                  </a:lnTo>
                  <a:lnTo>
                    <a:pt x="510" y="118"/>
                  </a:lnTo>
                  <a:lnTo>
                    <a:pt x="512" y="113"/>
                  </a:lnTo>
                  <a:lnTo>
                    <a:pt x="517" y="113"/>
                  </a:lnTo>
                  <a:lnTo>
                    <a:pt x="522" y="113"/>
                  </a:lnTo>
                  <a:lnTo>
                    <a:pt x="524" y="116"/>
                  </a:lnTo>
                  <a:lnTo>
                    <a:pt x="529" y="118"/>
                  </a:lnTo>
                  <a:lnTo>
                    <a:pt x="534" y="118"/>
                  </a:lnTo>
                  <a:lnTo>
                    <a:pt x="541" y="113"/>
                  </a:lnTo>
                  <a:lnTo>
                    <a:pt x="546" y="111"/>
                  </a:lnTo>
                  <a:lnTo>
                    <a:pt x="550" y="106"/>
                  </a:lnTo>
                  <a:lnTo>
                    <a:pt x="553" y="106"/>
                  </a:lnTo>
                  <a:lnTo>
                    <a:pt x="555" y="106"/>
                  </a:lnTo>
                  <a:lnTo>
                    <a:pt x="557" y="106"/>
                  </a:lnTo>
                  <a:lnTo>
                    <a:pt x="562" y="104"/>
                  </a:lnTo>
                  <a:lnTo>
                    <a:pt x="574" y="94"/>
                  </a:lnTo>
                  <a:lnTo>
                    <a:pt x="576" y="92"/>
                  </a:lnTo>
                  <a:lnTo>
                    <a:pt x="583" y="92"/>
                  </a:lnTo>
                  <a:lnTo>
                    <a:pt x="588" y="92"/>
                  </a:lnTo>
                  <a:lnTo>
                    <a:pt x="595" y="92"/>
                  </a:lnTo>
                  <a:lnTo>
                    <a:pt x="600" y="90"/>
                  </a:lnTo>
                  <a:lnTo>
                    <a:pt x="605" y="92"/>
                  </a:lnTo>
                  <a:lnTo>
                    <a:pt x="609" y="92"/>
                  </a:lnTo>
                  <a:lnTo>
                    <a:pt x="612" y="92"/>
                  </a:lnTo>
                  <a:lnTo>
                    <a:pt x="612" y="90"/>
                  </a:lnTo>
                  <a:lnTo>
                    <a:pt x="609" y="87"/>
                  </a:lnTo>
                  <a:lnTo>
                    <a:pt x="609" y="85"/>
                  </a:lnTo>
                  <a:lnTo>
                    <a:pt x="609" y="82"/>
                  </a:lnTo>
                  <a:lnTo>
                    <a:pt x="607" y="82"/>
                  </a:lnTo>
                  <a:lnTo>
                    <a:pt x="600" y="78"/>
                  </a:lnTo>
                  <a:lnTo>
                    <a:pt x="598" y="75"/>
                  </a:lnTo>
                  <a:lnTo>
                    <a:pt x="595" y="73"/>
                  </a:lnTo>
                  <a:lnTo>
                    <a:pt x="588" y="75"/>
                  </a:lnTo>
                  <a:lnTo>
                    <a:pt x="583" y="78"/>
                  </a:lnTo>
                  <a:lnTo>
                    <a:pt x="579" y="80"/>
                  </a:lnTo>
                  <a:lnTo>
                    <a:pt x="572" y="80"/>
                  </a:lnTo>
                  <a:lnTo>
                    <a:pt x="562" y="78"/>
                  </a:lnTo>
                  <a:lnTo>
                    <a:pt x="560" y="75"/>
                  </a:lnTo>
                  <a:lnTo>
                    <a:pt x="560" y="73"/>
                  </a:lnTo>
                  <a:lnTo>
                    <a:pt x="560" y="68"/>
                  </a:lnTo>
                  <a:lnTo>
                    <a:pt x="562" y="66"/>
                  </a:lnTo>
                  <a:lnTo>
                    <a:pt x="562" y="64"/>
                  </a:lnTo>
                  <a:lnTo>
                    <a:pt x="562" y="61"/>
                  </a:lnTo>
                  <a:lnTo>
                    <a:pt x="562" y="59"/>
                  </a:lnTo>
                  <a:lnTo>
                    <a:pt x="562" y="56"/>
                  </a:lnTo>
                  <a:lnTo>
                    <a:pt x="564" y="54"/>
                  </a:lnTo>
                  <a:lnTo>
                    <a:pt x="569" y="49"/>
                  </a:lnTo>
                  <a:lnTo>
                    <a:pt x="572" y="47"/>
                  </a:lnTo>
                  <a:lnTo>
                    <a:pt x="572" y="47"/>
                  </a:lnTo>
                  <a:lnTo>
                    <a:pt x="574" y="47"/>
                  </a:lnTo>
                  <a:lnTo>
                    <a:pt x="576" y="49"/>
                  </a:lnTo>
                  <a:lnTo>
                    <a:pt x="586" y="52"/>
                  </a:lnTo>
                  <a:lnTo>
                    <a:pt x="590" y="52"/>
                  </a:lnTo>
                  <a:lnTo>
                    <a:pt x="593" y="52"/>
                  </a:lnTo>
                  <a:lnTo>
                    <a:pt x="598" y="52"/>
                  </a:lnTo>
                  <a:lnTo>
                    <a:pt x="609" y="45"/>
                  </a:lnTo>
                  <a:lnTo>
                    <a:pt x="609" y="45"/>
                  </a:lnTo>
                  <a:lnTo>
                    <a:pt x="609" y="42"/>
                  </a:lnTo>
                  <a:lnTo>
                    <a:pt x="609" y="40"/>
                  </a:lnTo>
                  <a:lnTo>
                    <a:pt x="612" y="38"/>
                  </a:lnTo>
                  <a:lnTo>
                    <a:pt x="614" y="38"/>
                  </a:lnTo>
                  <a:lnTo>
                    <a:pt x="616" y="33"/>
                  </a:lnTo>
                  <a:lnTo>
                    <a:pt x="616" y="28"/>
                  </a:lnTo>
                  <a:lnTo>
                    <a:pt x="619" y="26"/>
                  </a:lnTo>
                  <a:lnTo>
                    <a:pt x="624" y="26"/>
                  </a:lnTo>
                  <a:lnTo>
                    <a:pt x="628" y="21"/>
                  </a:lnTo>
                  <a:lnTo>
                    <a:pt x="628" y="21"/>
                  </a:lnTo>
                  <a:lnTo>
                    <a:pt x="628" y="19"/>
                  </a:lnTo>
                  <a:lnTo>
                    <a:pt x="628" y="14"/>
                  </a:lnTo>
                  <a:lnTo>
                    <a:pt x="626" y="14"/>
                  </a:lnTo>
                  <a:lnTo>
                    <a:pt x="624" y="14"/>
                  </a:lnTo>
                  <a:lnTo>
                    <a:pt x="619" y="14"/>
                  </a:lnTo>
                  <a:lnTo>
                    <a:pt x="619" y="14"/>
                  </a:lnTo>
                  <a:lnTo>
                    <a:pt x="619" y="12"/>
                  </a:lnTo>
                  <a:lnTo>
                    <a:pt x="626" y="9"/>
                  </a:lnTo>
                  <a:lnTo>
                    <a:pt x="628" y="7"/>
                  </a:lnTo>
                  <a:lnTo>
                    <a:pt x="631" y="4"/>
                  </a:lnTo>
                  <a:lnTo>
                    <a:pt x="640" y="4"/>
                  </a:lnTo>
                  <a:lnTo>
                    <a:pt x="650" y="2"/>
                  </a:lnTo>
                  <a:lnTo>
                    <a:pt x="657" y="2"/>
                  </a:lnTo>
                  <a:lnTo>
                    <a:pt x="664" y="0"/>
                  </a:lnTo>
                  <a:lnTo>
                    <a:pt x="668" y="0"/>
                  </a:lnTo>
                  <a:lnTo>
                    <a:pt x="673" y="2"/>
                  </a:lnTo>
                  <a:lnTo>
                    <a:pt x="675" y="4"/>
                  </a:lnTo>
                  <a:lnTo>
                    <a:pt x="678" y="7"/>
                  </a:lnTo>
                  <a:lnTo>
                    <a:pt x="683" y="7"/>
                  </a:lnTo>
                  <a:lnTo>
                    <a:pt x="687" y="7"/>
                  </a:lnTo>
                  <a:lnTo>
                    <a:pt x="692" y="7"/>
                  </a:lnTo>
                  <a:lnTo>
                    <a:pt x="694" y="7"/>
                  </a:lnTo>
                  <a:lnTo>
                    <a:pt x="697" y="9"/>
                  </a:lnTo>
                  <a:lnTo>
                    <a:pt x="699" y="12"/>
                  </a:lnTo>
                  <a:lnTo>
                    <a:pt x="699" y="14"/>
                  </a:lnTo>
                  <a:lnTo>
                    <a:pt x="701" y="14"/>
                  </a:lnTo>
                  <a:lnTo>
                    <a:pt x="704" y="16"/>
                  </a:lnTo>
                  <a:lnTo>
                    <a:pt x="704" y="16"/>
                  </a:lnTo>
                  <a:lnTo>
                    <a:pt x="704" y="16"/>
                  </a:lnTo>
                  <a:lnTo>
                    <a:pt x="706" y="19"/>
                  </a:lnTo>
                  <a:lnTo>
                    <a:pt x="706" y="21"/>
                  </a:lnTo>
                  <a:lnTo>
                    <a:pt x="706" y="23"/>
                  </a:lnTo>
                  <a:lnTo>
                    <a:pt x="709" y="26"/>
                  </a:lnTo>
                  <a:lnTo>
                    <a:pt x="711" y="28"/>
                  </a:lnTo>
                  <a:lnTo>
                    <a:pt x="716" y="35"/>
                  </a:lnTo>
                  <a:lnTo>
                    <a:pt x="718" y="42"/>
                  </a:lnTo>
                  <a:lnTo>
                    <a:pt x="718" y="45"/>
                  </a:lnTo>
                  <a:lnTo>
                    <a:pt x="718" y="45"/>
                  </a:lnTo>
                  <a:lnTo>
                    <a:pt x="720" y="45"/>
                  </a:lnTo>
                  <a:lnTo>
                    <a:pt x="720" y="49"/>
                  </a:lnTo>
                  <a:lnTo>
                    <a:pt x="720" y="52"/>
                  </a:lnTo>
                  <a:lnTo>
                    <a:pt x="723" y="54"/>
                  </a:lnTo>
                  <a:lnTo>
                    <a:pt x="727" y="54"/>
                  </a:lnTo>
                  <a:lnTo>
                    <a:pt x="735" y="52"/>
                  </a:lnTo>
                  <a:lnTo>
                    <a:pt x="737" y="54"/>
                  </a:lnTo>
                  <a:lnTo>
                    <a:pt x="742" y="54"/>
                  </a:lnTo>
                  <a:lnTo>
                    <a:pt x="746" y="56"/>
                  </a:lnTo>
                  <a:lnTo>
                    <a:pt x="753" y="61"/>
                  </a:lnTo>
                  <a:lnTo>
                    <a:pt x="758" y="61"/>
                  </a:lnTo>
                  <a:lnTo>
                    <a:pt x="761" y="61"/>
                  </a:lnTo>
                  <a:lnTo>
                    <a:pt x="763" y="64"/>
                  </a:lnTo>
                  <a:lnTo>
                    <a:pt x="763" y="64"/>
                  </a:lnTo>
                  <a:lnTo>
                    <a:pt x="763" y="64"/>
                  </a:lnTo>
                  <a:lnTo>
                    <a:pt x="763" y="66"/>
                  </a:lnTo>
                  <a:lnTo>
                    <a:pt x="765" y="68"/>
                  </a:lnTo>
                  <a:lnTo>
                    <a:pt x="763" y="71"/>
                  </a:lnTo>
                  <a:lnTo>
                    <a:pt x="765" y="73"/>
                  </a:lnTo>
                  <a:lnTo>
                    <a:pt x="768" y="75"/>
                  </a:lnTo>
                  <a:lnTo>
                    <a:pt x="768" y="78"/>
                  </a:lnTo>
                  <a:lnTo>
                    <a:pt x="772" y="78"/>
                  </a:lnTo>
                  <a:lnTo>
                    <a:pt x="777" y="78"/>
                  </a:lnTo>
                  <a:lnTo>
                    <a:pt x="782" y="78"/>
                  </a:lnTo>
                  <a:lnTo>
                    <a:pt x="789" y="75"/>
                  </a:lnTo>
                  <a:lnTo>
                    <a:pt x="798" y="73"/>
                  </a:lnTo>
                  <a:lnTo>
                    <a:pt x="803" y="73"/>
                  </a:lnTo>
                  <a:lnTo>
                    <a:pt x="810" y="68"/>
                  </a:lnTo>
                  <a:lnTo>
                    <a:pt x="817" y="68"/>
                  </a:lnTo>
                  <a:lnTo>
                    <a:pt x="817" y="68"/>
                  </a:lnTo>
                  <a:lnTo>
                    <a:pt x="817" y="71"/>
                  </a:lnTo>
                  <a:lnTo>
                    <a:pt x="817" y="73"/>
                  </a:lnTo>
                  <a:lnTo>
                    <a:pt x="817" y="75"/>
                  </a:lnTo>
                  <a:lnTo>
                    <a:pt x="817" y="80"/>
                  </a:lnTo>
                  <a:lnTo>
                    <a:pt x="815" y="80"/>
                  </a:lnTo>
                  <a:lnTo>
                    <a:pt x="810" y="82"/>
                  </a:lnTo>
                  <a:lnTo>
                    <a:pt x="810" y="87"/>
                  </a:lnTo>
                  <a:lnTo>
                    <a:pt x="805" y="92"/>
                  </a:lnTo>
                  <a:lnTo>
                    <a:pt x="805" y="99"/>
                  </a:lnTo>
                  <a:lnTo>
                    <a:pt x="801" y="106"/>
                  </a:lnTo>
                  <a:lnTo>
                    <a:pt x="796" y="108"/>
                  </a:lnTo>
                  <a:lnTo>
                    <a:pt x="796" y="113"/>
                  </a:lnTo>
                  <a:lnTo>
                    <a:pt x="794" y="113"/>
                  </a:lnTo>
                  <a:lnTo>
                    <a:pt x="791" y="113"/>
                  </a:lnTo>
                  <a:lnTo>
                    <a:pt x="779" y="111"/>
                  </a:lnTo>
                  <a:lnTo>
                    <a:pt x="775" y="113"/>
                  </a:lnTo>
                  <a:lnTo>
                    <a:pt x="768" y="118"/>
                  </a:lnTo>
                  <a:lnTo>
                    <a:pt x="770" y="120"/>
                  </a:lnTo>
                  <a:lnTo>
                    <a:pt x="770" y="125"/>
                  </a:lnTo>
                  <a:lnTo>
                    <a:pt x="770" y="137"/>
                  </a:lnTo>
                  <a:lnTo>
                    <a:pt x="768" y="139"/>
                  </a:lnTo>
                  <a:lnTo>
                    <a:pt x="761" y="144"/>
                  </a:lnTo>
                  <a:lnTo>
                    <a:pt x="761" y="146"/>
                  </a:lnTo>
                  <a:lnTo>
                    <a:pt x="761" y="146"/>
                  </a:lnTo>
                  <a:lnTo>
                    <a:pt x="758" y="144"/>
                  </a:lnTo>
                  <a:lnTo>
                    <a:pt x="756" y="142"/>
                  </a:lnTo>
                  <a:lnTo>
                    <a:pt x="753" y="144"/>
                  </a:lnTo>
                  <a:lnTo>
                    <a:pt x="751" y="146"/>
                  </a:lnTo>
                  <a:lnTo>
                    <a:pt x="749" y="151"/>
                  </a:lnTo>
                  <a:lnTo>
                    <a:pt x="742" y="153"/>
                  </a:lnTo>
                  <a:lnTo>
                    <a:pt x="735" y="156"/>
                  </a:lnTo>
                  <a:lnTo>
                    <a:pt x="730" y="156"/>
                  </a:lnTo>
                  <a:lnTo>
                    <a:pt x="730" y="156"/>
                  </a:lnTo>
                  <a:lnTo>
                    <a:pt x="730" y="163"/>
                  </a:lnTo>
                  <a:lnTo>
                    <a:pt x="720" y="163"/>
                  </a:lnTo>
                  <a:lnTo>
                    <a:pt x="716" y="160"/>
                  </a:lnTo>
                  <a:lnTo>
                    <a:pt x="711" y="160"/>
                  </a:lnTo>
                  <a:lnTo>
                    <a:pt x="709" y="163"/>
                  </a:lnTo>
                  <a:lnTo>
                    <a:pt x="704" y="168"/>
                  </a:lnTo>
                  <a:lnTo>
                    <a:pt x="699" y="170"/>
                  </a:lnTo>
                  <a:lnTo>
                    <a:pt x="690" y="175"/>
                  </a:lnTo>
                  <a:lnTo>
                    <a:pt x="685" y="175"/>
                  </a:lnTo>
                  <a:lnTo>
                    <a:pt x="678" y="182"/>
                  </a:lnTo>
                  <a:lnTo>
                    <a:pt x="678" y="182"/>
                  </a:lnTo>
                  <a:lnTo>
                    <a:pt x="675" y="184"/>
                  </a:lnTo>
                  <a:lnTo>
                    <a:pt x="675" y="184"/>
                  </a:lnTo>
                  <a:lnTo>
                    <a:pt x="671" y="184"/>
                  </a:lnTo>
                  <a:lnTo>
                    <a:pt x="666" y="186"/>
                  </a:lnTo>
                  <a:lnTo>
                    <a:pt x="666" y="184"/>
                  </a:lnTo>
                  <a:lnTo>
                    <a:pt x="664" y="184"/>
                  </a:lnTo>
                  <a:lnTo>
                    <a:pt x="661" y="186"/>
                  </a:lnTo>
                  <a:lnTo>
                    <a:pt x="652" y="189"/>
                  </a:lnTo>
                  <a:lnTo>
                    <a:pt x="650" y="191"/>
                  </a:lnTo>
                  <a:lnTo>
                    <a:pt x="647" y="193"/>
                  </a:lnTo>
                  <a:lnTo>
                    <a:pt x="645" y="196"/>
                  </a:lnTo>
                  <a:lnTo>
                    <a:pt x="642" y="196"/>
                  </a:lnTo>
                  <a:lnTo>
                    <a:pt x="642" y="196"/>
                  </a:lnTo>
                  <a:lnTo>
                    <a:pt x="638" y="198"/>
                  </a:lnTo>
                  <a:lnTo>
                    <a:pt x="635" y="198"/>
                  </a:lnTo>
                  <a:lnTo>
                    <a:pt x="638" y="196"/>
                  </a:lnTo>
                  <a:lnTo>
                    <a:pt x="642" y="193"/>
                  </a:lnTo>
                  <a:lnTo>
                    <a:pt x="642" y="191"/>
                  </a:lnTo>
                  <a:lnTo>
                    <a:pt x="642" y="191"/>
                  </a:lnTo>
                  <a:lnTo>
                    <a:pt x="642" y="189"/>
                  </a:lnTo>
                  <a:lnTo>
                    <a:pt x="640" y="189"/>
                  </a:lnTo>
                  <a:lnTo>
                    <a:pt x="638" y="189"/>
                  </a:lnTo>
                  <a:lnTo>
                    <a:pt x="640" y="186"/>
                  </a:lnTo>
                  <a:lnTo>
                    <a:pt x="640" y="184"/>
                  </a:lnTo>
                  <a:lnTo>
                    <a:pt x="642" y="184"/>
                  </a:lnTo>
                  <a:lnTo>
                    <a:pt x="650" y="177"/>
                  </a:lnTo>
                  <a:lnTo>
                    <a:pt x="650" y="175"/>
                  </a:lnTo>
                  <a:lnTo>
                    <a:pt x="650" y="175"/>
                  </a:lnTo>
                  <a:lnTo>
                    <a:pt x="647" y="172"/>
                  </a:lnTo>
                  <a:lnTo>
                    <a:pt x="645" y="170"/>
                  </a:lnTo>
                  <a:lnTo>
                    <a:pt x="645" y="168"/>
                  </a:lnTo>
                  <a:lnTo>
                    <a:pt x="642" y="170"/>
                  </a:lnTo>
                  <a:lnTo>
                    <a:pt x="638" y="170"/>
                  </a:lnTo>
                  <a:lnTo>
                    <a:pt x="635" y="170"/>
                  </a:lnTo>
                  <a:lnTo>
                    <a:pt x="631" y="172"/>
                  </a:lnTo>
                  <a:lnTo>
                    <a:pt x="628" y="175"/>
                  </a:lnTo>
                  <a:lnTo>
                    <a:pt x="626" y="177"/>
                  </a:lnTo>
                  <a:lnTo>
                    <a:pt x="626" y="179"/>
                  </a:lnTo>
                  <a:lnTo>
                    <a:pt x="619" y="182"/>
                  </a:lnTo>
                  <a:lnTo>
                    <a:pt x="616" y="184"/>
                  </a:lnTo>
                  <a:lnTo>
                    <a:pt x="614" y="184"/>
                  </a:lnTo>
                  <a:lnTo>
                    <a:pt x="612" y="186"/>
                  </a:lnTo>
                  <a:lnTo>
                    <a:pt x="612" y="189"/>
                  </a:lnTo>
                  <a:lnTo>
                    <a:pt x="609" y="191"/>
                  </a:lnTo>
                  <a:lnTo>
                    <a:pt x="607" y="193"/>
                  </a:lnTo>
                  <a:lnTo>
                    <a:pt x="602" y="193"/>
                  </a:lnTo>
                  <a:lnTo>
                    <a:pt x="600" y="193"/>
                  </a:lnTo>
                  <a:lnTo>
                    <a:pt x="598" y="193"/>
                  </a:lnTo>
                  <a:lnTo>
                    <a:pt x="595" y="193"/>
                  </a:lnTo>
                  <a:lnTo>
                    <a:pt x="593" y="193"/>
                  </a:lnTo>
                  <a:lnTo>
                    <a:pt x="590" y="193"/>
                  </a:lnTo>
                  <a:lnTo>
                    <a:pt x="588" y="198"/>
                  </a:lnTo>
                  <a:lnTo>
                    <a:pt x="588" y="201"/>
                  </a:lnTo>
                  <a:lnTo>
                    <a:pt x="593" y="205"/>
                  </a:lnTo>
                  <a:lnTo>
                    <a:pt x="593" y="208"/>
                  </a:lnTo>
                  <a:lnTo>
                    <a:pt x="595" y="208"/>
                  </a:lnTo>
                  <a:lnTo>
                    <a:pt x="598" y="208"/>
                  </a:lnTo>
                  <a:lnTo>
                    <a:pt x="600" y="210"/>
                  </a:lnTo>
                  <a:lnTo>
                    <a:pt x="600" y="210"/>
                  </a:lnTo>
                  <a:lnTo>
                    <a:pt x="602" y="210"/>
                  </a:lnTo>
                  <a:lnTo>
                    <a:pt x="605" y="212"/>
                  </a:lnTo>
                  <a:lnTo>
                    <a:pt x="605" y="215"/>
                  </a:lnTo>
                  <a:lnTo>
                    <a:pt x="605" y="217"/>
                  </a:lnTo>
                  <a:lnTo>
                    <a:pt x="607" y="217"/>
                  </a:lnTo>
                  <a:lnTo>
                    <a:pt x="614" y="219"/>
                  </a:lnTo>
                  <a:lnTo>
                    <a:pt x="616" y="219"/>
                  </a:lnTo>
                  <a:lnTo>
                    <a:pt x="619" y="217"/>
                  </a:lnTo>
                  <a:lnTo>
                    <a:pt x="624" y="215"/>
                  </a:lnTo>
                  <a:lnTo>
                    <a:pt x="624" y="212"/>
                  </a:lnTo>
                  <a:lnTo>
                    <a:pt x="631" y="210"/>
                  </a:lnTo>
                  <a:lnTo>
                    <a:pt x="631" y="210"/>
                  </a:lnTo>
                  <a:lnTo>
                    <a:pt x="635" y="212"/>
                  </a:lnTo>
                  <a:lnTo>
                    <a:pt x="638" y="215"/>
                  </a:lnTo>
                  <a:lnTo>
                    <a:pt x="640" y="215"/>
                  </a:lnTo>
                  <a:lnTo>
                    <a:pt x="640" y="217"/>
                  </a:lnTo>
                  <a:lnTo>
                    <a:pt x="642" y="217"/>
                  </a:lnTo>
                  <a:lnTo>
                    <a:pt x="645" y="215"/>
                  </a:lnTo>
                  <a:lnTo>
                    <a:pt x="647" y="215"/>
                  </a:lnTo>
                  <a:lnTo>
                    <a:pt x="652" y="217"/>
                  </a:lnTo>
                  <a:lnTo>
                    <a:pt x="654" y="217"/>
                  </a:lnTo>
                  <a:lnTo>
                    <a:pt x="654" y="217"/>
                  </a:lnTo>
                  <a:lnTo>
                    <a:pt x="654" y="219"/>
                  </a:lnTo>
                  <a:lnTo>
                    <a:pt x="654" y="222"/>
                  </a:lnTo>
                  <a:lnTo>
                    <a:pt x="654" y="222"/>
                  </a:lnTo>
                  <a:lnTo>
                    <a:pt x="652" y="224"/>
                  </a:lnTo>
                  <a:lnTo>
                    <a:pt x="650" y="224"/>
                  </a:lnTo>
                  <a:lnTo>
                    <a:pt x="650" y="222"/>
                  </a:lnTo>
                  <a:lnTo>
                    <a:pt x="647" y="222"/>
                  </a:lnTo>
                  <a:lnTo>
                    <a:pt x="647" y="222"/>
                  </a:lnTo>
                  <a:lnTo>
                    <a:pt x="645" y="224"/>
                  </a:lnTo>
                  <a:lnTo>
                    <a:pt x="642" y="224"/>
                  </a:lnTo>
                  <a:lnTo>
                    <a:pt x="638" y="227"/>
                  </a:lnTo>
                  <a:lnTo>
                    <a:pt x="635" y="227"/>
                  </a:lnTo>
                  <a:lnTo>
                    <a:pt x="631" y="227"/>
                  </a:lnTo>
                  <a:lnTo>
                    <a:pt x="633" y="229"/>
                  </a:lnTo>
                  <a:lnTo>
                    <a:pt x="631" y="229"/>
                  </a:lnTo>
                  <a:lnTo>
                    <a:pt x="631" y="231"/>
                  </a:lnTo>
                  <a:lnTo>
                    <a:pt x="628" y="234"/>
                  </a:lnTo>
                  <a:lnTo>
                    <a:pt x="626" y="234"/>
                  </a:lnTo>
                  <a:lnTo>
                    <a:pt x="626" y="231"/>
                  </a:lnTo>
                  <a:lnTo>
                    <a:pt x="624" y="231"/>
                  </a:lnTo>
                  <a:lnTo>
                    <a:pt x="621" y="234"/>
                  </a:lnTo>
                  <a:lnTo>
                    <a:pt x="624" y="236"/>
                  </a:lnTo>
                  <a:lnTo>
                    <a:pt x="621" y="236"/>
                  </a:lnTo>
                  <a:lnTo>
                    <a:pt x="621" y="238"/>
                  </a:lnTo>
                  <a:lnTo>
                    <a:pt x="616" y="241"/>
                  </a:lnTo>
                  <a:lnTo>
                    <a:pt x="614" y="243"/>
                  </a:lnTo>
                  <a:lnTo>
                    <a:pt x="612" y="248"/>
                  </a:lnTo>
                  <a:lnTo>
                    <a:pt x="609" y="250"/>
                  </a:lnTo>
                  <a:lnTo>
                    <a:pt x="609" y="253"/>
                  </a:lnTo>
                  <a:lnTo>
                    <a:pt x="612" y="253"/>
                  </a:lnTo>
                  <a:lnTo>
                    <a:pt x="614" y="255"/>
                  </a:lnTo>
                  <a:lnTo>
                    <a:pt x="624" y="257"/>
                  </a:lnTo>
                  <a:lnTo>
                    <a:pt x="624" y="260"/>
                  </a:lnTo>
                  <a:lnTo>
                    <a:pt x="626" y="262"/>
                  </a:lnTo>
                  <a:lnTo>
                    <a:pt x="628" y="264"/>
                  </a:lnTo>
                  <a:lnTo>
                    <a:pt x="631" y="271"/>
                  </a:lnTo>
                  <a:lnTo>
                    <a:pt x="631" y="276"/>
                  </a:lnTo>
                  <a:lnTo>
                    <a:pt x="633" y="279"/>
                  </a:lnTo>
                  <a:lnTo>
                    <a:pt x="635" y="281"/>
                  </a:lnTo>
                  <a:lnTo>
                    <a:pt x="638" y="283"/>
                  </a:lnTo>
                  <a:lnTo>
                    <a:pt x="638" y="286"/>
                  </a:lnTo>
                  <a:lnTo>
                    <a:pt x="642" y="288"/>
                  </a:lnTo>
                  <a:lnTo>
                    <a:pt x="645" y="293"/>
                  </a:lnTo>
                  <a:lnTo>
                    <a:pt x="645" y="293"/>
                  </a:lnTo>
                  <a:lnTo>
                    <a:pt x="640" y="290"/>
                  </a:lnTo>
                  <a:lnTo>
                    <a:pt x="638" y="290"/>
                  </a:lnTo>
                  <a:lnTo>
                    <a:pt x="635" y="290"/>
                  </a:lnTo>
                  <a:lnTo>
                    <a:pt x="631" y="288"/>
                  </a:lnTo>
                  <a:lnTo>
                    <a:pt x="628" y="288"/>
                  </a:lnTo>
                  <a:lnTo>
                    <a:pt x="621" y="288"/>
                  </a:lnTo>
                  <a:lnTo>
                    <a:pt x="621" y="290"/>
                  </a:lnTo>
                  <a:lnTo>
                    <a:pt x="628" y="288"/>
                  </a:lnTo>
                  <a:lnTo>
                    <a:pt x="628" y="290"/>
                  </a:lnTo>
                  <a:lnTo>
                    <a:pt x="631" y="290"/>
                  </a:lnTo>
                  <a:lnTo>
                    <a:pt x="633" y="290"/>
                  </a:lnTo>
                  <a:lnTo>
                    <a:pt x="635" y="293"/>
                  </a:lnTo>
                  <a:lnTo>
                    <a:pt x="638" y="295"/>
                  </a:lnTo>
                  <a:lnTo>
                    <a:pt x="640" y="297"/>
                  </a:lnTo>
                  <a:lnTo>
                    <a:pt x="642" y="297"/>
                  </a:lnTo>
                  <a:lnTo>
                    <a:pt x="645" y="300"/>
                  </a:lnTo>
                  <a:lnTo>
                    <a:pt x="645" y="302"/>
                  </a:lnTo>
                  <a:lnTo>
                    <a:pt x="645" y="302"/>
                  </a:lnTo>
                  <a:lnTo>
                    <a:pt x="642" y="305"/>
                  </a:lnTo>
                  <a:lnTo>
                    <a:pt x="640" y="305"/>
                  </a:lnTo>
                  <a:lnTo>
                    <a:pt x="638" y="307"/>
                  </a:lnTo>
                  <a:lnTo>
                    <a:pt x="635" y="307"/>
                  </a:lnTo>
                  <a:lnTo>
                    <a:pt x="633" y="309"/>
                  </a:lnTo>
                  <a:lnTo>
                    <a:pt x="631" y="309"/>
                  </a:lnTo>
                  <a:lnTo>
                    <a:pt x="628" y="309"/>
                  </a:lnTo>
                  <a:lnTo>
                    <a:pt x="624" y="312"/>
                  </a:lnTo>
                  <a:lnTo>
                    <a:pt x="621" y="312"/>
                  </a:lnTo>
                  <a:lnTo>
                    <a:pt x="626" y="312"/>
                  </a:lnTo>
                  <a:lnTo>
                    <a:pt x="628" y="312"/>
                  </a:lnTo>
                  <a:lnTo>
                    <a:pt x="631" y="314"/>
                  </a:lnTo>
                  <a:lnTo>
                    <a:pt x="635" y="312"/>
                  </a:lnTo>
                  <a:lnTo>
                    <a:pt x="638" y="312"/>
                  </a:lnTo>
                  <a:lnTo>
                    <a:pt x="640" y="314"/>
                  </a:lnTo>
                  <a:lnTo>
                    <a:pt x="640" y="314"/>
                  </a:lnTo>
                  <a:lnTo>
                    <a:pt x="642" y="316"/>
                  </a:lnTo>
                  <a:lnTo>
                    <a:pt x="645" y="316"/>
                  </a:lnTo>
                  <a:lnTo>
                    <a:pt x="645" y="316"/>
                  </a:lnTo>
                  <a:lnTo>
                    <a:pt x="647" y="316"/>
                  </a:lnTo>
                  <a:lnTo>
                    <a:pt x="645" y="316"/>
                  </a:lnTo>
                  <a:lnTo>
                    <a:pt x="642" y="321"/>
                  </a:lnTo>
                  <a:lnTo>
                    <a:pt x="640" y="321"/>
                  </a:lnTo>
                  <a:lnTo>
                    <a:pt x="640" y="321"/>
                  </a:lnTo>
                  <a:lnTo>
                    <a:pt x="645" y="321"/>
                  </a:lnTo>
                  <a:lnTo>
                    <a:pt x="645" y="323"/>
                  </a:lnTo>
                  <a:lnTo>
                    <a:pt x="645" y="326"/>
                  </a:lnTo>
                  <a:lnTo>
                    <a:pt x="645" y="323"/>
                  </a:lnTo>
                  <a:lnTo>
                    <a:pt x="642" y="326"/>
                  </a:lnTo>
                  <a:lnTo>
                    <a:pt x="640" y="326"/>
                  </a:lnTo>
                  <a:lnTo>
                    <a:pt x="640" y="326"/>
                  </a:lnTo>
                  <a:lnTo>
                    <a:pt x="640" y="328"/>
                  </a:lnTo>
                  <a:lnTo>
                    <a:pt x="640" y="333"/>
                  </a:lnTo>
                  <a:lnTo>
                    <a:pt x="640" y="333"/>
                  </a:lnTo>
                  <a:lnTo>
                    <a:pt x="640" y="338"/>
                  </a:lnTo>
                  <a:lnTo>
                    <a:pt x="638" y="340"/>
                  </a:lnTo>
                  <a:lnTo>
                    <a:pt x="638" y="340"/>
                  </a:lnTo>
                  <a:lnTo>
                    <a:pt x="635" y="338"/>
                  </a:lnTo>
                  <a:lnTo>
                    <a:pt x="633" y="338"/>
                  </a:lnTo>
                  <a:lnTo>
                    <a:pt x="633" y="340"/>
                  </a:lnTo>
                  <a:lnTo>
                    <a:pt x="631" y="342"/>
                  </a:lnTo>
                  <a:lnTo>
                    <a:pt x="631" y="345"/>
                  </a:lnTo>
                  <a:lnTo>
                    <a:pt x="628" y="345"/>
                  </a:lnTo>
                  <a:lnTo>
                    <a:pt x="628" y="347"/>
                  </a:lnTo>
                  <a:lnTo>
                    <a:pt x="626" y="347"/>
                  </a:lnTo>
                  <a:lnTo>
                    <a:pt x="626" y="349"/>
                  </a:lnTo>
                  <a:lnTo>
                    <a:pt x="626" y="352"/>
                  </a:lnTo>
                  <a:lnTo>
                    <a:pt x="624" y="354"/>
                  </a:lnTo>
                  <a:lnTo>
                    <a:pt x="624" y="354"/>
                  </a:lnTo>
                  <a:lnTo>
                    <a:pt x="621" y="357"/>
                  </a:lnTo>
                  <a:lnTo>
                    <a:pt x="621" y="359"/>
                  </a:lnTo>
                  <a:lnTo>
                    <a:pt x="619" y="361"/>
                  </a:lnTo>
                  <a:lnTo>
                    <a:pt x="619" y="361"/>
                  </a:lnTo>
                  <a:lnTo>
                    <a:pt x="619" y="359"/>
                  </a:lnTo>
                  <a:lnTo>
                    <a:pt x="616" y="359"/>
                  </a:lnTo>
                  <a:lnTo>
                    <a:pt x="614" y="359"/>
                  </a:lnTo>
                  <a:lnTo>
                    <a:pt x="616" y="364"/>
                  </a:lnTo>
                  <a:lnTo>
                    <a:pt x="616" y="364"/>
                  </a:lnTo>
                  <a:lnTo>
                    <a:pt x="614" y="368"/>
                  </a:lnTo>
                  <a:lnTo>
                    <a:pt x="614" y="368"/>
                  </a:lnTo>
                  <a:lnTo>
                    <a:pt x="614" y="371"/>
                  </a:lnTo>
                  <a:lnTo>
                    <a:pt x="614" y="371"/>
                  </a:lnTo>
                  <a:lnTo>
                    <a:pt x="614" y="373"/>
                  </a:lnTo>
                  <a:lnTo>
                    <a:pt x="612" y="373"/>
                  </a:lnTo>
                  <a:lnTo>
                    <a:pt x="612" y="373"/>
                  </a:lnTo>
                  <a:lnTo>
                    <a:pt x="612" y="375"/>
                  </a:lnTo>
                  <a:lnTo>
                    <a:pt x="612" y="375"/>
                  </a:lnTo>
                  <a:lnTo>
                    <a:pt x="612" y="375"/>
                  </a:lnTo>
                  <a:lnTo>
                    <a:pt x="609" y="375"/>
                  </a:lnTo>
                  <a:lnTo>
                    <a:pt x="609" y="375"/>
                  </a:lnTo>
                  <a:lnTo>
                    <a:pt x="609" y="378"/>
                  </a:lnTo>
                  <a:lnTo>
                    <a:pt x="607" y="380"/>
                  </a:lnTo>
                  <a:lnTo>
                    <a:pt x="607" y="378"/>
                  </a:lnTo>
                  <a:lnTo>
                    <a:pt x="605" y="380"/>
                  </a:lnTo>
                  <a:lnTo>
                    <a:pt x="605" y="383"/>
                  </a:lnTo>
                  <a:lnTo>
                    <a:pt x="602" y="383"/>
                  </a:lnTo>
                  <a:lnTo>
                    <a:pt x="602" y="385"/>
                  </a:lnTo>
                  <a:lnTo>
                    <a:pt x="600" y="387"/>
                  </a:lnTo>
                  <a:lnTo>
                    <a:pt x="598" y="387"/>
                  </a:lnTo>
                  <a:lnTo>
                    <a:pt x="595" y="387"/>
                  </a:lnTo>
                  <a:lnTo>
                    <a:pt x="593" y="390"/>
                  </a:lnTo>
                  <a:lnTo>
                    <a:pt x="593" y="390"/>
                  </a:lnTo>
                  <a:lnTo>
                    <a:pt x="593" y="390"/>
                  </a:lnTo>
                  <a:lnTo>
                    <a:pt x="593" y="392"/>
                  </a:lnTo>
                  <a:lnTo>
                    <a:pt x="590" y="394"/>
                  </a:lnTo>
                  <a:lnTo>
                    <a:pt x="588" y="394"/>
                  </a:lnTo>
                  <a:lnTo>
                    <a:pt x="588" y="399"/>
                  </a:lnTo>
                  <a:lnTo>
                    <a:pt x="588" y="397"/>
                  </a:lnTo>
                  <a:lnTo>
                    <a:pt x="586" y="397"/>
                  </a:lnTo>
                  <a:lnTo>
                    <a:pt x="586" y="399"/>
                  </a:lnTo>
                  <a:lnTo>
                    <a:pt x="586" y="399"/>
                  </a:lnTo>
                  <a:lnTo>
                    <a:pt x="583" y="399"/>
                  </a:lnTo>
                  <a:lnTo>
                    <a:pt x="581" y="401"/>
                  </a:lnTo>
                  <a:lnTo>
                    <a:pt x="581" y="399"/>
                  </a:lnTo>
                  <a:lnTo>
                    <a:pt x="579" y="401"/>
                  </a:lnTo>
                  <a:lnTo>
                    <a:pt x="576" y="404"/>
                  </a:lnTo>
                  <a:lnTo>
                    <a:pt x="576" y="404"/>
                  </a:lnTo>
                  <a:lnTo>
                    <a:pt x="574" y="406"/>
                  </a:lnTo>
                  <a:lnTo>
                    <a:pt x="574" y="406"/>
                  </a:lnTo>
                  <a:lnTo>
                    <a:pt x="572" y="408"/>
                  </a:lnTo>
                  <a:lnTo>
                    <a:pt x="567" y="411"/>
                  </a:lnTo>
                  <a:lnTo>
                    <a:pt x="564" y="411"/>
                  </a:lnTo>
                  <a:lnTo>
                    <a:pt x="562" y="411"/>
                  </a:lnTo>
                  <a:lnTo>
                    <a:pt x="562" y="411"/>
                  </a:lnTo>
                  <a:lnTo>
                    <a:pt x="560" y="411"/>
                  </a:lnTo>
                  <a:lnTo>
                    <a:pt x="560" y="413"/>
                  </a:lnTo>
                  <a:lnTo>
                    <a:pt x="557" y="413"/>
                  </a:lnTo>
                  <a:lnTo>
                    <a:pt x="557" y="413"/>
                  </a:lnTo>
                  <a:lnTo>
                    <a:pt x="557" y="411"/>
                  </a:lnTo>
                  <a:lnTo>
                    <a:pt x="555" y="411"/>
                  </a:lnTo>
                  <a:lnTo>
                    <a:pt x="553" y="411"/>
                  </a:lnTo>
                  <a:lnTo>
                    <a:pt x="553" y="413"/>
                  </a:lnTo>
                  <a:lnTo>
                    <a:pt x="550" y="413"/>
                  </a:lnTo>
                  <a:lnTo>
                    <a:pt x="550" y="413"/>
                  </a:lnTo>
                  <a:lnTo>
                    <a:pt x="550" y="411"/>
                  </a:lnTo>
                  <a:lnTo>
                    <a:pt x="548" y="411"/>
                  </a:lnTo>
                  <a:lnTo>
                    <a:pt x="548" y="413"/>
                  </a:lnTo>
                  <a:lnTo>
                    <a:pt x="548" y="41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1" name="Freeform 686">
              <a:extLst>
                <a:ext uri="{FF2B5EF4-FFF2-40B4-BE49-F238E27FC236}">
                  <a16:creationId xmlns:a16="http://schemas.microsoft.com/office/drawing/2014/main" id="{32D0CFE9-78D8-F94B-BFFC-68DEFFE6A2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2170" y="4166673"/>
              <a:ext cx="243936" cy="340095"/>
            </a:xfrm>
            <a:custGeom>
              <a:avLst/>
              <a:gdLst/>
              <a:ahLst/>
              <a:cxnLst>
                <a:cxn ang="0">
                  <a:pos x="95" y="50"/>
                </a:cxn>
                <a:cxn ang="0">
                  <a:pos x="95" y="24"/>
                </a:cxn>
                <a:cxn ang="0">
                  <a:pos x="102" y="19"/>
                </a:cxn>
                <a:cxn ang="0">
                  <a:pos x="107" y="10"/>
                </a:cxn>
                <a:cxn ang="0">
                  <a:pos x="104" y="10"/>
                </a:cxn>
                <a:cxn ang="0">
                  <a:pos x="93" y="5"/>
                </a:cxn>
                <a:cxn ang="0">
                  <a:pos x="83" y="7"/>
                </a:cxn>
                <a:cxn ang="0">
                  <a:pos x="74" y="14"/>
                </a:cxn>
                <a:cxn ang="0">
                  <a:pos x="62" y="14"/>
                </a:cxn>
                <a:cxn ang="0">
                  <a:pos x="52" y="12"/>
                </a:cxn>
                <a:cxn ang="0">
                  <a:pos x="41" y="3"/>
                </a:cxn>
                <a:cxn ang="0">
                  <a:pos x="33" y="0"/>
                </a:cxn>
                <a:cxn ang="0">
                  <a:pos x="26" y="0"/>
                </a:cxn>
                <a:cxn ang="0">
                  <a:pos x="17" y="0"/>
                </a:cxn>
                <a:cxn ang="0">
                  <a:pos x="7" y="0"/>
                </a:cxn>
                <a:cxn ang="0">
                  <a:pos x="0" y="7"/>
                </a:cxn>
                <a:cxn ang="0">
                  <a:pos x="3" y="7"/>
                </a:cxn>
                <a:cxn ang="0">
                  <a:pos x="5" y="10"/>
                </a:cxn>
                <a:cxn ang="0">
                  <a:pos x="5" y="12"/>
                </a:cxn>
                <a:cxn ang="0">
                  <a:pos x="7" y="19"/>
                </a:cxn>
                <a:cxn ang="0">
                  <a:pos x="10" y="21"/>
                </a:cxn>
                <a:cxn ang="0">
                  <a:pos x="12" y="24"/>
                </a:cxn>
                <a:cxn ang="0">
                  <a:pos x="15" y="26"/>
                </a:cxn>
                <a:cxn ang="0">
                  <a:pos x="15" y="33"/>
                </a:cxn>
                <a:cxn ang="0">
                  <a:pos x="15" y="43"/>
                </a:cxn>
                <a:cxn ang="0">
                  <a:pos x="10" y="47"/>
                </a:cxn>
                <a:cxn ang="0">
                  <a:pos x="7" y="50"/>
                </a:cxn>
                <a:cxn ang="0">
                  <a:pos x="3" y="59"/>
                </a:cxn>
                <a:cxn ang="0">
                  <a:pos x="3" y="64"/>
                </a:cxn>
                <a:cxn ang="0">
                  <a:pos x="5" y="66"/>
                </a:cxn>
                <a:cxn ang="0">
                  <a:pos x="10" y="66"/>
                </a:cxn>
                <a:cxn ang="0">
                  <a:pos x="12" y="66"/>
                </a:cxn>
                <a:cxn ang="0">
                  <a:pos x="7" y="69"/>
                </a:cxn>
                <a:cxn ang="0">
                  <a:pos x="3" y="73"/>
                </a:cxn>
                <a:cxn ang="0">
                  <a:pos x="52" y="102"/>
                </a:cxn>
                <a:cxn ang="0">
                  <a:pos x="52" y="104"/>
                </a:cxn>
                <a:cxn ang="0">
                  <a:pos x="55" y="114"/>
                </a:cxn>
                <a:cxn ang="0">
                  <a:pos x="76" y="123"/>
                </a:cxn>
                <a:cxn ang="0">
                  <a:pos x="78" y="121"/>
                </a:cxn>
                <a:cxn ang="0">
                  <a:pos x="81" y="114"/>
                </a:cxn>
                <a:cxn ang="0">
                  <a:pos x="85" y="107"/>
                </a:cxn>
                <a:cxn ang="0">
                  <a:pos x="88" y="97"/>
                </a:cxn>
                <a:cxn ang="0">
                  <a:pos x="90" y="97"/>
                </a:cxn>
                <a:cxn ang="0">
                  <a:pos x="95" y="92"/>
                </a:cxn>
                <a:cxn ang="0">
                  <a:pos x="95" y="90"/>
                </a:cxn>
                <a:cxn ang="0">
                  <a:pos x="100" y="88"/>
                </a:cxn>
                <a:cxn ang="0">
                  <a:pos x="102" y="83"/>
                </a:cxn>
                <a:cxn ang="0">
                  <a:pos x="97" y="76"/>
                </a:cxn>
                <a:cxn ang="0">
                  <a:pos x="95" y="64"/>
                </a:cxn>
              </a:cxnLst>
              <a:rect l="0" t="0" r="r" b="b"/>
              <a:pathLst>
                <a:path w="107" h="123">
                  <a:moveTo>
                    <a:pt x="95" y="64"/>
                  </a:moveTo>
                  <a:lnTo>
                    <a:pt x="95" y="50"/>
                  </a:lnTo>
                  <a:lnTo>
                    <a:pt x="95" y="38"/>
                  </a:lnTo>
                  <a:lnTo>
                    <a:pt x="95" y="24"/>
                  </a:lnTo>
                  <a:lnTo>
                    <a:pt x="97" y="24"/>
                  </a:lnTo>
                  <a:lnTo>
                    <a:pt x="102" y="19"/>
                  </a:lnTo>
                  <a:lnTo>
                    <a:pt x="107" y="10"/>
                  </a:lnTo>
                  <a:lnTo>
                    <a:pt x="107" y="10"/>
                  </a:lnTo>
                  <a:lnTo>
                    <a:pt x="107" y="10"/>
                  </a:lnTo>
                  <a:lnTo>
                    <a:pt x="104" y="10"/>
                  </a:lnTo>
                  <a:lnTo>
                    <a:pt x="100" y="10"/>
                  </a:lnTo>
                  <a:lnTo>
                    <a:pt x="93" y="5"/>
                  </a:lnTo>
                  <a:lnTo>
                    <a:pt x="88" y="7"/>
                  </a:lnTo>
                  <a:lnTo>
                    <a:pt x="83" y="7"/>
                  </a:lnTo>
                  <a:lnTo>
                    <a:pt x="81" y="12"/>
                  </a:lnTo>
                  <a:lnTo>
                    <a:pt x="74" y="14"/>
                  </a:lnTo>
                  <a:lnTo>
                    <a:pt x="69" y="14"/>
                  </a:lnTo>
                  <a:lnTo>
                    <a:pt x="62" y="14"/>
                  </a:lnTo>
                  <a:lnTo>
                    <a:pt x="59" y="12"/>
                  </a:lnTo>
                  <a:lnTo>
                    <a:pt x="52" y="12"/>
                  </a:lnTo>
                  <a:lnTo>
                    <a:pt x="50" y="10"/>
                  </a:lnTo>
                  <a:lnTo>
                    <a:pt x="41" y="3"/>
                  </a:lnTo>
                  <a:lnTo>
                    <a:pt x="38" y="0"/>
                  </a:lnTo>
                  <a:lnTo>
                    <a:pt x="33" y="0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17" y="0"/>
                  </a:lnTo>
                  <a:lnTo>
                    <a:pt x="10" y="0"/>
                  </a:lnTo>
                  <a:lnTo>
                    <a:pt x="7" y="0"/>
                  </a:lnTo>
                  <a:lnTo>
                    <a:pt x="5" y="3"/>
                  </a:lnTo>
                  <a:lnTo>
                    <a:pt x="0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2"/>
                  </a:lnTo>
                  <a:lnTo>
                    <a:pt x="7" y="12"/>
                  </a:lnTo>
                  <a:lnTo>
                    <a:pt x="7" y="19"/>
                  </a:lnTo>
                  <a:lnTo>
                    <a:pt x="10" y="19"/>
                  </a:lnTo>
                  <a:lnTo>
                    <a:pt x="10" y="21"/>
                  </a:lnTo>
                  <a:lnTo>
                    <a:pt x="12" y="21"/>
                  </a:lnTo>
                  <a:lnTo>
                    <a:pt x="12" y="24"/>
                  </a:lnTo>
                  <a:lnTo>
                    <a:pt x="15" y="24"/>
                  </a:lnTo>
                  <a:lnTo>
                    <a:pt x="15" y="26"/>
                  </a:lnTo>
                  <a:lnTo>
                    <a:pt x="15" y="31"/>
                  </a:lnTo>
                  <a:lnTo>
                    <a:pt x="15" y="33"/>
                  </a:lnTo>
                  <a:lnTo>
                    <a:pt x="15" y="38"/>
                  </a:lnTo>
                  <a:lnTo>
                    <a:pt x="15" y="43"/>
                  </a:lnTo>
                  <a:lnTo>
                    <a:pt x="12" y="45"/>
                  </a:lnTo>
                  <a:lnTo>
                    <a:pt x="10" y="47"/>
                  </a:lnTo>
                  <a:lnTo>
                    <a:pt x="10" y="47"/>
                  </a:lnTo>
                  <a:lnTo>
                    <a:pt x="7" y="50"/>
                  </a:lnTo>
                  <a:lnTo>
                    <a:pt x="3" y="57"/>
                  </a:lnTo>
                  <a:lnTo>
                    <a:pt x="3" y="59"/>
                  </a:lnTo>
                  <a:lnTo>
                    <a:pt x="3" y="62"/>
                  </a:lnTo>
                  <a:lnTo>
                    <a:pt x="3" y="64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7" y="66"/>
                  </a:lnTo>
                  <a:lnTo>
                    <a:pt x="10" y="66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0" y="69"/>
                  </a:lnTo>
                  <a:lnTo>
                    <a:pt x="7" y="69"/>
                  </a:lnTo>
                  <a:lnTo>
                    <a:pt x="5" y="69"/>
                  </a:lnTo>
                  <a:lnTo>
                    <a:pt x="3" y="73"/>
                  </a:lnTo>
                  <a:lnTo>
                    <a:pt x="5" y="73"/>
                  </a:lnTo>
                  <a:lnTo>
                    <a:pt x="52" y="102"/>
                  </a:lnTo>
                  <a:lnTo>
                    <a:pt x="52" y="104"/>
                  </a:lnTo>
                  <a:lnTo>
                    <a:pt x="52" y="104"/>
                  </a:lnTo>
                  <a:lnTo>
                    <a:pt x="55" y="109"/>
                  </a:lnTo>
                  <a:lnTo>
                    <a:pt x="55" y="114"/>
                  </a:lnTo>
                  <a:lnTo>
                    <a:pt x="74" y="123"/>
                  </a:lnTo>
                  <a:lnTo>
                    <a:pt x="76" y="123"/>
                  </a:lnTo>
                  <a:lnTo>
                    <a:pt x="76" y="121"/>
                  </a:lnTo>
                  <a:lnTo>
                    <a:pt x="78" y="121"/>
                  </a:lnTo>
                  <a:lnTo>
                    <a:pt x="78" y="118"/>
                  </a:lnTo>
                  <a:lnTo>
                    <a:pt x="81" y="114"/>
                  </a:lnTo>
                  <a:lnTo>
                    <a:pt x="83" y="111"/>
                  </a:lnTo>
                  <a:lnTo>
                    <a:pt x="85" y="107"/>
                  </a:lnTo>
                  <a:lnTo>
                    <a:pt x="85" y="102"/>
                  </a:lnTo>
                  <a:lnTo>
                    <a:pt x="88" y="97"/>
                  </a:lnTo>
                  <a:lnTo>
                    <a:pt x="88" y="97"/>
                  </a:lnTo>
                  <a:lnTo>
                    <a:pt x="90" y="97"/>
                  </a:lnTo>
                  <a:lnTo>
                    <a:pt x="93" y="95"/>
                  </a:lnTo>
                  <a:lnTo>
                    <a:pt x="95" y="92"/>
                  </a:lnTo>
                  <a:lnTo>
                    <a:pt x="95" y="90"/>
                  </a:lnTo>
                  <a:lnTo>
                    <a:pt x="95" y="90"/>
                  </a:lnTo>
                  <a:lnTo>
                    <a:pt x="97" y="88"/>
                  </a:lnTo>
                  <a:lnTo>
                    <a:pt x="100" y="88"/>
                  </a:lnTo>
                  <a:lnTo>
                    <a:pt x="102" y="85"/>
                  </a:lnTo>
                  <a:lnTo>
                    <a:pt x="102" y="83"/>
                  </a:lnTo>
                  <a:lnTo>
                    <a:pt x="102" y="83"/>
                  </a:lnTo>
                  <a:lnTo>
                    <a:pt x="97" y="76"/>
                  </a:lnTo>
                  <a:lnTo>
                    <a:pt x="95" y="73"/>
                  </a:lnTo>
                  <a:lnTo>
                    <a:pt x="95" y="6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2" name="Freeform 688">
              <a:extLst>
                <a:ext uri="{FF2B5EF4-FFF2-40B4-BE49-F238E27FC236}">
                  <a16:creationId xmlns:a16="http://schemas.microsoft.com/office/drawing/2014/main" id="{7E023D99-C9B5-D343-8A79-D4BF2EDC8D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6980" y="2651449"/>
              <a:ext cx="522067" cy="306916"/>
            </a:xfrm>
            <a:custGeom>
              <a:avLst/>
              <a:gdLst/>
              <a:ahLst/>
              <a:cxnLst>
                <a:cxn ang="0">
                  <a:pos x="0" y="45"/>
                </a:cxn>
                <a:cxn ang="0">
                  <a:pos x="14" y="54"/>
                </a:cxn>
                <a:cxn ang="0">
                  <a:pos x="14" y="47"/>
                </a:cxn>
                <a:cxn ang="0">
                  <a:pos x="23" y="45"/>
                </a:cxn>
                <a:cxn ang="0">
                  <a:pos x="28" y="40"/>
                </a:cxn>
                <a:cxn ang="0">
                  <a:pos x="30" y="40"/>
                </a:cxn>
                <a:cxn ang="0">
                  <a:pos x="35" y="38"/>
                </a:cxn>
                <a:cxn ang="0">
                  <a:pos x="45" y="43"/>
                </a:cxn>
                <a:cxn ang="0">
                  <a:pos x="54" y="45"/>
                </a:cxn>
                <a:cxn ang="0">
                  <a:pos x="56" y="50"/>
                </a:cxn>
                <a:cxn ang="0">
                  <a:pos x="54" y="54"/>
                </a:cxn>
                <a:cxn ang="0">
                  <a:pos x="66" y="57"/>
                </a:cxn>
                <a:cxn ang="0">
                  <a:pos x="75" y="57"/>
                </a:cxn>
                <a:cxn ang="0">
                  <a:pos x="80" y="62"/>
                </a:cxn>
                <a:cxn ang="0">
                  <a:pos x="85" y="69"/>
                </a:cxn>
                <a:cxn ang="0">
                  <a:pos x="89" y="76"/>
                </a:cxn>
                <a:cxn ang="0">
                  <a:pos x="111" y="87"/>
                </a:cxn>
                <a:cxn ang="0">
                  <a:pos x="127" y="97"/>
                </a:cxn>
                <a:cxn ang="0">
                  <a:pos x="139" y="99"/>
                </a:cxn>
                <a:cxn ang="0">
                  <a:pos x="141" y="102"/>
                </a:cxn>
                <a:cxn ang="0">
                  <a:pos x="141" y="111"/>
                </a:cxn>
                <a:cxn ang="0">
                  <a:pos x="151" y="111"/>
                </a:cxn>
                <a:cxn ang="0">
                  <a:pos x="158" y="111"/>
                </a:cxn>
                <a:cxn ang="0">
                  <a:pos x="160" y="104"/>
                </a:cxn>
                <a:cxn ang="0">
                  <a:pos x="165" y="99"/>
                </a:cxn>
                <a:cxn ang="0">
                  <a:pos x="160" y="92"/>
                </a:cxn>
                <a:cxn ang="0">
                  <a:pos x="160" y="87"/>
                </a:cxn>
                <a:cxn ang="0">
                  <a:pos x="153" y="85"/>
                </a:cxn>
                <a:cxn ang="0">
                  <a:pos x="156" y="80"/>
                </a:cxn>
                <a:cxn ang="0">
                  <a:pos x="163" y="80"/>
                </a:cxn>
                <a:cxn ang="0">
                  <a:pos x="170" y="73"/>
                </a:cxn>
                <a:cxn ang="0">
                  <a:pos x="177" y="71"/>
                </a:cxn>
                <a:cxn ang="0">
                  <a:pos x="179" y="64"/>
                </a:cxn>
                <a:cxn ang="0">
                  <a:pos x="186" y="64"/>
                </a:cxn>
                <a:cxn ang="0">
                  <a:pos x="196" y="59"/>
                </a:cxn>
                <a:cxn ang="0">
                  <a:pos x="196" y="66"/>
                </a:cxn>
                <a:cxn ang="0">
                  <a:pos x="196" y="71"/>
                </a:cxn>
                <a:cxn ang="0">
                  <a:pos x="203" y="71"/>
                </a:cxn>
                <a:cxn ang="0">
                  <a:pos x="215" y="71"/>
                </a:cxn>
                <a:cxn ang="0">
                  <a:pos x="219" y="66"/>
                </a:cxn>
                <a:cxn ang="0">
                  <a:pos x="229" y="64"/>
                </a:cxn>
                <a:cxn ang="0">
                  <a:pos x="222" y="62"/>
                </a:cxn>
                <a:cxn ang="0">
                  <a:pos x="212" y="57"/>
                </a:cxn>
                <a:cxn ang="0">
                  <a:pos x="208" y="57"/>
                </a:cxn>
                <a:cxn ang="0">
                  <a:pos x="198" y="57"/>
                </a:cxn>
                <a:cxn ang="0">
                  <a:pos x="191" y="54"/>
                </a:cxn>
                <a:cxn ang="0">
                  <a:pos x="200" y="47"/>
                </a:cxn>
                <a:cxn ang="0">
                  <a:pos x="198" y="45"/>
                </a:cxn>
                <a:cxn ang="0">
                  <a:pos x="191" y="50"/>
                </a:cxn>
                <a:cxn ang="0">
                  <a:pos x="179" y="54"/>
                </a:cxn>
                <a:cxn ang="0">
                  <a:pos x="174" y="59"/>
                </a:cxn>
                <a:cxn ang="0">
                  <a:pos x="165" y="59"/>
                </a:cxn>
                <a:cxn ang="0">
                  <a:pos x="144" y="50"/>
                </a:cxn>
                <a:cxn ang="0">
                  <a:pos x="137" y="43"/>
                </a:cxn>
                <a:cxn ang="0">
                  <a:pos x="125" y="28"/>
                </a:cxn>
                <a:cxn ang="0">
                  <a:pos x="115" y="26"/>
                </a:cxn>
                <a:cxn ang="0">
                  <a:pos x="63" y="14"/>
                </a:cxn>
                <a:cxn ang="0">
                  <a:pos x="42" y="2"/>
                </a:cxn>
              </a:cxnLst>
              <a:rect l="0" t="0" r="r" b="b"/>
              <a:pathLst>
                <a:path w="229" h="111">
                  <a:moveTo>
                    <a:pt x="0" y="7"/>
                  </a:moveTo>
                  <a:lnTo>
                    <a:pt x="0" y="19"/>
                  </a:lnTo>
                  <a:lnTo>
                    <a:pt x="0" y="33"/>
                  </a:lnTo>
                  <a:lnTo>
                    <a:pt x="0" y="45"/>
                  </a:lnTo>
                  <a:lnTo>
                    <a:pt x="0" y="57"/>
                  </a:lnTo>
                  <a:lnTo>
                    <a:pt x="14" y="57"/>
                  </a:lnTo>
                  <a:lnTo>
                    <a:pt x="14" y="57"/>
                  </a:lnTo>
                  <a:lnTo>
                    <a:pt x="14" y="54"/>
                  </a:lnTo>
                  <a:lnTo>
                    <a:pt x="14" y="52"/>
                  </a:lnTo>
                  <a:lnTo>
                    <a:pt x="11" y="50"/>
                  </a:lnTo>
                  <a:lnTo>
                    <a:pt x="14" y="47"/>
                  </a:lnTo>
                  <a:lnTo>
                    <a:pt x="14" y="47"/>
                  </a:lnTo>
                  <a:lnTo>
                    <a:pt x="16" y="47"/>
                  </a:lnTo>
                  <a:lnTo>
                    <a:pt x="16" y="45"/>
                  </a:lnTo>
                  <a:lnTo>
                    <a:pt x="19" y="45"/>
                  </a:lnTo>
                  <a:lnTo>
                    <a:pt x="23" y="45"/>
                  </a:lnTo>
                  <a:lnTo>
                    <a:pt x="26" y="45"/>
                  </a:lnTo>
                  <a:lnTo>
                    <a:pt x="26" y="43"/>
                  </a:lnTo>
                  <a:lnTo>
                    <a:pt x="26" y="40"/>
                  </a:lnTo>
                  <a:lnTo>
                    <a:pt x="28" y="40"/>
                  </a:lnTo>
                  <a:lnTo>
                    <a:pt x="30" y="43"/>
                  </a:lnTo>
                  <a:lnTo>
                    <a:pt x="33" y="43"/>
                  </a:lnTo>
                  <a:lnTo>
                    <a:pt x="33" y="40"/>
                  </a:lnTo>
                  <a:lnTo>
                    <a:pt x="30" y="40"/>
                  </a:lnTo>
                  <a:lnTo>
                    <a:pt x="28" y="40"/>
                  </a:lnTo>
                  <a:lnTo>
                    <a:pt x="30" y="38"/>
                  </a:lnTo>
                  <a:lnTo>
                    <a:pt x="33" y="38"/>
                  </a:lnTo>
                  <a:lnTo>
                    <a:pt x="35" y="38"/>
                  </a:lnTo>
                  <a:lnTo>
                    <a:pt x="35" y="38"/>
                  </a:lnTo>
                  <a:lnTo>
                    <a:pt x="40" y="40"/>
                  </a:lnTo>
                  <a:lnTo>
                    <a:pt x="42" y="43"/>
                  </a:lnTo>
                  <a:lnTo>
                    <a:pt x="45" y="43"/>
                  </a:lnTo>
                  <a:lnTo>
                    <a:pt x="47" y="43"/>
                  </a:lnTo>
                  <a:lnTo>
                    <a:pt x="49" y="43"/>
                  </a:lnTo>
                  <a:lnTo>
                    <a:pt x="52" y="45"/>
                  </a:lnTo>
                  <a:lnTo>
                    <a:pt x="54" y="45"/>
                  </a:lnTo>
                  <a:lnTo>
                    <a:pt x="54" y="47"/>
                  </a:lnTo>
                  <a:lnTo>
                    <a:pt x="54" y="47"/>
                  </a:lnTo>
                  <a:lnTo>
                    <a:pt x="54" y="50"/>
                  </a:lnTo>
                  <a:lnTo>
                    <a:pt x="56" y="50"/>
                  </a:lnTo>
                  <a:lnTo>
                    <a:pt x="54" y="50"/>
                  </a:lnTo>
                  <a:lnTo>
                    <a:pt x="54" y="52"/>
                  </a:lnTo>
                  <a:lnTo>
                    <a:pt x="54" y="52"/>
                  </a:lnTo>
                  <a:lnTo>
                    <a:pt x="54" y="54"/>
                  </a:lnTo>
                  <a:lnTo>
                    <a:pt x="54" y="57"/>
                  </a:lnTo>
                  <a:lnTo>
                    <a:pt x="59" y="57"/>
                  </a:lnTo>
                  <a:lnTo>
                    <a:pt x="63" y="57"/>
                  </a:lnTo>
                  <a:lnTo>
                    <a:pt x="66" y="57"/>
                  </a:lnTo>
                  <a:lnTo>
                    <a:pt x="71" y="59"/>
                  </a:lnTo>
                  <a:lnTo>
                    <a:pt x="73" y="59"/>
                  </a:lnTo>
                  <a:lnTo>
                    <a:pt x="73" y="57"/>
                  </a:lnTo>
                  <a:lnTo>
                    <a:pt x="75" y="57"/>
                  </a:lnTo>
                  <a:lnTo>
                    <a:pt x="75" y="57"/>
                  </a:lnTo>
                  <a:lnTo>
                    <a:pt x="80" y="59"/>
                  </a:lnTo>
                  <a:lnTo>
                    <a:pt x="80" y="59"/>
                  </a:lnTo>
                  <a:lnTo>
                    <a:pt x="80" y="62"/>
                  </a:lnTo>
                  <a:lnTo>
                    <a:pt x="82" y="64"/>
                  </a:lnTo>
                  <a:lnTo>
                    <a:pt x="82" y="66"/>
                  </a:lnTo>
                  <a:lnTo>
                    <a:pt x="85" y="66"/>
                  </a:lnTo>
                  <a:lnTo>
                    <a:pt x="85" y="69"/>
                  </a:lnTo>
                  <a:lnTo>
                    <a:pt x="87" y="71"/>
                  </a:lnTo>
                  <a:lnTo>
                    <a:pt x="87" y="73"/>
                  </a:lnTo>
                  <a:lnTo>
                    <a:pt x="87" y="76"/>
                  </a:lnTo>
                  <a:lnTo>
                    <a:pt x="89" y="76"/>
                  </a:lnTo>
                  <a:lnTo>
                    <a:pt x="101" y="83"/>
                  </a:lnTo>
                  <a:lnTo>
                    <a:pt x="106" y="85"/>
                  </a:lnTo>
                  <a:lnTo>
                    <a:pt x="108" y="87"/>
                  </a:lnTo>
                  <a:lnTo>
                    <a:pt x="111" y="87"/>
                  </a:lnTo>
                  <a:lnTo>
                    <a:pt x="115" y="90"/>
                  </a:lnTo>
                  <a:lnTo>
                    <a:pt x="120" y="92"/>
                  </a:lnTo>
                  <a:lnTo>
                    <a:pt x="125" y="97"/>
                  </a:lnTo>
                  <a:lnTo>
                    <a:pt x="127" y="97"/>
                  </a:lnTo>
                  <a:lnTo>
                    <a:pt x="130" y="97"/>
                  </a:lnTo>
                  <a:lnTo>
                    <a:pt x="130" y="97"/>
                  </a:lnTo>
                  <a:lnTo>
                    <a:pt x="132" y="97"/>
                  </a:lnTo>
                  <a:lnTo>
                    <a:pt x="139" y="99"/>
                  </a:lnTo>
                  <a:lnTo>
                    <a:pt x="139" y="99"/>
                  </a:lnTo>
                  <a:lnTo>
                    <a:pt x="141" y="99"/>
                  </a:lnTo>
                  <a:lnTo>
                    <a:pt x="141" y="102"/>
                  </a:lnTo>
                  <a:lnTo>
                    <a:pt x="141" y="102"/>
                  </a:lnTo>
                  <a:lnTo>
                    <a:pt x="141" y="104"/>
                  </a:lnTo>
                  <a:lnTo>
                    <a:pt x="141" y="106"/>
                  </a:lnTo>
                  <a:lnTo>
                    <a:pt x="141" y="109"/>
                  </a:lnTo>
                  <a:lnTo>
                    <a:pt x="141" y="111"/>
                  </a:lnTo>
                  <a:lnTo>
                    <a:pt x="141" y="111"/>
                  </a:lnTo>
                  <a:lnTo>
                    <a:pt x="148" y="109"/>
                  </a:lnTo>
                  <a:lnTo>
                    <a:pt x="148" y="111"/>
                  </a:lnTo>
                  <a:lnTo>
                    <a:pt x="151" y="111"/>
                  </a:lnTo>
                  <a:lnTo>
                    <a:pt x="153" y="111"/>
                  </a:lnTo>
                  <a:lnTo>
                    <a:pt x="156" y="111"/>
                  </a:lnTo>
                  <a:lnTo>
                    <a:pt x="156" y="111"/>
                  </a:lnTo>
                  <a:lnTo>
                    <a:pt x="158" y="111"/>
                  </a:lnTo>
                  <a:lnTo>
                    <a:pt x="158" y="109"/>
                  </a:lnTo>
                  <a:lnTo>
                    <a:pt x="158" y="109"/>
                  </a:lnTo>
                  <a:lnTo>
                    <a:pt x="158" y="104"/>
                  </a:lnTo>
                  <a:lnTo>
                    <a:pt x="160" y="104"/>
                  </a:lnTo>
                  <a:lnTo>
                    <a:pt x="163" y="102"/>
                  </a:lnTo>
                  <a:lnTo>
                    <a:pt x="163" y="102"/>
                  </a:lnTo>
                  <a:lnTo>
                    <a:pt x="165" y="99"/>
                  </a:lnTo>
                  <a:lnTo>
                    <a:pt x="165" y="99"/>
                  </a:lnTo>
                  <a:lnTo>
                    <a:pt x="165" y="97"/>
                  </a:lnTo>
                  <a:lnTo>
                    <a:pt x="163" y="97"/>
                  </a:lnTo>
                  <a:lnTo>
                    <a:pt x="163" y="95"/>
                  </a:lnTo>
                  <a:lnTo>
                    <a:pt x="160" y="92"/>
                  </a:lnTo>
                  <a:lnTo>
                    <a:pt x="163" y="90"/>
                  </a:lnTo>
                  <a:lnTo>
                    <a:pt x="163" y="90"/>
                  </a:lnTo>
                  <a:lnTo>
                    <a:pt x="163" y="87"/>
                  </a:lnTo>
                  <a:lnTo>
                    <a:pt x="160" y="87"/>
                  </a:lnTo>
                  <a:lnTo>
                    <a:pt x="158" y="87"/>
                  </a:lnTo>
                  <a:lnTo>
                    <a:pt x="156" y="87"/>
                  </a:lnTo>
                  <a:lnTo>
                    <a:pt x="156" y="85"/>
                  </a:lnTo>
                  <a:lnTo>
                    <a:pt x="153" y="85"/>
                  </a:lnTo>
                  <a:lnTo>
                    <a:pt x="151" y="83"/>
                  </a:lnTo>
                  <a:lnTo>
                    <a:pt x="153" y="83"/>
                  </a:lnTo>
                  <a:lnTo>
                    <a:pt x="153" y="80"/>
                  </a:lnTo>
                  <a:lnTo>
                    <a:pt x="156" y="80"/>
                  </a:lnTo>
                  <a:lnTo>
                    <a:pt x="156" y="78"/>
                  </a:lnTo>
                  <a:lnTo>
                    <a:pt x="158" y="78"/>
                  </a:lnTo>
                  <a:lnTo>
                    <a:pt x="160" y="80"/>
                  </a:lnTo>
                  <a:lnTo>
                    <a:pt x="163" y="80"/>
                  </a:lnTo>
                  <a:lnTo>
                    <a:pt x="165" y="80"/>
                  </a:lnTo>
                  <a:lnTo>
                    <a:pt x="167" y="80"/>
                  </a:lnTo>
                  <a:lnTo>
                    <a:pt x="170" y="76"/>
                  </a:lnTo>
                  <a:lnTo>
                    <a:pt x="170" y="73"/>
                  </a:lnTo>
                  <a:lnTo>
                    <a:pt x="172" y="73"/>
                  </a:lnTo>
                  <a:lnTo>
                    <a:pt x="177" y="73"/>
                  </a:lnTo>
                  <a:lnTo>
                    <a:pt x="177" y="71"/>
                  </a:lnTo>
                  <a:lnTo>
                    <a:pt x="177" y="71"/>
                  </a:lnTo>
                  <a:lnTo>
                    <a:pt x="177" y="69"/>
                  </a:lnTo>
                  <a:lnTo>
                    <a:pt x="177" y="66"/>
                  </a:lnTo>
                  <a:lnTo>
                    <a:pt x="179" y="66"/>
                  </a:lnTo>
                  <a:lnTo>
                    <a:pt x="179" y="64"/>
                  </a:lnTo>
                  <a:lnTo>
                    <a:pt x="182" y="64"/>
                  </a:lnTo>
                  <a:lnTo>
                    <a:pt x="182" y="66"/>
                  </a:lnTo>
                  <a:lnTo>
                    <a:pt x="184" y="64"/>
                  </a:lnTo>
                  <a:lnTo>
                    <a:pt x="186" y="64"/>
                  </a:lnTo>
                  <a:lnTo>
                    <a:pt x="191" y="62"/>
                  </a:lnTo>
                  <a:lnTo>
                    <a:pt x="191" y="62"/>
                  </a:lnTo>
                  <a:lnTo>
                    <a:pt x="193" y="59"/>
                  </a:lnTo>
                  <a:lnTo>
                    <a:pt x="196" y="59"/>
                  </a:lnTo>
                  <a:lnTo>
                    <a:pt x="196" y="62"/>
                  </a:lnTo>
                  <a:lnTo>
                    <a:pt x="196" y="62"/>
                  </a:lnTo>
                  <a:lnTo>
                    <a:pt x="198" y="64"/>
                  </a:lnTo>
                  <a:lnTo>
                    <a:pt x="196" y="66"/>
                  </a:lnTo>
                  <a:lnTo>
                    <a:pt x="193" y="66"/>
                  </a:lnTo>
                  <a:lnTo>
                    <a:pt x="193" y="66"/>
                  </a:lnTo>
                  <a:lnTo>
                    <a:pt x="193" y="71"/>
                  </a:lnTo>
                  <a:lnTo>
                    <a:pt x="196" y="71"/>
                  </a:lnTo>
                  <a:lnTo>
                    <a:pt x="196" y="71"/>
                  </a:lnTo>
                  <a:lnTo>
                    <a:pt x="198" y="71"/>
                  </a:lnTo>
                  <a:lnTo>
                    <a:pt x="200" y="71"/>
                  </a:lnTo>
                  <a:lnTo>
                    <a:pt x="203" y="71"/>
                  </a:lnTo>
                  <a:lnTo>
                    <a:pt x="205" y="71"/>
                  </a:lnTo>
                  <a:lnTo>
                    <a:pt x="208" y="71"/>
                  </a:lnTo>
                  <a:lnTo>
                    <a:pt x="212" y="71"/>
                  </a:lnTo>
                  <a:lnTo>
                    <a:pt x="215" y="71"/>
                  </a:lnTo>
                  <a:lnTo>
                    <a:pt x="215" y="69"/>
                  </a:lnTo>
                  <a:lnTo>
                    <a:pt x="217" y="69"/>
                  </a:lnTo>
                  <a:lnTo>
                    <a:pt x="217" y="69"/>
                  </a:lnTo>
                  <a:lnTo>
                    <a:pt x="219" y="66"/>
                  </a:lnTo>
                  <a:lnTo>
                    <a:pt x="222" y="66"/>
                  </a:lnTo>
                  <a:lnTo>
                    <a:pt x="224" y="66"/>
                  </a:lnTo>
                  <a:lnTo>
                    <a:pt x="224" y="64"/>
                  </a:lnTo>
                  <a:lnTo>
                    <a:pt x="229" y="64"/>
                  </a:lnTo>
                  <a:lnTo>
                    <a:pt x="229" y="64"/>
                  </a:lnTo>
                  <a:lnTo>
                    <a:pt x="226" y="62"/>
                  </a:lnTo>
                  <a:lnTo>
                    <a:pt x="226" y="62"/>
                  </a:lnTo>
                  <a:lnTo>
                    <a:pt x="222" y="62"/>
                  </a:lnTo>
                  <a:lnTo>
                    <a:pt x="219" y="59"/>
                  </a:lnTo>
                  <a:lnTo>
                    <a:pt x="217" y="59"/>
                  </a:lnTo>
                  <a:lnTo>
                    <a:pt x="215" y="59"/>
                  </a:lnTo>
                  <a:lnTo>
                    <a:pt x="212" y="57"/>
                  </a:lnTo>
                  <a:lnTo>
                    <a:pt x="212" y="57"/>
                  </a:lnTo>
                  <a:lnTo>
                    <a:pt x="210" y="54"/>
                  </a:lnTo>
                  <a:lnTo>
                    <a:pt x="210" y="54"/>
                  </a:lnTo>
                  <a:lnTo>
                    <a:pt x="208" y="57"/>
                  </a:lnTo>
                  <a:lnTo>
                    <a:pt x="205" y="57"/>
                  </a:lnTo>
                  <a:lnTo>
                    <a:pt x="205" y="59"/>
                  </a:lnTo>
                  <a:lnTo>
                    <a:pt x="203" y="59"/>
                  </a:lnTo>
                  <a:lnTo>
                    <a:pt x="198" y="57"/>
                  </a:lnTo>
                  <a:lnTo>
                    <a:pt x="196" y="54"/>
                  </a:lnTo>
                  <a:lnTo>
                    <a:pt x="193" y="54"/>
                  </a:lnTo>
                  <a:lnTo>
                    <a:pt x="193" y="54"/>
                  </a:lnTo>
                  <a:lnTo>
                    <a:pt x="191" y="54"/>
                  </a:lnTo>
                  <a:lnTo>
                    <a:pt x="191" y="52"/>
                  </a:lnTo>
                  <a:lnTo>
                    <a:pt x="193" y="50"/>
                  </a:lnTo>
                  <a:lnTo>
                    <a:pt x="198" y="50"/>
                  </a:lnTo>
                  <a:lnTo>
                    <a:pt x="200" y="47"/>
                  </a:lnTo>
                  <a:lnTo>
                    <a:pt x="203" y="45"/>
                  </a:lnTo>
                  <a:lnTo>
                    <a:pt x="203" y="43"/>
                  </a:lnTo>
                  <a:lnTo>
                    <a:pt x="198" y="43"/>
                  </a:lnTo>
                  <a:lnTo>
                    <a:pt x="198" y="45"/>
                  </a:lnTo>
                  <a:lnTo>
                    <a:pt x="196" y="47"/>
                  </a:lnTo>
                  <a:lnTo>
                    <a:pt x="193" y="47"/>
                  </a:lnTo>
                  <a:lnTo>
                    <a:pt x="191" y="47"/>
                  </a:lnTo>
                  <a:lnTo>
                    <a:pt x="191" y="50"/>
                  </a:lnTo>
                  <a:lnTo>
                    <a:pt x="189" y="50"/>
                  </a:lnTo>
                  <a:lnTo>
                    <a:pt x="184" y="52"/>
                  </a:lnTo>
                  <a:lnTo>
                    <a:pt x="179" y="52"/>
                  </a:lnTo>
                  <a:lnTo>
                    <a:pt x="179" y="54"/>
                  </a:lnTo>
                  <a:lnTo>
                    <a:pt x="177" y="54"/>
                  </a:lnTo>
                  <a:lnTo>
                    <a:pt x="174" y="57"/>
                  </a:lnTo>
                  <a:lnTo>
                    <a:pt x="174" y="57"/>
                  </a:lnTo>
                  <a:lnTo>
                    <a:pt x="174" y="59"/>
                  </a:lnTo>
                  <a:lnTo>
                    <a:pt x="172" y="59"/>
                  </a:lnTo>
                  <a:lnTo>
                    <a:pt x="170" y="59"/>
                  </a:lnTo>
                  <a:lnTo>
                    <a:pt x="167" y="59"/>
                  </a:lnTo>
                  <a:lnTo>
                    <a:pt x="165" y="59"/>
                  </a:lnTo>
                  <a:lnTo>
                    <a:pt x="163" y="59"/>
                  </a:lnTo>
                  <a:lnTo>
                    <a:pt x="158" y="57"/>
                  </a:lnTo>
                  <a:lnTo>
                    <a:pt x="146" y="57"/>
                  </a:lnTo>
                  <a:lnTo>
                    <a:pt x="144" y="50"/>
                  </a:lnTo>
                  <a:lnTo>
                    <a:pt x="134" y="47"/>
                  </a:lnTo>
                  <a:lnTo>
                    <a:pt x="134" y="45"/>
                  </a:lnTo>
                  <a:lnTo>
                    <a:pt x="134" y="43"/>
                  </a:lnTo>
                  <a:lnTo>
                    <a:pt x="137" y="43"/>
                  </a:lnTo>
                  <a:lnTo>
                    <a:pt x="137" y="36"/>
                  </a:lnTo>
                  <a:lnTo>
                    <a:pt x="132" y="36"/>
                  </a:lnTo>
                  <a:lnTo>
                    <a:pt x="130" y="28"/>
                  </a:lnTo>
                  <a:lnTo>
                    <a:pt x="125" y="28"/>
                  </a:lnTo>
                  <a:lnTo>
                    <a:pt x="125" y="26"/>
                  </a:lnTo>
                  <a:lnTo>
                    <a:pt x="120" y="26"/>
                  </a:lnTo>
                  <a:lnTo>
                    <a:pt x="120" y="24"/>
                  </a:lnTo>
                  <a:lnTo>
                    <a:pt x="115" y="26"/>
                  </a:lnTo>
                  <a:lnTo>
                    <a:pt x="99" y="26"/>
                  </a:lnTo>
                  <a:lnTo>
                    <a:pt x="80" y="26"/>
                  </a:lnTo>
                  <a:lnTo>
                    <a:pt x="73" y="21"/>
                  </a:lnTo>
                  <a:lnTo>
                    <a:pt x="63" y="14"/>
                  </a:lnTo>
                  <a:lnTo>
                    <a:pt x="54" y="7"/>
                  </a:lnTo>
                  <a:lnTo>
                    <a:pt x="52" y="7"/>
                  </a:lnTo>
                  <a:lnTo>
                    <a:pt x="47" y="5"/>
                  </a:lnTo>
                  <a:lnTo>
                    <a:pt x="42" y="2"/>
                  </a:lnTo>
                  <a:lnTo>
                    <a:pt x="35" y="0"/>
                  </a:lnTo>
                  <a:lnTo>
                    <a:pt x="0" y="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3" name="Freeform 690">
              <a:extLst>
                <a:ext uri="{FF2B5EF4-FFF2-40B4-BE49-F238E27FC236}">
                  <a16:creationId xmlns:a16="http://schemas.microsoft.com/office/drawing/2014/main" id="{C168EE46-02E7-3047-8A45-1035C2DC1D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3652" y="2018263"/>
              <a:ext cx="15958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2"/>
                  </a:lnTo>
                  <a:lnTo>
                    <a:pt x="5" y="2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4" name="Freeform 691">
              <a:extLst>
                <a:ext uri="{FF2B5EF4-FFF2-40B4-BE49-F238E27FC236}">
                  <a16:creationId xmlns:a16="http://schemas.microsoft.com/office/drawing/2014/main" id="{17AA480C-B95B-7A43-9AFF-3E8F5B27E9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3652" y="2018263"/>
              <a:ext cx="15958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2"/>
                  </a:lnTo>
                  <a:lnTo>
                    <a:pt x="5" y="2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5" name="Freeform 692">
              <a:extLst>
                <a:ext uri="{FF2B5EF4-FFF2-40B4-BE49-F238E27FC236}">
                  <a16:creationId xmlns:a16="http://schemas.microsoft.com/office/drawing/2014/main" id="{FB4BCBED-B8EB-4B4B-AF73-DB33CE3F16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3363" y="2703984"/>
              <a:ext cx="189220" cy="105070"/>
            </a:xfrm>
            <a:custGeom>
              <a:avLst/>
              <a:gdLst/>
              <a:ahLst/>
              <a:cxnLst>
                <a:cxn ang="0">
                  <a:pos x="7" y="38"/>
                </a:cxn>
                <a:cxn ang="0">
                  <a:pos x="7" y="33"/>
                </a:cxn>
                <a:cxn ang="0">
                  <a:pos x="5" y="28"/>
                </a:cxn>
                <a:cxn ang="0">
                  <a:pos x="0" y="26"/>
                </a:cxn>
                <a:cxn ang="0">
                  <a:pos x="0" y="21"/>
                </a:cxn>
                <a:cxn ang="0">
                  <a:pos x="2" y="17"/>
                </a:cxn>
                <a:cxn ang="0">
                  <a:pos x="5" y="14"/>
                </a:cxn>
                <a:cxn ang="0">
                  <a:pos x="2" y="12"/>
                </a:cxn>
                <a:cxn ang="0">
                  <a:pos x="0" y="9"/>
                </a:cxn>
                <a:cxn ang="0">
                  <a:pos x="0" y="5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5" y="2"/>
                </a:cxn>
                <a:cxn ang="0">
                  <a:pos x="7" y="5"/>
                </a:cxn>
                <a:cxn ang="0">
                  <a:pos x="12" y="5"/>
                </a:cxn>
                <a:cxn ang="0">
                  <a:pos x="19" y="5"/>
                </a:cxn>
                <a:cxn ang="0">
                  <a:pos x="31" y="5"/>
                </a:cxn>
                <a:cxn ang="0">
                  <a:pos x="40" y="7"/>
                </a:cxn>
                <a:cxn ang="0">
                  <a:pos x="45" y="5"/>
                </a:cxn>
                <a:cxn ang="0">
                  <a:pos x="49" y="5"/>
                </a:cxn>
                <a:cxn ang="0">
                  <a:pos x="54" y="2"/>
                </a:cxn>
                <a:cxn ang="0">
                  <a:pos x="61" y="0"/>
                </a:cxn>
                <a:cxn ang="0">
                  <a:pos x="66" y="0"/>
                </a:cxn>
                <a:cxn ang="0">
                  <a:pos x="66" y="2"/>
                </a:cxn>
                <a:cxn ang="0">
                  <a:pos x="73" y="2"/>
                </a:cxn>
                <a:cxn ang="0">
                  <a:pos x="78" y="5"/>
                </a:cxn>
                <a:cxn ang="0">
                  <a:pos x="83" y="5"/>
                </a:cxn>
                <a:cxn ang="0">
                  <a:pos x="83" y="7"/>
                </a:cxn>
                <a:cxn ang="0">
                  <a:pos x="80" y="9"/>
                </a:cxn>
                <a:cxn ang="0">
                  <a:pos x="78" y="12"/>
                </a:cxn>
                <a:cxn ang="0">
                  <a:pos x="73" y="14"/>
                </a:cxn>
                <a:cxn ang="0">
                  <a:pos x="73" y="19"/>
                </a:cxn>
                <a:cxn ang="0">
                  <a:pos x="71" y="19"/>
                </a:cxn>
                <a:cxn ang="0">
                  <a:pos x="71" y="21"/>
                </a:cxn>
                <a:cxn ang="0">
                  <a:pos x="68" y="21"/>
                </a:cxn>
                <a:cxn ang="0">
                  <a:pos x="68" y="24"/>
                </a:cxn>
                <a:cxn ang="0">
                  <a:pos x="71" y="24"/>
                </a:cxn>
                <a:cxn ang="0">
                  <a:pos x="71" y="24"/>
                </a:cxn>
                <a:cxn ang="0">
                  <a:pos x="73" y="26"/>
                </a:cxn>
                <a:cxn ang="0">
                  <a:pos x="75" y="28"/>
                </a:cxn>
                <a:cxn ang="0">
                  <a:pos x="75" y="31"/>
                </a:cxn>
                <a:cxn ang="0">
                  <a:pos x="73" y="31"/>
                </a:cxn>
                <a:cxn ang="0">
                  <a:pos x="68" y="31"/>
                </a:cxn>
                <a:cxn ang="0">
                  <a:pos x="64" y="28"/>
                </a:cxn>
                <a:cxn ang="0">
                  <a:pos x="59" y="31"/>
                </a:cxn>
                <a:cxn ang="0">
                  <a:pos x="54" y="31"/>
                </a:cxn>
                <a:cxn ang="0">
                  <a:pos x="52" y="31"/>
                </a:cxn>
                <a:cxn ang="0">
                  <a:pos x="49" y="31"/>
                </a:cxn>
                <a:cxn ang="0">
                  <a:pos x="49" y="35"/>
                </a:cxn>
                <a:cxn ang="0">
                  <a:pos x="45" y="38"/>
                </a:cxn>
                <a:cxn ang="0">
                  <a:pos x="40" y="38"/>
                </a:cxn>
                <a:cxn ang="0">
                  <a:pos x="33" y="35"/>
                </a:cxn>
                <a:cxn ang="0">
                  <a:pos x="31" y="35"/>
                </a:cxn>
                <a:cxn ang="0">
                  <a:pos x="28" y="35"/>
                </a:cxn>
                <a:cxn ang="0">
                  <a:pos x="19" y="35"/>
                </a:cxn>
                <a:cxn ang="0">
                  <a:pos x="14" y="35"/>
                </a:cxn>
                <a:cxn ang="0">
                  <a:pos x="9" y="38"/>
                </a:cxn>
                <a:cxn ang="0">
                  <a:pos x="7" y="38"/>
                </a:cxn>
              </a:cxnLst>
              <a:rect l="0" t="0" r="r" b="b"/>
              <a:pathLst>
                <a:path w="83" h="38">
                  <a:moveTo>
                    <a:pt x="7" y="38"/>
                  </a:moveTo>
                  <a:lnTo>
                    <a:pt x="7" y="33"/>
                  </a:lnTo>
                  <a:lnTo>
                    <a:pt x="5" y="28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2" y="17"/>
                  </a:lnTo>
                  <a:lnTo>
                    <a:pt x="5" y="14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5" y="2"/>
                  </a:lnTo>
                  <a:lnTo>
                    <a:pt x="7" y="5"/>
                  </a:lnTo>
                  <a:lnTo>
                    <a:pt x="12" y="5"/>
                  </a:lnTo>
                  <a:lnTo>
                    <a:pt x="19" y="5"/>
                  </a:lnTo>
                  <a:lnTo>
                    <a:pt x="31" y="5"/>
                  </a:lnTo>
                  <a:lnTo>
                    <a:pt x="40" y="7"/>
                  </a:lnTo>
                  <a:lnTo>
                    <a:pt x="45" y="5"/>
                  </a:lnTo>
                  <a:lnTo>
                    <a:pt x="49" y="5"/>
                  </a:lnTo>
                  <a:lnTo>
                    <a:pt x="54" y="2"/>
                  </a:lnTo>
                  <a:lnTo>
                    <a:pt x="61" y="0"/>
                  </a:lnTo>
                  <a:lnTo>
                    <a:pt x="66" y="0"/>
                  </a:lnTo>
                  <a:lnTo>
                    <a:pt x="66" y="2"/>
                  </a:lnTo>
                  <a:lnTo>
                    <a:pt x="73" y="2"/>
                  </a:lnTo>
                  <a:lnTo>
                    <a:pt x="78" y="5"/>
                  </a:lnTo>
                  <a:lnTo>
                    <a:pt x="83" y="5"/>
                  </a:lnTo>
                  <a:lnTo>
                    <a:pt x="83" y="7"/>
                  </a:lnTo>
                  <a:lnTo>
                    <a:pt x="80" y="9"/>
                  </a:lnTo>
                  <a:lnTo>
                    <a:pt x="78" y="12"/>
                  </a:lnTo>
                  <a:lnTo>
                    <a:pt x="73" y="14"/>
                  </a:lnTo>
                  <a:lnTo>
                    <a:pt x="73" y="19"/>
                  </a:lnTo>
                  <a:lnTo>
                    <a:pt x="71" y="19"/>
                  </a:lnTo>
                  <a:lnTo>
                    <a:pt x="71" y="21"/>
                  </a:lnTo>
                  <a:lnTo>
                    <a:pt x="68" y="21"/>
                  </a:lnTo>
                  <a:lnTo>
                    <a:pt x="68" y="24"/>
                  </a:lnTo>
                  <a:lnTo>
                    <a:pt x="71" y="24"/>
                  </a:lnTo>
                  <a:lnTo>
                    <a:pt x="71" y="24"/>
                  </a:lnTo>
                  <a:lnTo>
                    <a:pt x="73" y="26"/>
                  </a:lnTo>
                  <a:lnTo>
                    <a:pt x="75" y="28"/>
                  </a:lnTo>
                  <a:lnTo>
                    <a:pt x="75" y="31"/>
                  </a:lnTo>
                  <a:lnTo>
                    <a:pt x="73" y="31"/>
                  </a:lnTo>
                  <a:lnTo>
                    <a:pt x="68" y="31"/>
                  </a:lnTo>
                  <a:lnTo>
                    <a:pt x="64" y="28"/>
                  </a:lnTo>
                  <a:lnTo>
                    <a:pt x="59" y="31"/>
                  </a:lnTo>
                  <a:lnTo>
                    <a:pt x="54" y="31"/>
                  </a:lnTo>
                  <a:lnTo>
                    <a:pt x="52" y="31"/>
                  </a:lnTo>
                  <a:lnTo>
                    <a:pt x="49" y="31"/>
                  </a:lnTo>
                  <a:lnTo>
                    <a:pt x="49" y="35"/>
                  </a:lnTo>
                  <a:lnTo>
                    <a:pt x="45" y="38"/>
                  </a:lnTo>
                  <a:lnTo>
                    <a:pt x="40" y="38"/>
                  </a:lnTo>
                  <a:lnTo>
                    <a:pt x="33" y="35"/>
                  </a:lnTo>
                  <a:lnTo>
                    <a:pt x="31" y="35"/>
                  </a:lnTo>
                  <a:lnTo>
                    <a:pt x="28" y="35"/>
                  </a:lnTo>
                  <a:lnTo>
                    <a:pt x="19" y="35"/>
                  </a:lnTo>
                  <a:lnTo>
                    <a:pt x="14" y="35"/>
                  </a:lnTo>
                  <a:lnTo>
                    <a:pt x="9" y="38"/>
                  </a:lnTo>
                  <a:lnTo>
                    <a:pt x="7" y="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6" name="Freeform 694">
              <a:extLst>
                <a:ext uri="{FF2B5EF4-FFF2-40B4-BE49-F238E27FC236}">
                  <a16:creationId xmlns:a16="http://schemas.microsoft.com/office/drawing/2014/main" id="{E7C8D79D-493E-344D-A5CE-D41BC6A609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1709" y="2665275"/>
              <a:ext cx="456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7" name="Freeform 695">
              <a:extLst>
                <a:ext uri="{FF2B5EF4-FFF2-40B4-BE49-F238E27FC236}">
                  <a16:creationId xmlns:a16="http://schemas.microsoft.com/office/drawing/2014/main" id="{45AE12D2-BB74-1847-8AAC-797D517206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1709" y="2665275"/>
              <a:ext cx="456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8" name="Freeform 696">
              <a:extLst>
                <a:ext uri="{FF2B5EF4-FFF2-40B4-BE49-F238E27FC236}">
                  <a16:creationId xmlns:a16="http://schemas.microsoft.com/office/drawing/2014/main" id="{C488BD69-2F67-624D-8437-B6525B5D613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4870" y="2665275"/>
              <a:ext cx="6839" cy="193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3" y="7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3" h="7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5"/>
                  </a:lnTo>
                  <a:lnTo>
                    <a:pt x="3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9" name="Freeform 697">
              <a:extLst>
                <a:ext uri="{FF2B5EF4-FFF2-40B4-BE49-F238E27FC236}">
                  <a16:creationId xmlns:a16="http://schemas.microsoft.com/office/drawing/2014/main" id="{E892575C-784D-8944-824D-9E1A8AF6E1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4870" y="2665275"/>
              <a:ext cx="6839" cy="193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3" y="7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3" h="7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5"/>
                  </a:lnTo>
                  <a:lnTo>
                    <a:pt x="3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0" name="Freeform 698">
              <a:extLst>
                <a:ext uri="{FF2B5EF4-FFF2-40B4-BE49-F238E27FC236}">
                  <a16:creationId xmlns:a16="http://schemas.microsoft.com/office/drawing/2014/main" id="{5A1D037C-C861-DD4F-86CF-5229186CDE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0982" y="2728871"/>
              <a:ext cx="9120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4" y="3"/>
                </a:cxn>
                <a:cxn ang="0">
                  <a:pos x="4" y="3"/>
                </a:cxn>
                <a:cxn ang="0">
                  <a:pos x="4" y="3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1" name="Freeform 699">
              <a:extLst>
                <a:ext uri="{FF2B5EF4-FFF2-40B4-BE49-F238E27FC236}">
                  <a16:creationId xmlns:a16="http://schemas.microsoft.com/office/drawing/2014/main" id="{1FE05A07-F29F-C947-99E6-6FBEEBA322E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0982" y="2728871"/>
              <a:ext cx="9120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4" y="3"/>
                </a:cxn>
                <a:cxn ang="0">
                  <a:pos x="4" y="3"/>
                </a:cxn>
                <a:cxn ang="0">
                  <a:pos x="4" y="3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2" name="Freeform 700">
              <a:extLst>
                <a:ext uri="{FF2B5EF4-FFF2-40B4-BE49-F238E27FC236}">
                  <a16:creationId xmlns:a16="http://schemas.microsoft.com/office/drawing/2014/main" id="{54F35D06-4ADB-3341-8881-AE37F1111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5542" y="2750991"/>
              <a:ext cx="15958" cy="27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7">
                  <a:moveTo>
                    <a:pt x="0" y="0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3" name="Freeform 701">
              <a:extLst>
                <a:ext uri="{FF2B5EF4-FFF2-40B4-BE49-F238E27FC236}">
                  <a16:creationId xmlns:a16="http://schemas.microsoft.com/office/drawing/2014/main" id="{DA3D7D17-3FD7-934F-951D-15CDE0618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5542" y="2750991"/>
              <a:ext cx="15958" cy="27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7">
                  <a:moveTo>
                    <a:pt x="0" y="0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4" name="Freeform 702">
              <a:extLst>
                <a:ext uri="{FF2B5EF4-FFF2-40B4-BE49-F238E27FC236}">
                  <a16:creationId xmlns:a16="http://schemas.microsoft.com/office/drawing/2014/main" id="{BE101910-D997-9642-B2C6-4123D4D8545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1501" y="2742696"/>
              <a:ext cx="36476" cy="19355"/>
            </a:xfrm>
            <a:custGeom>
              <a:avLst/>
              <a:gdLst/>
              <a:ahLst/>
              <a:cxnLst>
                <a:cxn ang="0">
                  <a:pos x="16" y="7"/>
                </a:cxn>
                <a:cxn ang="0">
                  <a:pos x="9" y="5"/>
                </a:cxn>
                <a:cxn ang="0">
                  <a:pos x="7" y="3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7" y="3"/>
                </a:cxn>
                <a:cxn ang="0">
                  <a:pos x="9" y="3"/>
                </a:cxn>
                <a:cxn ang="0">
                  <a:pos x="9" y="3"/>
                </a:cxn>
                <a:cxn ang="0">
                  <a:pos x="12" y="3"/>
                </a:cxn>
                <a:cxn ang="0">
                  <a:pos x="12" y="5"/>
                </a:cxn>
                <a:cxn ang="0">
                  <a:pos x="14" y="5"/>
                </a:cxn>
                <a:cxn ang="0">
                  <a:pos x="16" y="5"/>
                </a:cxn>
                <a:cxn ang="0">
                  <a:pos x="16" y="7"/>
                </a:cxn>
                <a:cxn ang="0">
                  <a:pos x="16" y="7"/>
                </a:cxn>
                <a:cxn ang="0">
                  <a:pos x="16" y="7"/>
                </a:cxn>
              </a:cxnLst>
              <a:rect l="0" t="0" r="r" b="b"/>
              <a:pathLst>
                <a:path w="16" h="7">
                  <a:moveTo>
                    <a:pt x="16" y="7"/>
                  </a:moveTo>
                  <a:lnTo>
                    <a:pt x="9" y="5"/>
                  </a:lnTo>
                  <a:lnTo>
                    <a:pt x="7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2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4" y="5"/>
                  </a:lnTo>
                  <a:lnTo>
                    <a:pt x="16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5" name="Freeform 703">
              <a:extLst>
                <a:ext uri="{FF2B5EF4-FFF2-40B4-BE49-F238E27FC236}">
                  <a16:creationId xmlns:a16="http://schemas.microsoft.com/office/drawing/2014/main" id="{B152434E-4ADC-704C-9424-43E1496682B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1501" y="2742696"/>
              <a:ext cx="36476" cy="19355"/>
            </a:xfrm>
            <a:custGeom>
              <a:avLst/>
              <a:gdLst/>
              <a:ahLst/>
              <a:cxnLst>
                <a:cxn ang="0">
                  <a:pos x="16" y="7"/>
                </a:cxn>
                <a:cxn ang="0">
                  <a:pos x="9" y="5"/>
                </a:cxn>
                <a:cxn ang="0">
                  <a:pos x="7" y="3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7" y="3"/>
                </a:cxn>
                <a:cxn ang="0">
                  <a:pos x="9" y="3"/>
                </a:cxn>
                <a:cxn ang="0">
                  <a:pos x="9" y="3"/>
                </a:cxn>
                <a:cxn ang="0">
                  <a:pos x="12" y="3"/>
                </a:cxn>
                <a:cxn ang="0">
                  <a:pos x="12" y="5"/>
                </a:cxn>
                <a:cxn ang="0">
                  <a:pos x="14" y="5"/>
                </a:cxn>
                <a:cxn ang="0">
                  <a:pos x="16" y="5"/>
                </a:cxn>
                <a:cxn ang="0">
                  <a:pos x="16" y="7"/>
                </a:cxn>
                <a:cxn ang="0">
                  <a:pos x="16" y="7"/>
                </a:cxn>
                <a:cxn ang="0">
                  <a:pos x="16" y="7"/>
                </a:cxn>
              </a:cxnLst>
              <a:rect l="0" t="0" r="r" b="b"/>
              <a:pathLst>
                <a:path w="16" h="7">
                  <a:moveTo>
                    <a:pt x="16" y="7"/>
                  </a:moveTo>
                  <a:lnTo>
                    <a:pt x="9" y="5"/>
                  </a:lnTo>
                  <a:lnTo>
                    <a:pt x="7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2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4" y="5"/>
                  </a:lnTo>
                  <a:lnTo>
                    <a:pt x="16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6" name="Freeform 704">
              <a:extLst>
                <a:ext uri="{FF2B5EF4-FFF2-40B4-BE49-F238E27FC236}">
                  <a16:creationId xmlns:a16="http://schemas.microsoft.com/office/drawing/2014/main" id="{1FAFC8CD-0CD8-314C-83F9-E4873A34D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4351" y="2612740"/>
              <a:ext cx="177821" cy="138250"/>
            </a:xfrm>
            <a:custGeom>
              <a:avLst/>
              <a:gdLst/>
              <a:ahLst/>
              <a:cxnLst>
                <a:cxn ang="0">
                  <a:pos x="61" y="12"/>
                </a:cxn>
                <a:cxn ang="0">
                  <a:pos x="52" y="9"/>
                </a:cxn>
                <a:cxn ang="0">
                  <a:pos x="42" y="2"/>
                </a:cxn>
                <a:cxn ang="0">
                  <a:pos x="38" y="2"/>
                </a:cxn>
                <a:cxn ang="0">
                  <a:pos x="35" y="2"/>
                </a:cxn>
                <a:cxn ang="0">
                  <a:pos x="35" y="2"/>
                </a:cxn>
                <a:cxn ang="0">
                  <a:pos x="33" y="5"/>
                </a:cxn>
                <a:cxn ang="0">
                  <a:pos x="26" y="7"/>
                </a:cxn>
                <a:cxn ang="0">
                  <a:pos x="28" y="9"/>
                </a:cxn>
                <a:cxn ang="0">
                  <a:pos x="21" y="14"/>
                </a:cxn>
                <a:cxn ang="0">
                  <a:pos x="21" y="16"/>
                </a:cxn>
                <a:cxn ang="0">
                  <a:pos x="19" y="16"/>
                </a:cxn>
                <a:cxn ang="0">
                  <a:pos x="16" y="16"/>
                </a:cxn>
                <a:cxn ang="0">
                  <a:pos x="12" y="14"/>
                </a:cxn>
                <a:cxn ang="0">
                  <a:pos x="7" y="16"/>
                </a:cxn>
                <a:cxn ang="0">
                  <a:pos x="0" y="16"/>
                </a:cxn>
                <a:cxn ang="0">
                  <a:pos x="2" y="24"/>
                </a:cxn>
                <a:cxn ang="0">
                  <a:pos x="7" y="21"/>
                </a:cxn>
                <a:cxn ang="0">
                  <a:pos x="14" y="19"/>
                </a:cxn>
                <a:cxn ang="0">
                  <a:pos x="16" y="24"/>
                </a:cxn>
                <a:cxn ang="0">
                  <a:pos x="23" y="31"/>
                </a:cxn>
                <a:cxn ang="0">
                  <a:pos x="21" y="33"/>
                </a:cxn>
                <a:cxn ang="0">
                  <a:pos x="28" y="38"/>
                </a:cxn>
                <a:cxn ang="0">
                  <a:pos x="33" y="42"/>
                </a:cxn>
                <a:cxn ang="0">
                  <a:pos x="42" y="42"/>
                </a:cxn>
                <a:cxn ang="0">
                  <a:pos x="52" y="50"/>
                </a:cxn>
                <a:cxn ang="0">
                  <a:pos x="47" y="42"/>
                </a:cxn>
                <a:cxn ang="0">
                  <a:pos x="40" y="38"/>
                </a:cxn>
                <a:cxn ang="0">
                  <a:pos x="38" y="33"/>
                </a:cxn>
                <a:cxn ang="0">
                  <a:pos x="33" y="31"/>
                </a:cxn>
                <a:cxn ang="0">
                  <a:pos x="33" y="28"/>
                </a:cxn>
                <a:cxn ang="0">
                  <a:pos x="30" y="24"/>
                </a:cxn>
                <a:cxn ang="0">
                  <a:pos x="28" y="21"/>
                </a:cxn>
                <a:cxn ang="0">
                  <a:pos x="30" y="16"/>
                </a:cxn>
                <a:cxn ang="0">
                  <a:pos x="35" y="21"/>
                </a:cxn>
                <a:cxn ang="0">
                  <a:pos x="42" y="19"/>
                </a:cxn>
                <a:cxn ang="0">
                  <a:pos x="47" y="19"/>
                </a:cxn>
                <a:cxn ang="0">
                  <a:pos x="49" y="19"/>
                </a:cxn>
                <a:cxn ang="0">
                  <a:pos x="54" y="19"/>
                </a:cxn>
                <a:cxn ang="0">
                  <a:pos x="59" y="19"/>
                </a:cxn>
                <a:cxn ang="0">
                  <a:pos x="61" y="19"/>
                </a:cxn>
                <a:cxn ang="0">
                  <a:pos x="66" y="21"/>
                </a:cxn>
                <a:cxn ang="0">
                  <a:pos x="68" y="19"/>
                </a:cxn>
                <a:cxn ang="0">
                  <a:pos x="68" y="21"/>
                </a:cxn>
                <a:cxn ang="0">
                  <a:pos x="73" y="21"/>
                </a:cxn>
                <a:cxn ang="0">
                  <a:pos x="73" y="19"/>
                </a:cxn>
                <a:cxn ang="0">
                  <a:pos x="75" y="19"/>
                </a:cxn>
                <a:cxn ang="0">
                  <a:pos x="78" y="16"/>
                </a:cxn>
                <a:cxn ang="0">
                  <a:pos x="75" y="16"/>
                </a:cxn>
                <a:cxn ang="0">
                  <a:pos x="73" y="16"/>
                </a:cxn>
                <a:cxn ang="0">
                  <a:pos x="71" y="16"/>
                </a:cxn>
                <a:cxn ang="0">
                  <a:pos x="71" y="14"/>
                </a:cxn>
                <a:cxn ang="0">
                  <a:pos x="73" y="14"/>
                </a:cxn>
                <a:cxn ang="0">
                  <a:pos x="71" y="14"/>
                </a:cxn>
                <a:cxn ang="0">
                  <a:pos x="71" y="14"/>
                </a:cxn>
                <a:cxn ang="0">
                  <a:pos x="71" y="12"/>
                </a:cxn>
                <a:cxn ang="0">
                  <a:pos x="68" y="9"/>
                </a:cxn>
              </a:cxnLst>
              <a:rect l="0" t="0" r="r" b="b"/>
              <a:pathLst>
                <a:path w="78" h="50">
                  <a:moveTo>
                    <a:pt x="68" y="9"/>
                  </a:moveTo>
                  <a:lnTo>
                    <a:pt x="66" y="9"/>
                  </a:lnTo>
                  <a:lnTo>
                    <a:pt x="61" y="12"/>
                  </a:lnTo>
                  <a:lnTo>
                    <a:pt x="56" y="12"/>
                  </a:lnTo>
                  <a:lnTo>
                    <a:pt x="54" y="9"/>
                  </a:lnTo>
                  <a:lnTo>
                    <a:pt x="52" y="9"/>
                  </a:lnTo>
                  <a:lnTo>
                    <a:pt x="49" y="7"/>
                  </a:lnTo>
                  <a:lnTo>
                    <a:pt x="45" y="5"/>
                  </a:lnTo>
                  <a:lnTo>
                    <a:pt x="42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38" y="2"/>
                  </a:lnTo>
                  <a:lnTo>
                    <a:pt x="38" y="0"/>
                  </a:lnTo>
                  <a:lnTo>
                    <a:pt x="35" y="0"/>
                  </a:lnTo>
                  <a:lnTo>
                    <a:pt x="35" y="2"/>
                  </a:lnTo>
                  <a:lnTo>
                    <a:pt x="35" y="2"/>
                  </a:lnTo>
                  <a:lnTo>
                    <a:pt x="35" y="2"/>
                  </a:lnTo>
                  <a:lnTo>
                    <a:pt x="35" y="2"/>
                  </a:lnTo>
                  <a:lnTo>
                    <a:pt x="35" y="2"/>
                  </a:lnTo>
                  <a:lnTo>
                    <a:pt x="33" y="2"/>
                  </a:lnTo>
                  <a:lnTo>
                    <a:pt x="33" y="5"/>
                  </a:lnTo>
                  <a:lnTo>
                    <a:pt x="30" y="5"/>
                  </a:lnTo>
                  <a:lnTo>
                    <a:pt x="26" y="5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8" y="7"/>
                  </a:lnTo>
                  <a:lnTo>
                    <a:pt x="28" y="9"/>
                  </a:lnTo>
                  <a:lnTo>
                    <a:pt x="26" y="12"/>
                  </a:lnTo>
                  <a:lnTo>
                    <a:pt x="23" y="12"/>
                  </a:lnTo>
                  <a:lnTo>
                    <a:pt x="21" y="14"/>
                  </a:lnTo>
                  <a:lnTo>
                    <a:pt x="23" y="14"/>
                  </a:lnTo>
                  <a:lnTo>
                    <a:pt x="21" y="14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9" y="16"/>
                  </a:lnTo>
                  <a:lnTo>
                    <a:pt x="7" y="16"/>
                  </a:lnTo>
                  <a:lnTo>
                    <a:pt x="4" y="14"/>
                  </a:lnTo>
                  <a:lnTo>
                    <a:pt x="4" y="16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9"/>
                  </a:lnTo>
                  <a:lnTo>
                    <a:pt x="2" y="24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7" y="21"/>
                  </a:lnTo>
                  <a:lnTo>
                    <a:pt x="9" y="16"/>
                  </a:lnTo>
                  <a:lnTo>
                    <a:pt x="12" y="19"/>
                  </a:lnTo>
                  <a:lnTo>
                    <a:pt x="14" y="19"/>
                  </a:lnTo>
                  <a:lnTo>
                    <a:pt x="16" y="19"/>
                  </a:lnTo>
                  <a:lnTo>
                    <a:pt x="16" y="21"/>
                  </a:lnTo>
                  <a:lnTo>
                    <a:pt x="16" y="24"/>
                  </a:lnTo>
                  <a:lnTo>
                    <a:pt x="16" y="26"/>
                  </a:lnTo>
                  <a:lnTo>
                    <a:pt x="19" y="28"/>
                  </a:lnTo>
                  <a:lnTo>
                    <a:pt x="23" y="31"/>
                  </a:lnTo>
                  <a:lnTo>
                    <a:pt x="21" y="31"/>
                  </a:lnTo>
                  <a:lnTo>
                    <a:pt x="21" y="33"/>
                  </a:lnTo>
                  <a:lnTo>
                    <a:pt x="21" y="33"/>
                  </a:lnTo>
                  <a:lnTo>
                    <a:pt x="23" y="35"/>
                  </a:lnTo>
                  <a:lnTo>
                    <a:pt x="26" y="38"/>
                  </a:lnTo>
                  <a:lnTo>
                    <a:pt x="28" y="38"/>
                  </a:lnTo>
                  <a:lnTo>
                    <a:pt x="30" y="38"/>
                  </a:lnTo>
                  <a:lnTo>
                    <a:pt x="30" y="40"/>
                  </a:lnTo>
                  <a:lnTo>
                    <a:pt x="33" y="42"/>
                  </a:lnTo>
                  <a:lnTo>
                    <a:pt x="35" y="42"/>
                  </a:lnTo>
                  <a:lnTo>
                    <a:pt x="40" y="42"/>
                  </a:lnTo>
                  <a:lnTo>
                    <a:pt x="42" y="42"/>
                  </a:lnTo>
                  <a:lnTo>
                    <a:pt x="47" y="45"/>
                  </a:lnTo>
                  <a:lnTo>
                    <a:pt x="49" y="47"/>
                  </a:lnTo>
                  <a:lnTo>
                    <a:pt x="52" y="50"/>
                  </a:lnTo>
                  <a:lnTo>
                    <a:pt x="54" y="47"/>
                  </a:lnTo>
                  <a:lnTo>
                    <a:pt x="49" y="42"/>
                  </a:lnTo>
                  <a:lnTo>
                    <a:pt x="47" y="42"/>
                  </a:lnTo>
                  <a:lnTo>
                    <a:pt x="47" y="40"/>
                  </a:lnTo>
                  <a:lnTo>
                    <a:pt x="45" y="40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38" y="33"/>
                  </a:lnTo>
                  <a:lnTo>
                    <a:pt x="38" y="33"/>
                  </a:lnTo>
                  <a:lnTo>
                    <a:pt x="35" y="31"/>
                  </a:lnTo>
                  <a:lnTo>
                    <a:pt x="33" y="31"/>
                  </a:lnTo>
                  <a:lnTo>
                    <a:pt x="33" y="31"/>
                  </a:lnTo>
                  <a:lnTo>
                    <a:pt x="35" y="28"/>
                  </a:lnTo>
                  <a:lnTo>
                    <a:pt x="33" y="28"/>
                  </a:lnTo>
                  <a:lnTo>
                    <a:pt x="33" y="28"/>
                  </a:lnTo>
                  <a:lnTo>
                    <a:pt x="33" y="26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28" y="21"/>
                  </a:lnTo>
                  <a:lnTo>
                    <a:pt x="28" y="21"/>
                  </a:lnTo>
                  <a:lnTo>
                    <a:pt x="28" y="19"/>
                  </a:lnTo>
                  <a:lnTo>
                    <a:pt x="30" y="16"/>
                  </a:lnTo>
                  <a:lnTo>
                    <a:pt x="33" y="16"/>
                  </a:lnTo>
                  <a:lnTo>
                    <a:pt x="33" y="19"/>
                  </a:lnTo>
                  <a:lnTo>
                    <a:pt x="35" y="21"/>
                  </a:lnTo>
                  <a:lnTo>
                    <a:pt x="38" y="21"/>
                  </a:lnTo>
                  <a:lnTo>
                    <a:pt x="38" y="16"/>
                  </a:lnTo>
                  <a:lnTo>
                    <a:pt x="42" y="19"/>
                  </a:lnTo>
                  <a:lnTo>
                    <a:pt x="45" y="16"/>
                  </a:lnTo>
                  <a:lnTo>
                    <a:pt x="45" y="16"/>
                  </a:lnTo>
                  <a:lnTo>
                    <a:pt x="47" y="19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56" y="19"/>
                  </a:lnTo>
                  <a:lnTo>
                    <a:pt x="56" y="19"/>
                  </a:lnTo>
                  <a:lnTo>
                    <a:pt x="59" y="19"/>
                  </a:lnTo>
                  <a:lnTo>
                    <a:pt x="59" y="19"/>
                  </a:lnTo>
                  <a:lnTo>
                    <a:pt x="61" y="19"/>
                  </a:lnTo>
                  <a:lnTo>
                    <a:pt x="61" y="19"/>
                  </a:lnTo>
                  <a:lnTo>
                    <a:pt x="61" y="19"/>
                  </a:lnTo>
                  <a:lnTo>
                    <a:pt x="63" y="19"/>
                  </a:lnTo>
                  <a:lnTo>
                    <a:pt x="66" y="21"/>
                  </a:lnTo>
                  <a:lnTo>
                    <a:pt x="66" y="19"/>
                  </a:lnTo>
                  <a:lnTo>
                    <a:pt x="66" y="19"/>
                  </a:lnTo>
                  <a:lnTo>
                    <a:pt x="68" y="19"/>
                  </a:lnTo>
                  <a:lnTo>
                    <a:pt x="68" y="21"/>
                  </a:lnTo>
                  <a:lnTo>
                    <a:pt x="68" y="21"/>
                  </a:lnTo>
                  <a:lnTo>
                    <a:pt x="68" y="21"/>
                  </a:lnTo>
                  <a:lnTo>
                    <a:pt x="71" y="24"/>
                  </a:lnTo>
                  <a:lnTo>
                    <a:pt x="73" y="24"/>
                  </a:lnTo>
                  <a:lnTo>
                    <a:pt x="73" y="21"/>
                  </a:lnTo>
                  <a:lnTo>
                    <a:pt x="73" y="21"/>
                  </a:lnTo>
                  <a:lnTo>
                    <a:pt x="73" y="21"/>
                  </a:lnTo>
                  <a:lnTo>
                    <a:pt x="73" y="19"/>
                  </a:lnTo>
                  <a:lnTo>
                    <a:pt x="73" y="19"/>
                  </a:lnTo>
                  <a:lnTo>
                    <a:pt x="73" y="19"/>
                  </a:lnTo>
                  <a:lnTo>
                    <a:pt x="75" y="19"/>
                  </a:lnTo>
                  <a:lnTo>
                    <a:pt x="75" y="19"/>
                  </a:lnTo>
                  <a:lnTo>
                    <a:pt x="75" y="19"/>
                  </a:lnTo>
                  <a:lnTo>
                    <a:pt x="78" y="16"/>
                  </a:lnTo>
                  <a:lnTo>
                    <a:pt x="78" y="16"/>
                  </a:lnTo>
                  <a:lnTo>
                    <a:pt x="78" y="16"/>
                  </a:lnTo>
                  <a:lnTo>
                    <a:pt x="75" y="16"/>
                  </a:lnTo>
                  <a:lnTo>
                    <a:pt x="75" y="16"/>
                  </a:lnTo>
                  <a:lnTo>
                    <a:pt x="73" y="16"/>
                  </a:lnTo>
                  <a:lnTo>
                    <a:pt x="73" y="16"/>
                  </a:lnTo>
                  <a:lnTo>
                    <a:pt x="73" y="16"/>
                  </a:lnTo>
                  <a:lnTo>
                    <a:pt x="71" y="16"/>
                  </a:lnTo>
                  <a:lnTo>
                    <a:pt x="71" y="16"/>
                  </a:lnTo>
                  <a:lnTo>
                    <a:pt x="71" y="16"/>
                  </a:lnTo>
                  <a:lnTo>
                    <a:pt x="71" y="14"/>
                  </a:lnTo>
                  <a:lnTo>
                    <a:pt x="71" y="14"/>
                  </a:lnTo>
                  <a:lnTo>
                    <a:pt x="71" y="14"/>
                  </a:lnTo>
                  <a:lnTo>
                    <a:pt x="73" y="14"/>
                  </a:lnTo>
                  <a:lnTo>
                    <a:pt x="73" y="14"/>
                  </a:lnTo>
                  <a:lnTo>
                    <a:pt x="73" y="14"/>
                  </a:lnTo>
                  <a:lnTo>
                    <a:pt x="71" y="14"/>
                  </a:lnTo>
                  <a:lnTo>
                    <a:pt x="71" y="14"/>
                  </a:lnTo>
                  <a:lnTo>
                    <a:pt x="71" y="14"/>
                  </a:lnTo>
                  <a:lnTo>
                    <a:pt x="71" y="14"/>
                  </a:lnTo>
                  <a:lnTo>
                    <a:pt x="71" y="14"/>
                  </a:lnTo>
                  <a:lnTo>
                    <a:pt x="71" y="12"/>
                  </a:lnTo>
                  <a:lnTo>
                    <a:pt x="71" y="12"/>
                  </a:lnTo>
                  <a:lnTo>
                    <a:pt x="71" y="12"/>
                  </a:lnTo>
                  <a:lnTo>
                    <a:pt x="71" y="12"/>
                  </a:lnTo>
                  <a:lnTo>
                    <a:pt x="71" y="9"/>
                  </a:lnTo>
                  <a:lnTo>
                    <a:pt x="68" y="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7" name="Freeform 706">
              <a:extLst>
                <a:ext uri="{FF2B5EF4-FFF2-40B4-BE49-F238E27FC236}">
                  <a16:creationId xmlns:a16="http://schemas.microsoft.com/office/drawing/2014/main" id="{73E56427-F76C-9A4E-9B02-76A503F594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5334" y="2762051"/>
              <a:ext cx="54714" cy="105070"/>
            </a:xfrm>
            <a:custGeom>
              <a:avLst/>
              <a:gdLst/>
              <a:ahLst/>
              <a:cxnLst>
                <a:cxn ang="0">
                  <a:pos x="12" y="38"/>
                </a:cxn>
                <a:cxn ang="0">
                  <a:pos x="10" y="38"/>
                </a:cxn>
                <a:cxn ang="0">
                  <a:pos x="10" y="36"/>
                </a:cxn>
                <a:cxn ang="0">
                  <a:pos x="7" y="33"/>
                </a:cxn>
                <a:cxn ang="0">
                  <a:pos x="5" y="33"/>
                </a:cxn>
                <a:cxn ang="0">
                  <a:pos x="3" y="31"/>
                </a:cxn>
                <a:cxn ang="0">
                  <a:pos x="0" y="29"/>
                </a:cxn>
                <a:cxn ang="0">
                  <a:pos x="3" y="29"/>
                </a:cxn>
                <a:cxn ang="0">
                  <a:pos x="3" y="26"/>
                </a:cxn>
                <a:cxn ang="0">
                  <a:pos x="3" y="24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3" y="19"/>
                </a:cxn>
                <a:cxn ang="0">
                  <a:pos x="3" y="19"/>
                </a:cxn>
                <a:cxn ang="0">
                  <a:pos x="3" y="17"/>
                </a:cxn>
                <a:cxn ang="0">
                  <a:pos x="5" y="10"/>
                </a:cxn>
                <a:cxn ang="0">
                  <a:pos x="3" y="10"/>
                </a:cxn>
                <a:cxn ang="0">
                  <a:pos x="0" y="10"/>
                </a:cxn>
                <a:cxn ang="0">
                  <a:pos x="3" y="7"/>
                </a:cxn>
                <a:cxn ang="0">
                  <a:pos x="3" y="5"/>
                </a:cxn>
                <a:cxn ang="0">
                  <a:pos x="3" y="3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12" y="0"/>
                </a:cxn>
                <a:cxn ang="0">
                  <a:pos x="12" y="3"/>
                </a:cxn>
                <a:cxn ang="0">
                  <a:pos x="17" y="3"/>
                </a:cxn>
                <a:cxn ang="0">
                  <a:pos x="19" y="7"/>
                </a:cxn>
                <a:cxn ang="0">
                  <a:pos x="17" y="12"/>
                </a:cxn>
                <a:cxn ang="0">
                  <a:pos x="17" y="17"/>
                </a:cxn>
                <a:cxn ang="0">
                  <a:pos x="19" y="19"/>
                </a:cxn>
                <a:cxn ang="0">
                  <a:pos x="24" y="24"/>
                </a:cxn>
                <a:cxn ang="0">
                  <a:pos x="24" y="24"/>
                </a:cxn>
                <a:cxn ang="0">
                  <a:pos x="24" y="29"/>
                </a:cxn>
                <a:cxn ang="0">
                  <a:pos x="22" y="29"/>
                </a:cxn>
                <a:cxn ang="0">
                  <a:pos x="19" y="33"/>
                </a:cxn>
                <a:cxn ang="0">
                  <a:pos x="17" y="33"/>
                </a:cxn>
                <a:cxn ang="0">
                  <a:pos x="17" y="36"/>
                </a:cxn>
                <a:cxn ang="0">
                  <a:pos x="14" y="38"/>
                </a:cxn>
                <a:cxn ang="0">
                  <a:pos x="12" y="38"/>
                </a:cxn>
                <a:cxn ang="0">
                  <a:pos x="12" y="38"/>
                </a:cxn>
              </a:cxnLst>
              <a:rect l="0" t="0" r="r" b="b"/>
              <a:pathLst>
                <a:path w="24" h="38">
                  <a:moveTo>
                    <a:pt x="12" y="38"/>
                  </a:moveTo>
                  <a:lnTo>
                    <a:pt x="10" y="38"/>
                  </a:lnTo>
                  <a:lnTo>
                    <a:pt x="10" y="36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3" y="31"/>
                  </a:lnTo>
                  <a:lnTo>
                    <a:pt x="0" y="29"/>
                  </a:lnTo>
                  <a:lnTo>
                    <a:pt x="3" y="29"/>
                  </a:lnTo>
                  <a:lnTo>
                    <a:pt x="3" y="26"/>
                  </a:lnTo>
                  <a:lnTo>
                    <a:pt x="3" y="24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5" y="10"/>
                  </a:lnTo>
                  <a:lnTo>
                    <a:pt x="3" y="10"/>
                  </a:lnTo>
                  <a:lnTo>
                    <a:pt x="0" y="10"/>
                  </a:lnTo>
                  <a:lnTo>
                    <a:pt x="3" y="7"/>
                  </a:lnTo>
                  <a:lnTo>
                    <a:pt x="3" y="5"/>
                  </a:lnTo>
                  <a:lnTo>
                    <a:pt x="3" y="3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2" y="3"/>
                  </a:lnTo>
                  <a:lnTo>
                    <a:pt x="17" y="3"/>
                  </a:lnTo>
                  <a:lnTo>
                    <a:pt x="19" y="7"/>
                  </a:lnTo>
                  <a:lnTo>
                    <a:pt x="17" y="12"/>
                  </a:lnTo>
                  <a:lnTo>
                    <a:pt x="17" y="17"/>
                  </a:lnTo>
                  <a:lnTo>
                    <a:pt x="19" y="19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4" y="29"/>
                  </a:lnTo>
                  <a:lnTo>
                    <a:pt x="22" y="29"/>
                  </a:lnTo>
                  <a:lnTo>
                    <a:pt x="19" y="33"/>
                  </a:lnTo>
                  <a:lnTo>
                    <a:pt x="17" y="33"/>
                  </a:lnTo>
                  <a:lnTo>
                    <a:pt x="17" y="36"/>
                  </a:lnTo>
                  <a:lnTo>
                    <a:pt x="14" y="38"/>
                  </a:lnTo>
                  <a:lnTo>
                    <a:pt x="12" y="38"/>
                  </a:lnTo>
                  <a:lnTo>
                    <a:pt x="12" y="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8" name="Freeform 708">
              <a:extLst>
                <a:ext uri="{FF2B5EF4-FFF2-40B4-BE49-F238E27FC236}">
                  <a16:creationId xmlns:a16="http://schemas.microsoft.com/office/drawing/2014/main" id="{054AC29A-DE5D-B442-B032-D7A2EEBBC4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9610" y="4036719"/>
              <a:ext cx="4560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9" name="Freeform 709">
              <a:extLst>
                <a:ext uri="{FF2B5EF4-FFF2-40B4-BE49-F238E27FC236}">
                  <a16:creationId xmlns:a16="http://schemas.microsoft.com/office/drawing/2014/main" id="{C5194715-27CF-084C-8357-704DBAF20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9610" y="4036719"/>
              <a:ext cx="4560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0" name="Freeform 710">
              <a:extLst>
                <a:ext uri="{FF2B5EF4-FFF2-40B4-BE49-F238E27FC236}">
                  <a16:creationId xmlns:a16="http://schemas.microsoft.com/office/drawing/2014/main" id="{BF22094E-9B0E-D945-8CBD-E3EC4CD06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6811" y="3572197"/>
              <a:ext cx="237095" cy="555767"/>
            </a:xfrm>
            <a:custGeom>
              <a:avLst/>
              <a:gdLst/>
              <a:ahLst/>
              <a:cxnLst>
                <a:cxn ang="0">
                  <a:pos x="31" y="5"/>
                </a:cxn>
                <a:cxn ang="0">
                  <a:pos x="19" y="12"/>
                </a:cxn>
                <a:cxn ang="0">
                  <a:pos x="5" y="14"/>
                </a:cxn>
                <a:cxn ang="0">
                  <a:pos x="0" y="31"/>
                </a:cxn>
                <a:cxn ang="0">
                  <a:pos x="10" y="45"/>
                </a:cxn>
                <a:cxn ang="0">
                  <a:pos x="12" y="59"/>
                </a:cxn>
                <a:cxn ang="0">
                  <a:pos x="12" y="66"/>
                </a:cxn>
                <a:cxn ang="0">
                  <a:pos x="10" y="73"/>
                </a:cxn>
                <a:cxn ang="0">
                  <a:pos x="14" y="85"/>
                </a:cxn>
                <a:cxn ang="0">
                  <a:pos x="19" y="102"/>
                </a:cxn>
                <a:cxn ang="0">
                  <a:pos x="26" y="118"/>
                </a:cxn>
                <a:cxn ang="0">
                  <a:pos x="17" y="133"/>
                </a:cxn>
                <a:cxn ang="0">
                  <a:pos x="14" y="142"/>
                </a:cxn>
                <a:cxn ang="0">
                  <a:pos x="10" y="161"/>
                </a:cxn>
                <a:cxn ang="0">
                  <a:pos x="19" y="173"/>
                </a:cxn>
                <a:cxn ang="0">
                  <a:pos x="29" y="184"/>
                </a:cxn>
                <a:cxn ang="0">
                  <a:pos x="38" y="189"/>
                </a:cxn>
                <a:cxn ang="0">
                  <a:pos x="47" y="199"/>
                </a:cxn>
                <a:cxn ang="0">
                  <a:pos x="59" y="196"/>
                </a:cxn>
                <a:cxn ang="0">
                  <a:pos x="52" y="184"/>
                </a:cxn>
                <a:cxn ang="0">
                  <a:pos x="38" y="177"/>
                </a:cxn>
                <a:cxn ang="0">
                  <a:pos x="31" y="161"/>
                </a:cxn>
                <a:cxn ang="0">
                  <a:pos x="24" y="154"/>
                </a:cxn>
                <a:cxn ang="0">
                  <a:pos x="21" y="142"/>
                </a:cxn>
                <a:cxn ang="0">
                  <a:pos x="21" y="133"/>
                </a:cxn>
                <a:cxn ang="0">
                  <a:pos x="26" y="121"/>
                </a:cxn>
                <a:cxn ang="0">
                  <a:pos x="33" y="102"/>
                </a:cxn>
                <a:cxn ang="0">
                  <a:pos x="38" y="95"/>
                </a:cxn>
                <a:cxn ang="0">
                  <a:pos x="43" y="107"/>
                </a:cxn>
                <a:cxn ang="0">
                  <a:pos x="45" y="107"/>
                </a:cxn>
                <a:cxn ang="0">
                  <a:pos x="62" y="111"/>
                </a:cxn>
                <a:cxn ang="0">
                  <a:pos x="66" y="116"/>
                </a:cxn>
                <a:cxn ang="0">
                  <a:pos x="71" y="121"/>
                </a:cxn>
                <a:cxn ang="0">
                  <a:pos x="64" y="109"/>
                </a:cxn>
                <a:cxn ang="0">
                  <a:pos x="64" y="95"/>
                </a:cxn>
                <a:cxn ang="0">
                  <a:pos x="73" y="85"/>
                </a:cxn>
                <a:cxn ang="0">
                  <a:pos x="90" y="85"/>
                </a:cxn>
                <a:cxn ang="0">
                  <a:pos x="102" y="85"/>
                </a:cxn>
                <a:cxn ang="0">
                  <a:pos x="104" y="71"/>
                </a:cxn>
                <a:cxn ang="0">
                  <a:pos x="102" y="64"/>
                </a:cxn>
                <a:cxn ang="0">
                  <a:pos x="95" y="59"/>
                </a:cxn>
                <a:cxn ang="0">
                  <a:pos x="92" y="43"/>
                </a:cxn>
                <a:cxn ang="0">
                  <a:pos x="88" y="38"/>
                </a:cxn>
                <a:cxn ang="0">
                  <a:pos x="78" y="31"/>
                </a:cxn>
                <a:cxn ang="0">
                  <a:pos x="71" y="36"/>
                </a:cxn>
                <a:cxn ang="0">
                  <a:pos x="62" y="36"/>
                </a:cxn>
                <a:cxn ang="0">
                  <a:pos x="52" y="36"/>
                </a:cxn>
                <a:cxn ang="0">
                  <a:pos x="45" y="43"/>
                </a:cxn>
                <a:cxn ang="0">
                  <a:pos x="45" y="29"/>
                </a:cxn>
                <a:cxn ang="0">
                  <a:pos x="45" y="19"/>
                </a:cxn>
                <a:cxn ang="0">
                  <a:pos x="40" y="14"/>
                </a:cxn>
                <a:cxn ang="0">
                  <a:pos x="38" y="3"/>
                </a:cxn>
                <a:cxn ang="0">
                  <a:pos x="33" y="0"/>
                </a:cxn>
              </a:cxnLst>
              <a:rect l="0" t="0" r="r" b="b"/>
              <a:pathLst>
                <a:path w="104" h="201">
                  <a:moveTo>
                    <a:pt x="36" y="0"/>
                  </a:moveTo>
                  <a:lnTo>
                    <a:pt x="33" y="0"/>
                  </a:lnTo>
                  <a:lnTo>
                    <a:pt x="31" y="3"/>
                  </a:lnTo>
                  <a:lnTo>
                    <a:pt x="31" y="5"/>
                  </a:lnTo>
                  <a:lnTo>
                    <a:pt x="26" y="5"/>
                  </a:lnTo>
                  <a:lnTo>
                    <a:pt x="24" y="7"/>
                  </a:lnTo>
                  <a:lnTo>
                    <a:pt x="21" y="10"/>
                  </a:lnTo>
                  <a:lnTo>
                    <a:pt x="19" y="12"/>
                  </a:lnTo>
                  <a:lnTo>
                    <a:pt x="17" y="14"/>
                  </a:lnTo>
                  <a:lnTo>
                    <a:pt x="12" y="14"/>
                  </a:lnTo>
                  <a:lnTo>
                    <a:pt x="10" y="14"/>
                  </a:lnTo>
                  <a:lnTo>
                    <a:pt x="5" y="14"/>
                  </a:lnTo>
                  <a:lnTo>
                    <a:pt x="3" y="24"/>
                  </a:lnTo>
                  <a:lnTo>
                    <a:pt x="3" y="26"/>
                  </a:lnTo>
                  <a:lnTo>
                    <a:pt x="3" y="29"/>
                  </a:lnTo>
                  <a:lnTo>
                    <a:pt x="0" y="31"/>
                  </a:lnTo>
                  <a:lnTo>
                    <a:pt x="0" y="33"/>
                  </a:lnTo>
                  <a:lnTo>
                    <a:pt x="3" y="36"/>
                  </a:lnTo>
                  <a:lnTo>
                    <a:pt x="5" y="43"/>
                  </a:lnTo>
                  <a:lnTo>
                    <a:pt x="10" y="45"/>
                  </a:lnTo>
                  <a:lnTo>
                    <a:pt x="12" y="47"/>
                  </a:lnTo>
                  <a:lnTo>
                    <a:pt x="12" y="52"/>
                  </a:lnTo>
                  <a:lnTo>
                    <a:pt x="12" y="55"/>
                  </a:lnTo>
                  <a:lnTo>
                    <a:pt x="12" y="59"/>
                  </a:lnTo>
                  <a:lnTo>
                    <a:pt x="14" y="59"/>
                  </a:lnTo>
                  <a:lnTo>
                    <a:pt x="17" y="62"/>
                  </a:lnTo>
                  <a:lnTo>
                    <a:pt x="14" y="62"/>
                  </a:lnTo>
                  <a:lnTo>
                    <a:pt x="12" y="66"/>
                  </a:lnTo>
                  <a:lnTo>
                    <a:pt x="12" y="69"/>
                  </a:lnTo>
                  <a:lnTo>
                    <a:pt x="12" y="71"/>
                  </a:lnTo>
                  <a:lnTo>
                    <a:pt x="12" y="71"/>
                  </a:lnTo>
                  <a:lnTo>
                    <a:pt x="10" y="73"/>
                  </a:lnTo>
                  <a:lnTo>
                    <a:pt x="7" y="76"/>
                  </a:lnTo>
                  <a:lnTo>
                    <a:pt x="7" y="78"/>
                  </a:lnTo>
                  <a:lnTo>
                    <a:pt x="10" y="83"/>
                  </a:lnTo>
                  <a:lnTo>
                    <a:pt x="14" y="85"/>
                  </a:lnTo>
                  <a:lnTo>
                    <a:pt x="19" y="90"/>
                  </a:lnTo>
                  <a:lnTo>
                    <a:pt x="19" y="92"/>
                  </a:lnTo>
                  <a:lnTo>
                    <a:pt x="19" y="92"/>
                  </a:lnTo>
                  <a:lnTo>
                    <a:pt x="19" y="102"/>
                  </a:lnTo>
                  <a:lnTo>
                    <a:pt x="21" y="107"/>
                  </a:lnTo>
                  <a:lnTo>
                    <a:pt x="21" y="107"/>
                  </a:lnTo>
                  <a:lnTo>
                    <a:pt x="24" y="109"/>
                  </a:lnTo>
                  <a:lnTo>
                    <a:pt x="26" y="118"/>
                  </a:lnTo>
                  <a:lnTo>
                    <a:pt x="26" y="121"/>
                  </a:lnTo>
                  <a:lnTo>
                    <a:pt x="21" y="128"/>
                  </a:lnTo>
                  <a:lnTo>
                    <a:pt x="19" y="128"/>
                  </a:lnTo>
                  <a:lnTo>
                    <a:pt x="17" y="133"/>
                  </a:lnTo>
                  <a:lnTo>
                    <a:pt x="17" y="135"/>
                  </a:lnTo>
                  <a:lnTo>
                    <a:pt x="17" y="137"/>
                  </a:lnTo>
                  <a:lnTo>
                    <a:pt x="14" y="140"/>
                  </a:lnTo>
                  <a:lnTo>
                    <a:pt x="14" y="142"/>
                  </a:lnTo>
                  <a:lnTo>
                    <a:pt x="12" y="144"/>
                  </a:lnTo>
                  <a:lnTo>
                    <a:pt x="12" y="147"/>
                  </a:lnTo>
                  <a:lnTo>
                    <a:pt x="10" y="156"/>
                  </a:lnTo>
                  <a:lnTo>
                    <a:pt x="10" y="161"/>
                  </a:lnTo>
                  <a:lnTo>
                    <a:pt x="10" y="166"/>
                  </a:lnTo>
                  <a:lnTo>
                    <a:pt x="10" y="168"/>
                  </a:lnTo>
                  <a:lnTo>
                    <a:pt x="14" y="166"/>
                  </a:lnTo>
                  <a:lnTo>
                    <a:pt x="19" y="173"/>
                  </a:lnTo>
                  <a:lnTo>
                    <a:pt x="21" y="173"/>
                  </a:lnTo>
                  <a:lnTo>
                    <a:pt x="24" y="177"/>
                  </a:lnTo>
                  <a:lnTo>
                    <a:pt x="26" y="180"/>
                  </a:lnTo>
                  <a:lnTo>
                    <a:pt x="29" y="184"/>
                  </a:lnTo>
                  <a:lnTo>
                    <a:pt x="36" y="192"/>
                  </a:lnTo>
                  <a:lnTo>
                    <a:pt x="33" y="187"/>
                  </a:lnTo>
                  <a:lnTo>
                    <a:pt x="38" y="187"/>
                  </a:lnTo>
                  <a:lnTo>
                    <a:pt x="38" y="189"/>
                  </a:lnTo>
                  <a:lnTo>
                    <a:pt x="43" y="189"/>
                  </a:lnTo>
                  <a:lnTo>
                    <a:pt x="45" y="192"/>
                  </a:lnTo>
                  <a:lnTo>
                    <a:pt x="47" y="194"/>
                  </a:lnTo>
                  <a:lnTo>
                    <a:pt x="47" y="199"/>
                  </a:lnTo>
                  <a:lnTo>
                    <a:pt x="47" y="201"/>
                  </a:lnTo>
                  <a:lnTo>
                    <a:pt x="54" y="196"/>
                  </a:lnTo>
                  <a:lnTo>
                    <a:pt x="57" y="196"/>
                  </a:lnTo>
                  <a:lnTo>
                    <a:pt x="59" y="196"/>
                  </a:lnTo>
                  <a:lnTo>
                    <a:pt x="62" y="194"/>
                  </a:lnTo>
                  <a:lnTo>
                    <a:pt x="59" y="192"/>
                  </a:lnTo>
                  <a:lnTo>
                    <a:pt x="57" y="187"/>
                  </a:lnTo>
                  <a:lnTo>
                    <a:pt x="52" y="184"/>
                  </a:lnTo>
                  <a:lnTo>
                    <a:pt x="43" y="184"/>
                  </a:lnTo>
                  <a:lnTo>
                    <a:pt x="40" y="180"/>
                  </a:lnTo>
                  <a:lnTo>
                    <a:pt x="40" y="180"/>
                  </a:lnTo>
                  <a:lnTo>
                    <a:pt x="38" y="177"/>
                  </a:lnTo>
                  <a:lnTo>
                    <a:pt x="36" y="168"/>
                  </a:lnTo>
                  <a:lnTo>
                    <a:pt x="36" y="166"/>
                  </a:lnTo>
                  <a:lnTo>
                    <a:pt x="33" y="163"/>
                  </a:lnTo>
                  <a:lnTo>
                    <a:pt x="31" y="161"/>
                  </a:lnTo>
                  <a:lnTo>
                    <a:pt x="31" y="156"/>
                  </a:lnTo>
                  <a:lnTo>
                    <a:pt x="31" y="154"/>
                  </a:lnTo>
                  <a:lnTo>
                    <a:pt x="29" y="154"/>
                  </a:lnTo>
                  <a:lnTo>
                    <a:pt x="24" y="154"/>
                  </a:lnTo>
                  <a:lnTo>
                    <a:pt x="21" y="154"/>
                  </a:lnTo>
                  <a:lnTo>
                    <a:pt x="21" y="151"/>
                  </a:lnTo>
                  <a:lnTo>
                    <a:pt x="21" y="147"/>
                  </a:lnTo>
                  <a:lnTo>
                    <a:pt x="21" y="142"/>
                  </a:lnTo>
                  <a:lnTo>
                    <a:pt x="21" y="140"/>
                  </a:lnTo>
                  <a:lnTo>
                    <a:pt x="21" y="137"/>
                  </a:lnTo>
                  <a:lnTo>
                    <a:pt x="21" y="135"/>
                  </a:lnTo>
                  <a:lnTo>
                    <a:pt x="21" y="133"/>
                  </a:lnTo>
                  <a:lnTo>
                    <a:pt x="24" y="133"/>
                  </a:lnTo>
                  <a:lnTo>
                    <a:pt x="24" y="130"/>
                  </a:lnTo>
                  <a:lnTo>
                    <a:pt x="24" y="128"/>
                  </a:lnTo>
                  <a:lnTo>
                    <a:pt x="26" y="121"/>
                  </a:lnTo>
                  <a:lnTo>
                    <a:pt x="29" y="118"/>
                  </a:lnTo>
                  <a:lnTo>
                    <a:pt x="31" y="114"/>
                  </a:lnTo>
                  <a:lnTo>
                    <a:pt x="31" y="111"/>
                  </a:lnTo>
                  <a:lnTo>
                    <a:pt x="33" y="102"/>
                  </a:lnTo>
                  <a:lnTo>
                    <a:pt x="31" y="97"/>
                  </a:lnTo>
                  <a:lnTo>
                    <a:pt x="33" y="95"/>
                  </a:lnTo>
                  <a:lnTo>
                    <a:pt x="38" y="95"/>
                  </a:lnTo>
                  <a:lnTo>
                    <a:pt x="38" y="95"/>
                  </a:lnTo>
                  <a:lnTo>
                    <a:pt x="40" y="95"/>
                  </a:lnTo>
                  <a:lnTo>
                    <a:pt x="43" y="97"/>
                  </a:lnTo>
                  <a:lnTo>
                    <a:pt x="45" y="97"/>
                  </a:lnTo>
                  <a:lnTo>
                    <a:pt x="43" y="107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45" y="107"/>
                  </a:lnTo>
                  <a:lnTo>
                    <a:pt x="45" y="107"/>
                  </a:lnTo>
                  <a:lnTo>
                    <a:pt x="52" y="109"/>
                  </a:lnTo>
                  <a:lnTo>
                    <a:pt x="54" y="107"/>
                  </a:lnTo>
                  <a:lnTo>
                    <a:pt x="57" y="109"/>
                  </a:lnTo>
                  <a:lnTo>
                    <a:pt x="62" y="111"/>
                  </a:lnTo>
                  <a:lnTo>
                    <a:pt x="62" y="114"/>
                  </a:lnTo>
                  <a:lnTo>
                    <a:pt x="64" y="114"/>
                  </a:lnTo>
                  <a:lnTo>
                    <a:pt x="66" y="116"/>
                  </a:lnTo>
                  <a:lnTo>
                    <a:pt x="66" y="116"/>
                  </a:lnTo>
                  <a:lnTo>
                    <a:pt x="66" y="116"/>
                  </a:lnTo>
                  <a:lnTo>
                    <a:pt x="69" y="121"/>
                  </a:lnTo>
                  <a:lnTo>
                    <a:pt x="71" y="121"/>
                  </a:lnTo>
                  <a:lnTo>
                    <a:pt x="71" y="121"/>
                  </a:lnTo>
                  <a:lnTo>
                    <a:pt x="71" y="118"/>
                  </a:lnTo>
                  <a:lnTo>
                    <a:pt x="69" y="114"/>
                  </a:lnTo>
                  <a:lnTo>
                    <a:pt x="69" y="111"/>
                  </a:lnTo>
                  <a:lnTo>
                    <a:pt x="64" y="109"/>
                  </a:lnTo>
                  <a:lnTo>
                    <a:pt x="62" y="102"/>
                  </a:lnTo>
                  <a:lnTo>
                    <a:pt x="62" y="99"/>
                  </a:lnTo>
                  <a:lnTo>
                    <a:pt x="62" y="97"/>
                  </a:lnTo>
                  <a:lnTo>
                    <a:pt x="64" y="95"/>
                  </a:lnTo>
                  <a:lnTo>
                    <a:pt x="66" y="92"/>
                  </a:lnTo>
                  <a:lnTo>
                    <a:pt x="66" y="92"/>
                  </a:lnTo>
                  <a:lnTo>
                    <a:pt x="71" y="88"/>
                  </a:lnTo>
                  <a:lnTo>
                    <a:pt x="73" y="85"/>
                  </a:lnTo>
                  <a:lnTo>
                    <a:pt x="73" y="85"/>
                  </a:lnTo>
                  <a:lnTo>
                    <a:pt x="80" y="85"/>
                  </a:lnTo>
                  <a:lnTo>
                    <a:pt x="85" y="85"/>
                  </a:lnTo>
                  <a:lnTo>
                    <a:pt x="90" y="85"/>
                  </a:lnTo>
                  <a:lnTo>
                    <a:pt x="97" y="85"/>
                  </a:lnTo>
                  <a:lnTo>
                    <a:pt x="99" y="88"/>
                  </a:lnTo>
                  <a:lnTo>
                    <a:pt x="102" y="85"/>
                  </a:lnTo>
                  <a:lnTo>
                    <a:pt x="102" y="85"/>
                  </a:lnTo>
                  <a:lnTo>
                    <a:pt x="102" y="85"/>
                  </a:lnTo>
                  <a:lnTo>
                    <a:pt x="104" y="83"/>
                  </a:lnTo>
                  <a:lnTo>
                    <a:pt x="104" y="73"/>
                  </a:lnTo>
                  <a:lnTo>
                    <a:pt x="104" y="71"/>
                  </a:lnTo>
                  <a:lnTo>
                    <a:pt x="104" y="69"/>
                  </a:lnTo>
                  <a:lnTo>
                    <a:pt x="104" y="66"/>
                  </a:lnTo>
                  <a:lnTo>
                    <a:pt x="104" y="64"/>
                  </a:lnTo>
                  <a:lnTo>
                    <a:pt x="102" y="64"/>
                  </a:lnTo>
                  <a:lnTo>
                    <a:pt x="99" y="62"/>
                  </a:lnTo>
                  <a:lnTo>
                    <a:pt x="99" y="62"/>
                  </a:lnTo>
                  <a:lnTo>
                    <a:pt x="97" y="62"/>
                  </a:lnTo>
                  <a:lnTo>
                    <a:pt x="95" y="59"/>
                  </a:lnTo>
                  <a:lnTo>
                    <a:pt x="95" y="55"/>
                  </a:lnTo>
                  <a:lnTo>
                    <a:pt x="95" y="50"/>
                  </a:lnTo>
                  <a:lnTo>
                    <a:pt x="95" y="47"/>
                  </a:lnTo>
                  <a:lnTo>
                    <a:pt x="92" y="43"/>
                  </a:lnTo>
                  <a:lnTo>
                    <a:pt x="92" y="43"/>
                  </a:lnTo>
                  <a:lnTo>
                    <a:pt x="90" y="40"/>
                  </a:lnTo>
                  <a:lnTo>
                    <a:pt x="90" y="38"/>
                  </a:lnTo>
                  <a:lnTo>
                    <a:pt x="88" y="38"/>
                  </a:lnTo>
                  <a:lnTo>
                    <a:pt x="85" y="36"/>
                  </a:lnTo>
                  <a:lnTo>
                    <a:pt x="85" y="33"/>
                  </a:lnTo>
                  <a:lnTo>
                    <a:pt x="80" y="31"/>
                  </a:lnTo>
                  <a:lnTo>
                    <a:pt x="78" y="31"/>
                  </a:lnTo>
                  <a:lnTo>
                    <a:pt x="76" y="31"/>
                  </a:lnTo>
                  <a:lnTo>
                    <a:pt x="73" y="31"/>
                  </a:lnTo>
                  <a:lnTo>
                    <a:pt x="71" y="33"/>
                  </a:lnTo>
                  <a:lnTo>
                    <a:pt x="71" y="36"/>
                  </a:lnTo>
                  <a:lnTo>
                    <a:pt x="69" y="36"/>
                  </a:lnTo>
                  <a:lnTo>
                    <a:pt x="66" y="38"/>
                  </a:lnTo>
                  <a:lnTo>
                    <a:pt x="64" y="38"/>
                  </a:lnTo>
                  <a:lnTo>
                    <a:pt x="62" y="36"/>
                  </a:lnTo>
                  <a:lnTo>
                    <a:pt x="62" y="33"/>
                  </a:lnTo>
                  <a:lnTo>
                    <a:pt x="59" y="33"/>
                  </a:lnTo>
                  <a:lnTo>
                    <a:pt x="57" y="33"/>
                  </a:lnTo>
                  <a:lnTo>
                    <a:pt x="52" y="36"/>
                  </a:lnTo>
                  <a:lnTo>
                    <a:pt x="50" y="38"/>
                  </a:lnTo>
                  <a:lnTo>
                    <a:pt x="47" y="38"/>
                  </a:lnTo>
                  <a:lnTo>
                    <a:pt x="45" y="40"/>
                  </a:lnTo>
                  <a:lnTo>
                    <a:pt x="45" y="43"/>
                  </a:lnTo>
                  <a:lnTo>
                    <a:pt x="45" y="40"/>
                  </a:lnTo>
                  <a:lnTo>
                    <a:pt x="43" y="38"/>
                  </a:lnTo>
                  <a:lnTo>
                    <a:pt x="45" y="33"/>
                  </a:lnTo>
                  <a:lnTo>
                    <a:pt x="45" y="29"/>
                  </a:lnTo>
                  <a:lnTo>
                    <a:pt x="47" y="26"/>
                  </a:lnTo>
                  <a:lnTo>
                    <a:pt x="47" y="24"/>
                  </a:lnTo>
                  <a:lnTo>
                    <a:pt x="47" y="21"/>
                  </a:lnTo>
                  <a:lnTo>
                    <a:pt x="45" y="19"/>
                  </a:lnTo>
                  <a:lnTo>
                    <a:pt x="47" y="14"/>
                  </a:lnTo>
                  <a:lnTo>
                    <a:pt x="45" y="14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12"/>
                  </a:lnTo>
                  <a:lnTo>
                    <a:pt x="38" y="10"/>
                  </a:lnTo>
                  <a:lnTo>
                    <a:pt x="38" y="5"/>
                  </a:lnTo>
                  <a:lnTo>
                    <a:pt x="38" y="3"/>
                  </a:lnTo>
                  <a:lnTo>
                    <a:pt x="36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0"/>
                  </a:lnTo>
                  <a:lnTo>
                    <a:pt x="3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1" name="Freeform 712">
              <a:extLst>
                <a:ext uri="{FF2B5EF4-FFF2-40B4-BE49-F238E27FC236}">
                  <a16:creationId xmlns:a16="http://schemas.microsoft.com/office/drawing/2014/main" id="{E87BC353-2D5D-3240-9FED-C603070BCE7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0048" y="2247759"/>
              <a:ext cx="177821" cy="96777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0" y="11"/>
                </a:cxn>
                <a:cxn ang="0">
                  <a:pos x="0" y="9"/>
                </a:cxn>
                <a:cxn ang="0">
                  <a:pos x="2" y="14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7" y="16"/>
                </a:cxn>
                <a:cxn ang="0">
                  <a:pos x="9" y="19"/>
                </a:cxn>
                <a:cxn ang="0">
                  <a:pos x="16" y="19"/>
                </a:cxn>
                <a:cxn ang="0">
                  <a:pos x="21" y="19"/>
                </a:cxn>
                <a:cxn ang="0">
                  <a:pos x="24" y="23"/>
                </a:cxn>
                <a:cxn ang="0">
                  <a:pos x="24" y="28"/>
                </a:cxn>
                <a:cxn ang="0">
                  <a:pos x="31" y="30"/>
                </a:cxn>
                <a:cxn ang="0">
                  <a:pos x="33" y="33"/>
                </a:cxn>
                <a:cxn ang="0">
                  <a:pos x="40" y="33"/>
                </a:cxn>
                <a:cxn ang="0">
                  <a:pos x="45" y="33"/>
                </a:cxn>
                <a:cxn ang="0">
                  <a:pos x="50" y="33"/>
                </a:cxn>
                <a:cxn ang="0">
                  <a:pos x="50" y="30"/>
                </a:cxn>
                <a:cxn ang="0">
                  <a:pos x="54" y="30"/>
                </a:cxn>
                <a:cxn ang="0">
                  <a:pos x="57" y="28"/>
                </a:cxn>
                <a:cxn ang="0">
                  <a:pos x="59" y="30"/>
                </a:cxn>
                <a:cxn ang="0">
                  <a:pos x="64" y="30"/>
                </a:cxn>
                <a:cxn ang="0">
                  <a:pos x="61" y="28"/>
                </a:cxn>
                <a:cxn ang="0">
                  <a:pos x="61" y="26"/>
                </a:cxn>
                <a:cxn ang="0">
                  <a:pos x="64" y="23"/>
                </a:cxn>
                <a:cxn ang="0">
                  <a:pos x="64" y="21"/>
                </a:cxn>
                <a:cxn ang="0">
                  <a:pos x="66" y="19"/>
                </a:cxn>
                <a:cxn ang="0">
                  <a:pos x="71" y="19"/>
                </a:cxn>
                <a:cxn ang="0">
                  <a:pos x="76" y="19"/>
                </a:cxn>
                <a:cxn ang="0">
                  <a:pos x="76" y="14"/>
                </a:cxn>
                <a:cxn ang="0">
                  <a:pos x="73" y="14"/>
                </a:cxn>
                <a:cxn ang="0">
                  <a:pos x="76" y="11"/>
                </a:cxn>
                <a:cxn ang="0">
                  <a:pos x="76" y="11"/>
                </a:cxn>
                <a:cxn ang="0">
                  <a:pos x="76" y="9"/>
                </a:cxn>
                <a:cxn ang="0">
                  <a:pos x="68" y="7"/>
                </a:cxn>
                <a:cxn ang="0">
                  <a:pos x="57" y="4"/>
                </a:cxn>
                <a:cxn ang="0">
                  <a:pos x="54" y="0"/>
                </a:cxn>
                <a:cxn ang="0">
                  <a:pos x="50" y="0"/>
                </a:cxn>
                <a:cxn ang="0">
                  <a:pos x="42" y="2"/>
                </a:cxn>
                <a:cxn ang="0">
                  <a:pos x="33" y="2"/>
                </a:cxn>
                <a:cxn ang="0">
                  <a:pos x="28" y="2"/>
                </a:cxn>
                <a:cxn ang="0">
                  <a:pos x="24" y="2"/>
                </a:cxn>
                <a:cxn ang="0">
                  <a:pos x="21" y="0"/>
                </a:cxn>
                <a:cxn ang="0">
                  <a:pos x="14" y="0"/>
                </a:cxn>
                <a:cxn ang="0">
                  <a:pos x="5" y="2"/>
                </a:cxn>
                <a:cxn ang="0">
                  <a:pos x="2" y="4"/>
                </a:cxn>
              </a:cxnLst>
              <a:rect l="0" t="0" r="r" b="b"/>
              <a:pathLst>
                <a:path w="78" h="35">
                  <a:moveTo>
                    <a:pt x="0" y="4"/>
                  </a:moveTo>
                  <a:lnTo>
                    <a:pt x="0" y="7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5" y="16"/>
                  </a:lnTo>
                  <a:lnTo>
                    <a:pt x="7" y="16"/>
                  </a:lnTo>
                  <a:lnTo>
                    <a:pt x="9" y="16"/>
                  </a:lnTo>
                  <a:lnTo>
                    <a:pt x="9" y="19"/>
                  </a:lnTo>
                  <a:lnTo>
                    <a:pt x="12" y="19"/>
                  </a:lnTo>
                  <a:lnTo>
                    <a:pt x="16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4" y="21"/>
                  </a:lnTo>
                  <a:lnTo>
                    <a:pt x="24" y="23"/>
                  </a:lnTo>
                  <a:lnTo>
                    <a:pt x="24" y="26"/>
                  </a:lnTo>
                  <a:lnTo>
                    <a:pt x="24" y="28"/>
                  </a:lnTo>
                  <a:lnTo>
                    <a:pt x="28" y="28"/>
                  </a:lnTo>
                  <a:lnTo>
                    <a:pt x="31" y="30"/>
                  </a:lnTo>
                  <a:lnTo>
                    <a:pt x="33" y="33"/>
                  </a:lnTo>
                  <a:lnTo>
                    <a:pt x="33" y="33"/>
                  </a:lnTo>
                  <a:lnTo>
                    <a:pt x="35" y="35"/>
                  </a:lnTo>
                  <a:lnTo>
                    <a:pt x="40" y="33"/>
                  </a:lnTo>
                  <a:lnTo>
                    <a:pt x="45" y="33"/>
                  </a:lnTo>
                  <a:lnTo>
                    <a:pt x="45" y="33"/>
                  </a:lnTo>
                  <a:lnTo>
                    <a:pt x="47" y="33"/>
                  </a:lnTo>
                  <a:lnTo>
                    <a:pt x="50" y="33"/>
                  </a:lnTo>
                  <a:lnTo>
                    <a:pt x="52" y="33"/>
                  </a:lnTo>
                  <a:lnTo>
                    <a:pt x="50" y="30"/>
                  </a:lnTo>
                  <a:lnTo>
                    <a:pt x="52" y="30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57" y="28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61" y="30"/>
                  </a:lnTo>
                  <a:lnTo>
                    <a:pt x="64" y="30"/>
                  </a:lnTo>
                  <a:lnTo>
                    <a:pt x="64" y="30"/>
                  </a:lnTo>
                  <a:lnTo>
                    <a:pt x="61" y="28"/>
                  </a:lnTo>
                  <a:lnTo>
                    <a:pt x="61" y="28"/>
                  </a:lnTo>
                  <a:lnTo>
                    <a:pt x="61" y="26"/>
                  </a:lnTo>
                  <a:lnTo>
                    <a:pt x="64" y="23"/>
                  </a:lnTo>
                  <a:lnTo>
                    <a:pt x="64" y="23"/>
                  </a:lnTo>
                  <a:lnTo>
                    <a:pt x="64" y="21"/>
                  </a:lnTo>
                  <a:lnTo>
                    <a:pt x="64" y="21"/>
                  </a:lnTo>
                  <a:lnTo>
                    <a:pt x="64" y="21"/>
                  </a:lnTo>
                  <a:lnTo>
                    <a:pt x="66" y="19"/>
                  </a:lnTo>
                  <a:lnTo>
                    <a:pt x="68" y="19"/>
                  </a:lnTo>
                  <a:lnTo>
                    <a:pt x="71" y="19"/>
                  </a:lnTo>
                  <a:lnTo>
                    <a:pt x="71" y="19"/>
                  </a:lnTo>
                  <a:lnTo>
                    <a:pt x="76" y="19"/>
                  </a:lnTo>
                  <a:lnTo>
                    <a:pt x="78" y="16"/>
                  </a:lnTo>
                  <a:lnTo>
                    <a:pt x="76" y="14"/>
                  </a:lnTo>
                  <a:lnTo>
                    <a:pt x="73" y="14"/>
                  </a:lnTo>
                  <a:lnTo>
                    <a:pt x="73" y="14"/>
                  </a:lnTo>
                  <a:lnTo>
                    <a:pt x="73" y="11"/>
                  </a:lnTo>
                  <a:lnTo>
                    <a:pt x="76" y="11"/>
                  </a:lnTo>
                  <a:lnTo>
                    <a:pt x="76" y="11"/>
                  </a:lnTo>
                  <a:lnTo>
                    <a:pt x="76" y="11"/>
                  </a:lnTo>
                  <a:lnTo>
                    <a:pt x="76" y="11"/>
                  </a:lnTo>
                  <a:lnTo>
                    <a:pt x="76" y="9"/>
                  </a:lnTo>
                  <a:lnTo>
                    <a:pt x="73" y="9"/>
                  </a:lnTo>
                  <a:lnTo>
                    <a:pt x="68" y="7"/>
                  </a:lnTo>
                  <a:lnTo>
                    <a:pt x="61" y="4"/>
                  </a:lnTo>
                  <a:lnTo>
                    <a:pt x="57" y="4"/>
                  </a:lnTo>
                  <a:lnTo>
                    <a:pt x="57" y="4"/>
                  </a:lnTo>
                  <a:lnTo>
                    <a:pt x="54" y="0"/>
                  </a:lnTo>
                  <a:lnTo>
                    <a:pt x="52" y="0"/>
                  </a:lnTo>
                  <a:lnTo>
                    <a:pt x="50" y="0"/>
                  </a:lnTo>
                  <a:lnTo>
                    <a:pt x="47" y="2"/>
                  </a:lnTo>
                  <a:lnTo>
                    <a:pt x="42" y="2"/>
                  </a:lnTo>
                  <a:lnTo>
                    <a:pt x="35" y="0"/>
                  </a:lnTo>
                  <a:lnTo>
                    <a:pt x="33" y="2"/>
                  </a:lnTo>
                  <a:lnTo>
                    <a:pt x="31" y="0"/>
                  </a:lnTo>
                  <a:lnTo>
                    <a:pt x="28" y="2"/>
                  </a:lnTo>
                  <a:lnTo>
                    <a:pt x="26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4" y="0"/>
                  </a:lnTo>
                  <a:lnTo>
                    <a:pt x="9" y="2"/>
                  </a:lnTo>
                  <a:lnTo>
                    <a:pt x="5" y="2"/>
                  </a:lnTo>
                  <a:lnTo>
                    <a:pt x="5" y="4"/>
                  </a:lnTo>
                  <a:lnTo>
                    <a:pt x="2" y="4"/>
                  </a:lnTo>
                  <a:lnTo>
                    <a:pt x="0" y="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2" name="Freeform 714">
              <a:extLst>
                <a:ext uri="{FF2B5EF4-FFF2-40B4-BE49-F238E27FC236}">
                  <a16:creationId xmlns:a16="http://schemas.microsoft.com/office/drawing/2014/main" id="{A541E084-2AA4-D640-A4C6-00207B497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9163" y="2330710"/>
              <a:ext cx="43315" cy="38710"/>
            </a:xfrm>
            <a:custGeom>
              <a:avLst/>
              <a:gdLst/>
              <a:ahLst/>
              <a:cxnLst>
                <a:cxn ang="0">
                  <a:pos x="14" y="3"/>
                </a:cxn>
                <a:cxn ang="0">
                  <a:pos x="16" y="3"/>
                </a:cxn>
                <a:cxn ang="0">
                  <a:pos x="19" y="0"/>
                </a:cxn>
                <a:cxn ang="0">
                  <a:pos x="19" y="3"/>
                </a:cxn>
                <a:cxn ang="0">
                  <a:pos x="19" y="3"/>
                </a:cxn>
                <a:cxn ang="0">
                  <a:pos x="19" y="5"/>
                </a:cxn>
                <a:cxn ang="0">
                  <a:pos x="16" y="7"/>
                </a:cxn>
                <a:cxn ang="0">
                  <a:pos x="16" y="10"/>
                </a:cxn>
                <a:cxn ang="0">
                  <a:pos x="16" y="12"/>
                </a:cxn>
                <a:cxn ang="0">
                  <a:pos x="14" y="14"/>
                </a:cxn>
                <a:cxn ang="0">
                  <a:pos x="14" y="12"/>
                </a:cxn>
                <a:cxn ang="0">
                  <a:pos x="11" y="12"/>
                </a:cxn>
                <a:cxn ang="0">
                  <a:pos x="11" y="12"/>
                </a:cxn>
                <a:cxn ang="0">
                  <a:pos x="11" y="14"/>
                </a:cxn>
                <a:cxn ang="0">
                  <a:pos x="9" y="14"/>
                </a:cxn>
                <a:cxn ang="0">
                  <a:pos x="9" y="12"/>
                </a:cxn>
                <a:cxn ang="0">
                  <a:pos x="9" y="12"/>
                </a:cxn>
                <a:cxn ang="0">
                  <a:pos x="9" y="12"/>
                </a:cxn>
                <a:cxn ang="0">
                  <a:pos x="9" y="12"/>
                </a:cxn>
                <a:cxn ang="0">
                  <a:pos x="9" y="10"/>
                </a:cxn>
                <a:cxn ang="0">
                  <a:pos x="7" y="10"/>
                </a:cxn>
                <a:cxn ang="0">
                  <a:pos x="7" y="10"/>
                </a:cxn>
                <a:cxn ang="0">
                  <a:pos x="4" y="7"/>
                </a:cxn>
                <a:cxn ang="0">
                  <a:pos x="2" y="5"/>
                </a:cxn>
                <a:cxn ang="0">
                  <a:pos x="0" y="5"/>
                </a:cxn>
                <a:cxn ang="0">
                  <a:pos x="2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9" y="3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7" y="7"/>
                </a:cxn>
                <a:cxn ang="0">
                  <a:pos x="9" y="7"/>
                </a:cxn>
                <a:cxn ang="0">
                  <a:pos x="9" y="7"/>
                </a:cxn>
                <a:cxn ang="0">
                  <a:pos x="11" y="7"/>
                </a:cxn>
                <a:cxn ang="0">
                  <a:pos x="11" y="7"/>
                </a:cxn>
                <a:cxn ang="0">
                  <a:pos x="14" y="7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4" y="3"/>
                </a:cxn>
              </a:cxnLst>
              <a:rect l="0" t="0" r="r" b="b"/>
              <a:pathLst>
                <a:path w="19" h="14">
                  <a:moveTo>
                    <a:pt x="14" y="3"/>
                  </a:moveTo>
                  <a:lnTo>
                    <a:pt x="16" y="3"/>
                  </a:lnTo>
                  <a:lnTo>
                    <a:pt x="19" y="0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9" y="5"/>
                  </a:lnTo>
                  <a:lnTo>
                    <a:pt x="16" y="7"/>
                  </a:lnTo>
                  <a:lnTo>
                    <a:pt x="16" y="10"/>
                  </a:lnTo>
                  <a:lnTo>
                    <a:pt x="16" y="12"/>
                  </a:lnTo>
                  <a:lnTo>
                    <a:pt x="14" y="14"/>
                  </a:lnTo>
                  <a:lnTo>
                    <a:pt x="14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4" y="7"/>
                  </a:lnTo>
                  <a:lnTo>
                    <a:pt x="2" y="5"/>
                  </a:lnTo>
                  <a:lnTo>
                    <a:pt x="0" y="5"/>
                  </a:lnTo>
                  <a:lnTo>
                    <a:pt x="2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7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4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3" name="Freeform 715">
              <a:extLst>
                <a:ext uri="{FF2B5EF4-FFF2-40B4-BE49-F238E27FC236}">
                  <a16:creationId xmlns:a16="http://schemas.microsoft.com/office/drawing/2014/main" id="{DB3238B3-41E6-214B-9BCC-78089738E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9163" y="2330710"/>
              <a:ext cx="43315" cy="38710"/>
            </a:xfrm>
            <a:custGeom>
              <a:avLst/>
              <a:gdLst/>
              <a:ahLst/>
              <a:cxnLst>
                <a:cxn ang="0">
                  <a:pos x="14" y="3"/>
                </a:cxn>
                <a:cxn ang="0">
                  <a:pos x="16" y="3"/>
                </a:cxn>
                <a:cxn ang="0">
                  <a:pos x="19" y="0"/>
                </a:cxn>
                <a:cxn ang="0">
                  <a:pos x="19" y="3"/>
                </a:cxn>
                <a:cxn ang="0">
                  <a:pos x="19" y="3"/>
                </a:cxn>
                <a:cxn ang="0">
                  <a:pos x="19" y="5"/>
                </a:cxn>
                <a:cxn ang="0">
                  <a:pos x="16" y="7"/>
                </a:cxn>
                <a:cxn ang="0">
                  <a:pos x="16" y="10"/>
                </a:cxn>
                <a:cxn ang="0">
                  <a:pos x="16" y="12"/>
                </a:cxn>
                <a:cxn ang="0">
                  <a:pos x="14" y="14"/>
                </a:cxn>
                <a:cxn ang="0">
                  <a:pos x="14" y="12"/>
                </a:cxn>
                <a:cxn ang="0">
                  <a:pos x="11" y="12"/>
                </a:cxn>
                <a:cxn ang="0">
                  <a:pos x="11" y="12"/>
                </a:cxn>
                <a:cxn ang="0">
                  <a:pos x="11" y="14"/>
                </a:cxn>
                <a:cxn ang="0">
                  <a:pos x="9" y="14"/>
                </a:cxn>
                <a:cxn ang="0">
                  <a:pos x="9" y="12"/>
                </a:cxn>
                <a:cxn ang="0">
                  <a:pos x="9" y="12"/>
                </a:cxn>
                <a:cxn ang="0">
                  <a:pos x="9" y="12"/>
                </a:cxn>
                <a:cxn ang="0">
                  <a:pos x="9" y="12"/>
                </a:cxn>
                <a:cxn ang="0">
                  <a:pos x="9" y="10"/>
                </a:cxn>
                <a:cxn ang="0">
                  <a:pos x="7" y="10"/>
                </a:cxn>
                <a:cxn ang="0">
                  <a:pos x="7" y="10"/>
                </a:cxn>
                <a:cxn ang="0">
                  <a:pos x="4" y="7"/>
                </a:cxn>
                <a:cxn ang="0">
                  <a:pos x="2" y="5"/>
                </a:cxn>
                <a:cxn ang="0">
                  <a:pos x="0" y="5"/>
                </a:cxn>
                <a:cxn ang="0">
                  <a:pos x="2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9" y="3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7" y="7"/>
                </a:cxn>
                <a:cxn ang="0">
                  <a:pos x="9" y="7"/>
                </a:cxn>
                <a:cxn ang="0">
                  <a:pos x="9" y="7"/>
                </a:cxn>
                <a:cxn ang="0">
                  <a:pos x="11" y="7"/>
                </a:cxn>
                <a:cxn ang="0">
                  <a:pos x="11" y="7"/>
                </a:cxn>
                <a:cxn ang="0">
                  <a:pos x="14" y="7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4" y="3"/>
                </a:cxn>
              </a:cxnLst>
              <a:rect l="0" t="0" r="r" b="b"/>
              <a:pathLst>
                <a:path w="19" h="14">
                  <a:moveTo>
                    <a:pt x="14" y="3"/>
                  </a:moveTo>
                  <a:lnTo>
                    <a:pt x="16" y="3"/>
                  </a:lnTo>
                  <a:lnTo>
                    <a:pt x="19" y="0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9" y="5"/>
                  </a:lnTo>
                  <a:lnTo>
                    <a:pt x="16" y="7"/>
                  </a:lnTo>
                  <a:lnTo>
                    <a:pt x="16" y="10"/>
                  </a:lnTo>
                  <a:lnTo>
                    <a:pt x="16" y="12"/>
                  </a:lnTo>
                  <a:lnTo>
                    <a:pt x="14" y="14"/>
                  </a:lnTo>
                  <a:lnTo>
                    <a:pt x="14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4" y="7"/>
                  </a:lnTo>
                  <a:lnTo>
                    <a:pt x="2" y="5"/>
                  </a:lnTo>
                  <a:lnTo>
                    <a:pt x="0" y="5"/>
                  </a:lnTo>
                  <a:lnTo>
                    <a:pt x="2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7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4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4" name="Freeform 716">
              <a:extLst>
                <a:ext uri="{FF2B5EF4-FFF2-40B4-BE49-F238E27FC236}">
                  <a16:creationId xmlns:a16="http://schemas.microsoft.com/office/drawing/2014/main" id="{06CB1A92-9CC5-5140-AC6E-9D3786588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9681" y="2363889"/>
              <a:ext cx="38757" cy="47005"/>
            </a:xfrm>
            <a:custGeom>
              <a:avLst/>
              <a:gdLst/>
              <a:ahLst/>
              <a:cxnLst>
                <a:cxn ang="0">
                  <a:pos x="5" y="7"/>
                </a:cxn>
                <a:cxn ang="0">
                  <a:pos x="5" y="7"/>
                </a:cxn>
                <a:cxn ang="0">
                  <a:pos x="5" y="5"/>
                </a:cxn>
                <a:cxn ang="0">
                  <a:pos x="2" y="7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5" y="5"/>
                </a:cxn>
                <a:cxn ang="0">
                  <a:pos x="0" y="5"/>
                </a:cxn>
                <a:cxn ang="0">
                  <a:pos x="5" y="2"/>
                </a:cxn>
                <a:cxn ang="0">
                  <a:pos x="7" y="0"/>
                </a:cxn>
                <a:cxn ang="0">
                  <a:pos x="10" y="0"/>
                </a:cxn>
                <a:cxn ang="0">
                  <a:pos x="10" y="2"/>
                </a:cxn>
                <a:cxn ang="0">
                  <a:pos x="7" y="2"/>
                </a:cxn>
                <a:cxn ang="0">
                  <a:pos x="7" y="5"/>
                </a:cxn>
                <a:cxn ang="0">
                  <a:pos x="10" y="5"/>
                </a:cxn>
                <a:cxn ang="0">
                  <a:pos x="12" y="5"/>
                </a:cxn>
                <a:cxn ang="0">
                  <a:pos x="10" y="7"/>
                </a:cxn>
                <a:cxn ang="0">
                  <a:pos x="10" y="5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7" y="10"/>
                </a:cxn>
                <a:cxn ang="0">
                  <a:pos x="10" y="10"/>
                </a:cxn>
                <a:cxn ang="0">
                  <a:pos x="12" y="10"/>
                </a:cxn>
                <a:cxn ang="0">
                  <a:pos x="12" y="12"/>
                </a:cxn>
                <a:cxn ang="0">
                  <a:pos x="14" y="12"/>
                </a:cxn>
                <a:cxn ang="0">
                  <a:pos x="14" y="12"/>
                </a:cxn>
                <a:cxn ang="0">
                  <a:pos x="17" y="14"/>
                </a:cxn>
                <a:cxn ang="0">
                  <a:pos x="17" y="17"/>
                </a:cxn>
                <a:cxn ang="0">
                  <a:pos x="17" y="17"/>
                </a:cxn>
                <a:cxn ang="0">
                  <a:pos x="12" y="14"/>
                </a:cxn>
                <a:cxn ang="0">
                  <a:pos x="10" y="12"/>
                </a:cxn>
                <a:cxn ang="0">
                  <a:pos x="10" y="12"/>
                </a:cxn>
                <a:cxn ang="0">
                  <a:pos x="10" y="12"/>
                </a:cxn>
                <a:cxn ang="0">
                  <a:pos x="10" y="12"/>
                </a:cxn>
                <a:cxn ang="0">
                  <a:pos x="10" y="12"/>
                </a:cxn>
                <a:cxn ang="0">
                  <a:pos x="7" y="10"/>
                </a:cxn>
                <a:cxn ang="0">
                  <a:pos x="5" y="10"/>
                </a:cxn>
                <a:cxn ang="0">
                  <a:pos x="5" y="7"/>
                </a:cxn>
              </a:cxnLst>
              <a:rect l="0" t="0" r="r" b="b"/>
              <a:pathLst>
                <a:path w="17" h="17">
                  <a:moveTo>
                    <a:pt x="5" y="7"/>
                  </a:moveTo>
                  <a:lnTo>
                    <a:pt x="5" y="7"/>
                  </a:lnTo>
                  <a:lnTo>
                    <a:pt x="5" y="5"/>
                  </a:lnTo>
                  <a:lnTo>
                    <a:pt x="2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5" y="5"/>
                  </a:lnTo>
                  <a:lnTo>
                    <a:pt x="0" y="5"/>
                  </a:lnTo>
                  <a:lnTo>
                    <a:pt x="5" y="2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2"/>
                  </a:lnTo>
                  <a:lnTo>
                    <a:pt x="7" y="2"/>
                  </a:lnTo>
                  <a:lnTo>
                    <a:pt x="7" y="5"/>
                  </a:lnTo>
                  <a:lnTo>
                    <a:pt x="10" y="5"/>
                  </a:lnTo>
                  <a:lnTo>
                    <a:pt x="12" y="5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10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2" y="12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7" y="14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2" y="14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7" y="10"/>
                  </a:lnTo>
                  <a:lnTo>
                    <a:pt x="5" y="10"/>
                  </a:lnTo>
                  <a:lnTo>
                    <a:pt x="5" y="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5" name="Freeform 717">
              <a:extLst>
                <a:ext uri="{FF2B5EF4-FFF2-40B4-BE49-F238E27FC236}">
                  <a16:creationId xmlns:a16="http://schemas.microsoft.com/office/drawing/2014/main" id="{D4185B81-8D10-7744-84DE-8C9C4E5055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9681" y="2363889"/>
              <a:ext cx="38757" cy="47005"/>
            </a:xfrm>
            <a:custGeom>
              <a:avLst/>
              <a:gdLst/>
              <a:ahLst/>
              <a:cxnLst>
                <a:cxn ang="0">
                  <a:pos x="5" y="7"/>
                </a:cxn>
                <a:cxn ang="0">
                  <a:pos x="5" y="7"/>
                </a:cxn>
                <a:cxn ang="0">
                  <a:pos x="5" y="5"/>
                </a:cxn>
                <a:cxn ang="0">
                  <a:pos x="2" y="7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5" y="5"/>
                </a:cxn>
                <a:cxn ang="0">
                  <a:pos x="0" y="5"/>
                </a:cxn>
                <a:cxn ang="0">
                  <a:pos x="5" y="2"/>
                </a:cxn>
                <a:cxn ang="0">
                  <a:pos x="7" y="0"/>
                </a:cxn>
                <a:cxn ang="0">
                  <a:pos x="10" y="0"/>
                </a:cxn>
                <a:cxn ang="0">
                  <a:pos x="10" y="2"/>
                </a:cxn>
                <a:cxn ang="0">
                  <a:pos x="7" y="2"/>
                </a:cxn>
                <a:cxn ang="0">
                  <a:pos x="7" y="5"/>
                </a:cxn>
                <a:cxn ang="0">
                  <a:pos x="10" y="5"/>
                </a:cxn>
                <a:cxn ang="0">
                  <a:pos x="12" y="5"/>
                </a:cxn>
                <a:cxn ang="0">
                  <a:pos x="10" y="7"/>
                </a:cxn>
                <a:cxn ang="0">
                  <a:pos x="10" y="5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7" y="10"/>
                </a:cxn>
                <a:cxn ang="0">
                  <a:pos x="10" y="10"/>
                </a:cxn>
                <a:cxn ang="0">
                  <a:pos x="12" y="10"/>
                </a:cxn>
                <a:cxn ang="0">
                  <a:pos x="12" y="12"/>
                </a:cxn>
                <a:cxn ang="0">
                  <a:pos x="14" y="12"/>
                </a:cxn>
                <a:cxn ang="0">
                  <a:pos x="14" y="12"/>
                </a:cxn>
                <a:cxn ang="0">
                  <a:pos x="17" y="14"/>
                </a:cxn>
                <a:cxn ang="0">
                  <a:pos x="17" y="17"/>
                </a:cxn>
                <a:cxn ang="0">
                  <a:pos x="17" y="17"/>
                </a:cxn>
                <a:cxn ang="0">
                  <a:pos x="12" y="14"/>
                </a:cxn>
                <a:cxn ang="0">
                  <a:pos x="10" y="12"/>
                </a:cxn>
                <a:cxn ang="0">
                  <a:pos x="10" y="12"/>
                </a:cxn>
                <a:cxn ang="0">
                  <a:pos x="10" y="12"/>
                </a:cxn>
                <a:cxn ang="0">
                  <a:pos x="10" y="12"/>
                </a:cxn>
                <a:cxn ang="0">
                  <a:pos x="10" y="12"/>
                </a:cxn>
                <a:cxn ang="0">
                  <a:pos x="7" y="10"/>
                </a:cxn>
                <a:cxn ang="0">
                  <a:pos x="5" y="10"/>
                </a:cxn>
                <a:cxn ang="0">
                  <a:pos x="5" y="7"/>
                </a:cxn>
              </a:cxnLst>
              <a:rect l="0" t="0" r="r" b="b"/>
              <a:pathLst>
                <a:path w="17" h="17">
                  <a:moveTo>
                    <a:pt x="5" y="7"/>
                  </a:moveTo>
                  <a:lnTo>
                    <a:pt x="5" y="7"/>
                  </a:lnTo>
                  <a:lnTo>
                    <a:pt x="5" y="5"/>
                  </a:lnTo>
                  <a:lnTo>
                    <a:pt x="2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5" y="5"/>
                  </a:lnTo>
                  <a:lnTo>
                    <a:pt x="0" y="5"/>
                  </a:lnTo>
                  <a:lnTo>
                    <a:pt x="5" y="2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2"/>
                  </a:lnTo>
                  <a:lnTo>
                    <a:pt x="7" y="2"/>
                  </a:lnTo>
                  <a:lnTo>
                    <a:pt x="7" y="5"/>
                  </a:lnTo>
                  <a:lnTo>
                    <a:pt x="10" y="5"/>
                  </a:lnTo>
                  <a:lnTo>
                    <a:pt x="12" y="5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10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2" y="12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7" y="14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2" y="14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7" y="10"/>
                  </a:lnTo>
                  <a:lnTo>
                    <a:pt x="5" y="10"/>
                  </a:lnTo>
                  <a:lnTo>
                    <a:pt x="5" y="7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6" name="Freeform 718">
              <a:extLst>
                <a:ext uri="{FF2B5EF4-FFF2-40B4-BE49-F238E27FC236}">
                  <a16:creationId xmlns:a16="http://schemas.microsoft.com/office/drawing/2014/main" id="{5F3904E6-8D7A-A849-83AF-B3634696DC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4395" y="2339006"/>
              <a:ext cx="912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7" name="Freeform 719">
              <a:extLst>
                <a:ext uri="{FF2B5EF4-FFF2-40B4-BE49-F238E27FC236}">
                  <a16:creationId xmlns:a16="http://schemas.microsoft.com/office/drawing/2014/main" id="{B4F68931-7E33-6C47-99AA-0B17C9A214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4395" y="2339006"/>
              <a:ext cx="912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8" name="Freeform 720">
              <a:extLst>
                <a:ext uri="{FF2B5EF4-FFF2-40B4-BE49-F238E27FC236}">
                  <a16:creationId xmlns:a16="http://schemas.microsoft.com/office/drawing/2014/main" id="{2FBC0373-5277-A44D-85E0-F534EDD9E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8955" y="2350064"/>
              <a:ext cx="22798" cy="193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3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10" y="5"/>
                </a:cxn>
                <a:cxn ang="0">
                  <a:pos x="10" y="7"/>
                </a:cxn>
                <a:cxn ang="0">
                  <a:pos x="10" y="7"/>
                </a:cxn>
                <a:cxn ang="0">
                  <a:pos x="7" y="5"/>
                </a:cxn>
                <a:cxn ang="0">
                  <a:pos x="5" y="5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0"/>
                </a:cxn>
              </a:cxnLst>
              <a:rect l="0" t="0" r="r" b="b"/>
              <a:pathLst>
                <a:path w="10" h="7">
                  <a:moveTo>
                    <a:pt x="0" y="0"/>
                  </a:moveTo>
                  <a:lnTo>
                    <a:pt x="5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10" y="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5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9" name="Freeform 721">
              <a:extLst>
                <a:ext uri="{FF2B5EF4-FFF2-40B4-BE49-F238E27FC236}">
                  <a16:creationId xmlns:a16="http://schemas.microsoft.com/office/drawing/2014/main" id="{9DB1CC10-929F-CE48-814C-0C31FE4C97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8955" y="2350064"/>
              <a:ext cx="22798" cy="193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3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10" y="5"/>
                </a:cxn>
                <a:cxn ang="0">
                  <a:pos x="10" y="7"/>
                </a:cxn>
                <a:cxn ang="0">
                  <a:pos x="10" y="7"/>
                </a:cxn>
                <a:cxn ang="0">
                  <a:pos x="7" y="5"/>
                </a:cxn>
                <a:cxn ang="0">
                  <a:pos x="5" y="5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0"/>
                </a:cxn>
              </a:cxnLst>
              <a:rect l="0" t="0" r="r" b="b"/>
              <a:pathLst>
                <a:path w="10" h="7">
                  <a:moveTo>
                    <a:pt x="0" y="0"/>
                  </a:moveTo>
                  <a:lnTo>
                    <a:pt x="5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10" y="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5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0" name="Freeform 722">
              <a:extLst>
                <a:ext uri="{FF2B5EF4-FFF2-40B4-BE49-F238E27FC236}">
                  <a16:creationId xmlns:a16="http://schemas.microsoft.com/office/drawing/2014/main" id="{220B6509-299B-A543-AB52-A564F4AB1A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0354" y="2344534"/>
              <a:ext cx="20518" cy="24884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5" y="2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9" y="5"/>
                </a:cxn>
                <a:cxn ang="0">
                  <a:pos x="9" y="7"/>
                </a:cxn>
                <a:cxn ang="0">
                  <a:pos x="7" y="9"/>
                </a:cxn>
                <a:cxn ang="0">
                  <a:pos x="5" y="5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5" y="2"/>
                </a:cxn>
              </a:cxnLst>
              <a:rect l="0" t="0" r="r" b="b"/>
              <a:pathLst>
                <a:path w="9" h="9">
                  <a:moveTo>
                    <a:pt x="5" y="2"/>
                  </a:moveTo>
                  <a:lnTo>
                    <a:pt x="5" y="2"/>
                  </a:lnTo>
                  <a:lnTo>
                    <a:pt x="7" y="5"/>
                  </a:lnTo>
                  <a:lnTo>
                    <a:pt x="7" y="5"/>
                  </a:lnTo>
                  <a:lnTo>
                    <a:pt x="9" y="5"/>
                  </a:lnTo>
                  <a:lnTo>
                    <a:pt x="9" y="7"/>
                  </a:lnTo>
                  <a:lnTo>
                    <a:pt x="7" y="9"/>
                  </a:lnTo>
                  <a:lnTo>
                    <a:pt x="5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5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1" name="Freeform 723">
              <a:extLst>
                <a:ext uri="{FF2B5EF4-FFF2-40B4-BE49-F238E27FC236}">
                  <a16:creationId xmlns:a16="http://schemas.microsoft.com/office/drawing/2014/main" id="{52AEB946-8724-0141-A42C-D1A4E1C26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0354" y="2344534"/>
              <a:ext cx="20518" cy="24884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5" y="2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9" y="5"/>
                </a:cxn>
                <a:cxn ang="0">
                  <a:pos x="9" y="7"/>
                </a:cxn>
                <a:cxn ang="0">
                  <a:pos x="7" y="9"/>
                </a:cxn>
                <a:cxn ang="0">
                  <a:pos x="5" y="5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5" y="2"/>
                </a:cxn>
              </a:cxnLst>
              <a:rect l="0" t="0" r="r" b="b"/>
              <a:pathLst>
                <a:path w="9" h="9">
                  <a:moveTo>
                    <a:pt x="5" y="2"/>
                  </a:moveTo>
                  <a:lnTo>
                    <a:pt x="5" y="2"/>
                  </a:lnTo>
                  <a:lnTo>
                    <a:pt x="7" y="5"/>
                  </a:lnTo>
                  <a:lnTo>
                    <a:pt x="7" y="5"/>
                  </a:lnTo>
                  <a:lnTo>
                    <a:pt x="9" y="5"/>
                  </a:lnTo>
                  <a:lnTo>
                    <a:pt x="9" y="7"/>
                  </a:lnTo>
                  <a:lnTo>
                    <a:pt x="7" y="9"/>
                  </a:lnTo>
                  <a:lnTo>
                    <a:pt x="5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5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2" name="Freeform 724">
              <a:extLst>
                <a:ext uri="{FF2B5EF4-FFF2-40B4-BE49-F238E27FC236}">
                  <a16:creationId xmlns:a16="http://schemas.microsoft.com/office/drawing/2014/main" id="{C2A167F1-11BB-954C-AC33-CE5C0AA29E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7713" y="2383245"/>
              <a:ext cx="9120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4" y="3"/>
                </a:cxn>
                <a:cxn ang="0">
                  <a:pos x="4" y="5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4" y="3"/>
                  </a:lnTo>
                  <a:lnTo>
                    <a:pt x="4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3" name="Freeform 725">
              <a:extLst>
                <a:ext uri="{FF2B5EF4-FFF2-40B4-BE49-F238E27FC236}">
                  <a16:creationId xmlns:a16="http://schemas.microsoft.com/office/drawing/2014/main" id="{3611EFBC-9A80-2B4D-886C-74565213F5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7713" y="2383245"/>
              <a:ext cx="9120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4" y="3"/>
                </a:cxn>
                <a:cxn ang="0">
                  <a:pos x="4" y="5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4" y="3"/>
                  </a:lnTo>
                  <a:lnTo>
                    <a:pt x="4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4" name="Freeform 726">
              <a:extLst>
                <a:ext uri="{FF2B5EF4-FFF2-40B4-BE49-F238E27FC236}">
                  <a16:creationId xmlns:a16="http://schemas.microsoft.com/office/drawing/2014/main" id="{F27E5CB5-4CDA-324A-AADC-D8B9F12F8A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9628" y="2455135"/>
              <a:ext cx="150464" cy="91246"/>
            </a:xfrm>
            <a:custGeom>
              <a:avLst/>
              <a:gdLst/>
              <a:ahLst/>
              <a:cxnLst>
                <a:cxn ang="0">
                  <a:pos x="9" y="7"/>
                </a:cxn>
                <a:cxn ang="0">
                  <a:pos x="9" y="7"/>
                </a:cxn>
                <a:cxn ang="0">
                  <a:pos x="9" y="3"/>
                </a:cxn>
                <a:cxn ang="0">
                  <a:pos x="5" y="3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7" y="0"/>
                </a:cxn>
                <a:cxn ang="0">
                  <a:pos x="12" y="3"/>
                </a:cxn>
                <a:cxn ang="0">
                  <a:pos x="28" y="5"/>
                </a:cxn>
                <a:cxn ang="0">
                  <a:pos x="35" y="7"/>
                </a:cxn>
                <a:cxn ang="0">
                  <a:pos x="38" y="10"/>
                </a:cxn>
                <a:cxn ang="0">
                  <a:pos x="45" y="14"/>
                </a:cxn>
                <a:cxn ang="0">
                  <a:pos x="45" y="17"/>
                </a:cxn>
                <a:cxn ang="0">
                  <a:pos x="45" y="19"/>
                </a:cxn>
                <a:cxn ang="0">
                  <a:pos x="52" y="19"/>
                </a:cxn>
                <a:cxn ang="0">
                  <a:pos x="54" y="21"/>
                </a:cxn>
                <a:cxn ang="0">
                  <a:pos x="59" y="24"/>
                </a:cxn>
                <a:cxn ang="0">
                  <a:pos x="61" y="29"/>
                </a:cxn>
                <a:cxn ang="0">
                  <a:pos x="64" y="31"/>
                </a:cxn>
                <a:cxn ang="0">
                  <a:pos x="64" y="29"/>
                </a:cxn>
                <a:cxn ang="0">
                  <a:pos x="66" y="31"/>
                </a:cxn>
                <a:cxn ang="0">
                  <a:pos x="64" y="33"/>
                </a:cxn>
                <a:cxn ang="0">
                  <a:pos x="57" y="33"/>
                </a:cxn>
                <a:cxn ang="0">
                  <a:pos x="52" y="31"/>
                </a:cxn>
                <a:cxn ang="0">
                  <a:pos x="49" y="31"/>
                </a:cxn>
                <a:cxn ang="0">
                  <a:pos x="47" y="29"/>
                </a:cxn>
                <a:cxn ang="0">
                  <a:pos x="47" y="29"/>
                </a:cxn>
                <a:cxn ang="0">
                  <a:pos x="47" y="29"/>
                </a:cxn>
                <a:cxn ang="0">
                  <a:pos x="42" y="29"/>
                </a:cxn>
                <a:cxn ang="0">
                  <a:pos x="42" y="26"/>
                </a:cxn>
                <a:cxn ang="0">
                  <a:pos x="45" y="26"/>
                </a:cxn>
                <a:cxn ang="0">
                  <a:pos x="42" y="24"/>
                </a:cxn>
                <a:cxn ang="0">
                  <a:pos x="40" y="26"/>
                </a:cxn>
                <a:cxn ang="0">
                  <a:pos x="33" y="24"/>
                </a:cxn>
                <a:cxn ang="0">
                  <a:pos x="38" y="24"/>
                </a:cxn>
                <a:cxn ang="0">
                  <a:pos x="33" y="21"/>
                </a:cxn>
                <a:cxn ang="0">
                  <a:pos x="31" y="19"/>
                </a:cxn>
                <a:cxn ang="0">
                  <a:pos x="26" y="19"/>
                </a:cxn>
                <a:cxn ang="0">
                  <a:pos x="23" y="17"/>
                </a:cxn>
                <a:cxn ang="0">
                  <a:pos x="28" y="17"/>
                </a:cxn>
                <a:cxn ang="0">
                  <a:pos x="28" y="14"/>
                </a:cxn>
                <a:cxn ang="0">
                  <a:pos x="26" y="14"/>
                </a:cxn>
                <a:cxn ang="0">
                  <a:pos x="23" y="14"/>
                </a:cxn>
                <a:cxn ang="0">
                  <a:pos x="19" y="12"/>
                </a:cxn>
                <a:cxn ang="0">
                  <a:pos x="19" y="12"/>
                </a:cxn>
                <a:cxn ang="0">
                  <a:pos x="14" y="12"/>
                </a:cxn>
                <a:cxn ang="0">
                  <a:pos x="16" y="10"/>
                </a:cxn>
                <a:cxn ang="0">
                  <a:pos x="14" y="10"/>
                </a:cxn>
                <a:cxn ang="0">
                  <a:pos x="12" y="10"/>
                </a:cxn>
                <a:cxn ang="0">
                  <a:pos x="9" y="10"/>
                </a:cxn>
                <a:cxn ang="0">
                  <a:pos x="7" y="10"/>
                </a:cxn>
                <a:cxn ang="0">
                  <a:pos x="7" y="10"/>
                </a:cxn>
                <a:cxn ang="0">
                  <a:pos x="5" y="7"/>
                </a:cxn>
                <a:cxn ang="0">
                  <a:pos x="7" y="5"/>
                </a:cxn>
                <a:cxn ang="0">
                  <a:pos x="9" y="7"/>
                </a:cxn>
              </a:cxnLst>
              <a:rect l="0" t="0" r="r" b="b"/>
              <a:pathLst>
                <a:path w="66" h="33">
                  <a:moveTo>
                    <a:pt x="9" y="7"/>
                  </a:move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2" y="3"/>
                  </a:lnTo>
                  <a:lnTo>
                    <a:pt x="2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3"/>
                  </a:lnTo>
                  <a:lnTo>
                    <a:pt x="12" y="3"/>
                  </a:lnTo>
                  <a:lnTo>
                    <a:pt x="21" y="5"/>
                  </a:lnTo>
                  <a:lnTo>
                    <a:pt x="28" y="5"/>
                  </a:lnTo>
                  <a:lnTo>
                    <a:pt x="31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8" y="10"/>
                  </a:lnTo>
                  <a:lnTo>
                    <a:pt x="38" y="10"/>
                  </a:lnTo>
                  <a:lnTo>
                    <a:pt x="45" y="14"/>
                  </a:lnTo>
                  <a:lnTo>
                    <a:pt x="45" y="17"/>
                  </a:lnTo>
                  <a:lnTo>
                    <a:pt x="45" y="17"/>
                  </a:lnTo>
                  <a:lnTo>
                    <a:pt x="45" y="17"/>
                  </a:lnTo>
                  <a:lnTo>
                    <a:pt x="45" y="19"/>
                  </a:lnTo>
                  <a:lnTo>
                    <a:pt x="49" y="19"/>
                  </a:lnTo>
                  <a:lnTo>
                    <a:pt x="52" y="19"/>
                  </a:lnTo>
                  <a:lnTo>
                    <a:pt x="54" y="21"/>
                  </a:lnTo>
                  <a:lnTo>
                    <a:pt x="54" y="21"/>
                  </a:lnTo>
                  <a:lnTo>
                    <a:pt x="57" y="21"/>
                  </a:lnTo>
                  <a:lnTo>
                    <a:pt x="59" y="24"/>
                  </a:lnTo>
                  <a:lnTo>
                    <a:pt x="61" y="26"/>
                  </a:lnTo>
                  <a:lnTo>
                    <a:pt x="61" y="29"/>
                  </a:lnTo>
                  <a:lnTo>
                    <a:pt x="61" y="29"/>
                  </a:lnTo>
                  <a:lnTo>
                    <a:pt x="64" y="31"/>
                  </a:lnTo>
                  <a:lnTo>
                    <a:pt x="64" y="31"/>
                  </a:lnTo>
                  <a:lnTo>
                    <a:pt x="64" y="29"/>
                  </a:lnTo>
                  <a:lnTo>
                    <a:pt x="66" y="31"/>
                  </a:lnTo>
                  <a:lnTo>
                    <a:pt x="66" y="31"/>
                  </a:lnTo>
                  <a:lnTo>
                    <a:pt x="66" y="33"/>
                  </a:lnTo>
                  <a:lnTo>
                    <a:pt x="64" y="33"/>
                  </a:lnTo>
                  <a:lnTo>
                    <a:pt x="61" y="33"/>
                  </a:lnTo>
                  <a:lnTo>
                    <a:pt x="57" y="33"/>
                  </a:lnTo>
                  <a:lnTo>
                    <a:pt x="52" y="31"/>
                  </a:lnTo>
                  <a:lnTo>
                    <a:pt x="52" y="31"/>
                  </a:lnTo>
                  <a:lnTo>
                    <a:pt x="52" y="31"/>
                  </a:lnTo>
                  <a:lnTo>
                    <a:pt x="49" y="31"/>
                  </a:lnTo>
                  <a:lnTo>
                    <a:pt x="47" y="31"/>
                  </a:lnTo>
                  <a:lnTo>
                    <a:pt x="47" y="29"/>
                  </a:lnTo>
                  <a:lnTo>
                    <a:pt x="47" y="29"/>
                  </a:lnTo>
                  <a:lnTo>
                    <a:pt x="47" y="29"/>
                  </a:lnTo>
                  <a:lnTo>
                    <a:pt x="47" y="29"/>
                  </a:lnTo>
                  <a:lnTo>
                    <a:pt x="47" y="29"/>
                  </a:lnTo>
                  <a:lnTo>
                    <a:pt x="45" y="29"/>
                  </a:lnTo>
                  <a:lnTo>
                    <a:pt x="42" y="29"/>
                  </a:lnTo>
                  <a:lnTo>
                    <a:pt x="42" y="26"/>
                  </a:lnTo>
                  <a:lnTo>
                    <a:pt x="42" y="26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5" y="24"/>
                  </a:lnTo>
                  <a:lnTo>
                    <a:pt x="42" y="24"/>
                  </a:lnTo>
                  <a:lnTo>
                    <a:pt x="40" y="26"/>
                  </a:lnTo>
                  <a:lnTo>
                    <a:pt x="40" y="26"/>
                  </a:lnTo>
                  <a:lnTo>
                    <a:pt x="35" y="26"/>
                  </a:lnTo>
                  <a:lnTo>
                    <a:pt x="33" y="24"/>
                  </a:lnTo>
                  <a:lnTo>
                    <a:pt x="35" y="24"/>
                  </a:lnTo>
                  <a:lnTo>
                    <a:pt x="38" y="24"/>
                  </a:lnTo>
                  <a:lnTo>
                    <a:pt x="35" y="24"/>
                  </a:lnTo>
                  <a:lnTo>
                    <a:pt x="33" y="21"/>
                  </a:lnTo>
                  <a:lnTo>
                    <a:pt x="31" y="21"/>
                  </a:lnTo>
                  <a:lnTo>
                    <a:pt x="31" y="19"/>
                  </a:lnTo>
                  <a:lnTo>
                    <a:pt x="28" y="19"/>
                  </a:lnTo>
                  <a:lnTo>
                    <a:pt x="26" y="19"/>
                  </a:lnTo>
                  <a:lnTo>
                    <a:pt x="23" y="19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8" y="17"/>
                  </a:lnTo>
                  <a:lnTo>
                    <a:pt x="31" y="17"/>
                  </a:lnTo>
                  <a:lnTo>
                    <a:pt x="28" y="14"/>
                  </a:lnTo>
                  <a:lnTo>
                    <a:pt x="26" y="17"/>
                  </a:lnTo>
                  <a:lnTo>
                    <a:pt x="26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1" y="14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6" y="14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6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2" y="12"/>
                  </a:lnTo>
                  <a:lnTo>
                    <a:pt x="12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7" y="7"/>
                  </a:lnTo>
                  <a:lnTo>
                    <a:pt x="5" y="7"/>
                  </a:lnTo>
                  <a:lnTo>
                    <a:pt x="5" y="5"/>
                  </a:lnTo>
                  <a:lnTo>
                    <a:pt x="7" y="5"/>
                  </a:lnTo>
                  <a:lnTo>
                    <a:pt x="9" y="5"/>
                  </a:lnTo>
                  <a:lnTo>
                    <a:pt x="9" y="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5" name="Freeform 728">
              <a:extLst>
                <a:ext uri="{FF2B5EF4-FFF2-40B4-BE49-F238E27FC236}">
                  <a16:creationId xmlns:a16="http://schemas.microsoft.com/office/drawing/2014/main" id="{0B8754DD-1057-DC43-B252-9EDFAA59C5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4272" y="2488314"/>
              <a:ext cx="84352" cy="33181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1" y="2"/>
                </a:cxn>
                <a:cxn ang="0">
                  <a:pos x="16" y="2"/>
                </a:cxn>
                <a:cxn ang="0">
                  <a:pos x="26" y="5"/>
                </a:cxn>
                <a:cxn ang="0">
                  <a:pos x="30" y="7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5" y="7"/>
                </a:cxn>
                <a:cxn ang="0">
                  <a:pos x="35" y="9"/>
                </a:cxn>
                <a:cxn ang="0">
                  <a:pos x="35" y="9"/>
                </a:cxn>
                <a:cxn ang="0">
                  <a:pos x="37" y="9"/>
                </a:cxn>
                <a:cxn ang="0">
                  <a:pos x="37" y="12"/>
                </a:cxn>
                <a:cxn ang="0">
                  <a:pos x="35" y="12"/>
                </a:cxn>
                <a:cxn ang="0">
                  <a:pos x="30" y="12"/>
                </a:cxn>
                <a:cxn ang="0">
                  <a:pos x="26" y="12"/>
                </a:cxn>
                <a:cxn ang="0">
                  <a:pos x="23" y="12"/>
                </a:cxn>
                <a:cxn ang="0">
                  <a:pos x="21" y="9"/>
                </a:cxn>
                <a:cxn ang="0">
                  <a:pos x="16" y="9"/>
                </a:cxn>
                <a:cxn ang="0">
                  <a:pos x="14" y="9"/>
                </a:cxn>
                <a:cxn ang="0">
                  <a:pos x="11" y="7"/>
                </a:cxn>
                <a:cxn ang="0">
                  <a:pos x="11" y="5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9" y="0"/>
                </a:cxn>
              </a:cxnLst>
              <a:rect l="0" t="0" r="r" b="b"/>
              <a:pathLst>
                <a:path w="37" h="12">
                  <a:moveTo>
                    <a:pt x="9" y="0"/>
                  </a:moveTo>
                  <a:lnTo>
                    <a:pt x="11" y="2"/>
                  </a:lnTo>
                  <a:lnTo>
                    <a:pt x="16" y="2"/>
                  </a:lnTo>
                  <a:lnTo>
                    <a:pt x="26" y="5"/>
                  </a:lnTo>
                  <a:lnTo>
                    <a:pt x="30" y="7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35" y="7"/>
                  </a:lnTo>
                  <a:lnTo>
                    <a:pt x="35" y="9"/>
                  </a:lnTo>
                  <a:lnTo>
                    <a:pt x="35" y="9"/>
                  </a:lnTo>
                  <a:lnTo>
                    <a:pt x="37" y="9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0" y="12"/>
                  </a:lnTo>
                  <a:lnTo>
                    <a:pt x="26" y="12"/>
                  </a:lnTo>
                  <a:lnTo>
                    <a:pt x="23" y="12"/>
                  </a:lnTo>
                  <a:lnTo>
                    <a:pt x="21" y="9"/>
                  </a:lnTo>
                  <a:lnTo>
                    <a:pt x="16" y="9"/>
                  </a:lnTo>
                  <a:lnTo>
                    <a:pt x="14" y="9"/>
                  </a:lnTo>
                  <a:lnTo>
                    <a:pt x="11" y="7"/>
                  </a:lnTo>
                  <a:lnTo>
                    <a:pt x="11" y="5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6" name="Freeform 730">
              <a:extLst>
                <a:ext uri="{FF2B5EF4-FFF2-40B4-BE49-F238E27FC236}">
                  <a16:creationId xmlns:a16="http://schemas.microsoft.com/office/drawing/2014/main" id="{4844CBBE-FE3C-E245-A479-2723BB855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0488" y="2593384"/>
              <a:ext cx="6839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3" y="5"/>
                </a:cxn>
                <a:cxn ang="0">
                  <a:pos x="3" y="2"/>
                </a:cxn>
                <a:cxn ang="0">
                  <a:pos x="0" y="0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7" name="Freeform 731">
              <a:extLst>
                <a:ext uri="{FF2B5EF4-FFF2-40B4-BE49-F238E27FC236}">
                  <a16:creationId xmlns:a16="http://schemas.microsoft.com/office/drawing/2014/main" id="{F3E3DD16-750A-7C46-A11F-C5F65C2313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0488" y="2593384"/>
              <a:ext cx="6839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3" y="5"/>
                </a:cxn>
                <a:cxn ang="0">
                  <a:pos x="3" y="2"/>
                </a:cxn>
                <a:cxn ang="0">
                  <a:pos x="0" y="0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8" name="Freeform 732">
              <a:extLst>
                <a:ext uri="{FF2B5EF4-FFF2-40B4-BE49-F238E27FC236}">
                  <a16:creationId xmlns:a16="http://schemas.microsoft.com/office/drawing/2014/main" id="{B6E18530-3F01-D848-83C0-B6A8F2CB7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9038" y="2679101"/>
              <a:ext cx="4560" cy="110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9" name="Freeform 733">
              <a:extLst>
                <a:ext uri="{FF2B5EF4-FFF2-40B4-BE49-F238E27FC236}">
                  <a16:creationId xmlns:a16="http://schemas.microsoft.com/office/drawing/2014/main" id="{5ECBE2C4-42B1-A243-8A08-3CA6A01608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9038" y="2679101"/>
              <a:ext cx="4560" cy="110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0" name="Freeform 734">
              <a:extLst>
                <a:ext uri="{FF2B5EF4-FFF2-40B4-BE49-F238E27FC236}">
                  <a16:creationId xmlns:a16="http://schemas.microsoft.com/office/drawing/2014/main" id="{CF437291-49F1-E44C-BE42-5D5809541A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9297" y="2430250"/>
              <a:ext cx="205178" cy="182490"/>
            </a:xfrm>
            <a:custGeom>
              <a:avLst/>
              <a:gdLst/>
              <a:ahLst/>
              <a:cxnLst>
                <a:cxn ang="0">
                  <a:pos x="36" y="2"/>
                </a:cxn>
                <a:cxn ang="0">
                  <a:pos x="36" y="7"/>
                </a:cxn>
                <a:cxn ang="0">
                  <a:pos x="33" y="7"/>
                </a:cxn>
                <a:cxn ang="0">
                  <a:pos x="31" y="12"/>
                </a:cxn>
                <a:cxn ang="0">
                  <a:pos x="28" y="12"/>
                </a:cxn>
                <a:cxn ang="0">
                  <a:pos x="26" y="19"/>
                </a:cxn>
                <a:cxn ang="0">
                  <a:pos x="24" y="21"/>
                </a:cxn>
                <a:cxn ang="0">
                  <a:pos x="21" y="26"/>
                </a:cxn>
                <a:cxn ang="0">
                  <a:pos x="17" y="28"/>
                </a:cxn>
                <a:cxn ang="0">
                  <a:pos x="19" y="30"/>
                </a:cxn>
                <a:cxn ang="0">
                  <a:pos x="19" y="33"/>
                </a:cxn>
                <a:cxn ang="0">
                  <a:pos x="10" y="40"/>
                </a:cxn>
                <a:cxn ang="0">
                  <a:pos x="2" y="40"/>
                </a:cxn>
                <a:cxn ang="0">
                  <a:pos x="12" y="40"/>
                </a:cxn>
                <a:cxn ang="0">
                  <a:pos x="0" y="49"/>
                </a:cxn>
                <a:cxn ang="0">
                  <a:pos x="5" y="54"/>
                </a:cxn>
                <a:cxn ang="0">
                  <a:pos x="24" y="52"/>
                </a:cxn>
                <a:cxn ang="0">
                  <a:pos x="36" y="54"/>
                </a:cxn>
                <a:cxn ang="0">
                  <a:pos x="45" y="52"/>
                </a:cxn>
                <a:cxn ang="0">
                  <a:pos x="47" y="52"/>
                </a:cxn>
                <a:cxn ang="0">
                  <a:pos x="47" y="54"/>
                </a:cxn>
                <a:cxn ang="0">
                  <a:pos x="54" y="52"/>
                </a:cxn>
                <a:cxn ang="0">
                  <a:pos x="62" y="54"/>
                </a:cxn>
                <a:cxn ang="0">
                  <a:pos x="52" y="59"/>
                </a:cxn>
                <a:cxn ang="0">
                  <a:pos x="47" y="61"/>
                </a:cxn>
                <a:cxn ang="0">
                  <a:pos x="54" y="61"/>
                </a:cxn>
                <a:cxn ang="0">
                  <a:pos x="66" y="54"/>
                </a:cxn>
                <a:cxn ang="0">
                  <a:pos x="71" y="49"/>
                </a:cxn>
                <a:cxn ang="0">
                  <a:pos x="73" y="56"/>
                </a:cxn>
                <a:cxn ang="0">
                  <a:pos x="73" y="64"/>
                </a:cxn>
                <a:cxn ang="0">
                  <a:pos x="78" y="61"/>
                </a:cxn>
                <a:cxn ang="0">
                  <a:pos x="78" y="66"/>
                </a:cxn>
                <a:cxn ang="0">
                  <a:pos x="85" y="61"/>
                </a:cxn>
                <a:cxn ang="0">
                  <a:pos x="90" y="52"/>
                </a:cxn>
                <a:cxn ang="0">
                  <a:pos x="83" y="54"/>
                </a:cxn>
                <a:cxn ang="0">
                  <a:pos x="85" y="47"/>
                </a:cxn>
                <a:cxn ang="0">
                  <a:pos x="83" y="47"/>
                </a:cxn>
                <a:cxn ang="0">
                  <a:pos x="78" y="52"/>
                </a:cxn>
                <a:cxn ang="0">
                  <a:pos x="76" y="49"/>
                </a:cxn>
                <a:cxn ang="0">
                  <a:pos x="76" y="47"/>
                </a:cxn>
                <a:cxn ang="0">
                  <a:pos x="80" y="42"/>
                </a:cxn>
                <a:cxn ang="0">
                  <a:pos x="83" y="40"/>
                </a:cxn>
                <a:cxn ang="0">
                  <a:pos x="73" y="42"/>
                </a:cxn>
                <a:cxn ang="0">
                  <a:pos x="76" y="38"/>
                </a:cxn>
                <a:cxn ang="0">
                  <a:pos x="73" y="35"/>
                </a:cxn>
                <a:cxn ang="0">
                  <a:pos x="78" y="30"/>
                </a:cxn>
                <a:cxn ang="0">
                  <a:pos x="69" y="28"/>
                </a:cxn>
                <a:cxn ang="0">
                  <a:pos x="54" y="30"/>
                </a:cxn>
                <a:cxn ang="0">
                  <a:pos x="54" y="28"/>
                </a:cxn>
                <a:cxn ang="0">
                  <a:pos x="47" y="28"/>
                </a:cxn>
                <a:cxn ang="0">
                  <a:pos x="47" y="23"/>
                </a:cxn>
                <a:cxn ang="0">
                  <a:pos x="45" y="21"/>
                </a:cxn>
                <a:cxn ang="0">
                  <a:pos x="40" y="21"/>
                </a:cxn>
                <a:cxn ang="0">
                  <a:pos x="33" y="23"/>
                </a:cxn>
                <a:cxn ang="0">
                  <a:pos x="38" y="19"/>
                </a:cxn>
                <a:cxn ang="0">
                  <a:pos x="43" y="12"/>
                </a:cxn>
                <a:cxn ang="0">
                  <a:pos x="45" y="9"/>
                </a:cxn>
                <a:cxn ang="0">
                  <a:pos x="45" y="4"/>
                </a:cxn>
                <a:cxn ang="0">
                  <a:pos x="52" y="0"/>
                </a:cxn>
                <a:cxn ang="0">
                  <a:pos x="47" y="0"/>
                </a:cxn>
              </a:cxnLst>
              <a:rect l="0" t="0" r="r" b="b"/>
              <a:pathLst>
                <a:path w="90" h="66">
                  <a:moveTo>
                    <a:pt x="43" y="0"/>
                  </a:moveTo>
                  <a:lnTo>
                    <a:pt x="40" y="2"/>
                  </a:lnTo>
                  <a:lnTo>
                    <a:pt x="36" y="2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6" y="7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12"/>
                  </a:lnTo>
                  <a:lnTo>
                    <a:pt x="28" y="12"/>
                  </a:lnTo>
                  <a:lnTo>
                    <a:pt x="26" y="12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6" y="16"/>
                  </a:lnTo>
                  <a:lnTo>
                    <a:pt x="26" y="19"/>
                  </a:lnTo>
                  <a:lnTo>
                    <a:pt x="28" y="19"/>
                  </a:lnTo>
                  <a:lnTo>
                    <a:pt x="24" y="19"/>
                  </a:lnTo>
                  <a:lnTo>
                    <a:pt x="24" y="21"/>
                  </a:lnTo>
                  <a:lnTo>
                    <a:pt x="21" y="23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1" y="28"/>
                  </a:lnTo>
                  <a:lnTo>
                    <a:pt x="19" y="28"/>
                  </a:lnTo>
                  <a:lnTo>
                    <a:pt x="17" y="28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9" y="30"/>
                  </a:lnTo>
                  <a:lnTo>
                    <a:pt x="19" y="33"/>
                  </a:lnTo>
                  <a:lnTo>
                    <a:pt x="17" y="33"/>
                  </a:lnTo>
                  <a:lnTo>
                    <a:pt x="19" y="33"/>
                  </a:lnTo>
                  <a:lnTo>
                    <a:pt x="14" y="33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7" y="38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10" y="40"/>
                  </a:lnTo>
                  <a:lnTo>
                    <a:pt x="12" y="40"/>
                  </a:lnTo>
                  <a:lnTo>
                    <a:pt x="12" y="42"/>
                  </a:lnTo>
                  <a:lnTo>
                    <a:pt x="5" y="47"/>
                  </a:lnTo>
                  <a:lnTo>
                    <a:pt x="0" y="49"/>
                  </a:lnTo>
                  <a:lnTo>
                    <a:pt x="0" y="52"/>
                  </a:lnTo>
                  <a:lnTo>
                    <a:pt x="2" y="54"/>
                  </a:lnTo>
                  <a:lnTo>
                    <a:pt x="5" y="54"/>
                  </a:lnTo>
                  <a:lnTo>
                    <a:pt x="10" y="52"/>
                  </a:lnTo>
                  <a:lnTo>
                    <a:pt x="17" y="52"/>
                  </a:lnTo>
                  <a:lnTo>
                    <a:pt x="24" y="52"/>
                  </a:lnTo>
                  <a:lnTo>
                    <a:pt x="26" y="52"/>
                  </a:lnTo>
                  <a:lnTo>
                    <a:pt x="28" y="54"/>
                  </a:lnTo>
                  <a:lnTo>
                    <a:pt x="36" y="54"/>
                  </a:lnTo>
                  <a:lnTo>
                    <a:pt x="38" y="52"/>
                  </a:lnTo>
                  <a:lnTo>
                    <a:pt x="43" y="52"/>
                  </a:lnTo>
                  <a:lnTo>
                    <a:pt x="45" y="52"/>
                  </a:lnTo>
                  <a:lnTo>
                    <a:pt x="47" y="49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5" y="54"/>
                  </a:lnTo>
                  <a:lnTo>
                    <a:pt x="45" y="54"/>
                  </a:lnTo>
                  <a:lnTo>
                    <a:pt x="47" y="54"/>
                  </a:lnTo>
                  <a:lnTo>
                    <a:pt x="47" y="54"/>
                  </a:lnTo>
                  <a:lnTo>
                    <a:pt x="52" y="54"/>
                  </a:lnTo>
                  <a:lnTo>
                    <a:pt x="54" y="52"/>
                  </a:lnTo>
                  <a:lnTo>
                    <a:pt x="57" y="52"/>
                  </a:lnTo>
                  <a:lnTo>
                    <a:pt x="59" y="52"/>
                  </a:lnTo>
                  <a:lnTo>
                    <a:pt x="62" y="54"/>
                  </a:lnTo>
                  <a:lnTo>
                    <a:pt x="59" y="54"/>
                  </a:lnTo>
                  <a:lnTo>
                    <a:pt x="54" y="56"/>
                  </a:lnTo>
                  <a:lnTo>
                    <a:pt x="52" y="59"/>
                  </a:lnTo>
                  <a:lnTo>
                    <a:pt x="50" y="61"/>
                  </a:lnTo>
                  <a:lnTo>
                    <a:pt x="47" y="61"/>
                  </a:lnTo>
                  <a:lnTo>
                    <a:pt x="47" y="61"/>
                  </a:lnTo>
                  <a:lnTo>
                    <a:pt x="50" y="64"/>
                  </a:lnTo>
                  <a:lnTo>
                    <a:pt x="52" y="61"/>
                  </a:lnTo>
                  <a:lnTo>
                    <a:pt x="54" y="61"/>
                  </a:lnTo>
                  <a:lnTo>
                    <a:pt x="57" y="59"/>
                  </a:lnTo>
                  <a:lnTo>
                    <a:pt x="62" y="56"/>
                  </a:lnTo>
                  <a:lnTo>
                    <a:pt x="66" y="54"/>
                  </a:lnTo>
                  <a:lnTo>
                    <a:pt x="66" y="56"/>
                  </a:lnTo>
                  <a:lnTo>
                    <a:pt x="69" y="49"/>
                  </a:lnTo>
                  <a:lnTo>
                    <a:pt x="71" y="49"/>
                  </a:lnTo>
                  <a:lnTo>
                    <a:pt x="71" y="52"/>
                  </a:lnTo>
                  <a:lnTo>
                    <a:pt x="73" y="54"/>
                  </a:lnTo>
                  <a:lnTo>
                    <a:pt x="73" y="56"/>
                  </a:lnTo>
                  <a:lnTo>
                    <a:pt x="71" y="59"/>
                  </a:lnTo>
                  <a:lnTo>
                    <a:pt x="71" y="64"/>
                  </a:lnTo>
                  <a:lnTo>
                    <a:pt x="73" y="64"/>
                  </a:lnTo>
                  <a:lnTo>
                    <a:pt x="78" y="59"/>
                  </a:lnTo>
                  <a:lnTo>
                    <a:pt x="78" y="59"/>
                  </a:lnTo>
                  <a:lnTo>
                    <a:pt x="78" y="61"/>
                  </a:lnTo>
                  <a:lnTo>
                    <a:pt x="78" y="64"/>
                  </a:lnTo>
                  <a:lnTo>
                    <a:pt x="78" y="66"/>
                  </a:lnTo>
                  <a:lnTo>
                    <a:pt x="78" y="66"/>
                  </a:lnTo>
                  <a:lnTo>
                    <a:pt x="80" y="66"/>
                  </a:lnTo>
                  <a:lnTo>
                    <a:pt x="85" y="66"/>
                  </a:lnTo>
                  <a:lnTo>
                    <a:pt x="85" y="61"/>
                  </a:lnTo>
                  <a:lnTo>
                    <a:pt x="88" y="59"/>
                  </a:lnTo>
                  <a:lnTo>
                    <a:pt x="90" y="54"/>
                  </a:lnTo>
                  <a:lnTo>
                    <a:pt x="90" y="52"/>
                  </a:lnTo>
                  <a:lnTo>
                    <a:pt x="88" y="52"/>
                  </a:lnTo>
                  <a:lnTo>
                    <a:pt x="85" y="54"/>
                  </a:lnTo>
                  <a:lnTo>
                    <a:pt x="83" y="54"/>
                  </a:lnTo>
                  <a:lnTo>
                    <a:pt x="83" y="52"/>
                  </a:lnTo>
                  <a:lnTo>
                    <a:pt x="85" y="49"/>
                  </a:lnTo>
                  <a:lnTo>
                    <a:pt x="85" y="47"/>
                  </a:lnTo>
                  <a:lnTo>
                    <a:pt x="88" y="47"/>
                  </a:lnTo>
                  <a:lnTo>
                    <a:pt x="88" y="45"/>
                  </a:lnTo>
                  <a:lnTo>
                    <a:pt x="83" y="47"/>
                  </a:lnTo>
                  <a:lnTo>
                    <a:pt x="80" y="49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76" y="52"/>
                  </a:lnTo>
                  <a:lnTo>
                    <a:pt x="76" y="52"/>
                  </a:lnTo>
                  <a:lnTo>
                    <a:pt x="76" y="49"/>
                  </a:lnTo>
                  <a:lnTo>
                    <a:pt x="76" y="47"/>
                  </a:lnTo>
                  <a:lnTo>
                    <a:pt x="76" y="47"/>
                  </a:lnTo>
                  <a:lnTo>
                    <a:pt x="76" y="47"/>
                  </a:lnTo>
                  <a:lnTo>
                    <a:pt x="73" y="45"/>
                  </a:lnTo>
                  <a:lnTo>
                    <a:pt x="78" y="45"/>
                  </a:lnTo>
                  <a:lnTo>
                    <a:pt x="80" y="42"/>
                  </a:lnTo>
                  <a:lnTo>
                    <a:pt x="83" y="42"/>
                  </a:lnTo>
                  <a:lnTo>
                    <a:pt x="85" y="40"/>
                  </a:lnTo>
                  <a:lnTo>
                    <a:pt x="83" y="40"/>
                  </a:lnTo>
                  <a:lnTo>
                    <a:pt x="78" y="40"/>
                  </a:lnTo>
                  <a:lnTo>
                    <a:pt x="76" y="40"/>
                  </a:lnTo>
                  <a:lnTo>
                    <a:pt x="73" y="42"/>
                  </a:lnTo>
                  <a:lnTo>
                    <a:pt x="71" y="40"/>
                  </a:lnTo>
                  <a:lnTo>
                    <a:pt x="73" y="40"/>
                  </a:lnTo>
                  <a:lnTo>
                    <a:pt x="76" y="38"/>
                  </a:lnTo>
                  <a:lnTo>
                    <a:pt x="73" y="38"/>
                  </a:lnTo>
                  <a:lnTo>
                    <a:pt x="73" y="38"/>
                  </a:lnTo>
                  <a:lnTo>
                    <a:pt x="73" y="35"/>
                  </a:lnTo>
                  <a:lnTo>
                    <a:pt x="76" y="33"/>
                  </a:lnTo>
                  <a:lnTo>
                    <a:pt x="78" y="30"/>
                  </a:lnTo>
                  <a:lnTo>
                    <a:pt x="78" y="30"/>
                  </a:lnTo>
                  <a:lnTo>
                    <a:pt x="78" y="30"/>
                  </a:lnTo>
                  <a:lnTo>
                    <a:pt x="73" y="28"/>
                  </a:lnTo>
                  <a:lnTo>
                    <a:pt x="69" y="28"/>
                  </a:lnTo>
                  <a:lnTo>
                    <a:pt x="66" y="28"/>
                  </a:lnTo>
                  <a:lnTo>
                    <a:pt x="57" y="30"/>
                  </a:lnTo>
                  <a:lnTo>
                    <a:pt x="54" y="30"/>
                  </a:lnTo>
                  <a:lnTo>
                    <a:pt x="57" y="28"/>
                  </a:lnTo>
                  <a:lnTo>
                    <a:pt x="57" y="26"/>
                  </a:lnTo>
                  <a:lnTo>
                    <a:pt x="54" y="28"/>
                  </a:lnTo>
                  <a:lnTo>
                    <a:pt x="54" y="28"/>
                  </a:lnTo>
                  <a:lnTo>
                    <a:pt x="52" y="28"/>
                  </a:lnTo>
                  <a:lnTo>
                    <a:pt x="47" y="28"/>
                  </a:lnTo>
                  <a:lnTo>
                    <a:pt x="47" y="26"/>
                  </a:lnTo>
                  <a:lnTo>
                    <a:pt x="45" y="26"/>
                  </a:lnTo>
                  <a:lnTo>
                    <a:pt x="47" y="23"/>
                  </a:lnTo>
                  <a:lnTo>
                    <a:pt x="52" y="21"/>
                  </a:lnTo>
                  <a:lnTo>
                    <a:pt x="50" y="21"/>
                  </a:lnTo>
                  <a:lnTo>
                    <a:pt x="45" y="21"/>
                  </a:lnTo>
                  <a:lnTo>
                    <a:pt x="45" y="19"/>
                  </a:lnTo>
                  <a:lnTo>
                    <a:pt x="43" y="19"/>
                  </a:lnTo>
                  <a:lnTo>
                    <a:pt x="40" y="21"/>
                  </a:lnTo>
                  <a:lnTo>
                    <a:pt x="38" y="23"/>
                  </a:lnTo>
                  <a:lnTo>
                    <a:pt x="36" y="26"/>
                  </a:lnTo>
                  <a:lnTo>
                    <a:pt x="33" y="23"/>
                  </a:lnTo>
                  <a:lnTo>
                    <a:pt x="36" y="21"/>
                  </a:lnTo>
                  <a:lnTo>
                    <a:pt x="36" y="21"/>
                  </a:lnTo>
                  <a:lnTo>
                    <a:pt x="38" y="19"/>
                  </a:lnTo>
                  <a:lnTo>
                    <a:pt x="40" y="16"/>
                  </a:lnTo>
                  <a:lnTo>
                    <a:pt x="43" y="14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3" y="9"/>
                  </a:lnTo>
                  <a:lnTo>
                    <a:pt x="45" y="9"/>
                  </a:lnTo>
                  <a:lnTo>
                    <a:pt x="47" y="9"/>
                  </a:lnTo>
                  <a:lnTo>
                    <a:pt x="47" y="4"/>
                  </a:lnTo>
                  <a:lnTo>
                    <a:pt x="45" y="4"/>
                  </a:lnTo>
                  <a:lnTo>
                    <a:pt x="47" y="2"/>
                  </a:lnTo>
                  <a:lnTo>
                    <a:pt x="50" y="2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0" y="0"/>
                  </a:lnTo>
                  <a:lnTo>
                    <a:pt x="47" y="0"/>
                  </a:lnTo>
                  <a:lnTo>
                    <a:pt x="45" y="0"/>
                  </a:lnTo>
                  <a:lnTo>
                    <a:pt x="43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1" name="Freeform 736">
              <a:extLst>
                <a:ext uri="{FF2B5EF4-FFF2-40B4-BE49-F238E27FC236}">
                  <a16:creationId xmlns:a16="http://schemas.microsoft.com/office/drawing/2014/main" id="{8ACD0A8F-58B2-DD4A-917A-EB4D785F64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3050" y="1755588"/>
              <a:ext cx="43315" cy="27651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2" y="3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10" y="3"/>
                </a:cxn>
                <a:cxn ang="0">
                  <a:pos x="12" y="3"/>
                </a:cxn>
                <a:cxn ang="0">
                  <a:pos x="10" y="3"/>
                </a:cxn>
                <a:cxn ang="0">
                  <a:pos x="10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7" y="3"/>
                </a:cxn>
                <a:cxn ang="0">
                  <a:pos x="19" y="3"/>
                </a:cxn>
                <a:cxn ang="0">
                  <a:pos x="19" y="3"/>
                </a:cxn>
                <a:cxn ang="0">
                  <a:pos x="19" y="5"/>
                </a:cxn>
                <a:cxn ang="0">
                  <a:pos x="19" y="5"/>
                </a:cxn>
                <a:cxn ang="0">
                  <a:pos x="17" y="5"/>
                </a:cxn>
                <a:cxn ang="0">
                  <a:pos x="12" y="10"/>
                </a:cxn>
                <a:cxn ang="0">
                  <a:pos x="7" y="10"/>
                </a:cxn>
                <a:cxn ang="0">
                  <a:pos x="5" y="10"/>
                </a:cxn>
                <a:cxn ang="0">
                  <a:pos x="5" y="10"/>
                </a:cxn>
                <a:cxn ang="0">
                  <a:pos x="5" y="10"/>
                </a:cxn>
                <a:cxn ang="0">
                  <a:pos x="3" y="10"/>
                </a:cxn>
                <a:cxn ang="0">
                  <a:pos x="5" y="10"/>
                </a:cxn>
                <a:cxn ang="0">
                  <a:pos x="7" y="10"/>
                </a:cxn>
                <a:cxn ang="0">
                  <a:pos x="7" y="10"/>
                </a:cxn>
                <a:cxn ang="0">
                  <a:pos x="10" y="7"/>
                </a:cxn>
                <a:cxn ang="0">
                  <a:pos x="5" y="10"/>
                </a:cxn>
                <a:cxn ang="0">
                  <a:pos x="3" y="7"/>
                </a:cxn>
                <a:cxn ang="0">
                  <a:pos x="3" y="7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3" y="5"/>
                </a:cxn>
              </a:cxnLst>
              <a:rect l="0" t="0" r="r" b="b"/>
              <a:pathLst>
                <a:path w="19" h="10">
                  <a:moveTo>
                    <a:pt x="3" y="5"/>
                  </a:move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2" y="3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2" y="3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7" y="5"/>
                  </a:lnTo>
                  <a:lnTo>
                    <a:pt x="12" y="10"/>
                  </a:lnTo>
                  <a:lnTo>
                    <a:pt x="7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3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10" y="7"/>
                  </a:lnTo>
                  <a:lnTo>
                    <a:pt x="5" y="10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2" name="Freeform 737">
              <a:extLst>
                <a:ext uri="{FF2B5EF4-FFF2-40B4-BE49-F238E27FC236}">
                  <a16:creationId xmlns:a16="http://schemas.microsoft.com/office/drawing/2014/main" id="{1B5D231E-0C8D-7E42-A882-7D8926C49B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3050" y="1755588"/>
              <a:ext cx="43315" cy="27651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2" y="3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10" y="3"/>
                </a:cxn>
                <a:cxn ang="0">
                  <a:pos x="12" y="3"/>
                </a:cxn>
                <a:cxn ang="0">
                  <a:pos x="10" y="3"/>
                </a:cxn>
                <a:cxn ang="0">
                  <a:pos x="10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7" y="3"/>
                </a:cxn>
                <a:cxn ang="0">
                  <a:pos x="19" y="3"/>
                </a:cxn>
                <a:cxn ang="0">
                  <a:pos x="19" y="3"/>
                </a:cxn>
                <a:cxn ang="0">
                  <a:pos x="19" y="5"/>
                </a:cxn>
                <a:cxn ang="0">
                  <a:pos x="19" y="5"/>
                </a:cxn>
                <a:cxn ang="0">
                  <a:pos x="17" y="5"/>
                </a:cxn>
                <a:cxn ang="0">
                  <a:pos x="12" y="10"/>
                </a:cxn>
                <a:cxn ang="0">
                  <a:pos x="7" y="10"/>
                </a:cxn>
                <a:cxn ang="0">
                  <a:pos x="5" y="10"/>
                </a:cxn>
                <a:cxn ang="0">
                  <a:pos x="5" y="10"/>
                </a:cxn>
                <a:cxn ang="0">
                  <a:pos x="5" y="10"/>
                </a:cxn>
                <a:cxn ang="0">
                  <a:pos x="3" y="10"/>
                </a:cxn>
                <a:cxn ang="0">
                  <a:pos x="5" y="10"/>
                </a:cxn>
                <a:cxn ang="0">
                  <a:pos x="7" y="10"/>
                </a:cxn>
                <a:cxn ang="0">
                  <a:pos x="7" y="10"/>
                </a:cxn>
                <a:cxn ang="0">
                  <a:pos x="10" y="7"/>
                </a:cxn>
                <a:cxn ang="0">
                  <a:pos x="5" y="10"/>
                </a:cxn>
                <a:cxn ang="0">
                  <a:pos x="3" y="7"/>
                </a:cxn>
                <a:cxn ang="0">
                  <a:pos x="3" y="7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3" y="5"/>
                </a:cxn>
              </a:cxnLst>
              <a:rect l="0" t="0" r="r" b="b"/>
              <a:pathLst>
                <a:path w="19" h="10">
                  <a:moveTo>
                    <a:pt x="3" y="5"/>
                  </a:move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2" y="3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2" y="3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7" y="5"/>
                  </a:lnTo>
                  <a:lnTo>
                    <a:pt x="12" y="10"/>
                  </a:lnTo>
                  <a:lnTo>
                    <a:pt x="7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3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10" y="7"/>
                  </a:lnTo>
                  <a:lnTo>
                    <a:pt x="5" y="10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5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2000">
                <a:solidFill>
                  <a:prstClr val="black"/>
                </a:solidFill>
              </a:endParaRPr>
            </a:p>
          </p:txBody>
        </p:sp>
        <p:sp>
          <p:nvSpPr>
            <p:cNvPr id="613" name="Freeform 738">
              <a:extLst>
                <a:ext uri="{FF2B5EF4-FFF2-40B4-BE49-F238E27FC236}">
                  <a16:creationId xmlns:a16="http://schemas.microsoft.com/office/drawing/2014/main" id="{927C6D0C-1ECE-6444-99A5-1C670E4514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2531" y="1774943"/>
              <a:ext cx="31916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7" y="3"/>
                </a:cxn>
                <a:cxn ang="0">
                  <a:pos x="7" y="5"/>
                </a:cxn>
                <a:cxn ang="0">
                  <a:pos x="9" y="5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2" y="3"/>
                </a:cxn>
                <a:cxn ang="0">
                  <a:pos x="7" y="3"/>
                </a:cxn>
                <a:cxn ang="0">
                  <a:pos x="9" y="3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14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7" y="3"/>
                  </a:lnTo>
                  <a:lnTo>
                    <a:pt x="7" y="5"/>
                  </a:lnTo>
                  <a:lnTo>
                    <a:pt x="9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2" y="3"/>
                  </a:lnTo>
                  <a:lnTo>
                    <a:pt x="7" y="3"/>
                  </a:lnTo>
                  <a:lnTo>
                    <a:pt x="9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4" name="Freeform 739">
              <a:extLst>
                <a:ext uri="{FF2B5EF4-FFF2-40B4-BE49-F238E27FC236}">
                  <a16:creationId xmlns:a16="http://schemas.microsoft.com/office/drawing/2014/main" id="{CD46AE0D-B504-E448-8D93-6A384E046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2531" y="1774943"/>
              <a:ext cx="31916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7" y="3"/>
                </a:cxn>
                <a:cxn ang="0">
                  <a:pos x="7" y="5"/>
                </a:cxn>
                <a:cxn ang="0">
                  <a:pos x="9" y="5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2" y="3"/>
                </a:cxn>
                <a:cxn ang="0">
                  <a:pos x="7" y="3"/>
                </a:cxn>
                <a:cxn ang="0">
                  <a:pos x="9" y="3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14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7" y="3"/>
                  </a:lnTo>
                  <a:lnTo>
                    <a:pt x="7" y="5"/>
                  </a:lnTo>
                  <a:lnTo>
                    <a:pt x="9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2" y="3"/>
                  </a:lnTo>
                  <a:lnTo>
                    <a:pt x="7" y="3"/>
                  </a:lnTo>
                  <a:lnTo>
                    <a:pt x="9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5" name="Freeform 740">
              <a:extLst>
                <a:ext uri="{FF2B5EF4-FFF2-40B4-BE49-F238E27FC236}">
                  <a16:creationId xmlns:a16="http://schemas.microsoft.com/office/drawing/2014/main" id="{26399517-5EBC-174F-83C8-212C2CA90B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7340" y="1750058"/>
              <a:ext cx="129947" cy="58065"/>
            </a:xfrm>
            <a:custGeom>
              <a:avLst/>
              <a:gdLst/>
              <a:ahLst/>
              <a:cxnLst>
                <a:cxn ang="0">
                  <a:pos x="31" y="5"/>
                </a:cxn>
                <a:cxn ang="0">
                  <a:pos x="28" y="5"/>
                </a:cxn>
                <a:cxn ang="0">
                  <a:pos x="28" y="2"/>
                </a:cxn>
                <a:cxn ang="0">
                  <a:pos x="23" y="2"/>
                </a:cxn>
                <a:cxn ang="0">
                  <a:pos x="21" y="0"/>
                </a:cxn>
                <a:cxn ang="0">
                  <a:pos x="16" y="2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2" y="5"/>
                </a:cxn>
                <a:cxn ang="0">
                  <a:pos x="12" y="7"/>
                </a:cxn>
                <a:cxn ang="0">
                  <a:pos x="12" y="9"/>
                </a:cxn>
                <a:cxn ang="0">
                  <a:pos x="9" y="9"/>
                </a:cxn>
                <a:cxn ang="0">
                  <a:pos x="2" y="12"/>
                </a:cxn>
                <a:cxn ang="0">
                  <a:pos x="0" y="12"/>
                </a:cxn>
                <a:cxn ang="0">
                  <a:pos x="2" y="14"/>
                </a:cxn>
                <a:cxn ang="0">
                  <a:pos x="5" y="14"/>
                </a:cxn>
                <a:cxn ang="0">
                  <a:pos x="7" y="14"/>
                </a:cxn>
                <a:cxn ang="0">
                  <a:pos x="9" y="17"/>
                </a:cxn>
                <a:cxn ang="0">
                  <a:pos x="12" y="17"/>
                </a:cxn>
                <a:cxn ang="0">
                  <a:pos x="14" y="14"/>
                </a:cxn>
                <a:cxn ang="0">
                  <a:pos x="16" y="17"/>
                </a:cxn>
                <a:cxn ang="0">
                  <a:pos x="21" y="17"/>
                </a:cxn>
                <a:cxn ang="0">
                  <a:pos x="26" y="19"/>
                </a:cxn>
                <a:cxn ang="0">
                  <a:pos x="31" y="19"/>
                </a:cxn>
                <a:cxn ang="0">
                  <a:pos x="33" y="19"/>
                </a:cxn>
                <a:cxn ang="0">
                  <a:pos x="40" y="21"/>
                </a:cxn>
                <a:cxn ang="0">
                  <a:pos x="45" y="19"/>
                </a:cxn>
                <a:cxn ang="0">
                  <a:pos x="49" y="17"/>
                </a:cxn>
                <a:cxn ang="0">
                  <a:pos x="52" y="17"/>
                </a:cxn>
                <a:cxn ang="0">
                  <a:pos x="57" y="17"/>
                </a:cxn>
                <a:cxn ang="0">
                  <a:pos x="57" y="14"/>
                </a:cxn>
                <a:cxn ang="0">
                  <a:pos x="49" y="14"/>
                </a:cxn>
                <a:cxn ang="0">
                  <a:pos x="49" y="12"/>
                </a:cxn>
                <a:cxn ang="0">
                  <a:pos x="42" y="9"/>
                </a:cxn>
                <a:cxn ang="0">
                  <a:pos x="35" y="7"/>
                </a:cxn>
              </a:cxnLst>
              <a:rect l="0" t="0" r="r" b="b"/>
              <a:pathLst>
                <a:path w="57" h="21">
                  <a:moveTo>
                    <a:pt x="33" y="5"/>
                  </a:moveTo>
                  <a:lnTo>
                    <a:pt x="31" y="5"/>
                  </a:lnTo>
                  <a:lnTo>
                    <a:pt x="31" y="5"/>
                  </a:lnTo>
                  <a:lnTo>
                    <a:pt x="28" y="5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6" y="2"/>
                  </a:lnTo>
                  <a:lnTo>
                    <a:pt x="23" y="2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19" y="2"/>
                  </a:lnTo>
                  <a:lnTo>
                    <a:pt x="16" y="2"/>
                  </a:lnTo>
                  <a:lnTo>
                    <a:pt x="14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4" y="5"/>
                  </a:lnTo>
                  <a:lnTo>
                    <a:pt x="12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4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9" y="9"/>
                  </a:lnTo>
                  <a:lnTo>
                    <a:pt x="5" y="12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2" y="14"/>
                  </a:lnTo>
                  <a:lnTo>
                    <a:pt x="5" y="17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7" y="14"/>
                  </a:lnTo>
                  <a:lnTo>
                    <a:pt x="9" y="14"/>
                  </a:lnTo>
                  <a:lnTo>
                    <a:pt x="9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17"/>
                  </a:lnTo>
                  <a:lnTo>
                    <a:pt x="14" y="14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9" y="17"/>
                  </a:lnTo>
                  <a:lnTo>
                    <a:pt x="21" y="17"/>
                  </a:lnTo>
                  <a:lnTo>
                    <a:pt x="23" y="19"/>
                  </a:lnTo>
                  <a:lnTo>
                    <a:pt x="26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5" y="19"/>
                  </a:lnTo>
                  <a:lnTo>
                    <a:pt x="40" y="21"/>
                  </a:lnTo>
                  <a:lnTo>
                    <a:pt x="42" y="19"/>
                  </a:lnTo>
                  <a:lnTo>
                    <a:pt x="45" y="19"/>
                  </a:lnTo>
                  <a:lnTo>
                    <a:pt x="47" y="19"/>
                  </a:lnTo>
                  <a:lnTo>
                    <a:pt x="49" y="17"/>
                  </a:lnTo>
                  <a:lnTo>
                    <a:pt x="52" y="17"/>
                  </a:lnTo>
                  <a:lnTo>
                    <a:pt x="52" y="17"/>
                  </a:lnTo>
                  <a:lnTo>
                    <a:pt x="54" y="17"/>
                  </a:lnTo>
                  <a:lnTo>
                    <a:pt x="57" y="17"/>
                  </a:lnTo>
                  <a:lnTo>
                    <a:pt x="57" y="14"/>
                  </a:lnTo>
                  <a:lnTo>
                    <a:pt x="57" y="14"/>
                  </a:lnTo>
                  <a:lnTo>
                    <a:pt x="52" y="17"/>
                  </a:lnTo>
                  <a:lnTo>
                    <a:pt x="49" y="14"/>
                  </a:lnTo>
                  <a:lnTo>
                    <a:pt x="49" y="14"/>
                  </a:lnTo>
                  <a:lnTo>
                    <a:pt x="49" y="12"/>
                  </a:lnTo>
                  <a:lnTo>
                    <a:pt x="45" y="9"/>
                  </a:lnTo>
                  <a:lnTo>
                    <a:pt x="42" y="9"/>
                  </a:lnTo>
                  <a:lnTo>
                    <a:pt x="42" y="9"/>
                  </a:lnTo>
                  <a:lnTo>
                    <a:pt x="35" y="7"/>
                  </a:lnTo>
                  <a:lnTo>
                    <a:pt x="33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6" name="Freeform 742">
              <a:extLst>
                <a:ext uri="{FF2B5EF4-FFF2-40B4-BE49-F238E27FC236}">
                  <a16:creationId xmlns:a16="http://schemas.microsoft.com/office/drawing/2014/main" id="{C45A71A3-8867-EC47-80F1-CF59C4C35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3965" y="2369419"/>
              <a:ext cx="43315" cy="2212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7" y="0"/>
                </a:cxn>
                <a:cxn ang="0">
                  <a:pos x="12" y="0"/>
                </a:cxn>
                <a:cxn ang="0">
                  <a:pos x="15" y="0"/>
                </a:cxn>
                <a:cxn ang="0">
                  <a:pos x="17" y="3"/>
                </a:cxn>
                <a:cxn ang="0">
                  <a:pos x="17" y="3"/>
                </a:cxn>
                <a:cxn ang="0">
                  <a:pos x="17" y="5"/>
                </a:cxn>
                <a:cxn ang="0">
                  <a:pos x="19" y="8"/>
                </a:cxn>
                <a:cxn ang="0">
                  <a:pos x="19" y="8"/>
                </a:cxn>
                <a:cxn ang="0">
                  <a:pos x="17" y="8"/>
                </a:cxn>
                <a:cxn ang="0">
                  <a:pos x="15" y="8"/>
                </a:cxn>
                <a:cxn ang="0">
                  <a:pos x="10" y="5"/>
                </a:cxn>
                <a:cxn ang="0">
                  <a:pos x="5" y="3"/>
                </a:cxn>
                <a:cxn ang="0">
                  <a:pos x="0" y="3"/>
                </a:cxn>
                <a:cxn ang="0">
                  <a:pos x="3" y="0"/>
                </a:cxn>
              </a:cxnLst>
              <a:rect l="0" t="0" r="r" b="b"/>
              <a:pathLst>
                <a:path w="19" h="8">
                  <a:moveTo>
                    <a:pt x="3" y="0"/>
                  </a:moveTo>
                  <a:lnTo>
                    <a:pt x="7" y="0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7" y="8"/>
                  </a:lnTo>
                  <a:lnTo>
                    <a:pt x="15" y="8"/>
                  </a:lnTo>
                  <a:lnTo>
                    <a:pt x="10" y="5"/>
                  </a:lnTo>
                  <a:lnTo>
                    <a:pt x="5" y="3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7" name="Freeform 743">
              <a:extLst>
                <a:ext uri="{FF2B5EF4-FFF2-40B4-BE49-F238E27FC236}">
                  <a16:creationId xmlns:a16="http://schemas.microsoft.com/office/drawing/2014/main" id="{FB8F4D12-8D61-134E-9576-96FA684E6C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3965" y="2369419"/>
              <a:ext cx="43315" cy="2212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7" y="0"/>
                </a:cxn>
                <a:cxn ang="0">
                  <a:pos x="12" y="0"/>
                </a:cxn>
                <a:cxn ang="0">
                  <a:pos x="15" y="0"/>
                </a:cxn>
                <a:cxn ang="0">
                  <a:pos x="17" y="3"/>
                </a:cxn>
                <a:cxn ang="0">
                  <a:pos x="17" y="3"/>
                </a:cxn>
                <a:cxn ang="0">
                  <a:pos x="17" y="5"/>
                </a:cxn>
                <a:cxn ang="0">
                  <a:pos x="19" y="8"/>
                </a:cxn>
                <a:cxn ang="0">
                  <a:pos x="19" y="8"/>
                </a:cxn>
                <a:cxn ang="0">
                  <a:pos x="17" y="8"/>
                </a:cxn>
                <a:cxn ang="0">
                  <a:pos x="15" y="8"/>
                </a:cxn>
                <a:cxn ang="0">
                  <a:pos x="10" y="5"/>
                </a:cxn>
                <a:cxn ang="0">
                  <a:pos x="5" y="3"/>
                </a:cxn>
                <a:cxn ang="0">
                  <a:pos x="0" y="3"/>
                </a:cxn>
                <a:cxn ang="0">
                  <a:pos x="3" y="0"/>
                </a:cxn>
              </a:cxnLst>
              <a:rect l="0" t="0" r="r" b="b"/>
              <a:pathLst>
                <a:path w="19" h="8">
                  <a:moveTo>
                    <a:pt x="3" y="0"/>
                  </a:moveTo>
                  <a:lnTo>
                    <a:pt x="7" y="0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7" y="8"/>
                  </a:lnTo>
                  <a:lnTo>
                    <a:pt x="15" y="8"/>
                  </a:lnTo>
                  <a:lnTo>
                    <a:pt x="10" y="5"/>
                  </a:lnTo>
                  <a:lnTo>
                    <a:pt x="5" y="3"/>
                  </a:lnTo>
                  <a:lnTo>
                    <a:pt x="0" y="3"/>
                  </a:lnTo>
                  <a:lnTo>
                    <a:pt x="3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8" name="Freeform 744">
              <a:extLst>
                <a:ext uri="{FF2B5EF4-FFF2-40B4-BE49-F238E27FC236}">
                  <a16:creationId xmlns:a16="http://schemas.microsoft.com/office/drawing/2014/main" id="{B81DB039-78EF-7F45-9CD4-7602D46FAF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0301" y="1581392"/>
              <a:ext cx="321448" cy="129955"/>
            </a:xfrm>
            <a:custGeom>
              <a:avLst/>
              <a:gdLst/>
              <a:ahLst/>
              <a:cxnLst>
                <a:cxn ang="0">
                  <a:pos x="26" y="9"/>
                </a:cxn>
                <a:cxn ang="0">
                  <a:pos x="23" y="11"/>
                </a:cxn>
                <a:cxn ang="0">
                  <a:pos x="21" y="14"/>
                </a:cxn>
                <a:cxn ang="0">
                  <a:pos x="16" y="16"/>
                </a:cxn>
                <a:cxn ang="0">
                  <a:pos x="16" y="19"/>
                </a:cxn>
                <a:cxn ang="0">
                  <a:pos x="11" y="19"/>
                </a:cxn>
                <a:cxn ang="0">
                  <a:pos x="16" y="21"/>
                </a:cxn>
                <a:cxn ang="0">
                  <a:pos x="16" y="21"/>
                </a:cxn>
                <a:cxn ang="0">
                  <a:pos x="9" y="21"/>
                </a:cxn>
                <a:cxn ang="0">
                  <a:pos x="11" y="23"/>
                </a:cxn>
                <a:cxn ang="0">
                  <a:pos x="9" y="26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7" y="28"/>
                </a:cxn>
                <a:cxn ang="0">
                  <a:pos x="7" y="30"/>
                </a:cxn>
                <a:cxn ang="0">
                  <a:pos x="4" y="30"/>
                </a:cxn>
                <a:cxn ang="0">
                  <a:pos x="2" y="33"/>
                </a:cxn>
                <a:cxn ang="0">
                  <a:pos x="0" y="35"/>
                </a:cxn>
                <a:cxn ang="0">
                  <a:pos x="11" y="35"/>
                </a:cxn>
                <a:cxn ang="0">
                  <a:pos x="9" y="35"/>
                </a:cxn>
                <a:cxn ang="0">
                  <a:pos x="16" y="35"/>
                </a:cxn>
                <a:cxn ang="0">
                  <a:pos x="23" y="37"/>
                </a:cxn>
                <a:cxn ang="0">
                  <a:pos x="30" y="40"/>
                </a:cxn>
                <a:cxn ang="0">
                  <a:pos x="40" y="45"/>
                </a:cxn>
                <a:cxn ang="0">
                  <a:pos x="51" y="42"/>
                </a:cxn>
                <a:cxn ang="0">
                  <a:pos x="56" y="40"/>
                </a:cxn>
                <a:cxn ang="0">
                  <a:pos x="61" y="42"/>
                </a:cxn>
                <a:cxn ang="0">
                  <a:pos x="63" y="40"/>
                </a:cxn>
                <a:cxn ang="0">
                  <a:pos x="68" y="40"/>
                </a:cxn>
                <a:cxn ang="0">
                  <a:pos x="73" y="37"/>
                </a:cxn>
                <a:cxn ang="0">
                  <a:pos x="73" y="35"/>
                </a:cxn>
                <a:cxn ang="0">
                  <a:pos x="75" y="30"/>
                </a:cxn>
                <a:cxn ang="0">
                  <a:pos x="80" y="30"/>
                </a:cxn>
                <a:cxn ang="0">
                  <a:pos x="87" y="28"/>
                </a:cxn>
                <a:cxn ang="0">
                  <a:pos x="89" y="26"/>
                </a:cxn>
                <a:cxn ang="0">
                  <a:pos x="99" y="23"/>
                </a:cxn>
                <a:cxn ang="0">
                  <a:pos x="111" y="21"/>
                </a:cxn>
                <a:cxn ang="0">
                  <a:pos x="125" y="16"/>
                </a:cxn>
                <a:cxn ang="0">
                  <a:pos x="141" y="11"/>
                </a:cxn>
                <a:cxn ang="0">
                  <a:pos x="134" y="11"/>
                </a:cxn>
                <a:cxn ang="0">
                  <a:pos x="122" y="7"/>
                </a:cxn>
                <a:cxn ang="0">
                  <a:pos x="113" y="4"/>
                </a:cxn>
                <a:cxn ang="0">
                  <a:pos x="94" y="4"/>
                </a:cxn>
                <a:cxn ang="0">
                  <a:pos x="92" y="7"/>
                </a:cxn>
                <a:cxn ang="0">
                  <a:pos x="89" y="7"/>
                </a:cxn>
                <a:cxn ang="0">
                  <a:pos x="89" y="4"/>
                </a:cxn>
                <a:cxn ang="0">
                  <a:pos x="85" y="4"/>
                </a:cxn>
                <a:cxn ang="0">
                  <a:pos x="82" y="7"/>
                </a:cxn>
                <a:cxn ang="0">
                  <a:pos x="73" y="2"/>
                </a:cxn>
                <a:cxn ang="0">
                  <a:pos x="66" y="0"/>
                </a:cxn>
                <a:cxn ang="0">
                  <a:pos x="54" y="0"/>
                </a:cxn>
                <a:cxn ang="0">
                  <a:pos x="37" y="0"/>
                </a:cxn>
                <a:cxn ang="0">
                  <a:pos x="37" y="2"/>
                </a:cxn>
                <a:cxn ang="0">
                  <a:pos x="35" y="0"/>
                </a:cxn>
                <a:cxn ang="0">
                  <a:pos x="33" y="0"/>
                </a:cxn>
                <a:cxn ang="0">
                  <a:pos x="28" y="0"/>
                </a:cxn>
                <a:cxn ang="0">
                  <a:pos x="23" y="2"/>
                </a:cxn>
                <a:cxn ang="0">
                  <a:pos x="18" y="2"/>
                </a:cxn>
                <a:cxn ang="0">
                  <a:pos x="21" y="4"/>
                </a:cxn>
              </a:cxnLst>
              <a:rect l="0" t="0" r="r" b="b"/>
              <a:pathLst>
                <a:path w="141" h="47">
                  <a:moveTo>
                    <a:pt x="21" y="7"/>
                  </a:moveTo>
                  <a:lnTo>
                    <a:pt x="23" y="7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6" y="9"/>
                  </a:lnTo>
                  <a:lnTo>
                    <a:pt x="23" y="11"/>
                  </a:lnTo>
                  <a:lnTo>
                    <a:pt x="21" y="11"/>
                  </a:lnTo>
                  <a:lnTo>
                    <a:pt x="21" y="14"/>
                  </a:lnTo>
                  <a:lnTo>
                    <a:pt x="21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4" y="16"/>
                  </a:lnTo>
                  <a:lnTo>
                    <a:pt x="16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1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1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23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9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7" y="30"/>
                  </a:lnTo>
                  <a:lnTo>
                    <a:pt x="2" y="30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2" y="30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2" y="35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7" y="35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14" y="35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8" y="35"/>
                  </a:lnTo>
                  <a:lnTo>
                    <a:pt x="18" y="37"/>
                  </a:lnTo>
                  <a:lnTo>
                    <a:pt x="23" y="37"/>
                  </a:lnTo>
                  <a:lnTo>
                    <a:pt x="26" y="40"/>
                  </a:lnTo>
                  <a:lnTo>
                    <a:pt x="28" y="40"/>
                  </a:lnTo>
                  <a:lnTo>
                    <a:pt x="30" y="40"/>
                  </a:lnTo>
                  <a:lnTo>
                    <a:pt x="33" y="45"/>
                  </a:lnTo>
                  <a:lnTo>
                    <a:pt x="35" y="47"/>
                  </a:lnTo>
                  <a:lnTo>
                    <a:pt x="40" y="45"/>
                  </a:lnTo>
                  <a:lnTo>
                    <a:pt x="42" y="45"/>
                  </a:lnTo>
                  <a:lnTo>
                    <a:pt x="47" y="45"/>
                  </a:lnTo>
                  <a:lnTo>
                    <a:pt x="51" y="42"/>
                  </a:lnTo>
                  <a:lnTo>
                    <a:pt x="54" y="42"/>
                  </a:lnTo>
                  <a:lnTo>
                    <a:pt x="54" y="40"/>
                  </a:lnTo>
                  <a:lnTo>
                    <a:pt x="56" y="40"/>
                  </a:lnTo>
                  <a:lnTo>
                    <a:pt x="59" y="42"/>
                  </a:lnTo>
                  <a:lnTo>
                    <a:pt x="56" y="42"/>
                  </a:lnTo>
                  <a:lnTo>
                    <a:pt x="61" y="42"/>
                  </a:lnTo>
                  <a:lnTo>
                    <a:pt x="61" y="42"/>
                  </a:lnTo>
                  <a:lnTo>
                    <a:pt x="63" y="42"/>
                  </a:lnTo>
                  <a:lnTo>
                    <a:pt x="63" y="40"/>
                  </a:lnTo>
                  <a:lnTo>
                    <a:pt x="66" y="40"/>
                  </a:lnTo>
                  <a:lnTo>
                    <a:pt x="66" y="42"/>
                  </a:lnTo>
                  <a:lnTo>
                    <a:pt x="68" y="40"/>
                  </a:lnTo>
                  <a:lnTo>
                    <a:pt x="70" y="40"/>
                  </a:lnTo>
                  <a:lnTo>
                    <a:pt x="73" y="40"/>
                  </a:lnTo>
                  <a:lnTo>
                    <a:pt x="73" y="37"/>
                  </a:lnTo>
                  <a:lnTo>
                    <a:pt x="73" y="37"/>
                  </a:lnTo>
                  <a:lnTo>
                    <a:pt x="73" y="37"/>
                  </a:lnTo>
                  <a:lnTo>
                    <a:pt x="73" y="35"/>
                  </a:lnTo>
                  <a:lnTo>
                    <a:pt x="70" y="35"/>
                  </a:lnTo>
                  <a:lnTo>
                    <a:pt x="75" y="33"/>
                  </a:lnTo>
                  <a:lnTo>
                    <a:pt x="75" y="30"/>
                  </a:lnTo>
                  <a:lnTo>
                    <a:pt x="75" y="30"/>
                  </a:lnTo>
                  <a:lnTo>
                    <a:pt x="75" y="30"/>
                  </a:lnTo>
                  <a:lnTo>
                    <a:pt x="80" y="30"/>
                  </a:lnTo>
                  <a:lnTo>
                    <a:pt x="82" y="30"/>
                  </a:lnTo>
                  <a:lnTo>
                    <a:pt x="85" y="30"/>
                  </a:lnTo>
                  <a:lnTo>
                    <a:pt x="87" y="28"/>
                  </a:lnTo>
                  <a:lnTo>
                    <a:pt x="89" y="28"/>
                  </a:lnTo>
                  <a:lnTo>
                    <a:pt x="89" y="26"/>
                  </a:lnTo>
                  <a:lnTo>
                    <a:pt x="89" y="26"/>
                  </a:lnTo>
                  <a:lnTo>
                    <a:pt x="92" y="26"/>
                  </a:lnTo>
                  <a:lnTo>
                    <a:pt x="94" y="23"/>
                  </a:lnTo>
                  <a:lnTo>
                    <a:pt x="99" y="23"/>
                  </a:lnTo>
                  <a:lnTo>
                    <a:pt x="101" y="23"/>
                  </a:lnTo>
                  <a:lnTo>
                    <a:pt x="106" y="21"/>
                  </a:lnTo>
                  <a:lnTo>
                    <a:pt x="111" y="21"/>
                  </a:lnTo>
                  <a:lnTo>
                    <a:pt x="115" y="19"/>
                  </a:lnTo>
                  <a:lnTo>
                    <a:pt x="118" y="19"/>
                  </a:lnTo>
                  <a:lnTo>
                    <a:pt x="125" y="16"/>
                  </a:lnTo>
                  <a:lnTo>
                    <a:pt x="134" y="16"/>
                  </a:lnTo>
                  <a:lnTo>
                    <a:pt x="141" y="14"/>
                  </a:lnTo>
                  <a:lnTo>
                    <a:pt x="141" y="11"/>
                  </a:lnTo>
                  <a:lnTo>
                    <a:pt x="139" y="11"/>
                  </a:lnTo>
                  <a:lnTo>
                    <a:pt x="137" y="11"/>
                  </a:lnTo>
                  <a:lnTo>
                    <a:pt x="134" y="11"/>
                  </a:lnTo>
                  <a:lnTo>
                    <a:pt x="129" y="9"/>
                  </a:lnTo>
                  <a:lnTo>
                    <a:pt x="125" y="7"/>
                  </a:lnTo>
                  <a:lnTo>
                    <a:pt x="122" y="7"/>
                  </a:lnTo>
                  <a:lnTo>
                    <a:pt x="118" y="4"/>
                  </a:lnTo>
                  <a:lnTo>
                    <a:pt x="115" y="4"/>
                  </a:lnTo>
                  <a:lnTo>
                    <a:pt x="113" y="4"/>
                  </a:lnTo>
                  <a:lnTo>
                    <a:pt x="101" y="2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2" y="7"/>
                  </a:lnTo>
                  <a:lnTo>
                    <a:pt x="92" y="7"/>
                  </a:lnTo>
                  <a:lnTo>
                    <a:pt x="89" y="7"/>
                  </a:lnTo>
                  <a:lnTo>
                    <a:pt x="89" y="7"/>
                  </a:lnTo>
                  <a:lnTo>
                    <a:pt x="89" y="7"/>
                  </a:lnTo>
                  <a:lnTo>
                    <a:pt x="89" y="4"/>
                  </a:lnTo>
                  <a:lnTo>
                    <a:pt x="89" y="4"/>
                  </a:lnTo>
                  <a:lnTo>
                    <a:pt x="87" y="4"/>
                  </a:lnTo>
                  <a:lnTo>
                    <a:pt x="85" y="4"/>
                  </a:lnTo>
                  <a:lnTo>
                    <a:pt x="85" y="4"/>
                  </a:lnTo>
                  <a:lnTo>
                    <a:pt x="82" y="4"/>
                  </a:lnTo>
                  <a:lnTo>
                    <a:pt x="82" y="7"/>
                  </a:lnTo>
                  <a:lnTo>
                    <a:pt x="82" y="7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73" y="2"/>
                  </a:lnTo>
                  <a:lnTo>
                    <a:pt x="70" y="2"/>
                  </a:lnTo>
                  <a:lnTo>
                    <a:pt x="68" y="0"/>
                  </a:lnTo>
                  <a:lnTo>
                    <a:pt x="66" y="0"/>
                  </a:lnTo>
                  <a:lnTo>
                    <a:pt x="59" y="0"/>
                  </a:lnTo>
                  <a:lnTo>
                    <a:pt x="56" y="0"/>
                  </a:lnTo>
                  <a:lnTo>
                    <a:pt x="54" y="0"/>
                  </a:lnTo>
                  <a:lnTo>
                    <a:pt x="51" y="0"/>
                  </a:lnTo>
                  <a:lnTo>
                    <a:pt x="47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37" y="2"/>
                  </a:lnTo>
                  <a:lnTo>
                    <a:pt x="37" y="2"/>
                  </a:lnTo>
                  <a:lnTo>
                    <a:pt x="37" y="2"/>
                  </a:lnTo>
                  <a:lnTo>
                    <a:pt x="35" y="2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3" y="2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23" y="2"/>
                  </a:lnTo>
                  <a:lnTo>
                    <a:pt x="18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18" y="4"/>
                  </a:lnTo>
                  <a:lnTo>
                    <a:pt x="21" y="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9" name="Freeform 746">
              <a:extLst>
                <a:ext uri="{FF2B5EF4-FFF2-40B4-BE49-F238E27FC236}">
                  <a16:creationId xmlns:a16="http://schemas.microsoft.com/office/drawing/2014/main" id="{E20D0C72-CF93-304C-A070-FBF8393ACA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0040" y="1625633"/>
              <a:ext cx="553984" cy="176960"/>
            </a:xfrm>
            <a:custGeom>
              <a:avLst/>
              <a:gdLst/>
              <a:ahLst/>
              <a:cxnLst>
                <a:cxn ang="0">
                  <a:pos x="30" y="50"/>
                </a:cxn>
                <a:cxn ang="0">
                  <a:pos x="40" y="40"/>
                </a:cxn>
                <a:cxn ang="0">
                  <a:pos x="87" y="40"/>
                </a:cxn>
                <a:cxn ang="0">
                  <a:pos x="89" y="38"/>
                </a:cxn>
                <a:cxn ang="0">
                  <a:pos x="68" y="36"/>
                </a:cxn>
                <a:cxn ang="0">
                  <a:pos x="23" y="36"/>
                </a:cxn>
                <a:cxn ang="0">
                  <a:pos x="14" y="29"/>
                </a:cxn>
                <a:cxn ang="0">
                  <a:pos x="42" y="26"/>
                </a:cxn>
                <a:cxn ang="0">
                  <a:pos x="33" y="24"/>
                </a:cxn>
                <a:cxn ang="0">
                  <a:pos x="19" y="26"/>
                </a:cxn>
                <a:cxn ang="0">
                  <a:pos x="11" y="24"/>
                </a:cxn>
                <a:cxn ang="0">
                  <a:pos x="7" y="21"/>
                </a:cxn>
                <a:cxn ang="0">
                  <a:pos x="11" y="14"/>
                </a:cxn>
                <a:cxn ang="0">
                  <a:pos x="11" y="10"/>
                </a:cxn>
                <a:cxn ang="0">
                  <a:pos x="59" y="0"/>
                </a:cxn>
                <a:cxn ang="0">
                  <a:pos x="66" y="7"/>
                </a:cxn>
                <a:cxn ang="0">
                  <a:pos x="59" y="10"/>
                </a:cxn>
                <a:cxn ang="0">
                  <a:pos x="73" y="5"/>
                </a:cxn>
                <a:cxn ang="0">
                  <a:pos x="99" y="7"/>
                </a:cxn>
                <a:cxn ang="0">
                  <a:pos x="101" y="12"/>
                </a:cxn>
                <a:cxn ang="0">
                  <a:pos x="108" y="12"/>
                </a:cxn>
                <a:cxn ang="0">
                  <a:pos x="118" y="10"/>
                </a:cxn>
                <a:cxn ang="0">
                  <a:pos x="122" y="7"/>
                </a:cxn>
                <a:cxn ang="0">
                  <a:pos x="122" y="5"/>
                </a:cxn>
                <a:cxn ang="0">
                  <a:pos x="132" y="7"/>
                </a:cxn>
                <a:cxn ang="0">
                  <a:pos x="139" y="14"/>
                </a:cxn>
                <a:cxn ang="0">
                  <a:pos x="146" y="21"/>
                </a:cxn>
                <a:cxn ang="0">
                  <a:pos x="153" y="17"/>
                </a:cxn>
                <a:cxn ang="0">
                  <a:pos x="151" y="12"/>
                </a:cxn>
                <a:cxn ang="0">
                  <a:pos x="146" y="3"/>
                </a:cxn>
                <a:cxn ang="0">
                  <a:pos x="146" y="0"/>
                </a:cxn>
                <a:cxn ang="0">
                  <a:pos x="163" y="3"/>
                </a:cxn>
                <a:cxn ang="0">
                  <a:pos x="167" y="3"/>
                </a:cxn>
                <a:cxn ang="0">
                  <a:pos x="184" y="7"/>
                </a:cxn>
                <a:cxn ang="0">
                  <a:pos x="186" y="14"/>
                </a:cxn>
                <a:cxn ang="0">
                  <a:pos x="196" y="24"/>
                </a:cxn>
                <a:cxn ang="0">
                  <a:pos x="198" y="31"/>
                </a:cxn>
                <a:cxn ang="0">
                  <a:pos x="215" y="36"/>
                </a:cxn>
                <a:cxn ang="0">
                  <a:pos x="234" y="40"/>
                </a:cxn>
                <a:cxn ang="0">
                  <a:pos x="243" y="45"/>
                </a:cxn>
                <a:cxn ang="0">
                  <a:pos x="234" y="47"/>
                </a:cxn>
                <a:cxn ang="0">
                  <a:pos x="226" y="45"/>
                </a:cxn>
                <a:cxn ang="0">
                  <a:pos x="219" y="47"/>
                </a:cxn>
                <a:cxn ang="0">
                  <a:pos x="215" y="52"/>
                </a:cxn>
                <a:cxn ang="0">
                  <a:pos x="229" y="52"/>
                </a:cxn>
                <a:cxn ang="0">
                  <a:pos x="226" y="54"/>
                </a:cxn>
                <a:cxn ang="0">
                  <a:pos x="231" y="57"/>
                </a:cxn>
                <a:cxn ang="0">
                  <a:pos x="217" y="59"/>
                </a:cxn>
                <a:cxn ang="0">
                  <a:pos x="196" y="59"/>
                </a:cxn>
                <a:cxn ang="0">
                  <a:pos x="184" y="57"/>
                </a:cxn>
                <a:cxn ang="0">
                  <a:pos x="170" y="52"/>
                </a:cxn>
                <a:cxn ang="0">
                  <a:pos x="160" y="54"/>
                </a:cxn>
                <a:cxn ang="0">
                  <a:pos x="127" y="62"/>
                </a:cxn>
                <a:cxn ang="0">
                  <a:pos x="104" y="64"/>
                </a:cxn>
                <a:cxn ang="0">
                  <a:pos x="78" y="64"/>
                </a:cxn>
                <a:cxn ang="0">
                  <a:pos x="73" y="57"/>
                </a:cxn>
                <a:cxn ang="0">
                  <a:pos x="56" y="54"/>
                </a:cxn>
              </a:cxnLst>
              <a:rect l="0" t="0" r="r" b="b"/>
              <a:pathLst>
                <a:path w="243" h="64">
                  <a:moveTo>
                    <a:pt x="56" y="54"/>
                  </a:moveTo>
                  <a:lnTo>
                    <a:pt x="54" y="54"/>
                  </a:lnTo>
                  <a:lnTo>
                    <a:pt x="49" y="54"/>
                  </a:lnTo>
                  <a:lnTo>
                    <a:pt x="47" y="54"/>
                  </a:lnTo>
                  <a:lnTo>
                    <a:pt x="42" y="54"/>
                  </a:lnTo>
                  <a:lnTo>
                    <a:pt x="33" y="52"/>
                  </a:lnTo>
                  <a:lnTo>
                    <a:pt x="33" y="50"/>
                  </a:lnTo>
                  <a:lnTo>
                    <a:pt x="30" y="50"/>
                  </a:lnTo>
                  <a:lnTo>
                    <a:pt x="28" y="50"/>
                  </a:lnTo>
                  <a:lnTo>
                    <a:pt x="28" y="47"/>
                  </a:lnTo>
                  <a:lnTo>
                    <a:pt x="26" y="47"/>
                  </a:lnTo>
                  <a:lnTo>
                    <a:pt x="23" y="47"/>
                  </a:lnTo>
                  <a:lnTo>
                    <a:pt x="23" y="45"/>
                  </a:lnTo>
                  <a:lnTo>
                    <a:pt x="21" y="45"/>
                  </a:lnTo>
                  <a:lnTo>
                    <a:pt x="26" y="43"/>
                  </a:lnTo>
                  <a:lnTo>
                    <a:pt x="40" y="40"/>
                  </a:lnTo>
                  <a:lnTo>
                    <a:pt x="52" y="40"/>
                  </a:lnTo>
                  <a:lnTo>
                    <a:pt x="56" y="40"/>
                  </a:lnTo>
                  <a:lnTo>
                    <a:pt x="61" y="40"/>
                  </a:lnTo>
                  <a:lnTo>
                    <a:pt x="63" y="40"/>
                  </a:lnTo>
                  <a:lnTo>
                    <a:pt x="68" y="40"/>
                  </a:lnTo>
                  <a:lnTo>
                    <a:pt x="78" y="40"/>
                  </a:lnTo>
                  <a:lnTo>
                    <a:pt x="82" y="40"/>
                  </a:lnTo>
                  <a:lnTo>
                    <a:pt x="87" y="40"/>
                  </a:lnTo>
                  <a:lnTo>
                    <a:pt x="89" y="40"/>
                  </a:lnTo>
                  <a:lnTo>
                    <a:pt x="89" y="40"/>
                  </a:lnTo>
                  <a:lnTo>
                    <a:pt x="89" y="40"/>
                  </a:lnTo>
                  <a:lnTo>
                    <a:pt x="92" y="40"/>
                  </a:lnTo>
                  <a:lnTo>
                    <a:pt x="92" y="40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89" y="38"/>
                  </a:lnTo>
                  <a:lnTo>
                    <a:pt x="85" y="38"/>
                  </a:lnTo>
                  <a:lnTo>
                    <a:pt x="82" y="38"/>
                  </a:lnTo>
                  <a:lnTo>
                    <a:pt x="80" y="38"/>
                  </a:lnTo>
                  <a:lnTo>
                    <a:pt x="78" y="36"/>
                  </a:lnTo>
                  <a:lnTo>
                    <a:pt x="75" y="36"/>
                  </a:lnTo>
                  <a:lnTo>
                    <a:pt x="73" y="36"/>
                  </a:lnTo>
                  <a:lnTo>
                    <a:pt x="71" y="36"/>
                  </a:lnTo>
                  <a:lnTo>
                    <a:pt x="68" y="36"/>
                  </a:lnTo>
                  <a:lnTo>
                    <a:pt x="61" y="36"/>
                  </a:lnTo>
                  <a:lnTo>
                    <a:pt x="47" y="38"/>
                  </a:lnTo>
                  <a:lnTo>
                    <a:pt x="45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37" y="36"/>
                  </a:lnTo>
                  <a:lnTo>
                    <a:pt x="28" y="36"/>
                  </a:lnTo>
                  <a:lnTo>
                    <a:pt x="23" y="36"/>
                  </a:lnTo>
                  <a:lnTo>
                    <a:pt x="21" y="36"/>
                  </a:lnTo>
                  <a:lnTo>
                    <a:pt x="19" y="36"/>
                  </a:lnTo>
                  <a:lnTo>
                    <a:pt x="19" y="36"/>
                  </a:lnTo>
                  <a:lnTo>
                    <a:pt x="16" y="36"/>
                  </a:lnTo>
                  <a:lnTo>
                    <a:pt x="14" y="33"/>
                  </a:lnTo>
                  <a:lnTo>
                    <a:pt x="11" y="31"/>
                  </a:lnTo>
                  <a:lnTo>
                    <a:pt x="9" y="31"/>
                  </a:lnTo>
                  <a:lnTo>
                    <a:pt x="14" y="29"/>
                  </a:lnTo>
                  <a:lnTo>
                    <a:pt x="21" y="29"/>
                  </a:lnTo>
                  <a:lnTo>
                    <a:pt x="26" y="29"/>
                  </a:lnTo>
                  <a:lnTo>
                    <a:pt x="30" y="29"/>
                  </a:lnTo>
                  <a:lnTo>
                    <a:pt x="35" y="26"/>
                  </a:lnTo>
                  <a:lnTo>
                    <a:pt x="40" y="26"/>
                  </a:lnTo>
                  <a:lnTo>
                    <a:pt x="37" y="26"/>
                  </a:lnTo>
                  <a:lnTo>
                    <a:pt x="40" y="26"/>
                  </a:lnTo>
                  <a:lnTo>
                    <a:pt x="42" y="26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0" y="26"/>
                  </a:lnTo>
                  <a:lnTo>
                    <a:pt x="42" y="24"/>
                  </a:lnTo>
                  <a:lnTo>
                    <a:pt x="45" y="24"/>
                  </a:lnTo>
                  <a:lnTo>
                    <a:pt x="47" y="24"/>
                  </a:lnTo>
                  <a:lnTo>
                    <a:pt x="47" y="24"/>
                  </a:lnTo>
                  <a:lnTo>
                    <a:pt x="33" y="24"/>
                  </a:lnTo>
                  <a:lnTo>
                    <a:pt x="30" y="26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3" y="26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19" y="24"/>
                  </a:lnTo>
                  <a:lnTo>
                    <a:pt x="19" y="26"/>
                  </a:lnTo>
                  <a:lnTo>
                    <a:pt x="21" y="26"/>
                  </a:lnTo>
                  <a:lnTo>
                    <a:pt x="19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9" y="26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6" y="24"/>
                  </a:lnTo>
                  <a:lnTo>
                    <a:pt x="16" y="21"/>
                  </a:lnTo>
                  <a:lnTo>
                    <a:pt x="11" y="24"/>
                  </a:lnTo>
                  <a:lnTo>
                    <a:pt x="9" y="24"/>
                  </a:lnTo>
                  <a:lnTo>
                    <a:pt x="7" y="24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2" y="24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2" y="19"/>
                  </a:lnTo>
                  <a:lnTo>
                    <a:pt x="4" y="17"/>
                  </a:lnTo>
                  <a:lnTo>
                    <a:pt x="7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9" y="14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9" y="10"/>
                  </a:lnTo>
                  <a:lnTo>
                    <a:pt x="11" y="10"/>
                  </a:lnTo>
                  <a:lnTo>
                    <a:pt x="21" y="7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40" y="3"/>
                  </a:lnTo>
                  <a:lnTo>
                    <a:pt x="47" y="0"/>
                  </a:lnTo>
                  <a:lnTo>
                    <a:pt x="59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6" y="3"/>
                  </a:lnTo>
                  <a:lnTo>
                    <a:pt x="66" y="3"/>
                  </a:lnTo>
                  <a:lnTo>
                    <a:pt x="66" y="5"/>
                  </a:lnTo>
                  <a:lnTo>
                    <a:pt x="66" y="7"/>
                  </a:lnTo>
                  <a:lnTo>
                    <a:pt x="63" y="7"/>
                  </a:lnTo>
                  <a:lnTo>
                    <a:pt x="61" y="7"/>
                  </a:lnTo>
                  <a:lnTo>
                    <a:pt x="61" y="7"/>
                  </a:lnTo>
                  <a:lnTo>
                    <a:pt x="61" y="7"/>
                  </a:lnTo>
                  <a:lnTo>
                    <a:pt x="61" y="10"/>
                  </a:lnTo>
                  <a:lnTo>
                    <a:pt x="59" y="10"/>
                  </a:lnTo>
                  <a:lnTo>
                    <a:pt x="56" y="10"/>
                  </a:lnTo>
                  <a:lnTo>
                    <a:pt x="59" y="10"/>
                  </a:lnTo>
                  <a:lnTo>
                    <a:pt x="66" y="10"/>
                  </a:lnTo>
                  <a:lnTo>
                    <a:pt x="66" y="10"/>
                  </a:lnTo>
                  <a:lnTo>
                    <a:pt x="68" y="10"/>
                  </a:lnTo>
                  <a:lnTo>
                    <a:pt x="71" y="10"/>
                  </a:lnTo>
                  <a:lnTo>
                    <a:pt x="73" y="7"/>
                  </a:lnTo>
                  <a:lnTo>
                    <a:pt x="71" y="7"/>
                  </a:lnTo>
                  <a:lnTo>
                    <a:pt x="71" y="7"/>
                  </a:lnTo>
                  <a:lnTo>
                    <a:pt x="73" y="5"/>
                  </a:lnTo>
                  <a:lnTo>
                    <a:pt x="75" y="5"/>
                  </a:lnTo>
                  <a:lnTo>
                    <a:pt x="75" y="5"/>
                  </a:lnTo>
                  <a:lnTo>
                    <a:pt x="75" y="5"/>
                  </a:lnTo>
                  <a:lnTo>
                    <a:pt x="80" y="5"/>
                  </a:lnTo>
                  <a:lnTo>
                    <a:pt x="87" y="5"/>
                  </a:lnTo>
                  <a:lnTo>
                    <a:pt x="94" y="5"/>
                  </a:lnTo>
                  <a:lnTo>
                    <a:pt x="97" y="7"/>
                  </a:lnTo>
                  <a:lnTo>
                    <a:pt x="99" y="7"/>
                  </a:lnTo>
                  <a:lnTo>
                    <a:pt x="101" y="7"/>
                  </a:lnTo>
                  <a:lnTo>
                    <a:pt x="104" y="10"/>
                  </a:lnTo>
                  <a:lnTo>
                    <a:pt x="104" y="10"/>
                  </a:lnTo>
                  <a:lnTo>
                    <a:pt x="99" y="12"/>
                  </a:lnTo>
                  <a:lnTo>
                    <a:pt x="94" y="14"/>
                  </a:lnTo>
                  <a:lnTo>
                    <a:pt x="94" y="14"/>
                  </a:lnTo>
                  <a:lnTo>
                    <a:pt x="99" y="12"/>
                  </a:lnTo>
                  <a:lnTo>
                    <a:pt x="101" y="12"/>
                  </a:lnTo>
                  <a:lnTo>
                    <a:pt x="104" y="12"/>
                  </a:lnTo>
                  <a:lnTo>
                    <a:pt x="104" y="12"/>
                  </a:lnTo>
                  <a:lnTo>
                    <a:pt x="101" y="12"/>
                  </a:lnTo>
                  <a:lnTo>
                    <a:pt x="106" y="14"/>
                  </a:lnTo>
                  <a:lnTo>
                    <a:pt x="106" y="12"/>
                  </a:lnTo>
                  <a:lnTo>
                    <a:pt x="106" y="12"/>
                  </a:lnTo>
                  <a:lnTo>
                    <a:pt x="106" y="12"/>
                  </a:lnTo>
                  <a:lnTo>
                    <a:pt x="108" y="12"/>
                  </a:lnTo>
                  <a:lnTo>
                    <a:pt x="111" y="10"/>
                  </a:lnTo>
                  <a:lnTo>
                    <a:pt x="113" y="10"/>
                  </a:lnTo>
                  <a:lnTo>
                    <a:pt x="115" y="10"/>
                  </a:lnTo>
                  <a:lnTo>
                    <a:pt x="118" y="12"/>
                  </a:lnTo>
                  <a:lnTo>
                    <a:pt x="118" y="12"/>
                  </a:lnTo>
                  <a:lnTo>
                    <a:pt x="118" y="10"/>
                  </a:lnTo>
                  <a:lnTo>
                    <a:pt x="118" y="10"/>
                  </a:lnTo>
                  <a:lnTo>
                    <a:pt x="118" y="10"/>
                  </a:lnTo>
                  <a:lnTo>
                    <a:pt x="120" y="10"/>
                  </a:lnTo>
                  <a:lnTo>
                    <a:pt x="120" y="10"/>
                  </a:lnTo>
                  <a:lnTo>
                    <a:pt x="120" y="10"/>
                  </a:lnTo>
                  <a:lnTo>
                    <a:pt x="118" y="10"/>
                  </a:lnTo>
                  <a:lnTo>
                    <a:pt x="118" y="10"/>
                  </a:lnTo>
                  <a:lnTo>
                    <a:pt x="118" y="7"/>
                  </a:lnTo>
                  <a:lnTo>
                    <a:pt x="120" y="10"/>
                  </a:lnTo>
                  <a:lnTo>
                    <a:pt x="122" y="7"/>
                  </a:lnTo>
                  <a:lnTo>
                    <a:pt x="118" y="7"/>
                  </a:lnTo>
                  <a:lnTo>
                    <a:pt x="118" y="7"/>
                  </a:lnTo>
                  <a:lnTo>
                    <a:pt x="115" y="5"/>
                  </a:lnTo>
                  <a:lnTo>
                    <a:pt x="113" y="5"/>
                  </a:lnTo>
                  <a:lnTo>
                    <a:pt x="113" y="5"/>
                  </a:lnTo>
                  <a:lnTo>
                    <a:pt x="115" y="5"/>
                  </a:lnTo>
                  <a:lnTo>
                    <a:pt x="120" y="5"/>
                  </a:lnTo>
                  <a:lnTo>
                    <a:pt x="122" y="5"/>
                  </a:lnTo>
                  <a:lnTo>
                    <a:pt x="122" y="5"/>
                  </a:lnTo>
                  <a:lnTo>
                    <a:pt x="125" y="5"/>
                  </a:lnTo>
                  <a:lnTo>
                    <a:pt x="125" y="7"/>
                  </a:lnTo>
                  <a:lnTo>
                    <a:pt x="127" y="7"/>
                  </a:lnTo>
                  <a:lnTo>
                    <a:pt x="130" y="7"/>
                  </a:lnTo>
                  <a:lnTo>
                    <a:pt x="132" y="7"/>
                  </a:lnTo>
                  <a:lnTo>
                    <a:pt x="132" y="7"/>
                  </a:lnTo>
                  <a:lnTo>
                    <a:pt x="132" y="7"/>
                  </a:lnTo>
                  <a:lnTo>
                    <a:pt x="134" y="10"/>
                  </a:lnTo>
                  <a:lnTo>
                    <a:pt x="134" y="10"/>
                  </a:lnTo>
                  <a:lnTo>
                    <a:pt x="134" y="10"/>
                  </a:lnTo>
                  <a:lnTo>
                    <a:pt x="137" y="10"/>
                  </a:lnTo>
                  <a:lnTo>
                    <a:pt x="139" y="10"/>
                  </a:lnTo>
                  <a:lnTo>
                    <a:pt x="137" y="12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41" y="17"/>
                  </a:lnTo>
                  <a:lnTo>
                    <a:pt x="144" y="19"/>
                  </a:lnTo>
                  <a:lnTo>
                    <a:pt x="141" y="19"/>
                  </a:lnTo>
                  <a:lnTo>
                    <a:pt x="141" y="21"/>
                  </a:lnTo>
                  <a:lnTo>
                    <a:pt x="144" y="21"/>
                  </a:lnTo>
                  <a:lnTo>
                    <a:pt x="146" y="21"/>
                  </a:lnTo>
                  <a:lnTo>
                    <a:pt x="146" y="21"/>
                  </a:lnTo>
                  <a:lnTo>
                    <a:pt x="148" y="21"/>
                  </a:lnTo>
                  <a:lnTo>
                    <a:pt x="148" y="21"/>
                  </a:lnTo>
                  <a:lnTo>
                    <a:pt x="151" y="21"/>
                  </a:lnTo>
                  <a:lnTo>
                    <a:pt x="153" y="21"/>
                  </a:lnTo>
                  <a:lnTo>
                    <a:pt x="153" y="19"/>
                  </a:lnTo>
                  <a:lnTo>
                    <a:pt x="156" y="19"/>
                  </a:lnTo>
                  <a:lnTo>
                    <a:pt x="156" y="19"/>
                  </a:lnTo>
                  <a:lnTo>
                    <a:pt x="153" y="17"/>
                  </a:lnTo>
                  <a:lnTo>
                    <a:pt x="151" y="17"/>
                  </a:lnTo>
                  <a:lnTo>
                    <a:pt x="151" y="17"/>
                  </a:lnTo>
                  <a:lnTo>
                    <a:pt x="151" y="17"/>
                  </a:lnTo>
                  <a:lnTo>
                    <a:pt x="151" y="14"/>
                  </a:lnTo>
                  <a:lnTo>
                    <a:pt x="148" y="12"/>
                  </a:lnTo>
                  <a:lnTo>
                    <a:pt x="151" y="12"/>
                  </a:lnTo>
                  <a:lnTo>
                    <a:pt x="151" y="12"/>
                  </a:lnTo>
                  <a:lnTo>
                    <a:pt x="151" y="12"/>
                  </a:lnTo>
                  <a:lnTo>
                    <a:pt x="148" y="12"/>
                  </a:lnTo>
                  <a:lnTo>
                    <a:pt x="148" y="10"/>
                  </a:lnTo>
                  <a:lnTo>
                    <a:pt x="148" y="7"/>
                  </a:lnTo>
                  <a:lnTo>
                    <a:pt x="146" y="7"/>
                  </a:lnTo>
                  <a:lnTo>
                    <a:pt x="146" y="5"/>
                  </a:lnTo>
                  <a:lnTo>
                    <a:pt x="144" y="5"/>
                  </a:lnTo>
                  <a:lnTo>
                    <a:pt x="146" y="5"/>
                  </a:lnTo>
                  <a:lnTo>
                    <a:pt x="146" y="3"/>
                  </a:lnTo>
                  <a:lnTo>
                    <a:pt x="144" y="3"/>
                  </a:lnTo>
                  <a:lnTo>
                    <a:pt x="144" y="3"/>
                  </a:lnTo>
                  <a:lnTo>
                    <a:pt x="146" y="3"/>
                  </a:lnTo>
                  <a:lnTo>
                    <a:pt x="148" y="3"/>
                  </a:lnTo>
                  <a:lnTo>
                    <a:pt x="148" y="3"/>
                  </a:lnTo>
                  <a:lnTo>
                    <a:pt x="146" y="0"/>
                  </a:lnTo>
                  <a:lnTo>
                    <a:pt x="146" y="0"/>
                  </a:lnTo>
                  <a:lnTo>
                    <a:pt x="146" y="0"/>
                  </a:lnTo>
                  <a:lnTo>
                    <a:pt x="146" y="0"/>
                  </a:lnTo>
                  <a:lnTo>
                    <a:pt x="148" y="0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8" y="3"/>
                  </a:lnTo>
                  <a:lnTo>
                    <a:pt x="163" y="3"/>
                  </a:lnTo>
                  <a:lnTo>
                    <a:pt x="163" y="3"/>
                  </a:lnTo>
                  <a:lnTo>
                    <a:pt x="163" y="3"/>
                  </a:lnTo>
                  <a:lnTo>
                    <a:pt x="160" y="3"/>
                  </a:lnTo>
                  <a:lnTo>
                    <a:pt x="160" y="0"/>
                  </a:lnTo>
                  <a:lnTo>
                    <a:pt x="160" y="0"/>
                  </a:lnTo>
                  <a:lnTo>
                    <a:pt x="163" y="0"/>
                  </a:lnTo>
                  <a:lnTo>
                    <a:pt x="165" y="0"/>
                  </a:lnTo>
                  <a:lnTo>
                    <a:pt x="165" y="3"/>
                  </a:lnTo>
                  <a:lnTo>
                    <a:pt x="167" y="3"/>
                  </a:lnTo>
                  <a:lnTo>
                    <a:pt x="167" y="3"/>
                  </a:lnTo>
                  <a:lnTo>
                    <a:pt x="170" y="3"/>
                  </a:lnTo>
                  <a:lnTo>
                    <a:pt x="174" y="5"/>
                  </a:lnTo>
                  <a:lnTo>
                    <a:pt x="174" y="5"/>
                  </a:lnTo>
                  <a:lnTo>
                    <a:pt x="179" y="5"/>
                  </a:lnTo>
                  <a:lnTo>
                    <a:pt x="179" y="5"/>
                  </a:lnTo>
                  <a:lnTo>
                    <a:pt x="182" y="7"/>
                  </a:lnTo>
                  <a:lnTo>
                    <a:pt x="182" y="7"/>
                  </a:lnTo>
                  <a:lnTo>
                    <a:pt x="184" y="7"/>
                  </a:lnTo>
                  <a:lnTo>
                    <a:pt x="182" y="7"/>
                  </a:lnTo>
                  <a:lnTo>
                    <a:pt x="182" y="7"/>
                  </a:lnTo>
                  <a:lnTo>
                    <a:pt x="184" y="10"/>
                  </a:lnTo>
                  <a:lnTo>
                    <a:pt x="184" y="10"/>
                  </a:lnTo>
                  <a:lnTo>
                    <a:pt x="184" y="12"/>
                  </a:lnTo>
                  <a:lnTo>
                    <a:pt x="184" y="12"/>
                  </a:lnTo>
                  <a:lnTo>
                    <a:pt x="184" y="12"/>
                  </a:lnTo>
                  <a:lnTo>
                    <a:pt x="186" y="14"/>
                  </a:lnTo>
                  <a:lnTo>
                    <a:pt x="186" y="17"/>
                  </a:lnTo>
                  <a:lnTo>
                    <a:pt x="189" y="17"/>
                  </a:lnTo>
                  <a:lnTo>
                    <a:pt x="189" y="19"/>
                  </a:lnTo>
                  <a:lnTo>
                    <a:pt x="193" y="21"/>
                  </a:lnTo>
                  <a:lnTo>
                    <a:pt x="193" y="21"/>
                  </a:lnTo>
                  <a:lnTo>
                    <a:pt x="196" y="24"/>
                  </a:lnTo>
                  <a:lnTo>
                    <a:pt x="196" y="24"/>
                  </a:lnTo>
                  <a:lnTo>
                    <a:pt x="196" y="24"/>
                  </a:lnTo>
                  <a:lnTo>
                    <a:pt x="196" y="26"/>
                  </a:lnTo>
                  <a:lnTo>
                    <a:pt x="196" y="26"/>
                  </a:lnTo>
                  <a:lnTo>
                    <a:pt x="193" y="26"/>
                  </a:lnTo>
                  <a:lnTo>
                    <a:pt x="193" y="29"/>
                  </a:lnTo>
                  <a:lnTo>
                    <a:pt x="193" y="29"/>
                  </a:lnTo>
                  <a:lnTo>
                    <a:pt x="193" y="31"/>
                  </a:lnTo>
                  <a:lnTo>
                    <a:pt x="198" y="31"/>
                  </a:lnTo>
                  <a:lnTo>
                    <a:pt x="198" y="31"/>
                  </a:lnTo>
                  <a:lnTo>
                    <a:pt x="203" y="33"/>
                  </a:lnTo>
                  <a:lnTo>
                    <a:pt x="205" y="33"/>
                  </a:lnTo>
                  <a:lnTo>
                    <a:pt x="208" y="36"/>
                  </a:lnTo>
                  <a:lnTo>
                    <a:pt x="210" y="36"/>
                  </a:lnTo>
                  <a:lnTo>
                    <a:pt x="212" y="36"/>
                  </a:lnTo>
                  <a:lnTo>
                    <a:pt x="212" y="36"/>
                  </a:lnTo>
                  <a:lnTo>
                    <a:pt x="215" y="36"/>
                  </a:lnTo>
                  <a:lnTo>
                    <a:pt x="215" y="36"/>
                  </a:lnTo>
                  <a:lnTo>
                    <a:pt x="215" y="36"/>
                  </a:lnTo>
                  <a:lnTo>
                    <a:pt x="217" y="36"/>
                  </a:lnTo>
                  <a:lnTo>
                    <a:pt x="219" y="36"/>
                  </a:lnTo>
                  <a:lnTo>
                    <a:pt x="219" y="38"/>
                  </a:lnTo>
                  <a:lnTo>
                    <a:pt x="229" y="40"/>
                  </a:lnTo>
                  <a:lnTo>
                    <a:pt x="231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3"/>
                  </a:lnTo>
                  <a:lnTo>
                    <a:pt x="234" y="43"/>
                  </a:lnTo>
                  <a:lnTo>
                    <a:pt x="236" y="43"/>
                  </a:lnTo>
                  <a:lnTo>
                    <a:pt x="238" y="43"/>
                  </a:lnTo>
                  <a:lnTo>
                    <a:pt x="238" y="43"/>
                  </a:lnTo>
                  <a:lnTo>
                    <a:pt x="241" y="43"/>
                  </a:lnTo>
                  <a:lnTo>
                    <a:pt x="243" y="43"/>
                  </a:lnTo>
                  <a:lnTo>
                    <a:pt x="243" y="45"/>
                  </a:lnTo>
                  <a:lnTo>
                    <a:pt x="243" y="45"/>
                  </a:lnTo>
                  <a:lnTo>
                    <a:pt x="243" y="47"/>
                  </a:lnTo>
                  <a:lnTo>
                    <a:pt x="241" y="50"/>
                  </a:lnTo>
                  <a:lnTo>
                    <a:pt x="241" y="50"/>
                  </a:lnTo>
                  <a:lnTo>
                    <a:pt x="238" y="47"/>
                  </a:lnTo>
                  <a:lnTo>
                    <a:pt x="236" y="47"/>
                  </a:lnTo>
                  <a:lnTo>
                    <a:pt x="236" y="45"/>
                  </a:lnTo>
                  <a:lnTo>
                    <a:pt x="234" y="47"/>
                  </a:lnTo>
                  <a:lnTo>
                    <a:pt x="234" y="50"/>
                  </a:lnTo>
                  <a:lnTo>
                    <a:pt x="234" y="50"/>
                  </a:lnTo>
                  <a:lnTo>
                    <a:pt x="231" y="47"/>
                  </a:lnTo>
                  <a:lnTo>
                    <a:pt x="231" y="47"/>
                  </a:lnTo>
                  <a:lnTo>
                    <a:pt x="229" y="47"/>
                  </a:lnTo>
                  <a:lnTo>
                    <a:pt x="229" y="47"/>
                  </a:lnTo>
                  <a:lnTo>
                    <a:pt x="226" y="47"/>
                  </a:lnTo>
                  <a:lnTo>
                    <a:pt x="226" y="45"/>
                  </a:lnTo>
                  <a:lnTo>
                    <a:pt x="226" y="45"/>
                  </a:lnTo>
                  <a:lnTo>
                    <a:pt x="224" y="45"/>
                  </a:lnTo>
                  <a:lnTo>
                    <a:pt x="224" y="45"/>
                  </a:lnTo>
                  <a:lnTo>
                    <a:pt x="224" y="47"/>
                  </a:lnTo>
                  <a:lnTo>
                    <a:pt x="222" y="47"/>
                  </a:lnTo>
                  <a:lnTo>
                    <a:pt x="219" y="47"/>
                  </a:lnTo>
                  <a:lnTo>
                    <a:pt x="219" y="47"/>
                  </a:lnTo>
                  <a:lnTo>
                    <a:pt x="219" y="47"/>
                  </a:lnTo>
                  <a:lnTo>
                    <a:pt x="222" y="50"/>
                  </a:lnTo>
                  <a:lnTo>
                    <a:pt x="219" y="50"/>
                  </a:lnTo>
                  <a:lnTo>
                    <a:pt x="217" y="50"/>
                  </a:lnTo>
                  <a:lnTo>
                    <a:pt x="215" y="50"/>
                  </a:lnTo>
                  <a:lnTo>
                    <a:pt x="212" y="50"/>
                  </a:lnTo>
                  <a:lnTo>
                    <a:pt x="212" y="50"/>
                  </a:lnTo>
                  <a:lnTo>
                    <a:pt x="215" y="52"/>
                  </a:lnTo>
                  <a:lnTo>
                    <a:pt x="215" y="52"/>
                  </a:lnTo>
                  <a:lnTo>
                    <a:pt x="215" y="54"/>
                  </a:lnTo>
                  <a:lnTo>
                    <a:pt x="215" y="54"/>
                  </a:lnTo>
                  <a:lnTo>
                    <a:pt x="217" y="52"/>
                  </a:lnTo>
                  <a:lnTo>
                    <a:pt x="219" y="52"/>
                  </a:lnTo>
                  <a:lnTo>
                    <a:pt x="219" y="52"/>
                  </a:lnTo>
                  <a:lnTo>
                    <a:pt x="226" y="50"/>
                  </a:lnTo>
                  <a:lnTo>
                    <a:pt x="226" y="52"/>
                  </a:lnTo>
                  <a:lnTo>
                    <a:pt x="229" y="52"/>
                  </a:lnTo>
                  <a:lnTo>
                    <a:pt x="229" y="52"/>
                  </a:lnTo>
                  <a:lnTo>
                    <a:pt x="226" y="52"/>
                  </a:lnTo>
                  <a:lnTo>
                    <a:pt x="226" y="54"/>
                  </a:lnTo>
                  <a:lnTo>
                    <a:pt x="226" y="54"/>
                  </a:lnTo>
                  <a:lnTo>
                    <a:pt x="224" y="54"/>
                  </a:lnTo>
                  <a:lnTo>
                    <a:pt x="224" y="54"/>
                  </a:lnTo>
                  <a:lnTo>
                    <a:pt x="226" y="54"/>
                  </a:lnTo>
                  <a:lnTo>
                    <a:pt x="226" y="54"/>
                  </a:lnTo>
                  <a:lnTo>
                    <a:pt x="226" y="54"/>
                  </a:lnTo>
                  <a:lnTo>
                    <a:pt x="231" y="54"/>
                  </a:lnTo>
                  <a:lnTo>
                    <a:pt x="234" y="54"/>
                  </a:lnTo>
                  <a:lnTo>
                    <a:pt x="234" y="57"/>
                  </a:lnTo>
                  <a:lnTo>
                    <a:pt x="234" y="57"/>
                  </a:lnTo>
                  <a:lnTo>
                    <a:pt x="231" y="57"/>
                  </a:lnTo>
                  <a:lnTo>
                    <a:pt x="231" y="57"/>
                  </a:lnTo>
                  <a:lnTo>
                    <a:pt x="231" y="57"/>
                  </a:lnTo>
                  <a:lnTo>
                    <a:pt x="229" y="57"/>
                  </a:lnTo>
                  <a:lnTo>
                    <a:pt x="229" y="59"/>
                  </a:lnTo>
                  <a:lnTo>
                    <a:pt x="229" y="57"/>
                  </a:lnTo>
                  <a:lnTo>
                    <a:pt x="224" y="59"/>
                  </a:lnTo>
                  <a:lnTo>
                    <a:pt x="222" y="59"/>
                  </a:lnTo>
                  <a:lnTo>
                    <a:pt x="219" y="59"/>
                  </a:lnTo>
                  <a:lnTo>
                    <a:pt x="217" y="59"/>
                  </a:lnTo>
                  <a:lnTo>
                    <a:pt x="217" y="59"/>
                  </a:lnTo>
                  <a:lnTo>
                    <a:pt x="217" y="59"/>
                  </a:lnTo>
                  <a:lnTo>
                    <a:pt x="215" y="62"/>
                  </a:lnTo>
                  <a:lnTo>
                    <a:pt x="212" y="59"/>
                  </a:lnTo>
                  <a:lnTo>
                    <a:pt x="210" y="62"/>
                  </a:lnTo>
                  <a:lnTo>
                    <a:pt x="203" y="59"/>
                  </a:lnTo>
                  <a:lnTo>
                    <a:pt x="203" y="59"/>
                  </a:lnTo>
                  <a:lnTo>
                    <a:pt x="198" y="59"/>
                  </a:lnTo>
                  <a:lnTo>
                    <a:pt x="196" y="59"/>
                  </a:lnTo>
                  <a:lnTo>
                    <a:pt x="196" y="59"/>
                  </a:lnTo>
                  <a:lnTo>
                    <a:pt x="193" y="59"/>
                  </a:lnTo>
                  <a:lnTo>
                    <a:pt x="186" y="59"/>
                  </a:lnTo>
                  <a:lnTo>
                    <a:pt x="184" y="59"/>
                  </a:lnTo>
                  <a:lnTo>
                    <a:pt x="184" y="57"/>
                  </a:lnTo>
                  <a:lnTo>
                    <a:pt x="189" y="57"/>
                  </a:lnTo>
                  <a:lnTo>
                    <a:pt x="186" y="57"/>
                  </a:lnTo>
                  <a:lnTo>
                    <a:pt x="184" y="57"/>
                  </a:lnTo>
                  <a:lnTo>
                    <a:pt x="182" y="57"/>
                  </a:lnTo>
                  <a:lnTo>
                    <a:pt x="179" y="54"/>
                  </a:lnTo>
                  <a:lnTo>
                    <a:pt x="177" y="54"/>
                  </a:lnTo>
                  <a:lnTo>
                    <a:pt x="174" y="54"/>
                  </a:lnTo>
                  <a:lnTo>
                    <a:pt x="170" y="54"/>
                  </a:lnTo>
                  <a:lnTo>
                    <a:pt x="170" y="54"/>
                  </a:lnTo>
                  <a:lnTo>
                    <a:pt x="170" y="54"/>
                  </a:lnTo>
                  <a:lnTo>
                    <a:pt x="170" y="52"/>
                  </a:lnTo>
                  <a:lnTo>
                    <a:pt x="167" y="52"/>
                  </a:lnTo>
                  <a:lnTo>
                    <a:pt x="165" y="50"/>
                  </a:lnTo>
                  <a:lnTo>
                    <a:pt x="165" y="52"/>
                  </a:lnTo>
                  <a:lnTo>
                    <a:pt x="163" y="52"/>
                  </a:lnTo>
                  <a:lnTo>
                    <a:pt x="160" y="52"/>
                  </a:lnTo>
                  <a:lnTo>
                    <a:pt x="163" y="54"/>
                  </a:lnTo>
                  <a:lnTo>
                    <a:pt x="163" y="54"/>
                  </a:lnTo>
                  <a:lnTo>
                    <a:pt x="160" y="54"/>
                  </a:lnTo>
                  <a:lnTo>
                    <a:pt x="156" y="57"/>
                  </a:lnTo>
                  <a:lnTo>
                    <a:pt x="148" y="59"/>
                  </a:lnTo>
                  <a:lnTo>
                    <a:pt x="139" y="59"/>
                  </a:lnTo>
                  <a:lnTo>
                    <a:pt x="141" y="59"/>
                  </a:lnTo>
                  <a:lnTo>
                    <a:pt x="137" y="59"/>
                  </a:lnTo>
                  <a:lnTo>
                    <a:pt x="134" y="62"/>
                  </a:lnTo>
                  <a:lnTo>
                    <a:pt x="130" y="62"/>
                  </a:lnTo>
                  <a:lnTo>
                    <a:pt x="127" y="62"/>
                  </a:lnTo>
                  <a:lnTo>
                    <a:pt x="122" y="64"/>
                  </a:lnTo>
                  <a:lnTo>
                    <a:pt x="120" y="62"/>
                  </a:lnTo>
                  <a:lnTo>
                    <a:pt x="118" y="64"/>
                  </a:lnTo>
                  <a:lnTo>
                    <a:pt x="113" y="62"/>
                  </a:lnTo>
                  <a:lnTo>
                    <a:pt x="111" y="64"/>
                  </a:lnTo>
                  <a:lnTo>
                    <a:pt x="111" y="62"/>
                  </a:lnTo>
                  <a:lnTo>
                    <a:pt x="106" y="64"/>
                  </a:lnTo>
                  <a:lnTo>
                    <a:pt x="104" y="64"/>
                  </a:lnTo>
                  <a:lnTo>
                    <a:pt x="104" y="64"/>
                  </a:lnTo>
                  <a:lnTo>
                    <a:pt x="104" y="64"/>
                  </a:lnTo>
                  <a:lnTo>
                    <a:pt x="104" y="64"/>
                  </a:lnTo>
                  <a:lnTo>
                    <a:pt x="101" y="64"/>
                  </a:lnTo>
                  <a:lnTo>
                    <a:pt x="97" y="64"/>
                  </a:lnTo>
                  <a:lnTo>
                    <a:pt x="94" y="64"/>
                  </a:lnTo>
                  <a:lnTo>
                    <a:pt x="89" y="64"/>
                  </a:lnTo>
                  <a:lnTo>
                    <a:pt x="78" y="64"/>
                  </a:lnTo>
                  <a:lnTo>
                    <a:pt x="78" y="64"/>
                  </a:lnTo>
                  <a:lnTo>
                    <a:pt x="80" y="64"/>
                  </a:lnTo>
                  <a:lnTo>
                    <a:pt x="75" y="62"/>
                  </a:lnTo>
                  <a:lnTo>
                    <a:pt x="73" y="62"/>
                  </a:lnTo>
                  <a:lnTo>
                    <a:pt x="73" y="59"/>
                  </a:lnTo>
                  <a:lnTo>
                    <a:pt x="73" y="59"/>
                  </a:lnTo>
                  <a:lnTo>
                    <a:pt x="73" y="57"/>
                  </a:lnTo>
                  <a:lnTo>
                    <a:pt x="73" y="57"/>
                  </a:lnTo>
                  <a:lnTo>
                    <a:pt x="73" y="57"/>
                  </a:lnTo>
                  <a:lnTo>
                    <a:pt x="71" y="57"/>
                  </a:lnTo>
                  <a:lnTo>
                    <a:pt x="71" y="57"/>
                  </a:lnTo>
                  <a:lnTo>
                    <a:pt x="71" y="54"/>
                  </a:lnTo>
                  <a:lnTo>
                    <a:pt x="68" y="54"/>
                  </a:lnTo>
                  <a:lnTo>
                    <a:pt x="68" y="54"/>
                  </a:lnTo>
                  <a:lnTo>
                    <a:pt x="63" y="54"/>
                  </a:lnTo>
                  <a:lnTo>
                    <a:pt x="56" y="5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0" name="Freeform 750">
              <a:extLst>
                <a:ext uri="{FF2B5EF4-FFF2-40B4-BE49-F238E27FC236}">
                  <a16:creationId xmlns:a16="http://schemas.microsoft.com/office/drawing/2014/main" id="{37DDD035-E154-3A44-AE82-337F23F5C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6149" y="1606278"/>
              <a:ext cx="182381" cy="99540"/>
            </a:xfrm>
            <a:custGeom>
              <a:avLst/>
              <a:gdLst/>
              <a:ahLst/>
              <a:cxnLst>
                <a:cxn ang="0">
                  <a:pos x="30" y="24"/>
                </a:cxn>
                <a:cxn ang="0">
                  <a:pos x="26" y="24"/>
                </a:cxn>
                <a:cxn ang="0">
                  <a:pos x="21" y="21"/>
                </a:cxn>
                <a:cxn ang="0">
                  <a:pos x="14" y="21"/>
                </a:cxn>
                <a:cxn ang="0">
                  <a:pos x="9" y="19"/>
                </a:cxn>
                <a:cxn ang="0">
                  <a:pos x="0" y="17"/>
                </a:cxn>
                <a:cxn ang="0">
                  <a:pos x="2" y="12"/>
                </a:cxn>
                <a:cxn ang="0">
                  <a:pos x="9" y="12"/>
                </a:cxn>
                <a:cxn ang="0">
                  <a:pos x="9" y="14"/>
                </a:cxn>
                <a:cxn ang="0">
                  <a:pos x="16" y="14"/>
                </a:cxn>
                <a:cxn ang="0">
                  <a:pos x="16" y="17"/>
                </a:cxn>
                <a:cxn ang="0">
                  <a:pos x="23" y="17"/>
                </a:cxn>
                <a:cxn ang="0">
                  <a:pos x="30" y="14"/>
                </a:cxn>
                <a:cxn ang="0">
                  <a:pos x="30" y="14"/>
                </a:cxn>
                <a:cxn ang="0">
                  <a:pos x="33" y="12"/>
                </a:cxn>
                <a:cxn ang="0">
                  <a:pos x="28" y="12"/>
                </a:cxn>
                <a:cxn ang="0">
                  <a:pos x="26" y="10"/>
                </a:cxn>
                <a:cxn ang="0">
                  <a:pos x="33" y="10"/>
                </a:cxn>
                <a:cxn ang="0">
                  <a:pos x="28" y="7"/>
                </a:cxn>
                <a:cxn ang="0">
                  <a:pos x="23" y="10"/>
                </a:cxn>
                <a:cxn ang="0">
                  <a:pos x="14" y="7"/>
                </a:cxn>
                <a:cxn ang="0">
                  <a:pos x="19" y="5"/>
                </a:cxn>
                <a:cxn ang="0">
                  <a:pos x="23" y="7"/>
                </a:cxn>
                <a:cxn ang="0">
                  <a:pos x="23" y="5"/>
                </a:cxn>
                <a:cxn ang="0">
                  <a:pos x="16" y="2"/>
                </a:cxn>
                <a:cxn ang="0">
                  <a:pos x="23" y="0"/>
                </a:cxn>
                <a:cxn ang="0">
                  <a:pos x="30" y="2"/>
                </a:cxn>
                <a:cxn ang="0">
                  <a:pos x="28" y="0"/>
                </a:cxn>
                <a:cxn ang="0">
                  <a:pos x="30" y="0"/>
                </a:cxn>
                <a:cxn ang="0">
                  <a:pos x="37" y="0"/>
                </a:cxn>
                <a:cxn ang="0">
                  <a:pos x="45" y="2"/>
                </a:cxn>
                <a:cxn ang="0">
                  <a:pos x="61" y="0"/>
                </a:cxn>
                <a:cxn ang="0">
                  <a:pos x="71" y="0"/>
                </a:cxn>
                <a:cxn ang="0">
                  <a:pos x="68" y="5"/>
                </a:cxn>
                <a:cxn ang="0">
                  <a:pos x="66" y="5"/>
                </a:cxn>
                <a:cxn ang="0">
                  <a:pos x="68" y="7"/>
                </a:cxn>
                <a:cxn ang="0">
                  <a:pos x="61" y="10"/>
                </a:cxn>
                <a:cxn ang="0">
                  <a:pos x="56" y="12"/>
                </a:cxn>
                <a:cxn ang="0">
                  <a:pos x="54" y="14"/>
                </a:cxn>
                <a:cxn ang="0">
                  <a:pos x="66" y="12"/>
                </a:cxn>
                <a:cxn ang="0">
                  <a:pos x="68" y="14"/>
                </a:cxn>
                <a:cxn ang="0">
                  <a:pos x="71" y="14"/>
                </a:cxn>
                <a:cxn ang="0">
                  <a:pos x="71" y="17"/>
                </a:cxn>
                <a:cxn ang="0">
                  <a:pos x="78" y="14"/>
                </a:cxn>
                <a:cxn ang="0">
                  <a:pos x="80" y="17"/>
                </a:cxn>
                <a:cxn ang="0">
                  <a:pos x="80" y="19"/>
                </a:cxn>
                <a:cxn ang="0">
                  <a:pos x="78" y="21"/>
                </a:cxn>
                <a:cxn ang="0">
                  <a:pos x="78" y="24"/>
                </a:cxn>
                <a:cxn ang="0">
                  <a:pos x="80" y="26"/>
                </a:cxn>
                <a:cxn ang="0">
                  <a:pos x="78" y="28"/>
                </a:cxn>
                <a:cxn ang="0">
                  <a:pos x="73" y="28"/>
                </a:cxn>
                <a:cxn ang="0">
                  <a:pos x="61" y="31"/>
                </a:cxn>
                <a:cxn ang="0">
                  <a:pos x="61" y="31"/>
                </a:cxn>
                <a:cxn ang="0">
                  <a:pos x="56" y="33"/>
                </a:cxn>
                <a:cxn ang="0">
                  <a:pos x="49" y="33"/>
                </a:cxn>
                <a:cxn ang="0">
                  <a:pos x="45" y="33"/>
                </a:cxn>
                <a:cxn ang="0">
                  <a:pos x="42" y="31"/>
                </a:cxn>
                <a:cxn ang="0">
                  <a:pos x="35" y="26"/>
                </a:cxn>
              </a:cxnLst>
              <a:rect l="0" t="0" r="r" b="b"/>
              <a:pathLst>
                <a:path w="80" h="36">
                  <a:moveTo>
                    <a:pt x="33" y="26"/>
                  </a:moveTo>
                  <a:lnTo>
                    <a:pt x="33" y="26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28" y="24"/>
                  </a:lnTo>
                  <a:lnTo>
                    <a:pt x="26" y="24"/>
                  </a:lnTo>
                  <a:lnTo>
                    <a:pt x="23" y="24"/>
                  </a:lnTo>
                  <a:lnTo>
                    <a:pt x="23" y="24"/>
                  </a:lnTo>
                  <a:lnTo>
                    <a:pt x="21" y="21"/>
                  </a:lnTo>
                  <a:lnTo>
                    <a:pt x="19" y="21"/>
                  </a:lnTo>
                  <a:lnTo>
                    <a:pt x="19" y="24"/>
                  </a:lnTo>
                  <a:lnTo>
                    <a:pt x="14" y="21"/>
                  </a:lnTo>
                  <a:lnTo>
                    <a:pt x="12" y="21"/>
                  </a:lnTo>
                  <a:lnTo>
                    <a:pt x="9" y="21"/>
                  </a:lnTo>
                  <a:lnTo>
                    <a:pt x="9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9" y="12"/>
                  </a:lnTo>
                  <a:lnTo>
                    <a:pt x="12" y="12"/>
                  </a:lnTo>
                  <a:lnTo>
                    <a:pt x="12" y="14"/>
                  </a:lnTo>
                  <a:lnTo>
                    <a:pt x="9" y="14"/>
                  </a:lnTo>
                  <a:lnTo>
                    <a:pt x="12" y="14"/>
                  </a:lnTo>
                  <a:lnTo>
                    <a:pt x="14" y="14"/>
                  </a:lnTo>
                  <a:lnTo>
                    <a:pt x="16" y="14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21" y="17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6" y="17"/>
                  </a:lnTo>
                  <a:lnTo>
                    <a:pt x="28" y="17"/>
                  </a:lnTo>
                  <a:lnTo>
                    <a:pt x="30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3" y="14"/>
                  </a:lnTo>
                  <a:lnTo>
                    <a:pt x="33" y="12"/>
                  </a:lnTo>
                  <a:lnTo>
                    <a:pt x="30" y="12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28" y="10"/>
                  </a:lnTo>
                  <a:lnTo>
                    <a:pt x="26" y="10"/>
                  </a:lnTo>
                  <a:lnTo>
                    <a:pt x="28" y="10"/>
                  </a:lnTo>
                  <a:lnTo>
                    <a:pt x="30" y="10"/>
                  </a:lnTo>
                  <a:lnTo>
                    <a:pt x="33" y="10"/>
                  </a:lnTo>
                  <a:lnTo>
                    <a:pt x="35" y="10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26" y="10"/>
                  </a:lnTo>
                  <a:lnTo>
                    <a:pt x="23" y="10"/>
                  </a:lnTo>
                  <a:lnTo>
                    <a:pt x="19" y="7"/>
                  </a:lnTo>
                  <a:lnTo>
                    <a:pt x="16" y="7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9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3" y="7"/>
                  </a:lnTo>
                  <a:lnTo>
                    <a:pt x="26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1" y="5"/>
                  </a:lnTo>
                  <a:lnTo>
                    <a:pt x="19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9" y="2"/>
                  </a:lnTo>
                  <a:lnTo>
                    <a:pt x="23" y="0"/>
                  </a:lnTo>
                  <a:lnTo>
                    <a:pt x="23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30" y="0"/>
                  </a:lnTo>
                  <a:lnTo>
                    <a:pt x="33" y="0"/>
                  </a:lnTo>
                  <a:lnTo>
                    <a:pt x="35" y="0"/>
                  </a:lnTo>
                  <a:lnTo>
                    <a:pt x="37" y="0"/>
                  </a:lnTo>
                  <a:lnTo>
                    <a:pt x="40" y="2"/>
                  </a:lnTo>
                  <a:lnTo>
                    <a:pt x="42" y="2"/>
                  </a:lnTo>
                  <a:lnTo>
                    <a:pt x="45" y="2"/>
                  </a:lnTo>
                  <a:lnTo>
                    <a:pt x="47" y="2"/>
                  </a:lnTo>
                  <a:lnTo>
                    <a:pt x="52" y="2"/>
                  </a:lnTo>
                  <a:lnTo>
                    <a:pt x="61" y="0"/>
                  </a:lnTo>
                  <a:lnTo>
                    <a:pt x="66" y="0"/>
                  </a:lnTo>
                  <a:lnTo>
                    <a:pt x="68" y="0"/>
                  </a:lnTo>
                  <a:lnTo>
                    <a:pt x="71" y="0"/>
                  </a:lnTo>
                  <a:lnTo>
                    <a:pt x="73" y="2"/>
                  </a:lnTo>
                  <a:lnTo>
                    <a:pt x="71" y="2"/>
                  </a:lnTo>
                  <a:lnTo>
                    <a:pt x="68" y="5"/>
                  </a:lnTo>
                  <a:lnTo>
                    <a:pt x="66" y="5"/>
                  </a:lnTo>
                  <a:lnTo>
                    <a:pt x="66" y="5"/>
                  </a:lnTo>
                  <a:lnTo>
                    <a:pt x="66" y="5"/>
                  </a:lnTo>
                  <a:lnTo>
                    <a:pt x="68" y="5"/>
                  </a:lnTo>
                  <a:lnTo>
                    <a:pt x="68" y="5"/>
                  </a:lnTo>
                  <a:lnTo>
                    <a:pt x="68" y="7"/>
                  </a:lnTo>
                  <a:lnTo>
                    <a:pt x="68" y="7"/>
                  </a:lnTo>
                  <a:lnTo>
                    <a:pt x="66" y="7"/>
                  </a:lnTo>
                  <a:lnTo>
                    <a:pt x="61" y="10"/>
                  </a:lnTo>
                  <a:lnTo>
                    <a:pt x="59" y="10"/>
                  </a:lnTo>
                  <a:lnTo>
                    <a:pt x="56" y="10"/>
                  </a:lnTo>
                  <a:lnTo>
                    <a:pt x="56" y="12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54" y="14"/>
                  </a:lnTo>
                  <a:lnTo>
                    <a:pt x="59" y="12"/>
                  </a:lnTo>
                  <a:lnTo>
                    <a:pt x="63" y="12"/>
                  </a:lnTo>
                  <a:lnTo>
                    <a:pt x="66" y="12"/>
                  </a:lnTo>
                  <a:lnTo>
                    <a:pt x="68" y="12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71" y="14"/>
                  </a:lnTo>
                  <a:lnTo>
                    <a:pt x="71" y="14"/>
                  </a:lnTo>
                  <a:lnTo>
                    <a:pt x="71" y="17"/>
                  </a:lnTo>
                  <a:lnTo>
                    <a:pt x="71" y="17"/>
                  </a:lnTo>
                  <a:lnTo>
                    <a:pt x="71" y="17"/>
                  </a:lnTo>
                  <a:lnTo>
                    <a:pt x="73" y="17"/>
                  </a:lnTo>
                  <a:lnTo>
                    <a:pt x="78" y="17"/>
                  </a:lnTo>
                  <a:lnTo>
                    <a:pt x="78" y="14"/>
                  </a:lnTo>
                  <a:lnTo>
                    <a:pt x="78" y="17"/>
                  </a:lnTo>
                  <a:lnTo>
                    <a:pt x="78" y="17"/>
                  </a:lnTo>
                  <a:lnTo>
                    <a:pt x="80" y="17"/>
                  </a:lnTo>
                  <a:lnTo>
                    <a:pt x="80" y="19"/>
                  </a:lnTo>
                  <a:lnTo>
                    <a:pt x="80" y="19"/>
                  </a:lnTo>
                  <a:lnTo>
                    <a:pt x="80" y="19"/>
                  </a:lnTo>
                  <a:lnTo>
                    <a:pt x="78" y="21"/>
                  </a:lnTo>
                  <a:lnTo>
                    <a:pt x="78" y="21"/>
                  </a:lnTo>
                  <a:lnTo>
                    <a:pt x="78" y="21"/>
                  </a:lnTo>
                  <a:lnTo>
                    <a:pt x="78" y="21"/>
                  </a:lnTo>
                  <a:lnTo>
                    <a:pt x="80" y="24"/>
                  </a:lnTo>
                  <a:lnTo>
                    <a:pt x="78" y="24"/>
                  </a:lnTo>
                  <a:lnTo>
                    <a:pt x="78" y="24"/>
                  </a:lnTo>
                  <a:lnTo>
                    <a:pt x="78" y="24"/>
                  </a:lnTo>
                  <a:lnTo>
                    <a:pt x="80" y="26"/>
                  </a:lnTo>
                  <a:lnTo>
                    <a:pt x="80" y="26"/>
                  </a:lnTo>
                  <a:lnTo>
                    <a:pt x="80" y="26"/>
                  </a:lnTo>
                  <a:lnTo>
                    <a:pt x="78" y="28"/>
                  </a:lnTo>
                  <a:lnTo>
                    <a:pt x="78" y="26"/>
                  </a:lnTo>
                  <a:lnTo>
                    <a:pt x="75" y="28"/>
                  </a:lnTo>
                  <a:lnTo>
                    <a:pt x="73" y="28"/>
                  </a:lnTo>
                  <a:lnTo>
                    <a:pt x="68" y="31"/>
                  </a:lnTo>
                  <a:lnTo>
                    <a:pt x="66" y="31"/>
                  </a:lnTo>
                  <a:lnTo>
                    <a:pt x="61" y="31"/>
                  </a:lnTo>
                  <a:lnTo>
                    <a:pt x="59" y="31"/>
                  </a:lnTo>
                  <a:lnTo>
                    <a:pt x="56" y="31"/>
                  </a:lnTo>
                  <a:lnTo>
                    <a:pt x="61" y="31"/>
                  </a:lnTo>
                  <a:lnTo>
                    <a:pt x="61" y="33"/>
                  </a:lnTo>
                  <a:lnTo>
                    <a:pt x="56" y="33"/>
                  </a:lnTo>
                  <a:lnTo>
                    <a:pt x="56" y="33"/>
                  </a:lnTo>
                  <a:lnTo>
                    <a:pt x="54" y="36"/>
                  </a:lnTo>
                  <a:lnTo>
                    <a:pt x="52" y="36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47" y="33"/>
                  </a:lnTo>
                  <a:lnTo>
                    <a:pt x="45" y="33"/>
                  </a:lnTo>
                  <a:lnTo>
                    <a:pt x="45" y="33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0" y="28"/>
                  </a:lnTo>
                  <a:lnTo>
                    <a:pt x="37" y="28"/>
                  </a:lnTo>
                  <a:lnTo>
                    <a:pt x="35" y="26"/>
                  </a:lnTo>
                  <a:lnTo>
                    <a:pt x="33" y="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1" name="Freeform 806">
              <a:extLst>
                <a:ext uri="{FF2B5EF4-FFF2-40B4-BE49-F238E27FC236}">
                  <a16:creationId xmlns:a16="http://schemas.microsoft.com/office/drawing/2014/main" id="{EC9F59A7-1C7D-9B46-9155-99DAFDD008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8942" y="1899368"/>
              <a:ext cx="214298" cy="99540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28" y="3"/>
                </a:cxn>
                <a:cxn ang="0">
                  <a:pos x="28" y="7"/>
                </a:cxn>
                <a:cxn ang="0">
                  <a:pos x="33" y="7"/>
                </a:cxn>
                <a:cxn ang="0">
                  <a:pos x="40" y="7"/>
                </a:cxn>
                <a:cxn ang="0">
                  <a:pos x="45" y="10"/>
                </a:cxn>
                <a:cxn ang="0">
                  <a:pos x="52" y="12"/>
                </a:cxn>
                <a:cxn ang="0">
                  <a:pos x="59" y="15"/>
                </a:cxn>
                <a:cxn ang="0">
                  <a:pos x="68" y="17"/>
                </a:cxn>
                <a:cxn ang="0">
                  <a:pos x="73" y="19"/>
                </a:cxn>
                <a:cxn ang="0">
                  <a:pos x="73" y="24"/>
                </a:cxn>
                <a:cxn ang="0">
                  <a:pos x="80" y="24"/>
                </a:cxn>
                <a:cxn ang="0">
                  <a:pos x="85" y="24"/>
                </a:cxn>
                <a:cxn ang="0">
                  <a:pos x="90" y="26"/>
                </a:cxn>
                <a:cxn ang="0">
                  <a:pos x="94" y="29"/>
                </a:cxn>
                <a:cxn ang="0">
                  <a:pos x="87" y="31"/>
                </a:cxn>
                <a:cxn ang="0">
                  <a:pos x="78" y="31"/>
                </a:cxn>
                <a:cxn ang="0">
                  <a:pos x="75" y="31"/>
                </a:cxn>
                <a:cxn ang="0">
                  <a:pos x="71" y="31"/>
                </a:cxn>
                <a:cxn ang="0">
                  <a:pos x="64" y="29"/>
                </a:cxn>
                <a:cxn ang="0">
                  <a:pos x="64" y="26"/>
                </a:cxn>
                <a:cxn ang="0">
                  <a:pos x="57" y="26"/>
                </a:cxn>
                <a:cxn ang="0">
                  <a:pos x="57" y="24"/>
                </a:cxn>
                <a:cxn ang="0">
                  <a:pos x="52" y="24"/>
                </a:cxn>
                <a:cxn ang="0">
                  <a:pos x="47" y="26"/>
                </a:cxn>
                <a:cxn ang="0">
                  <a:pos x="47" y="29"/>
                </a:cxn>
                <a:cxn ang="0">
                  <a:pos x="42" y="31"/>
                </a:cxn>
                <a:cxn ang="0">
                  <a:pos x="38" y="33"/>
                </a:cxn>
                <a:cxn ang="0">
                  <a:pos x="35" y="33"/>
                </a:cxn>
                <a:cxn ang="0">
                  <a:pos x="26" y="36"/>
                </a:cxn>
                <a:cxn ang="0">
                  <a:pos x="21" y="36"/>
                </a:cxn>
                <a:cxn ang="0">
                  <a:pos x="21" y="29"/>
                </a:cxn>
                <a:cxn ang="0">
                  <a:pos x="19" y="29"/>
                </a:cxn>
                <a:cxn ang="0">
                  <a:pos x="16" y="31"/>
                </a:cxn>
                <a:cxn ang="0">
                  <a:pos x="9" y="31"/>
                </a:cxn>
                <a:cxn ang="0">
                  <a:pos x="2" y="31"/>
                </a:cxn>
                <a:cxn ang="0">
                  <a:pos x="5" y="26"/>
                </a:cxn>
                <a:cxn ang="0">
                  <a:pos x="12" y="22"/>
                </a:cxn>
                <a:cxn ang="0">
                  <a:pos x="12" y="19"/>
                </a:cxn>
                <a:cxn ang="0">
                  <a:pos x="14" y="12"/>
                </a:cxn>
                <a:cxn ang="0">
                  <a:pos x="14" y="7"/>
                </a:cxn>
                <a:cxn ang="0">
                  <a:pos x="16" y="3"/>
                </a:cxn>
              </a:cxnLst>
              <a:rect l="0" t="0" r="r" b="b"/>
              <a:pathLst>
                <a:path w="94" h="36">
                  <a:moveTo>
                    <a:pt x="19" y="3"/>
                  </a:moveTo>
                  <a:lnTo>
                    <a:pt x="21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6" y="0"/>
                  </a:lnTo>
                  <a:lnTo>
                    <a:pt x="28" y="3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7"/>
                  </a:lnTo>
                  <a:lnTo>
                    <a:pt x="31" y="7"/>
                  </a:lnTo>
                  <a:lnTo>
                    <a:pt x="31" y="10"/>
                  </a:lnTo>
                  <a:lnTo>
                    <a:pt x="33" y="7"/>
                  </a:lnTo>
                  <a:lnTo>
                    <a:pt x="35" y="5"/>
                  </a:lnTo>
                  <a:lnTo>
                    <a:pt x="38" y="7"/>
                  </a:lnTo>
                  <a:lnTo>
                    <a:pt x="40" y="7"/>
                  </a:lnTo>
                  <a:lnTo>
                    <a:pt x="42" y="7"/>
                  </a:lnTo>
                  <a:lnTo>
                    <a:pt x="42" y="10"/>
                  </a:lnTo>
                  <a:lnTo>
                    <a:pt x="45" y="10"/>
                  </a:lnTo>
                  <a:lnTo>
                    <a:pt x="52" y="10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4" y="12"/>
                  </a:lnTo>
                  <a:lnTo>
                    <a:pt x="57" y="15"/>
                  </a:lnTo>
                  <a:lnTo>
                    <a:pt x="59" y="15"/>
                  </a:lnTo>
                  <a:lnTo>
                    <a:pt x="64" y="15"/>
                  </a:lnTo>
                  <a:lnTo>
                    <a:pt x="66" y="15"/>
                  </a:lnTo>
                  <a:lnTo>
                    <a:pt x="68" y="17"/>
                  </a:lnTo>
                  <a:lnTo>
                    <a:pt x="71" y="17"/>
                  </a:lnTo>
                  <a:lnTo>
                    <a:pt x="71" y="17"/>
                  </a:lnTo>
                  <a:lnTo>
                    <a:pt x="73" y="19"/>
                  </a:lnTo>
                  <a:lnTo>
                    <a:pt x="73" y="22"/>
                  </a:lnTo>
                  <a:lnTo>
                    <a:pt x="75" y="24"/>
                  </a:lnTo>
                  <a:lnTo>
                    <a:pt x="73" y="24"/>
                  </a:lnTo>
                  <a:lnTo>
                    <a:pt x="75" y="24"/>
                  </a:lnTo>
                  <a:lnTo>
                    <a:pt x="78" y="24"/>
                  </a:lnTo>
                  <a:lnTo>
                    <a:pt x="80" y="24"/>
                  </a:lnTo>
                  <a:lnTo>
                    <a:pt x="80" y="26"/>
                  </a:lnTo>
                  <a:lnTo>
                    <a:pt x="85" y="24"/>
                  </a:lnTo>
                  <a:lnTo>
                    <a:pt x="85" y="24"/>
                  </a:lnTo>
                  <a:lnTo>
                    <a:pt x="87" y="26"/>
                  </a:lnTo>
                  <a:lnTo>
                    <a:pt x="90" y="26"/>
                  </a:lnTo>
                  <a:lnTo>
                    <a:pt x="90" y="26"/>
                  </a:lnTo>
                  <a:lnTo>
                    <a:pt x="90" y="26"/>
                  </a:lnTo>
                  <a:lnTo>
                    <a:pt x="94" y="29"/>
                  </a:lnTo>
                  <a:lnTo>
                    <a:pt x="94" y="29"/>
                  </a:lnTo>
                  <a:lnTo>
                    <a:pt x="92" y="29"/>
                  </a:lnTo>
                  <a:lnTo>
                    <a:pt x="87" y="31"/>
                  </a:lnTo>
                  <a:lnTo>
                    <a:pt x="87" y="31"/>
                  </a:lnTo>
                  <a:lnTo>
                    <a:pt x="85" y="33"/>
                  </a:lnTo>
                  <a:lnTo>
                    <a:pt x="83" y="33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5" y="31"/>
                  </a:lnTo>
                  <a:lnTo>
                    <a:pt x="73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68" y="29"/>
                  </a:lnTo>
                  <a:lnTo>
                    <a:pt x="68" y="31"/>
                  </a:lnTo>
                  <a:lnTo>
                    <a:pt x="64" y="29"/>
                  </a:lnTo>
                  <a:lnTo>
                    <a:pt x="64" y="29"/>
                  </a:lnTo>
                  <a:lnTo>
                    <a:pt x="66" y="29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59" y="26"/>
                  </a:lnTo>
                  <a:lnTo>
                    <a:pt x="57" y="26"/>
                  </a:lnTo>
                  <a:lnTo>
                    <a:pt x="57" y="26"/>
                  </a:lnTo>
                  <a:lnTo>
                    <a:pt x="54" y="26"/>
                  </a:lnTo>
                  <a:lnTo>
                    <a:pt x="57" y="24"/>
                  </a:lnTo>
                  <a:lnTo>
                    <a:pt x="59" y="24"/>
                  </a:lnTo>
                  <a:lnTo>
                    <a:pt x="57" y="24"/>
                  </a:lnTo>
                  <a:lnTo>
                    <a:pt x="52" y="24"/>
                  </a:lnTo>
                  <a:lnTo>
                    <a:pt x="49" y="24"/>
                  </a:lnTo>
                  <a:lnTo>
                    <a:pt x="49" y="26"/>
                  </a:lnTo>
                  <a:lnTo>
                    <a:pt x="47" y="26"/>
                  </a:lnTo>
                  <a:lnTo>
                    <a:pt x="49" y="29"/>
                  </a:lnTo>
                  <a:lnTo>
                    <a:pt x="49" y="29"/>
                  </a:lnTo>
                  <a:lnTo>
                    <a:pt x="47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0" y="31"/>
                  </a:lnTo>
                  <a:lnTo>
                    <a:pt x="38" y="33"/>
                  </a:lnTo>
                  <a:lnTo>
                    <a:pt x="38" y="33"/>
                  </a:lnTo>
                  <a:lnTo>
                    <a:pt x="35" y="33"/>
                  </a:lnTo>
                  <a:lnTo>
                    <a:pt x="35" y="33"/>
                  </a:lnTo>
                  <a:lnTo>
                    <a:pt x="35" y="33"/>
                  </a:lnTo>
                  <a:lnTo>
                    <a:pt x="33" y="36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3" y="36"/>
                  </a:lnTo>
                  <a:lnTo>
                    <a:pt x="21" y="36"/>
                  </a:lnTo>
                  <a:lnTo>
                    <a:pt x="21" y="33"/>
                  </a:lnTo>
                  <a:lnTo>
                    <a:pt x="21" y="31"/>
                  </a:lnTo>
                  <a:lnTo>
                    <a:pt x="21" y="29"/>
                  </a:lnTo>
                  <a:lnTo>
                    <a:pt x="21" y="29"/>
                  </a:lnTo>
                  <a:lnTo>
                    <a:pt x="21" y="26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6" y="29"/>
                  </a:lnTo>
                  <a:lnTo>
                    <a:pt x="16" y="31"/>
                  </a:lnTo>
                  <a:lnTo>
                    <a:pt x="12" y="31"/>
                  </a:lnTo>
                  <a:lnTo>
                    <a:pt x="12" y="29"/>
                  </a:lnTo>
                  <a:lnTo>
                    <a:pt x="9" y="31"/>
                  </a:lnTo>
                  <a:lnTo>
                    <a:pt x="7" y="31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0" y="29"/>
                  </a:lnTo>
                  <a:lnTo>
                    <a:pt x="2" y="26"/>
                  </a:lnTo>
                  <a:lnTo>
                    <a:pt x="5" y="26"/>
                  </a:lnTo>
                  <a:lnTo>
                    <a:pt x="9" y="26"/>
                  </a:lnTo>
                  <a:lnTo>
                    <a:pt x="14" y="24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2" y="17"/>
                  </a:lnTo>
                  <a:lnTo>
                    <a:pt x="14" y="15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6" y="5"/>
                  </a:lnTo>
                  <a:lnTo>
                    <a:pt x="16" y="3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2" name="Freeform 808">
              <a:extLst>
                <a:ext uri="{FF2B5EF4-FFF2-40B4-BE49-F238E27FC236}">
                  <a16:creationId xmlns:a16="http://schemas.microsoft.com/office/drawing/2014/main" id="{D892CF26-737C-CF4D-8CAD-7ECA1AAF14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574" y="1893838"/>
              <a:ext cx="31916" cy="19355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4" y="5"/>
                </a:cxn>
                <a:cxn ang="0">
                  <a:pos x="14" y="7"/>
                </a:cxn>
                <a:cxn ang="0">
                  <a:pos x="9" y="5"/>
                </a:cxn>
                <a:cxn ang="0">
                  <a:pos x="7" y="5"/>
                </a:cxn>
                <a:cxn ang="0">
                  <a:pos x="4" y="5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7" y="2"/>
                </a:cxn>
              </a:cxnLst>
              <a:rect l="0" t="0" r="r" b="b"/>
              <a:pathLst>
                <a:path w="14" h="7">
                  <a:moveTo>
                    <a:pt x="7" y="2"/>
                  </a:move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9" y="5"/>
                  </a:lnTo>
                  <a:lnTo>
                    <a:pt x="7" y="5"/>
                  </a:lnTo>
                  <a:lnTo>
                    <a:pt x="4" y="5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7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3" name="Freeform 810">
              <a:extLst>
                <a:ext uri="{FF2B5EF4-FFF2-40B4-BE49-F238E27FC236}">
                  <a16:creationId xmlns:a16="http://schemas.microsoft.com/office/drawing/2014/main" id="{182ED056-8046-C64D-A35A-92DAF2F13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574" y="1893838"/>
              <a:ext cx="31916" cy="19355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4" y="5"/>
                </a:cxn>
                <a:cxn ang="0">
                  <a:pos x="14" y="7"/>
                </a:cxn>
                <a:cxn ang="0">
                  <a:pos x="9" y="5"/>
                </a:cxn>
                <a:cxn ang="0">
                  <a:pos x="7" y="5"/>
                </a:cxn>
                <a:cxn ang="0">
                  <a:pos x="4" y="5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7" y="2"/>
                </a:cxn>
              </a:cxnLst>
              <a:rect l="0" t="0" r="r" b="b"/>
              <a:pathLst>
                <a:path w="14" h="7">
                  <a:moveTo>
                    <a:pt x="7" y="2"/>
                  </a:move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9" y="5"/>
                  </a:lnTo>
                  <a:lnTo>
                    <a:pt x="7" y="5"/>
                  </a:lnTo>
                  <a:lnTo>
                    <a:pt x="4" y="5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7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4" name="Freeform 811">
              <a:extLst>
                <a:ext uri="{FF2B5EF4-FFF2-40B4-BE49-F238E27FC236}">
                  <a16:creationId xmlns:a16="http://schemas.microsoft.com/office/drawing/2014/main" id="{9AC73848-C928-4244-9301-E1860D69BC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9871" y="1808123"/>
              <a:ext cx="70672" cy="47005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7" y="3"/>
                </a:cxn>
                <a:cxn ang="0">
                  <a:pos x="19" y="0"/>
                </a:cxn>
                <a:cxn ang="0">
                  <a:pos x="21" y="0"/>
                </a:cxn>
                <a:cxn ang="0">
                  <a:pos x="24" y="3"/>
                </a:cxn>
                <a:cxn ang="0">
                  <a:pos x="26" y="3"/>
                </a:cxn>
                <a:cxn ang="0">
                  <a:pos x="28" y="3"/>
                </a:cxn>
                <a:cxn ang="0">
                  <a:pos x="28" y="5"/>
                </a:cxn>
                <a:cxn ang="0">
                  <a:pos x="31" y="5"/>
                </a:cxn>
                <a:cxn ang="0">
                  <a:pos x="28" y="7"/>
                </a:cxn>
                <a:cxn ang="0">
                  <a:pos x="31" y="10"/>
                </a:cxn>
                <a:cxn ang="0">
                  <a:pos x="28" y="12"/>
                </a:cxn>
                <a:cxn ang="0">
                  <a:pos x="26" y="14"/>
                </a:cxn>
                <a:cxn ang="0">
                  <a:pos x="21" y="14"/>
                </a:cxn>
                <a:cxn ang="0">
                  <a:pos x="10" y="17"/>
                </a:cxn>
                <a:cxn ang="0">
                  <a:pos x="10" y="14"/>
                </a:cxn>
                <a:cxn ang="0">
                  <a:pos x="5" y="14"/>
                </a:cxn>
                <a:cxn ang="0">
                  <a:pos x="3" y="12"/>
                </a:cxn>
                <a:cxn ang="0">
                  <a:pos x="0" y="12"/>
                </a:cxn>
                <a:cxn ang="0">
                  <a:pos x="0" y="10"/>
                </a:cxn>
                <a:cxn ang="0">
                  <a:pos x="0" y="7"/>
                </a:cxn>
                <a:cxn ang="0">
                  <a:pos x="3" y="7"/>
                </a:cxn>
                <a:cxn ang="0">
                  <a:pos x="5" y="5"/>
                </a:cxn>
                <a:cxn ang="0">
                  <a:pos x="5" y="3"/>
                </a:cxn>
                <a:cxn ang="0">
                  <a:pos x="10" y="3"/>
                </a:cxn>
                <a:cxn ang="0">
                  <a:pos x="12" y="3"/>
                </a:cxn>
                <a:cxn ang="0">
                  <a:pos x="14" y="0"/>
                </a:cxn>
              </a:cxnLst>
              <a:rect l="0" t="0" r="r" b="b"/>
              <a:pathLst>
                <a:path w="31" h="17">
                  <a:moveTo>
                    <a:pt x="14" y="0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17" y="3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4" y="3"/>
                  </a:lnTo>
                  <a:lnTo>
                    <a:pt x="26" y="3"/>
                  </a:lnTo>
                  <a:lnTo>
                    <a:pt x="28" y="3"/>
                  </a:lnTo>
                  <a:lnTo>
                    <a:pt x="28" y="5"/>
                  </a:lnTo>
                  <a:lnTo>
                    <a:pt x="31" y="5"/>
                  </a:lnTo>
                  <a:lnTo>
                    <a:pt x="28" y="7"/>
                  </a:lnTo>
                  <a:lnTo>
                    <a:pt x="31" y="10"/>
                  </a:lnTo>
                  <a:lnTo>
                    <a:pt x="28" y="12"/>
                  </a:lnTo>
                  <a:lnTo>
                    <a:pt x="26" y="14"/>
                  </a:lnTo>
                  <a:lnTo>
                    <a:pt x="21" y="14"/>
                  </a:lnTo>
                  <a:lnTo>
                    <a:pt x="10" y="17"/>
                  </a:lnTo>
                  <a:lnTo>
                    <a:pt x="10" y="14"/>
                  </a:lnTo>
                  <a:lnTo>
                    <a:pt x="5" y="14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3" y="7"/>
                  </a:lnTo>
                  <a:lnTo>
                    <a:pt x="5" y="5"/>
                  </a:lnTo>
                  <a:lnTo>
                    <a:pt x="5" y="3"/>
                  </a:lnTo>
                  <a:lnTo>
                    <a:pt x="10" y="3"/>
                  </a:lnTo>
                  <a:lnTo>
                    <a:pt x="12" y="3"/>
                  </a:lnTo>
                  <a:lnTo>
                    <a:pt x="1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5" name="Freeform 813">
              <a:extLst>
                <a:ext uri="{FF2B5EF4-FFF2-40B4-BE49-F238E27FC236}">
                  <a16:creationId xmlns:a16="http://schemas.microsoft.com/office/drawing/2014/main" id="{F54B7EB4-0DFB-7146-B564-8DF89C2FEA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1942" y="1816418"/>
              <a:ext cx="36476" cy="1935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4" y="0"/>
                </a:cxn>
                <a:cxn ang="0">
                  <a:pos x="4" y="2"/>
                </a:cxn>
                <a:cxn ang="0">
                  <a:pos x="11" y="2"/>
                </a:cxn>
                <a:cxn ang="0">
                  <a:pos x="14" y="2"/>
                </a:cxn>
                <a:cxn ang="0">
                  <a:pos x="16" y="4"/>
                </a:cxn>
                <a:cxn ang="0">
                  <a:pos x="11" y="7"/>
                </a:cxn>
                <a:cxn ang="0">
                  <a:pos x="7" y="4"/>
                </a:cxn>
                <a:cxn ang="0">
                  <a:pos x="2" y="4"/>
                </a:cxn>
                <a:cxn ang="0">
                  <a:pos x="0" y="4"/>
                </a:cxn>
                <a:cxn ang="0">
                  <a:pos x="0" y="2"/>
                </a:cxn>
              </a:cxnLst>
              <a:rect l="0" t="0" r="r" b="b"/>
              <a:pathLst>
                <a:path w="16" h="7">
                  <a:moveTo>
                    <a:pt x="0" y="2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2"/>
                  </a:lnTo>
                  <a:lnTo>
                    <a:pt x="11" y="2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1" y="7"/>
                  </a:lnTo>
                  <a:lnTo>
                    <a:pt x="7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6" name="Freeform 814">
              <a:extLst>
                <a:ext uri="{FF2B5EF4-FFF2-40B4-BE49-F238E27FC236}">
                  <a16:creationId xmlns:a16="http://schemas.microsoft.com/office/drawing/2014/main" id="{4B384547-AD20-1944-9CE0-D002E6C32B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1942" y="1816418"/>
              <a:ext cx="36476" cy="1935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4" y="0"/>
                </a:cxn>
                <a:cxn ang="0">
                  <a:pos x="4" y="2"/>
                </a:cxn>
                <a:cxn ang="0">
                  <a:pos x="11" y="2"/>
                </a:cxn>
                <a:cxn ang="0">
                  <a:pos x="14" y="2"/>
                </a:cxn>
                <a:cxn ang="0">
                  <a:pos x="16" y="4"/>
                </a:cxn>
                <a:cxn ang="0">
                  <a:pos x="11" y="7"/>
                </a:cxn>
                <a:cxn ang="0">
                  <a:pos x="7" y="4"/>
                </a:cxn>
                <a:cxn ang="0">
                  <a:pos x="2" y="4"/>
                </a:cxn>
                <a:cxn ang="0">
                  <a:pos x="0" y="4"/>
                </a:cxn>
                <a:cxn ang="0">
                  <a:pos x="0" y="2"/>
                </a:cxn>
              </a:cxnLst>
              <a:rect l="0" t="0" r="r" b="b"/>
              <a:pathLst>
                <a:path w="16" h="7">
                  <a:moveTo>
                    <a:pt x="0" y="2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2"/>
                  </a:lnTo>
                  <a:lnTo>
                    <a:pt x="11" y="2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1" y="7"/>
                  </a:lnTo>
                  <a:lnTo>
                    <a:pt x="7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7" name="Freeform 815">
              <a:extLst>
                <a:ext uri="{FF2B5EF4-FFF2-40B4-BE49-F238E27FC236}">
                  <a16:creationId xmlns:a16="http://schemas.microsoft.com/office/drawing/2014/main" id="{1588A524-8D9C-BC4D-A33F-60D331CA1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6038" y="1769413"/>
              <a:ext cx="31916" cy="19355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2" y="5"/>
                </a:cxn>
                <a:cxn ang="0">
                  <a:pos x="9" y="7"/>
                </a:cxn>
                <a:cxn ang="0">
                  <a:pos x="7" y="7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2" y="5"/>
                </a:cxn>
                <a:cxn ang="0">
                  <a:pos x="7" y="5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12" y="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4" y="2"/>
                </a:cxn>
                <a:cxn ang="0">
                  <a:pos x="14" y="2"/>
                </a:cxn>
                <a:cxn ang="0">
                  <a:pos x="14" y="2"/>
                </a:cxn>
                <a:cxn ang="0">
                  <a:pos x="12" y="5"/>
                </a:cxn>
              </a:cxnLst>
              <a:rect l="0" t="0" r="r" b="b"/>
              <a:pathLst>
                <a:path w="14" h="7">
                  <a:moveTo>
                    <a:pt x="12" y="5"/>
                  </a:moveTo>
                  <a:lnTo>
                    <a:pt x="12" y="5"/>
                  </a:lnTo>
                  <a:lnTo>
                    <a:pt x="9" y="7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5"/>
                  </a:lnTo>
                  <a:lnTo>
                    <a:pt x="7" y="5"/>
                  </a:lnTo>
                  <a:lnTo>
                    <a:pt x="9" y="2"/>
                  </a:lnTo>
                  <a:lnTo>
                    <a:pt x="9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2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8" name="Freeform 816">
              <a:extLst>
                <a:ext uri="{FF2B5EF4-FFF2-40B4-BE49-F238E27FC236}">
                  <a16:creationId xmlns:a16="http://schemas.microsoft.com/office/drawing/2014/main" id="{8C4646DA-C70C-BB43-9238-E9148186C2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6038" y="1769413"/>
              <a:ext cx="31916" cy="19355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2" y="5"/>
                </a:cxn>
                <a:cxn ang="0">
                  <a:pos x="9" y="7"/>
                </a:cxn>
                <a:cxn ang="0">
                  <a:pos x="7" y="7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2" y="5"/>
                </a:cxn>
                <a:cxn ang="0">
                  <a:pos x="7" y="5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12" y="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4" y="2"/>
                </a:cxn>
                <a:cxn ang="0">
                  <a:pos x="14" y="2"/>
                </a:cxn>
                <a:cxn ang="0">
                  <a:pos x="14" y="2"/>
                </a:cxn>
                <a:cxn ang="0">
                  <a:pos x="12" y="5"/>
                </a:cxn>
              </a:cxnLst>
              <a:rect l="0" t="0" r="r" b="b"/>
              <a:pathLst>
                <a:path w="14" h="7">
                  <a:moveTo>
                    <a:pt x="12" y="5"/>
                  </a:moveTo>
                  <a:lnTo>
                    <a:pt x="12" y="5"/>
                  </a:lnTo>
                  <a:lnTo>
                    <a:pt x="9" y="7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5"/>
                  </a:lnTo>
                  <a:lnTo>
                    <a:pt x="7" y="5"/>
                  </a:lnTo>
                  <a:lnTo>
                    <a:pt x="9" y="2"/>
                  </a:lnTo>
                  <a:lnTo>
                    <a:pt x="9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2" y="5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9" name="Freeform 817">
              <a:extLst>
                <a:ext uri="{FF2B5EF4-FFF2-40B4-BE49-F238E27FC236}">
                  <a16:creationId xmlns:a16="http://schemas.microsoft.com/office/drawing/2014/main" id="{B135D9BC-8B41-C247-8061-37B83A0DE0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4121" y="1755588"/>
              <a:ext cx="31916" cy="1382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11" y="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4" y="3"/>
                </a:cxn>
                <a:cxn ang="0">
                  <a:pos x="9" y="3"/>
                </a:cxn>
                <a:cxn ang="0">
                  <a:pos x="7" y="3"/>
                </a:cxn>
                <a:cxn ang="0">
                  <a:pos x="7" y="5"/>
                </a:cxn>
                <a:cxn ang="0">
                  <a:pos x="2" y="3"/>
                </a:cxn>
                <a:cxn ang="0">
                  <a:pos x="0" y="0"/>
                </a:cxn>
                <a:cxn ang="0">
                  <a:pos x="4" y="0"/>
                </a:cxn>
              </a:cxnLst>
              <a:rect l="0" t="0" r="r" b="b"/>
              <a:pathLst>
                <a:path w="14" h="5">
                  <a:moveTo>
                    <a:pt x="4" y="0"/>
                  </a:move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9" y="3"/>
                  </a:lnTo>
                  <a:lnTo>
                    <a:pt x="7" y="3"/>
                  </a:lnTo>
                  <a:lnTo>
                    <a:pt x="7" y="5"/>
                  </a:lnTo>
                  <a:lnTo>
                    <a:pt x="2" y="3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0" name="Freeform 818">
              <a:extLst>
                <a:ext uri="{FF2B5EF4-FFF2-40B4-BE49-F238E27FC236}">
                  <a16:creationId xmlns:a16="http://schemas.microsoft.com/office/drawing/2014/main" id="{808C3EA0-10FF-B24B-B083-BFE6873145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4121" y="1755588"/>
              <a:ext cx="31916" cy="1382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11" y="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4" y="3"/>
                </a:cxn>
                <a:cxn ang="0">
                  <a:pos x="9" y="3"/>
                </a:cxn>
                <a:cxn ang="0">
                  <a:pos x="7" y="3"/>
                </a:cxn>
                <a:cxn ang="0">
                  <a:pos x="7" y="5"/>
                </a:cxn>
                <a:cxn ang="0">
                  <a:pos x="2" y="3"/>
                </a:cxn>
                <a:cxn ang="0">
                  <a:pos x="0" y="0"/>
                </a:cxn>
                <a:cxn ang="0">
                  <a:pos x="4" y="0"/>
                </a:cxn>
              </a:cxnLst>
              <a:rect l="0" t="0" r="r" b="b"/>
              <a:pathLst>
                <a:path w="14" h="5">
                  <a:moveTo>
                    <a:pt x="4" y="0"/>
                  </a:move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9" y="3"/>
                  </a:lnTo>
                  <a:lnTo>
                    <a:pt x="7" y="3"/>
                  </a:lnTo>
                  <a:lnTo>
                    <a:pt x="7" y="5"/>
                  </a:lnTo>
                  <a:lnTo>
                    <a:pt x="2" y="3"/>
                  </a:ln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1" name="Freeform 819">
              <a:extLst>
                <a:ext uri="{FF2B5EF4-FFF2-40B4-BE49-F238E27FC236}">
                  <a16:creationId xmlns:a16="http://schemas.microsoft.com/office/drawing/2014/main" id="{9F7BA7A9-D7E3-3547-B13D-AE4F775777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3396" y="1990614"/>
              <a:ext cx="31916" cy="1382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11" y="0"/>
                </a:cxn>
                <a:cxn ang="0">
                  <a:pos x="14" y="0"/>
                </a:cxn>
                <a:cxn ang="0">
                  <a:pos x="14" y="3"/>
                </a:cxn>
                <a:cxn ang="0">
                  <a:pos x="9" y="5"/>
                </a:cxn>
                <a:cxn ang="0">
                  <a:pos x="2" y="0"/>
                </a:cxn>
              </a:cxnLst>
              <a:rect l="0" t="0" r="r" b="b"/>
              <a:pathLst>
                <a:path w="14" h="5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9" y="5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2" name="Freeform 820">
              <a:extLst>
                <a:ext uri="{FF2B5EF4-FFF2-40B4-BE49-F238E27FC236}">
                  <a16:creationId xmlns:a16="http://schemas.microsoft.com/office/drawing/2014/main" id="{282DCB5A-F7C1-574E-BCF2-1698698C0C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3396" y="1990614"/>
              <a:ext cx="31916" cy="1382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11" y="0"/>
                </a:cxn>
                <a:cxn ang="0">
                  <a:pos x="14" y="0"/>
                </a:cxn>
                <a:cxn ang="0">
                  <a:pos x="14" y="3"/>
                </a:cxn>
                <a:cxn ang="0">
                  <a:pos x="9" y="5"/>
                </a:cxn>
                <a:cxn ang="0">
                  <a:pos x="2" y="0"/>
                </a:cxn>
              </a:cxnLst>
              <a:rect l="0" t="0" r="r" b="b"/>
              <a:pathLst>
                <a:path w="14" h="5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9" y="5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3" name="Freeform 821">
              <a:extLst>
                <a:ext uri="{FF2B5EF4-FFF2-40B4-BE49-F238E27FC236}">
                  <a16:creationId xmlns:a16="http://schemas.microsoft.com/office/drawing/2014/main" id="{32A04EF1-DB26-C04B-B3AE-B5A033EA2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9871" y="1979553"/>
              <a:ext cx="22798" cy="110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5" y="2"/>
                </a:cxn>
                <a:cxn ang="0">
                  <a:pos x="7" y="2"/>
                </a:cxn>
                <a:cxn ang="0">
                  <a:pos x="10" y="2"/>
                </a:cxn>
                <a:cxn ang="0">
                  <a:pos x="10" y="4"/>
                </a:cxn>
                <a:cxn ang="0">
                  <a:pos x="7" y="4"/>
                </a:cxn>
                <a:cxn ang="0">
                  <a:pos x="3" y="4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10" h="4">
                  <a:moveTo>
                    <a:pt x="0" y="0"/>
                  </a:moveTo>
                  <a:lnTo>
                    <a:pt x="0" y="2"/>
                  </a:lnTo>
                  <a:lnTo>
                    <a:pt x="5" y="2"/>
                  </a:lnTo>
                  <a:lnTo>
                    <a:pt x="7" y="2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7" y="4"/>
                  </a:lnTo>
                  <a:lnTo>
                    <a:pt x="3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4" name="Freeform 822">
              <a:extLst>
                <a:ext uri="{FF2B5EF4-FFF2-40B4-BE49-F238E27FC236}">
                  <a16:creationId xmlns:a16="http://schemas.microsoft.com/office/drawing/2014/main" id="{3C65A494-8863-3245-AD86-2A11AAEB42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9871" y="1979553"/>
              <a:ext cx="22798" cy="110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5" y="2"/>
                </a:cxn>
                <a:cxn ang="0">
                  <a:pos x="7" y="2"/>
                </a:cxn>
                <a:cxn ang="0">
                  <a:pos x="10" y="2"/>
                </a:cxn>
                <a:cxn ang="0">
                  <a:pos x="10" y="4"/>
                </a:cxn>
                <a:cxn ang="0">
                  <a:pos x="7" y="4"/>
                </a:cxn>
                <a:cxn ang="0">
                  <a:pos x="3" y="4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10" h="4">
                  <a:moveTo>
                    <a:pt x="0" y="0"/>
                  </a:moveTo>
                  <a:lnTo>
                    <a:pt x="0" y="2"/>
                  </a:lnTo>
                  <a:lnTo>
                    <a:pt x="5" y="2"/>
                  </a:lnTo>
                  <a:lnTo>
                    <a:pt x="7" y="2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7" y="4"/>
                  </a:lnTo>
                  <a:lnTo>
                    <a:pt x="3" y="4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5" name="Freeform 827">
              <a:extLst>
                <a:ext uri="{FF2B5EF4-FFF2-40B4-BE49-F238E27FC236}">
                  <a16:creationId xmlns:a16="http://schemas.microsoft.com/office/drawing/2014/main" id="{48754B6B-E5E0-4B49-B415-72E5A6C655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1533" y="2012734"/>
              <a:ext cx="59273" cy="30416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12" y="0"/>
                </a:cxn>
                <a:cxn ang="0">
                  <a:pos x="7" y="2"/>
                </a:cxn>
                <a:cxn ang="0">
                  <a:pos x="7" y="4"/>
                </a:cxn>
                <a:cxn ang="0">
                  <a:pos x="4" y="4"/>
                </a:cxn>
                <a:cxn ang="0">
                  <a:pos x="2" y="9"/>
                </a:cxn>
                <a:cxn ang="0">
                  <a:pos x="0" y="9"/>
                </a:cxn>
                <a:cxn ang="0">
                  <a:pos x="2" y="11"/>
                </a:cxn>
                <a:cxn ang="0">
                  <a:pos x="7" y="9"/>
                </a:cxn>
                <a:cxn ang="0">
                  <a:pos x="9" y="9"/>
                </a:cxn>
                <a:cxn ang="0">
                  <a:pos x="12" y="9"/>
                </a:cxn>
                <a:cxn ang="0">
                  <a:pos x="14" y="7"/>
                </a:cxn>
                <a:cxn ang="0">
                  <a:pos x="14" y="7"/>
                </a:cxn>
                <a:cxn ang="0">
                  <a:pos x="16" y="4"/>
                </a:cxn>
                <a:cxn ang="0">
                  <a:pos x="19" y="4"/>
                </a:cxn>
                <a:cxn ang="0">
                  <a:pos x="23" y="2"/>
                </a:cxn>
                <a:cxn ang="0">
                  <a:pos x="23" y="2"/>
                </a:cxn>
                <a:cxn ang="0">
                  <a:pos x="26" y="0"/>
                </a:cxn>
                <a:cxn ang="0">
                  <a:pos x="26" y="0"/>
                </a:cxn>
                <a:cxn ang="0">
                  <a:pos x="21" y="0"/>
                </a:cxn>
                <a:cxn ang="0">
                  <a:pos x="19" y="0"/>
                </a:cxn>
              </a:cxnLst>
              <a:rect l="0" t="0" r="r" b="b"/>
              <a:pathLst>
                <a:path w="26" h="11">
                  <a:moveTo>
                    <a:pt x="19" y="0"/>
                  </a:moveTo>
                  <a:lnTo>
                    <a:pt x="12" y="0"/>
                  </a:lnTo>
                  <a:lnTo>
                    <a:pt x="7" y="2"/>
                  </a:lnTo>
                  <a:lnTo>
                    <a:pt x="7" y="4"/>
                  </a:lnTo>
                  <a:lnTo>
                    <a:pt x="4" y="4"/>
                  </a:lnTo>
                  <a:lnTo>
                    <a:pt x="2" y="9"/>
                  </a:lnTo>
                  <a:lnTo>
                    <a:pt x="0" y="9"/>
                  </a:lnTo>
                  <a:lnTo>
                    <a:pt x="2" y="11"/>
                  </a:lnTo>
                  <a:lnTo>
                    <a:pt x="7" y="9"/>
                  </a:lnTo>
                  <a:lnTo>
                    <a:pt x="9" y="9"/>
                  </a:lnTo>
                  <a:lnTo>
                    <a:pt x="12" y="9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6" y="4"/>
                  </a:lnTo>
                  <a:lnTo>
                    <a:pt x="19" y="4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1" y="0"/>
                  </a:lnTo>
                  <a:lnTo>
                    <a:pt x="1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6" name="Freeform 829">
              <a:extLst>
                <a:ext uri="{FF2B5EF4-FFF2-40B4-BE49-F238E27FC236}">
                  <a16:creationId xmlns:a16="http://schemas.microsoft.com/office/drawing/2014/main" id="{1DDF9A00-F5E1-C34A-B0F5-D0EEC8D031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8682" y="2032089"/>
              <a:ext cx="31916" cy="3041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4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2" y="9"/>
                </a:cxn>
                <a:cxn ang="0">
                  <a:pos x="5" y="9"/>
                </a:cxn>
                <a:cxn ang="0">
                  <a:pos x="5" y="11"/>
                </a:cxn>
                <a:cxn ang="0">
                  <a:pos x="7" y="11"/>
                </a:cxn>
                <a:cxn ang="0">
                  <a:pos x="9" y="9"/>
                </a:cxn>
                <a:cxn ang="0">
                  <a:pos x="7" y="9"/>
                </a:cxn>
                <a:cxn ang="0">
                  <a:pos x="12" y="7"/>
                </a:cxn>
                <a:cxn ang="0">
                  <a:pos x="12" y="4"/>
                </a:cxn>
                <a:cxn ang="0">
                  <a:pos x="14" y="2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5" y="0"/>
                </a:cxn>
              </a:cxnLst>
              <a:rect l="0" t="0" r="r" b="b"/>
              <a:pathLst>
                <a:path w="14" h="11">
                  <a:moveTo>
                    <a:pt x="5" y="0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9"/>
                  </a:lnTo>
                  <a:lnTo>
                    <a:pt x="5" y="9"/>
                  </a:lnTo>
                  <a:lnTo>
                    <a:pt x="5" y="11"/>
                  </a:lnTo>
                  <a:lnTo>
                    <a:pt x="7" y="11"/>
                  </a:lnTo>
                  <a:lnTo>
                    <a:pt x="9" y="9"/>
                  </a:lnTo>
                  <a:lnTo>
                    <a:pt x="7" y="9"/>
                  </a:lnTo>
                  <a:lnTo>
                    <a:pt x="12" y="7"/>
                  </a:lnTo>
                  <a:lnTo>
                    <a:pt x="12" y="4"/>
                  </a:lnTo>
                  <a:lnTo>
                    <a:pt x="14" y="2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7" name="Freeform 831">
              <a:extLst>
                <a:ext uri="{FF2B5EF4-FFF2-40B4-BE49-F238E27FC236}">
                  <a16:creationId xmlns:a16="http://schemas.microsoft.com/office/drawing/2014/main" id="{94DEF060-90CA-ED4D-BAB4-32E17562D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5722" y="2095685"/>
              <a:ext cx="15958" cy="13825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0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4" y="3"/>
                </a:cxn>
                <a:cxn ang="0">
                  <a:pos x="4" y="3"/>
                </a:cxn>
                <a:cxn ang="0">
                  <a:pos x="7" y="3"/>
                </a:cxn>
                <a:cxn ang="0">
                  <a:pos x="7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2" y="3"/>
                </a:cxn>
              </a:cxnLst>
              <a:rect l="0" t="0" r="r" b="b"/>
              <a:pathLst>
                <a:path w="7" h="5">
                  <a:moveTo>
                    <a:pt x="2" y="3"/>
                  </a:moveTo>
                  <a:lnTo>
                    <a:pt x="2" y="0"/>
                  </a:lnTo>
                  <a:lnTo>
                    <a:pt x="0" y="5"/>
                  </a:lnTo>
                  <a:lnTo>
                    <a:pt x="2" y="5"/>
                  </a:lnTo>
                  <a:lnTo>
                    <a:pt x="4" y="3"/>
                  </a:lnTo>
                  <a:lnTo>
                    <a:pt x="4" y="3"/>
                  </a:lnTo>
                  <a:lnTo>
                    <a:pt x="7" y="3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8" name="Freeform 832">
              <a:extLst>
                <a:ext uri="{FF2B5EF4-FFF2-40B4-BE49-F238E27FC236}">
                  <a16:creationId xmlns:a16="http://schemas.microsoft.com/office/drawing/2014/main" id="{F13DCA71-874B-8242-BA32-7AB5F007E0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5722" y="2095685"/>
              <a:ext cx="15958" cy="13825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0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4" y="3"/>
                </a:cxn>
                <a:cxn ang="0">
                  <a:pos x="4" y="3"/>
                </a:cxn>
                <a:cxn ang="0">
                  <a:pos x="7" y="3"/>
                </a:cxn>
                <a:cxn ang="0">
                  <a:pos x="7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2" y="3"/>
                </a:cxn>
              </a:cxnLst>
              <a:rect l="0" t="0" r="r" b="b"/>
              <a:pathLst>
                <a:path w="7" h="5">
                  <a:moveTo>
                    <a:pt x="2" y="3"/>
                  </a:moveTo>
                  <a:lnTo>
                    <a:pt x="2" y="0"/>
                  </a:lnTo>
                  <a:lnTo>
                    <a:pt x="0" y="5"/>
                  </a:lnTo>
                  <a:lnTo>
                    <a:pt x="2" y="5"/>
                  </a:lnTo>
                  <a:lnTo>
                    <a:pt x="4" y="3"/>
                  </a:lnTo>
                  <a:lnTo>
                    <a:pt x="4" y="3"/>
                  </a:lnTo>
                  <a:lnTo>
                    <a:pt x="7" y="3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9" name="Freeform 833">
              <a:extLst>
                <a:ext uri="{FF2B5EF4-FFF2-40B4-BE49-F238E27FC236}">
                  <a16:creationId xmlns:a16="http://schemas.microsoft.com/office/drawing/2014/main" id="{04317897-7121-B545-953F-CFE1E02A4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0076" y="2056973"/>
              <a:ext cx="27358" cy="1382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12" y="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8" y="0"/>
                </a:cxn>
              </a:cxnLst>
              <a:rect l="0" t="0" r="r" b="b"/>
              <a:pathLst>
                <a:path w="12" h="5">
                  <a:moveTo>
                    <a:pt x="8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0" name="Freeform 834">
              <a:extLst>
                <a:ext uri="{FF2B5EF4-FFF2-40B4-BE49-F238E27FC236}">
                  <a16:creationId xmlns:a16="http://schemas.microsoft.com/office/drawing/2014/main" id="{BFFA2688-C31A-404A-900A-A5B4EEE563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0076" y="2056973"/>
              <a:ext cx="27358" cy="1382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12" y="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8" y="0"/>
                </a:cxn>
              </a:cxnLst>
              <a:rect l="0" t="0" r="r" b="b"/>
              <a:pathLst>
                <a:path w="12" h="5">
                  <a:moveTo>
                    <a:pt x="8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1" name="Freeform 835">
              <a:extLst>
                <a:ext uri="{FF2B5EF4-FFF2-40B4-BE49-F238E27FC236}">
                  <a16:creationId xmlns:a16="http://schemas.microsoft.com/office/drawing/2014/main" id="{7E20FAF7-6C58-EC4E-9CEF-4728C2660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7751" y="1606278"/>
              <a:ext cx="882272" cy="445166"/>
            </a:xfrm>
            <a:custGeom>
              <a:avLst/>
              <a:gdLst/>
              <a:ahLst/>
              <a:cxnLst>
                <a:cxn ang="0">
                  <a:pos x="276" y="149"/>
                </a:cxn>
                <a:cxn ang="0">
                  <a:pos x="293" y="156"/>
                </a:cxn>
                <a:cxn ang="0">
                  <a:pos x="321" y="158"/>
                </a:cxn>
                <a:cxn ang="0">
                  <a:pos x="297" y="142"/>
                </a:cxn>
                <a:cxn ang="0">
                  <a:pos x="307" y="142"/>
                </a:cxn>
                <a:cxn ang="0">
                  <a:pos x="335" y="147"/>
                </a:cxn>
                <a:cxn ang="0">
                  <a:pos x="342" y="147"/>
                </a:cxn>
                <a:cxn ang="0">
                  <a:pos x="345" y="142"/>
                </a:cxn>
                <a:cxn ang="0">
                  <a:pos x="338" y="125"/>
                </a:cxn>
                <a:cxn ang="0">
                  <a:pos x="321" y="118"/>
                </a:cxn>
                <a:cxn ang="0">
                  <a:pos x="307" y="111"/>
                </a:cxn>
                <a:cxn ang="0">
                  <a:pos x="304" y="102"/>
                </a:cxn>
                <a:cxn ang="0">
                  <a:pos x="309" y="97"/>
                </a:cxn>
                <a:cxn ang="0">
                  <a:pos x="338" y="113"/>
                </a:cxn>
                <a:cxn ang="0">
                  <a:pos x="359" y="113"/>
                </a:cxn>
                <a:cxn ang="0">
                  <a:pos x="371" y="104"/>
                </a:cxn>
                <a:cxn ang="0">
                  <a:pos x="387" y="97"/>
                </a:cxn>
                <a:cxn ang="0">
                  <a:pos x="359" y="87"/>
                </a:cxn>
                <a:cxn ang="0">
                  <a:pos x="335" y="80"/>
                </a:cxn>
                <a:cxn ang="0">
                  <a:pos x="314" y="76"/>
                </a:cxn>
                <a:cxn ang="0">
                  <a:pos x="300" y="69"/>
                </a:cxn>
                <a:cxn ang="0">
                  <a:pos x="304" y="64"/>
                </a:cxn>
                <a:cxn ang="0">
                  <a:pos x="288" y="57"/>
                </a:cxn>
                <a:cxn ang="0">
                  <a:pos x="295" y="50"/>
                </a:cxn>
                <a:cxn ang="0">
                  <a:pos x="290" y="45"/>
                </a:cxn>
                <a:cxn ang="0">
                  <a:pos x="269" y="40"/>
                </a:cxn>
                <a:cxn ang="0">
                  <a:pos x="250" y="38"/>
                </a:cxn>
                <a:cxn ang="0">
                  <a:pos x="226" y="33"/>
                </a:cxn>
                <a:cxn ang="0">
                  <a:pos x="212" y="28"/>
                </a:cxn>
                <a:cxn ang="0">
                  <a:pos x="203" y="21"/>
                </a:cxn>
                <a:cxn ang="0">
                  <a:pos x="151" y="21"/>
                </a:cxn>
                <a:cxn ang="0">
                  <a:pos x="123" y="26"/>
                </a:cxn>
                <a:cxn ang="0">
                  <a:pos x="125" y="12"/>
                </a:cxn>
                <a:cxn ang="0">
                  <a:pos x="97" y="2"/>
                </a:cxn>
                <a:cxn ang="0">
                  <a:pos x="71" y="7"/>
                </a:cxn>
                <a:cxn ang="0">
                  <a:pos x="73" y="12"/>
                </a:cxn>
                <a:cxn ang="0">
                  <a:pos x="68" y="19"/>
                </a:cxn>
                <a:cxn ang="0">
                  <a:pos x="68" y="31"/>
                </a:cxn>
                <a:cxn ang="0">
                  <a:pos x="68" y="36"/>
                </a:cxn>
                <a:cxn ang="0">
                  <a:pos x="68" y="33"/>
                </a:cxn>
                <a:cxn ang="0">
                  <a:pos x="54" y="7"/>
                </a:cxn>
                <a:cxn ang="0">
                  <a:pos x="19" y="7"/>
                </a:cxn>
                <a:cxn ang="0">
                  <a:pos x="2" y="19"/>
                </a:cxn>
                <a:cxn ang="0">
                  <a:pos x="28" y="36"/>
                </a:cxn>
                <a:cxn ang="0">
                  <a:pos x="21" y="45"/>
                </a:cxn>
                <a:cxn ang="0">
                  <a:pos x="66" y="52"/>
                </a:cxn>
                <a:cxn ang="0">
                  <a:pos x="111" y="54"/>
                </a:cxn>
                <a:cxn ang="0">
                  <a:pos x="134" y="52"/>
                </a:cxn>
                <a:cxn ang="0">
                  <a:pos x="160" y="47"/>
                </a:cxn>
                <a:cxn ang="0">
                  <a:pos x="184" y="59"/>
                </a:cxn>
                <a:cxn ang="0">
                  <a:pos x="208" y="64"/>
                </a:cxn>
                <a:cxn ang="0">
                  <a:pos x="224" y="76"/>
                </a:cxn>
                <a:cxn ang="0">
                  <a:pos x="234" y="92"/>
                </a:cxn>
                <a:cxn ang="0">
                  <a:pos x="222" y="111"/>
                </a:cxn>
                <a:cxn ang="0">
                  <a:pos x="182" y="113"/>
                </a:cxn>
                <a:cxn ang="0">
                  <a:pos x="165" y="125"/>
                </a:cxn>
                <a:cxn ang="0">
                  <a:pos x="191" y="125"/>
                </a:cxn>
                <a:cxn ang="0">
                  <a:pos x="208" y="121"/>
                </a:cxn>
                <a:cxn ang="0">
                  <a:pos x="224" y="125"/>
                </a:cxn>
                <a:cxn ang="0">
                  <a:pos x="236" y="135"/>
                </a:cxn>
                <a:cxn ang="0">
                  <a:pos x="245" y="139"/>
                </a:cxn>
              </a:cxnLst>
              <a:rect l="0" t="0" r="r" b="b"/>
              <a:pathLst>
                <a:path w="387" h="161">
                  <a:moveTo>
                    <a:pt x="255" y="144"/>
                  </a:moveTo>
                  <a:lnTo>
                    <a:pt x="257" y="147"/>
                  </a:lnTo>
                  <a:lnTo>
                    <a:pt x="262" y="147"/>
                  </a:lnTo>
                  <a:lnTo>
                    <a:pt x="262" y="147"/>
                  </a:lnTo>
                  <a:lnTo>
                    <a:pt x="264" y="147"/>
                  </a:lnTo>
                  <a:lnTo>
                    <a:pt x="267" y="149"/>
                  </a:lnTo>
                  <a:lnTo>
                    <a:pt x="269" y="147"/>
                  </a:lnTo>
                  <a:lnTo>
                    <a:pt x="271" y="147"/>
                  </a:lnTo>
                  <a:lnTo>
                    <a:pt x="271" y="147"/>
                  </a:lnTo>
                  <a:lnTo>
                    <a:pt x="271" y="149"/>
                  </a:lnTo>
                  <a:lnTo>
                    <a:pt x="274" y="149"/>
                  </a:lnTo>
                  <a:lnTo>
                    <a:pt x="274" y="147"/>
                  </a:lnTo>
                  <a:lnTo>
                    <a:pt x="276" y="149"/>
                  </a:lnTo>
                  <a:lnTo>
                    <a:pt x="278" y="147"/>
                  </a:lnTo>
                  <a:lnTo>
                    <a:pt x="278" y="149"/>
                  </a:lnTo>
                  <a:lnTo>
                    <a:pt x="278" y="149"/>
                  </a:lnTo>
                  <a:lnTo>
                    <a:pt x="281" y="149"/>
                  </a:lnTo>
                  <a:lnTo>
                    <a:pt x="281" y="151"/>
                  </a:lnTo>
                  <a:lnTo>
                    <a:pt x="281" y="151"/>
                  </a:lnTo>
                  <a:lnTo>
                    <a:pt x="283" y="154"/>
                  </a:lnTo>
                  <a:lnTo>
                    <a:pt x="286" y="154"/>
                  </a:lnTo>
                  <a:lnTo>
                    <a:pt x="288" y="151"/>
                  </a:lnTo>
                  <a:lnTo>
                    <a:pt x="288" y="154"/>
                  </a:lnTo>
                  <a:lnTo>
                    <a:pt x="288" y="154"/>
                  </a:lnTo>
                  <a:lnTo>
                    <a:pt x="290" y="154"/>
                  </a:lnTo>
                  <a:lnTo>
                    <a:pt x="293" y="156"/>
                  </a:lnTo>
                  <a:lnTo>
                    <a:pt x="295" y="156"/>
                  </a:lnTo>
                  <a:lnTo>
                    <a:pt x="297" y="156"/>
                  </a:lnTo>
                  <a:lnTo>
                    <a:pt x="302" y="156"/>
                  </a:lnTo>
                  <a:lnTo>
                    <a:pt x="302" y="156"/>
                  </a:lnTo>
                  <a:lnTo>
                    <a:pt x="304" y="158"/>
                  </a:lnTo>
                  <a:lnTo>
                    <a:pt x="307" y="158"/>
                  </a:lnTo>
                  <a:lnTo>
                    <a:pt x="309" y="158"/>
                  </a:lnTo>
                  <a:lnTo>
                    <a:pt x="314" y="156"/>
                  </a:lnTo>
                  <a:lnTo>
                    <a:pt x="319" y="161"/>
                  </a:lnTo>
                  <a:lnTo>
                    <a:pt x="323" y="161"/>
                  </a:lnTo>
                  <a:lnTo>
                    <a:pt x="323" y="158"/>
                  </a:lnTo>
                  <a:lnTo>
                    <a:pt x="321" y="158"/>
                  </a:lnTo>
                  <a:lnTo>
                    <a:pt x="321" y="158"/>
                  </a:lnTo>
                  <a:lnTo>
                    <a:pt x="323" y="156"/>
                  </a:lnTo>
                  <a:lnTo>
                    <a:pt x="323" y="156"/>
                  </a:lnTo>
                  <a:lnTo>
                    <a:pt x="323" y="154"/>
                  </a:lnTo>
                  <a:lnTo>
                    <a:pt x="319" y="151"/>
                  </a:lnTo>
                  <a:lnTo>
                    <a:pt x="314" y="151"/>
                  </a:lnTo>
                  <a:lnTo>
                    <a:pt x="312" y="149"/>
                  </a:lnTo>
                  <a:lnTo>
                    <a:pt x="312" y="149"/>
                  </a:lnTo>
                  <a:lnTo>
                    <a:pt x="307" y="147"/>
                  </a:lnTo>
                  <a:lnTo>
                    <a:pt x="304" y="147"/>
                  </a:lnTo>
                  <a:lnTo>
                    <a:pt x="302" y="144"/>
                  </a:lnTo>
                  <a:lnTo>
                    <a:pt x="302" y="144"/>
                  </a:lnTo>
                  <a:lnTo>
                    <a:pt x="300" y="144"/>
                  </a:lnTo>
                  <a:lnTo>
                    <a:pt x="297" y="142"/>
                  </a:lnTo>
                  <a:lnTo>
                    <a:pt x="297" y="142"/>
                  </a:lnTo>
                  <a:lnTo>
                    <a:pt x="297" y="142"/>
                  </a:lnTo>
                  <a:lnTo>
                    <a:pt x="295" y="142"/>
                  </a:lnTo>
                  <a:lnTo>
                    <a:pt x="290" y="139"/>
                  </a:lnTo>
                  <a:lnTo>
                    <a:pt x="288" y="137"/>
                  </a:lnTo>
                  <a:lnTo>
                    <a:pt x="286" y="135"/>
                  </a:lnTo>
                  <a:lnTo>
                    <a:pt x="288" y="135"/>
                  </a:lnTo>
                  <a:lnTo>
                    <a:pt x="293" y="137"/>
                  </a:lnTo>
                  <a:lnTo>
                    <a:pt x="297" y="139"/>
                  </a:lnTo>
                  <a:lnTo>
                    <a:pt x="302" y="139"/>
                  </a:lnTo>
                  <a:lnTo>
                    <a:pt x="300" y="137"/>
                  </a:lnTo>
                  <a:lnTo>
                    <a:pt x="302" y="137"/>
                  </a:lnTo>
                  <a:lnTo>
                    <a:pt x="307" y="142"/>
                  </a:lnTo>
                  <a:lnTo>
                    <a:pt x="309" y="142"/>
                  </a:lnTo>
                  <a:lnTo>
                    <a:pt x="314" y="142"/>
                  </a:lnTo>
                  <a:lnTo>
                    <a:pt x="314" y="144"/>
                  </a:lnTo>
                  <a:lnTo>
                    <a:pt x="323" y="144"/>
                  </a:lnTo>
                  <a:lnTo>
                    <a:pt x="326" y="147"/>
                  </a:lnTo>
                  <a:lnTo>
                    <a:pt x="326" y="147"/>
                  </a:lnTo>
                  <a:lnTo>
                    <a:pt x="328" y="147"/>
                  </a:lnTo>
                  <a:lnTo>
                    <a:pt x="330" y="147"/>
                  </a:lnTo>
                  <a:lnTo>
                    <a:pt x="330" y="147"/>
                  </a:lnTo>
                  <a:lnTo>
                    <a:pt x="333" y="147"/>
                  </a:lnTo>
                  <a:lnTo>
                    <a:pt x="333" y="147"/>
                  </a:lnTo>
                  <a:lnTo>
                    <a:pt x="335" y="147"/>
                  </a:lnTo>
                  <a:lnTo>
                    <a:pt x="335" y="147"/>
                  </a:lnTo>
                  <a:lnTo>
                    <a:pt x="335" y="149"/>
                  </a:lnTo>
                  <a:lnTo>
                    <a:pt x="335" y="149"/>
                  </a:lnTo>
                  <a:lnTo>
                    <a:pt x="335" y="149"/>
                  </a:lnTo>
                  <a:lnTo>
                    <a:pt x="338" y="151"/>
                  </a:lnTo>
                  <a:lnTo>
                    <a:pt x="340" y="151"/>
                  </a:lnTo>
                  <a:lnTo>
                    <a:pt x="340" y="151"/>
                  </a:lnTo>
                  <a:lnTo>
                    <a:pt x="340" y="151"/>
                  </a:lnTo>
                  <a:lnTo>
                    <a:pt x="340" y="149"/>
                  </a:lnTo>
                  <a:lnTo>
                    <a:pt x="338" y="147"/>
                  </a:lnTo>
                  <a:lnTo>
                    <a:pt x="338" y="147"/>
                  </a:lnTo>
                  <a:lnTo>
                    <a:pt x="338" y="147"/>
                  </a:lnTo>
                  <a:lnTo>
                    <a:pt x="340" y="147"/>
                  </a:lnTo>
                  <a:lnTo>
                    <a:pt x="342" y="147"/>
                  </a:lnTo>
                  <a:lnTo>
                    <a:pt x="345" y="147"/>
                  </a:lnTo>
                  <a:lnTo>
                    <a:pt x="345" y="147"/>
                  </a:lnTo>
                  <a:lnTo>
                    <a:pt x="345" y="147"/>
                  </a:lnTo>
                  <a:lnTo>
                    <a:pt x="345" y="147"/>
                  </a:lnTo>
                  <a:lnTo>
                    <a:pt x="345" y="144"/>
                  </a:lnTo>
                  <a:lnTo>
                    <a:pt x="342" y="144"/>
                  </a:lnTo>
                  <a:lnTo>
                    <a:pt x="340" y="144"/>
                  </a:lnTo>
                  <a:lnTo>
                    <a:pt x="340" y="142"/>
                  </a:lnTo>
                  <a:lnTo>
                    <a:pt x="338" y="142"/>
                  </a:lnTo>
                  <a:lnTo>
                    <a:pt x="338" y="142"/>
                  </a:lnTo>
                  <a:lnTo>
                    <a:pt x="338" y="139"/>
                  </a:lnTo>
                  <a:lnTo>
                    <a:pt x="342" y="139"/>
                  </a:lnTo>
                  <a:lnTo>
                    <a:pt x="345" y="142"/>
                  </a:lnTo>
                  <a:lnTo>
                    <a:pt x="345" y="142"/>
                  </a:lnTo>
                  <a:lnTo>
                    <a:pt x="345" y="139"/>
                  </a:lnTo>
                  <a:lnTo>
                    <a:pt x="345" y="139"/>
                  </a:lnTo>
                  <a:lnTo>
                    <a:pt x="345" y="137"/>
                  </a:lnTo>
                  <a:lnTo>
                    <a:pt x="345" y="135"/>
                  </a:lnTo>
                  <a:lnTo>
                    <a:pt x="345" y="135"/>
                  </a:lnTo>
                  <a:lnTo>
                    <a:pt x="342" y="132"/>
                  </a:lnTo>
                  <a:lnTo>
                    <a:pt x="340" y="132"/>
                  </a:lnTo>
                  <a:lnTo>
                    <a:pt x="335" y="130"/>
                  </a:lnTo>
                  <a:lnTo>
                    <a:pt x="335" y="130"/>
                  </a:lnTo>
                  <a:lnTo>
                    <a:pt x="335" y="128"/>
                  </a:lnTo>
                  <a:lnTo>
                    <a:pt x="338" y="128"/>
                  </a:lnTo>
                  <a:lnTo>
                    <a:pt x="338" y="125"/>
                  </a:lnTo>
                  <a:lnTo>
                    <a:pt x="338" y="123"/>
                  </a:lnTo>
                  <a:lnTo>
                    <a:pt x="335" y="125"/>
                  </a:lnTo>
                  <a:lnTo>
                    <a:pt x="335" y="123"/>
                  </a:lnTo>
                  <a:lnTo>
                    <a:pt x="335" y="123"/>
                  </a:lnTo>
                  <a:lnTo>
                    <a:pt x="333" y="123"/>
                  </a:lnTo>
                  <a:lnTo>
                    <a:pt x="330" y="123"/>
                  </a:lnTo>
                  <a:lnTo>
                    <a:pt x="328" y="121"/>
                  </a:lnTo>
                  <a:lnTo>
                    <a:pt x="328" y="121"/>
                  </a:lnTo>
                  <a:lnTo>
                    <a:pt x="326" y="121"/>
                  </a:lnTo>
                  <a:lnTo>
                    <a:pt x="321" y="121"/>
                  </a:lnTo>
                  <a:lnTo>
                    <a:pt x="321" y="121"/>
                  </a:lnTo>
                  <a:lnTo>
                    <a:pt x="323" y="118"/>
                  </a:lnTo>
                  <a:lnTo>
                    <a:pt x="321" y="118"/>
                  </a:lnTo>
                  <a:lnTo>
                    <a:pt x="319" y="118"/>
                  </a:lnTo>
                  <a:lnTo>
                    <a:pt x="316" y="118"/>
                  </a:lnTo>
                  <a:lnTo>
                    <a:pt x="314" y="121"/>
                  </a:lnTo>
                  <a:lnTo>
                    <a:pt x="314" y="118"/>
                  </a:lnTo>
                  <a:lnTo>
                    <a:pt x="312" y="118"/>
                  </a:lnTo>
                  <a:lnTo>
                    <a:pt x="312" y="116"/>
                  </a:lnTo>
                  <a:lnTo>
                    <a:pt x="312" y="116"/>
                  </a:lnTo>
                  <a:lnTo>
                    <a:pt x="307" y="116"/>
                  </a:lnTo>
                  <a:lnTo>
                    <a:pt x="307" y="116"/>
                  </a:lnTo>
                  <a:lnTo>
                    <a:pt x="309" y="113"/>
                  </a:lnTo>
                  <a:lnTo>
                    <a:pt x="307" y="113"/>
                  </a:lnTo>
                  <a:lnTo>
                    <a:pt x="309" y="113"/>
                  </a:lnTo>
                  <a:lnTo>
                    <a:pt x="307" y="111"/>
                  </a:lnTo>
                  <a:lnTo>
                    <a:pt x="307" y="111"/>
                  </a:lnTo>
                  <a:lnTo>
                    <a:pt x="307" y="111"/>
                  </a:lnTo>
                  <a:lnTo>
                    <a:pt x="304" y="109"/>
                  </a:lnTo>
                  <a:lnTo>
                    <a:pt x="300" y="111"/>
                  </a:lnTo>
                  <a:lnTo>
                    <a:pt x="297" y="111"/>
                  </a:lnTo>
                  <a:lnTo>
                    <a:pt x="300" y="109"/>
                  </a:lnTo>
                  <a:lnTo>
                    <a:pt x="300" y="106"/>
                  </a:lnTo>
                  <a:lnTo>
                    <a:pt x="300" y="106"/>
                  </a:lnTo>
                  <a:lnTo>
                    <a:pt x="302" y="106"/>
                  </a:lnTo>
                  <a:lnTo>
                    <a:pt x="307" y="106"/>
                  </a:lnTo>
                  <a:lnTo>
                    <a:pt x="309" y="106"/>
                  </a:lnTo>
                  <a:lnTo>
                    <a:pt x="307" y="104"/>
                  </a:lnTo>
                  <a:lnTo>
                    <a:pt x="304" y="102"/>
                  </a:lnTo>
                  <a:lnTo>
                    <a:pt x="300" y="102"/>
                  </a:lnTo>
                  <a:lnTo>
                    <a:pt x="297" y="102"/>
                  </a:lnTo>
                  <a:lnTo>
                    <a:pt x="295" y="99"/>
                  </a:lnTo>
                  <a:lnTo>
                    <a:pt x="300" y="99"/>
                  </a:lnTo>
                  <a:lnTo>
                    <a:pt x="300" y="99"/>
                  </a:lnTo>
                  <a:lnTo>
                    <a:pt x="302" y="99"/>
                  </a:lnTo>
                  <a:lnTo>
                    <a:pt x="307" y="102"/>
                  </a:lnTo>
                  <a:lnTo>
                    <a:pt x="309" y="102"/>
                  </a:lnTo>
                  <a:lnTo>
                    <a:pt x="307" y="99"/>
                  </a:lnTo>
                  <a:lnTo>
                    <a:pt x="309" y="99"/>
                  </a:lnTo>
                  <a:lnTo>
                    <a:pt x="304" y="97"/>
                  </a:lnTo>
                  <a:lnTo>
                    <a:pt x="307" y="97"/>
                  </a:lnTo>
                  <a:lnTo>
                    <a:pt x="309" y="97"/>
                  </a:lnTo>
                  <a:lnTo>
                    <a:pt x="312" y="99"/>
                  </a:lnTo>
                  <a:lnTo>
                    <a:pt x="312" y="99"/>
                  </a:lnTo>
                  <a:lnTo>
                    <a:pt x="312" y="102"/>
                  </a:lnTo>
                  <a:lnTo>
                    <a:pt x="314" y="102"/>
                  </a:lnTo>
                  <a:lnTo>
                    <a:pt x="321" y="104"/>
                  </a:lnTo>
                  <a:lnTo>
                    <a:pt x="326" y="104"/>
                  </a:lnTo>
                  <a:lnTo>
                    <a:pt x="326" y="106"/>
                  </a:lnTo>
                  <a:lnTo>
                    <a:pt x="330" y="106"/>
                  </a:lnTo>
                  <a:lnTo>
                    <a:pt x="333" y="106"/>
                  </a:lnTo>
                  <a:lnTo>
                    <a:pt x="333" y="106"/>
                  </a:lnTo>
                  <a:lnTo>
                    <a:pt x="333" y="109"/>
                  </a:lnTo>
                  <a:lnTo>
                    <a:pt x="335" y="111"/>
                  </a:lnTo>
                  <a:lnTo>
                    <a:pt x="338" y="113"/>
                  </a:lnTo>
                  <a:lnTo>
                    <a:pt x="342" y="111"/>
                  </a:lnTo>
                  <a:lnTo>
                    <a:pt x="342" y="113"/>
                  </a:lnTo>
                  <a:lnTo>
                    <a:pt x="342" y="113"/>
                  </a:lnTo>
                  <a:lnTo>
                    <a:pt x="345" y="116"/>
                  </a:lnTo>
                  <a:lnTo>
                    <a:pt x="347" y="116"/>
                  </a:lnTo>
                  <a:lnTo>
                    <a:pt x="349" y="118"/>
                  </a:lnTo>
                  <a:lnTo>
                    <a:pt x="352" y="116"/>
                  </a:lnTo>
                  <a:lnTo>
                    <a:pt x="354" y="118"/>
                  </a:lnTo>
                  <a:lnTo>
                    <a:pt x="354" y="118"/>
                  </a:lnTo>
                  <a:lnTo>
                    <a:pt x="356" y="121"/>
                  </a:lnTo>
                  <a:lnTo>
                    <a:pt x="359" y="118"/>
                  </a:lnTo>
                  <a:lnTo>
                    <a:pt x="359" y="116"/>
                  </a:lnTo>
                  <a:lnTo>
                    <a:pt x="359" y="113"/>
                  </a:lnTo>
                  <a:lnTo>
                    <a:pt x="361" y="113"/>
                  </a:lnTo>
                  <a:lnTo>
                    <a:pt x="361" y="113"/>
                  </a:lnTo>
                  <a:lnTo>
                    <a:pt x="359" y="109"/>
                  </a:lnTo>
                  <a:lnTo>
                    <a:pt x="359" y="109"/>
                  </a:lnTo>
                  <a:lnTo>
                    <a:pt x="363" y="111"/>
                  </a:lnTo>
                  <a:lnTo>
                    <a:pt x="368" y="111"/>
                  </a:lnTo>
                  <a:lnTo>
                    <a:pt x="368" y="109"/>
                  </a:lnTo>
                  <a:lnTo>
                    <a:pt x="371" y="109"/>
                  </a:lnTo>
                  <a:lnTo>
                    <a:pt x="373" y="109"/>
                  </a:lnTo>
                  <a:lnTo>
                    <a:pt x="373" y="106"/>
                  </a:lnTo>
                  <a:lnTo>
                    <a:pt x="378" y="104"/>
                  </a:lnTo>
                  <a:lnTo>
                    <a:pt x="375" y="104"/>
                  </a:lnTo>
                  <a:lnTo>
                    <a:pt x="371" y="104"/>
                  </a:lnTo>
                  <a:lnTo>
                    <a:pt x="371" y="102"/>
                  </a:lnTo>
                  <a:lnTo>
                    <a:pt x="373" y="104"/>
                  </a:lnTo>
                  <a:lnTo>
                    <a:pt x="373" y="102"/>
                  </a:lnTo>
                  <a:lnTo>
                    <a:pt x="371" y="102"/>
                  </a:lnTo>
                  <a:lnTo>
                    <a:pt x="373" y="99"/>
                  </a:lnTo>
                  <a:lnTo>
                    <a:pt x="378" y="102"/>
                  </a:lnTo>
                  <a:lnTo>
                    <a:pt x="382" y="102"/>
                  </a:lnTo>
                  <a:lnTo>
                    <a:pt x="382" y="102"/>
                  </a:lnTo>
                  <a:lnTo>
                    <a:pt x="380" y="99"/>
                  </a:lnTo>
                  <a:lnTo>
                    <a:pt x="382" y="99"/>
                  </a:lnTo>
                  <a:lnTo>
                    <a:pt x="382" y="99"/>
                  </a:lnTo>
                  <a:lnTo>
                    <a:pt x="385" y="97"/>
                  </a:lnTo>
                  <a:lnTo>
                    <a:pt x="387" y="97"/>
                  </a:lnTo>
                  <a:lnTo>
                    <a:pt x="385" y="95"/>
                  </a:lnTo>
                  <a:lnTo>
                    <a:pt x="380" y="92"/>
                  </a:lnTo>
                  <a:lnTo>
                    <a:pt x="378" y="92"/>
                  </a:lnTo>
                  <a:lnTo>
                    <a:pt x="375" y="92"/>
                  </a:lnTo>
                  <a:lnTo>
                    <a:pt x="373" y="92"/>
                  </a:lnTo>
                  <a:lnTo>
                    <a:pt x="371" y="92"/>
                  </a:lnTo>
                  <a:lnTo>
                    <a:pt x="366" y="92"/>
                  </a:lnTo>
                  <a:lnTo>
                    <a:pt x="361" y="92"/>
                  </a:lnTo>
                  <a:lnTo>
                    <a:pt x="361" y="90"/>
                  </a:lnTo>
                  <a:lnTo>
                    <a:pt x="363" y="90"/>
                  </a:lnTo>
                  <a:lnTo>
                    <a:pt x="363" y="87"/>
                  </a:lnTo>
                  <a:lnTo>
                    <a:pt x="361" y="87"/>
                  </a:lnTo>
                  <a:lnTo>
                    <a:pt x="359" y="87"/>
                  </a:lnTo>
                  <a:lnTo>
                    <a:pt x="352" y="90"/>
                  </a:lnTo>
                  <a:lnTo>
                    <a:pt x="349" y="90"/>
                  </a:lnTo>
                  <a:lnTo>
                    <a:pt x="352" y="87"/>
                  </a:lnTo>
                  <a:lnTo>
                    <a:pt x="347" y="87"/>
                  </a:lnTo>
                  <a:lnTo>
                    <a:pt x="349" y="87"/>
                  </a:lnTo>
                  <a:lnTo>
                    <a:pt x="352" y="87"/>
                  </a:lnTo>
                  <a:lnTo>
                    <a:pt x="352" y="87"/>
                  </a:lnTo>
                  <a:lnTo>
                    <a:pt x="349" y="83"/>
                  </a:lnTo>
                  <a:lnTo>
                    <a:pt x="347" y="83"/>
                  </a:lnTo>
                  <a:lnTo>
                    <a:pt x="345" y="80"/>
                  </a:lnTo>
                  <a:lnTo>
                    <a:pt x="342" y="80"/>
                  </a:lnTo>
                  <a:lnTo>
                    <a:pt x="338" y="80"/>
                  </a:lnTo>
                  <a:lnTo>
                    <a:pt x="335" y="80"/>
                  </a:lnTo>
                  <a:lnTo>
                    <a:pt x="338" y="80"/>
                  </a:lnTo>
                  <a:lnTo>
                    <a:pt x="338" y="78"/>
                  </a:lnTo>
                  <a:lnTo>
                    <a:pt x="338" y="78"/>
                  </a:lnTo>
                  <a:lnTo>
                    <a:pt x="333" y="78"/>
                  </a:lnTo>
                  <a:lnTo>
                    <a:pt x="328" y="78"/>
                  </a:lnTo>
                  <a:lnTo>
                    <a:pt x="326" y="80"/>
                  </a:lnTo>
                  <a:lnTo>
                    <a:pt x="323" y="78"/>
                  </a:lnTo>
                  <a:lnTo>
                    <a:pt x="321" y="78"/>
                  </a:lnTo>
                  <a:lnTo>
                    <a:pt x="321" y="78"/>
                  </a:lnTo>
                  <a:lnTo>
                    <a:pt x="323" y="78"/>
                  </a:lnTo>
                  <a:lnTo>
                    <a:pt x="321" y="76"/>
                  </a:lnTo>
                  <a:lnTo>
                    <a:pt x="316" y="76"/>
                  </a:lnTo>
                  <a:lnTo>
                    <a:pt x="314" y="76"/>
                  </a:lnTo>
                  <a:lnTo>
                    <a:pt x="312" y="76"/>
                  </a:lnTo>
                  <a:lnTo>
                    <a:pt x="314" y="73"/>
                  </a:lnTo>
                  <a:lnTo>
                    <a:pt x="316" y="73"/>
                  </a:lnTo>
                  <a:lnTo>
                    <a:pt x="314" y="73"/>
                  </a:lnTo>
                  <a:lnTo>
                    <a:pt x="307" y="73"/>
                  </a:lnTo>
                  <a:lnTo>
                    <a:pt x="297" y="71"/>
                  </a:lnTo>
                  <a:lnTo>
                    <a:pt x="295" y="71"/>
                  </a:lnTo>
                  <a:lnTo>
                    <a:pt x="293" y="71"/>
                  </a:lnTo>
                  <a:lnTo>
                    <a:pt x="297" y="71"/>
                  </a:lnTo>
                  <a:lnTo>
                    <a:pt x="297" y="69"/>
                  </a:lnTo>
                  <a:lnTo>
                    <a:pt x="302" y="69"/>
                  </a:lnTo>
                  <a:lnTo>
                    <a:pt x="300" y="69"/>
                  </a:lnTo>
                  <a:lnTo>
                    <a:pt x="300" y="69"/>
                  </a:lnTo>
                  <a:lnTo>
                    <a:pt x="295" y="66"/>
                  </a:lnTo>
                  <a:lnTo>
                    <a:pt x="295" y="66"/>
                  </a:lnTo>
                  <a:lnTo>
                    <a:pt x="300" y="66"/>
                  </a:lnTo>
                  <a:lnTo>
                    <a:pt x="302" y="66"/>
                  </a:lnTo>
                  <a:lnTo>
                    <a:pt x="297" y="64"/>
                  </a:lnTo>
                  <a:lnTo>
                    <a:pt x="295" y="64"/>
                  </a:lnTo>
                  <a:lnTo>
                    <a:pt x="290" y="64"/>
                  </a:lnTo>
                  <a:lnTo>
                    <a:pt x="290" y="61"/>
                  </a:lnTo>
                  <a:lnTo>
                    <a:pt x="295" y="61"/>
                  </a:lnTo>
                  <a:lnTo>
                    <a:pt x="295" y="61"/>
                  </a:lnTo>
                  <a:lnTo>
                    <a:pt x="297" y="61"/>
                  </a:lnTo>
                  <a:lnTo>
                    <a:pt x="297" y="61"/>
                  </a:lnTo>
                  <a:lnTo>
                    <a:pt x="304" y="64"/>
                  </a:lnTo>
                  <a:lnTo>
                    <a:pt x="309" y="64"/>
                  </a:lnTo>
                  <a:lnTo>
                    <a:pt x="314" y="61"/>
                  </a:lnTo>
                  <a:lnTo>
                    <a:pt x="316" y="64"/>
                  </a:lnTo>
                  <a:lnTo>
                    <a:pt x="319" y="61"/>
                  </a:lnTo>
                  <a:lnTo>
                    <a:pt x="319" y="61"/>
                  </a:lnTo>
                  <a:lnTo>
                    <a:pt x="314" y="59"/>
                  </a:lnTo>
                  <a:lnTo>
                    <a:pt x="312" y="59"/>
                  </a:lnTo>
                  <a:lnTo>
                    <a:pt x="304" y="59"/>
                  </a:lnTo>
                  <a:lnTo>
                    <a:pt x="300" y="59"/>
                  </a:lnTo>
                  <a:lnTo>
                    <a:pt x="297" y="59"/>
                  </a:lnTo>
                  <a:lnTo>
                    <a:pt x="295" y="59"/>
                  </a:lnTo>
                  <a:lnTo>
                    <a:pt x="290" y="57"/>
                  </a:lnTo>
                  <a:lnTo>
                    <a:pt x="288" y="57"/>
                  </a:lnTo>
                  <a:lnTo>
                    <a:pt x="286" y="57"/>
                  </a:lnTo>
                  <a:lnTo>
                    <a:pt x="288" y="57"/>
                  </a:lnTo>
                  <a:lnTo>
                    <a:pt x="295" y="57"/>
                  </a:lnTo>
                  <a:lnTo>
                    <a:pt x="297" y="57"/>
                  </a:lnTo>
                  <a:lnTo>
                    <a:pt x="300" y="54"/>
                  </a:lnTo>
                  <a:lnTo>
                    <a:pt x="302" y="54"/>
                  </a:lnTo>
                  <a:lnTo>
                    <a:pt x="307" y="54"/>
                  </a:lnTo>
                  <a:lnTo>
                    <a:pt x="309" y="54"/>
                  </a:lnTo>
                  <a:lnTo>
                    <a:pt x="309" y="52"/>
                  </a:lnTo>
                  <a:lnTo>
                    <a:pt x="300" y="47"/>
                  </a:lnTo>
                  <a:lnTo>
                    <a:pt x="295" y="47"/>
                  </a:lnTo>
                  <a:lnTo>
                    <a:pt x="293" y="50"/>
                  </a:lnTo>
                  <a:lnTo>
                    <a:pt x="295" y="50"/>
                  </a:lnTo>
                  <a:lnTo>
                    <a:pt x="290" y="52"/>
                  </a:lnTo>
                  <a:lnTo>
                    <a:pt x="288" y="52"/>
                  </a:lnTo>
                  <a:lnTo>
                    <a:pt x="283" y="52"/>
                  </a:lnTo>
                  <a:lnTo>
                    <a:pt x="288" y="50"/>
                  </a:lnTo>
                  <a:lnTo>
                    <a:pt x="288" y="50"/>
                  </a:lnTo>
                  <a:lnTo>
                    <a:pt x="278" y="50"/>
                  </a:lnTo>
                  <a:lnTo>
                    <a:pt x="276" y="50"/>
                  </a:lnTo>
                  <a:lnTo>
                    <a:pt x="276" y="50"/>
                  </a:lnTo>
                  <a:lnTo>
                    <a:pt x="278" y="47"/>
                  </a:lnTo>
                  <a:lnTo>
                    <a:pt x="286" y="47"/>
                  </a:lnTo>
                  <a:lnTo>
                    <a:pt x="288" y="45"/>
                  </a:lnTo>
                  <a:lnTo>
                    <a:pt x="290" y="47"/>
                  </a:lnTo>
                  <a:lnTo>
                    <a:pt x="290" y="45"/>
                  </a:lnTo>
                  <a:lnTo>
                    <a:pt x="290" y="45"/>
                  </a:lnTo>
                  <a:lnTo>
                    <a:pt x="283" y="43"/>
                  </a:lnTo>
                  <a:lnTo>
                    <a:pt x="281" y="43"/>
                  </a:lnTo>
                  <a:lnTo>
                    <a:pt x="276" y="43"/>
                  </a:lnTo>
                  <a:lnTo>
                    <a:pt x="271" y="43"/>
                  </a:lnTo>
                  <a:lnTo>
                    <a:pt x="269" y="43"/>
                  </a:lnTo>
                  <a:lnTo>
                    <a:pt x="267" y="45"/>
                  </a:lnTo>
                  <a:lnTo>
                    <a:pt x="264" y="45"/>
                  </a:lnTo>
                  <a:lnTo>
                    <a:pt x="264" y="45"/>
                  </a:lnTo>
                  <a:lnTo>
                    <a:pt x="267" y="43"/>
                  </a:lnTo>
                  <a:lnTo>
                    <a:pt x="269" y="43"/>
                  </a:lnTo>
                  <a:lnTo>
                    <a:pt x="271" y="40"/>
                  </a:lnTo>
                  <a:lnTo>
                    <a:pt x="269" y="40"/>
                  </a:lnTo>
                  <a:lnTo>
                    <a:pt x="267" y="43"/>
                  </a:lnTo>
                  <a:lnTo>
                    <a:pt x="264" y="43"/>
                  </a:lnTo>
                  <a:lnTo>
                    <a:pt x="260" y="43"/>
                  </a:lnTo>
                  <a:lnTo>
                    <a:pt x="260" y="43"/>
                  </a:lnTo>
                  <a:lnTo>
                    <a:pt x="262" y="40"/>
                  </a:lnTo>
                  <a:lnTo>
                    <a:pt x="262" y="40"/>
                  </a:lnTo>
                  <a:lnTo>
                    <a:pt x="262" y="38"/>
                  </a:lnTo>
                  <a:lnTo>
                    <a:pt x="260" y="38"/>
                  </a:lnTo>
                  <a:lnTo>
                    <a:pt x="255" y="38"/>
                  </a:lnTo>
                  <a:lnTo>
                    <a:pt x="252" y="38"/>
                  </a:lnTo>
                  <a:lnTo>
                    <a:pt x="250" y="38"/>
                  </a:lnTo>
                  <a:lnTo>
                    <a:pt x="243" y="38"/>
                  </a:lnTo>
                  <a:lnTo>
                    <a:pt x="250" y="38"/>
                  </a:lnTo>
                  <a:lnTo>
                    <a:pt x="252" y="38"/>
                  </a:lnTo>
                  <a:lnTo>
                    <a:pt x="255" y="36"/>
                  </a:lnTo>
                  <a:lnTo>
                    <a:pt x="257" y="36"/>
                  </a:lnTo>
                  <a:lnTo>
                    <a:pt x="255" y="33"/>
                  </a:lnTo>
                  <a:lnTo>
                    <a:pt x="252" y="31"/>
                  </a:lnTo>
                  <a:lnTo>
                    <a:pt x="241" y="31"/>
                  </a:lnTo>
                  <a:lnTo>
                    <a:pt x="236" y="28"/>
                  </a:lnTo>
                  <a:lnTo>
                    <a:pt x="236" y="28"/>
                  </a:lnTo>
                  <a:lnTo>
                    <a:pt x="236" y="31"/>
                  </a:lnTo>
                  <a:lnTo>
                    <a:pt x="231" y="31"/>
                  </a:lnTo>
                  <a:lnTo>
                    <a:pt x="229" y="31"/>
                  </a:lnTo>
                  <a:lnTo>
                    <a:pt x="226" y="31"/>
                  </a:lnTo>
                  <a:lnTo>
                    <a:pt x="226" y="33"/>
                  </a:lnTo>
                  <a:lnTo>
                    <a:pt x="226" y="33"/>
                  </a:lnTo>
                  <a:lnTo>
                    <a:pt x="226" y="33"/>
                  </a:lnTo>
                  <a:lnTo>
                    <a:pt x="224" y="33"/>
                  </a:lnTo>
                  <a:lnTo>
                    <a:pt x="224" y="33"/>
                  </a:lnTo>
                  <a:lnTo>
                    <a:pt x="222" y="33"/>
                  </a:lnTo>
                  <a:lnTo>
                    <a:pt x="222" y="31"/>
                  </a:lnTo>
                  <a:lnTo>
                    <a:pt x="219" y="31"/>
                  </a:lnTo>
                  <a:lnTo>
                    <a:pt x="217" y="33"/>
                  </a:lnTo>
                  <a:lnTo>
                    <a:pt x="219" y="31"/>
                  </a:lnTo>
                  <a:lnTo>
                    <a:pt x="224" y="28"/>
                  </a:lnTo>
                  <a:lnTo>
                    <a:pt x="222" y="28"/>
                  </a:lnTo>
                  <a:lnTo>
                    <a:pt x="217" y="28"/>
                  </a:lnTo>
                  <a:lnTo>
                    <a:pt x="212" y="28"/>
                  </a:lnTo>
                  <a:lnTo>
                    <a:pt x="208" y="31"/>
                  </a:lnTo>
                  <a:lnTo>
                    <a:pt x="208" y="31"/>
                  </a:lnTo>
                  <a:lnTo>
                    <a:pt x="208" y="28"/>
                  </a:lnTo>
                  <a:lnTo>
                    <a:pt x="203" y="28"/>
                  </a:lnTo>
                  <a:lnTo>
                    <a:pt x="208" y="28"/>
                  </a:lnTo>
                  <a:lnTo>
                    <a:pt x="212" y="26"/>
                  </a:lnTo>
                  <a:lnTo>
                    <a:pt x="212" y="26"/>
                  </a:lnTo>
                  <a:lnTo>
                    <a:pt x="212" y="24"/>
                  </a:lnTo>
                  <a:lnTo>
                    <a:pt x="208" y="24"/>
                  </a:lnTo>
                  <a:lnTo>
                    <a:pt x="203" y="24"/>
                  </a:lnTo>
                  <a:lnTo>
                    <a:pt x="200" y="24"/>
                  </a:lnTo>
                  <a:lnTo>
                    <a:pt x="203" y="21"/>
                  </a:lnTo>
                  <a:lnTo>
                    <a:pt x="203" y="21"/>
                  </a:lnTo>
                  <a:lnTo>
                    <a:pt x="200" y="19"/>
                  </a:lnTo>
                  <a:lnTo>
                    <a:pt x="198" y="19"/>
                  </a:lnTo>
                  <a:lnTo>
                    <a:pt x="198" y="19"/>
                  </a:lnTo>
                  <a:lnTo>
                    <a:pt x="193" y="17"/>
                  </a:lnTo>
                  <a:lnTo>
                    <a:pt x="189" y="17"/>
                  </a:lnTo>
                  <a:lnTo>
                    <a:pt x="175" y="14"/>
                  </a:lnTo>
                  <a:lnTo>
                    <a:pt x="167" y="14"/>
                  </a:lnTo>
                  <a:lnTo>
                    <a:pt x="160" y="17"/>
                  </a:lnTo>
                  <a:lnTo>
                    <a:pt x="156" y="17"/>
                  </a:lnTo>
                  <a:lnTo>
                    <a:pt x="156" y="19"/>
                  </a:lnTo>
                  <a:lnTo>
                    <a:pt x="158" y="21"/>
                  </a:lnTo>
                  <a:lnTo>
                    <a:pt x="156" y="21"/>
                  </a:lnTo>
                  <a:lnTo>
                    <a:pt x="151" y="21"/>
                  </a:lnTo>
                  <a:lnTo>
                    <a:pt x="149" y="21"/>
                  </a:lnTo>
                  <a:lnTo>
                    <a:pt x="144" y="19"/>
                  </a:lnTo>
                  <a:lnTo>
                    <a:pt x="141" y="21"/>
                  </a:lnTo>
                  <a:lnTo>
                    <a:pt x="139" y="21"/>
                  </a:lnTo>
                  <a:lnTo>
                    <a:pt x="139" y="19"/>
                  </a:lnTo>
                  <a:lnTo>
                    <a:pt x="139" y="19"/>
                  </a:lnTo>
                  <a:lnTo>
                    <a:pt x="134" y="19"/>
                  </a:lnTo>
                  <a:lnTo>
                    <a:pt x="134" y="21"/>
                  </a:lnTo>
                  <a:lnTo>
                    <a:pt x="134" y="21"/>
                  </a:lnTo>
                  <a:lnTo>
                    <a:pt x="132" y="21"/>
                  </a:lnTo>
                  <a:lnTo>
                    <a:pt x="130" y="24"/>
                  </a:lnTo>
                  <a:lnTo>
                    <a:pt x="127" y="26"/>
                  </a:lnTo>
                  <a:lnTo>
                    <a:pt x="123" y="26"/>
                  </a:lnTo>
                  <a:lnTo>
                    <a:pt x="125" y="26"/>
                  </a:lnTo>
                  <a:lnTo>
                    <a:pt x="123" y="24"/>
                  </a:lnTo>
                  <a:lnTo>
                    <a:pt x="123" y="24"/>
                  </a:lnTo>
                  <a:lnTo>
                    <a:pt x="127" y="24"/>
                  </a:lnTo>
                  <a:lnTo>
                    <a:pt x="127" y="24"/>
                  </a:lnTo>
                  <a:lnTo>
                    <a:pt x="125" y="24"/>
                  </a:lnTo>
                  <a:lnTo>
                    <a:pt x="125" y="24"/>
                  </a:lnTo>
                  <a:lnTo>
                    <a:pt x="125" y="21"/>
                  </a:lnTo>
                  <a:lnTo>
                    <a:pt x="127" y="19"/>
                  </a:lnTo>
                  <a:lnTo>
                    <a:pt x="130" y="17"/>
                  </a:lnTo>
                  <a:lnTo>
                    <a:pt x="132" y="14"/>
                  </a:lnTo>
                  <a:lnTo>
                    <a:pt x="127" y="14"/>
                  </a:lnTo>
                  <a:lnTo>
                    <a:pt x="125" y="12"/>
                  </a:lnTo>
                  <a:lnTo>
                    <a:pt x="125" y="12"/>
                  </a:lnTo>
                  <a:lnTo>
                    <a:pt x="127" y="12"/>
                  </a:lnTo>
                  <a:lnTo>
                    <a:pt x="127" y="10"/>
                  </a:lnTo>
                  <a:lnTo>
                    <a:pt x="125" y="10"/>
                  </a:lnTo>
                  <a:lnTo>
                    <a:pt x="123" y="10"/>
                  </a:lnTo>
                  <a:lnTo>
                    <a:pt x="118" y="7"/>
                  </a:lnTo>
                  <a:lnTo>
                    <a:pt x="120" y="7"/>
                  </a:lnTo>
                  <a:lnTo>
                    <a:pt x="118" y="2"/>
                  </a:lnTo>
                  <a:lnTo>
                    <a:pt x="118" y="2"/>
                  </a:lnTo>
                  <a:lnTo>
                    <a:pt x="115" y="2"/>
                  </a:lnTo>
                  <a:lnTo>
                    <a:pt x="104" y="2"/>
                  </a:lnTo>
                  <a:lnTo>
                    <a:pt x="99" y="2"/>
                  </a:lnTo>
                  <a:lnTo>
                    <a:pt x="97" y="2"/>
                  </a:lnTo>
                  <a:lnTo>
                    <a:pt x="94" y="2"/>
                  </a:lnTo>
                  <a:lnTo>
                    <a:pt x="89" y="5"/>
                  </a:lnTo>
                  <a:lnTo>
                    <a:pt x="82" y="5"/>
                  </a:lnTo>
                  <a:lnTo>
                    <a:pt x="87" y="7"/>
                  </a:lnTo>
                  <a:lnTo>
                    <a:pt x="87" y="7"/>
                  </a:lnTo>
                  <a:lnTo>
                    <a:pt x="85" y="7"/>
                  </a:lnTo>
                  <a:lnTo>
                    <a:pt x="85" y="5"/>
                  </a:lnTo>
                  <a:lnTo>
                    <a:pt x="80" y="5"/>
                  </a:lnTo>
                  <a:lnTo>
                    <a:pt x="75" y="5"/>
                  </a:lnTo>
                  <a:lnTo>
                    <a:pt x="75" y="7"/>
                  </a:lnTo>
                  <a:lnTo>
                    <a:pt x="78" y="10"/>
                  </a:lnTo>
                  <a:lnTo>
                    <a:pt x="75" y="7"/>
                  </a:lnTo>
                  <a:lnTo>
                    <a:pt x="71" y="7"/>
                  </a:lnTo>
                  <a:lnTo>
                    <a:pt x="68" y="7"/>
                  </a:lnTo>
                  <a:lnTo>
                    <a:pt x="68" y="7"/>
                  </a:lnTo>
                  <a:lnTo>
                    <a:pt x="71" y="10"/>
                  </a:lnTo>
                  <a:lnTo>
                    <a:pt x="85" y="12"/>
                  </a:lnTo>
                  <a:lnTo>
                    <a:pt x="85" y="12"/>
                  </a:lnTo>
                  <a:lnTo>
                    <a:pt x="80" y="12"/>
                  </a:lnTo>
                  <a:lnTo>
                    <a:pt x="66" y="10"/>
                  </a:lnTo>
                  <a:lnTo>
                    <a:pt x="66" y="10"/>
                  </a:lnTo>
                  <a:lnTo>
                    <a:pt x="63" y="10"/>
                  </a:lnTo>
                  <a:lnTo>
                    <a:pt x="61" y="10"/>
                  </a:lnTo>
                  <a:lnTo>
                    <a:pt x="63" y="12"/>
                  </a:lnTo>
                  <a:lnTo>
                    <a:pt x="68" y="12"/>
                  </a:lnTo>
                  <a:lnTo>
                    <a:pt x="73" y="12"/>
                  </a:lnTo>
                  <a:lnTo>
                    <a:pt x="78" y="14"/>
                  </a:lnTo>
                  <a:lnTo>
                    <a:pt x="82" y="14"/>
                  </a:lnTo>
                  <a:lnTo>
                    <a:pt x="80" y="14"/>
                  </a:lnTo>
                  <a:lnTo>
                    <a:pt x="68" y="12"/>
                  </a:lnTo>
                  <a:lnTo>
                    <a:pt x="63" y="12"/>
                  </a:lnTo>
                  <a:lnTo>
                    <a:pt x="61" y="12"/>
                  </a:lnTo>
                  <a:lnTo>
                    <a:pt x="59" y="12"/>
                  </a:lnTo>
                  <a:lnTo>
                    <a:pt x="59" y="14"/>
                  </a:lnTo>
                  <a:lnTo>
                    <a:pt x="61" y="17"/>
                  </a:lnTo>
                  <a:lnTo>
                    <a:pt x="61" y="17"/>
                  </a:lnTo>
                  <a:lnTo>
                    <a:pt x="61" y="19"/>
                  </a:lnTo>
                  <a:lnTo>
                    <a:pt x="66" y="19"/>
                  </a:lnTo>
                  <a:lnTo>
                    <a:pt x="68" y="19"/>
                  </a:lnTo>
                  <a:lnTo>
                    <a:pt x="71" y="19"/>
                  </a:lnTo>
                  <a:lnTo>
                    <a:pt x="71" y="19"/>
                  </a:lnTo>
                  <a:lnTo>
                    <a:pt x="71" y="21"/>
                  </a:lnTo>
                  <a:lnTo>
                    <a:pt x="68" y="21"/>
                  </a:lnTo>
                  <a:lnTo>
                    <a:pt x="63" y="21"/>
                  </a:lnTo>
                  <a:lnTo>
                    <a:pt x="61" y="24"/>
                  </a:lnTo>
                  <a:lnTo>
                    <a:pt x="61" y="24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61" y="26"/>
                  </a:lnTo>
                  <a:lnTo>
                    <a:pt x="61" y="28"/>
                  </a:lnTo>
                  <a:lnTo>
                    <a:pt x="63" y="28"/>
                  </a:lnTo>
                  <a:lnTo>
                    <a:pt x="68" y="31"/>
                  </a:lnTo>
                  <a:lnTo>
                    <a:pt x="73" y="31"/>
                  </a:lnTo>
                  <a:lnTo>
                    <a:pt x="73" y="31"/>
                  </a:lnTo>
                  <a:lnTo>
                    <a:pt x="73" y="33"/>
                  </a:lnTo>
                  <a:lnTo>
                    <a:pt x="73" y="33"/>
                  </a:lnTo>
                  <a:lnTo>
                    <a:pt x="71" y="33"/>
                  </a:lnTo>
                  <a:lnTo>
                    <a:pt x="73" y="36"/>
                  </a:lnTo>
                  <a:lnTo>
                    <a:pt x="71" y="36"/>
                  </a:lnTo>
                  <a:lnTo>
                    <a:pt x="71" y="38"/>
                  </a:lnTo>
                  <a:lnTo>
                    <a:pt x="68" y="40"/>
                  </a:lnTo>
                  <a:lnTo>
                    <a:pt x="68" y="38"/>
                  </a:lnTo>
                  <a:lnTo>
                    <a:pt x="68" y="38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6" y="36"/>
                  </a:lnTo>
                  <a:lnTo>
                    <a:pt x="63" y="36"/>
                  </a:lnTo>
                  <a:lnTo>
                    <a:pt x="59" y="36"/>
                  </a:lnTo>
                  <a:lnTo>
                    <a:pt x="56" y="38"/>
                  </a:lnTo>
                  <a:lnTo>
                    <a:pt x="52" y="38"/>
                  </a:lnTo>
                  <a:lnTo>
                    <a:pt x="47" y="38"/>
                  </a:lnTo>
                  <a:lnTo>
                    <a:pt x="54" y="38"/>
                  </a:lnTo>
                  <a:lnTo>
                    <a:pt x="56" y="36"/>
                  </a:lnTo>
                  <a:lnTo>
                    <a:pt x="61" y="36"/>
                  </a:lnTo>
                  <a:lnTo>
                    <a:pt x="63" y="36"/>
                  </a:lnTo>
                  <a:lnTo>
                    <a:pt x="66" y="33"/>
                  </a:lnTo>
                  <a:lnTo>
                    <a:pt x="68" y="36"/>
                  </a:lnTo>
                  <a:lnTo>
                    <a:pt x="68" y="33"/>
                  </a:lnTo>
                  <a:lnTo>
                    <a:pt x="68" y="33"/>
                  </a:lnTo>
                  <a:lnTo>
                    <a:pt x="68" y="33"/>
                  </a:lnTo>
                  <a:lnTo>
                    <a:pt x="63" y="31"/>
                  </a:lnTo>
                  <a:lnTo>
                    <a:pt x="52" y="26"/>
                  </a:lnTo>
                  <a:lnTo>
                    <a:pt x="49" y="24"/>
                  </a:lnTo>
                  <a:lnTo>
                    <a:pt x="49" y="21"/>
                  </a:lnTo>
                  <a:lnTo>
                    <a:pt x="52" y="19"/>
                  </a:lnTo>
                  <a:lnTo>
                    <a:pt x="49" y="19"/>
                  </a:lnTo>
                  <a:lnTo>
                    <a:pt x="47" y="17"/>
                  </a:lnTo>
                  <a:lnTo>
                    <a:pt x="47" y="14"/>
                  </a:lnTo>
                  <a:lnTo>
                    <a:pt x="52" y="12"/>
                  </a:lnTo>
                  <a:lnTo>
                    <a:pt x="52" y="10"/>
                  </a:lnTo>
                  <a:lnTo>
                    <a:pt x="54" y="7"/>
                  </a:lnTo>
                  <a:lnTo>
                    <a:pt x="59" y="7"/>
                  </a:lnTo>
                  <a:lnTo>
                    <a:pt x="61" y="5"/>
                  </a:lnTo>
                  <a:lnTo>
                    <a:pt x="68" y="2"/>
                  </a:lnTo>
                  <a:lnTo>
                    <a:pt x="71" y="2"/>
                  </a:lnTo>
                  <a:lnTo>
                    <a:pt x="71" y="2"/>
                  </a:lnTo>
                  <a:lnTo>
                    <a:pt x="68" y="2"/>
                  </a:lnTo>
                  <a:lnTo>
                    <a:pt x="66" y="0"/>
                  </a:lnTo>
                  <a:lnTo>
                    <a:pt x="52" y="0"/>
                  </a:lnTo>
                  <a:lnTo>
                    <a:pt x="47" y="0"/>
                  </a:lnTo>
                  <a:lnTo>
                    <a:pt x="37" y="2"/>
                  </a:lnTo>
                  <a:lnTo>
                    <a:pt x="28" y="2"/>
                  </a:lnTo>
                  <a:lnTo>
                    <a:pt x="21" y="5"/>
                  </a:lnTo>
                  <a:lnTo>
                    <a:pt x="19" y="7"/>
                  </a:lnTo>
                  <a:lnTo>
                    <a:pt x="16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2" y="10"/>
                  </a:lnTo>
                  <a:lnTo>
                    <a:pt x="14" y="12"/>
                  </a:lnTo>
                  <a:lnTo>
                    <a:pt x="9" y="12"/>
                  </a:lnTo>
                  <a:lnTo>
                    <a:pt x="9" y="14"/>
                  </a:lnTo>
                  <a:lnTo>
                    <a:pt x="12" y="14"/>
                  </a:lnTo>
                  <a:lnTo>
                    <a:pt x="7" y="14"/>
                  </a:lnTo>
                  <a:lnTo>
                    <a:pt x="7" y="17"/>
                  </a:lnTo>
                  <a:lnTo>
                    <a:pt x="4" y="17"/>
                  </a:lnTo>
                  <a:lnTo>
                    <a:pt x="4" y="19"/>
                  </a:lnTo>
                  <a:lnTo>
                    <a:pt x="2" y="19"/>
                  </a:lnTo>
                  <a:lnTo>
                    <a:pt x="4" y="21"/>
                  </a:lnTo>
                  <a:lnTo>
                    <a:pt x="7" y="21"/>
                  </a:lnTo>
                  <a:lnTo>
                    <a:pt x="4" y="24"/>
                  </a:lnTo>
                  <a:lnTo>
                    <a:pt x="2" y="24"/>
                  </a:lnTo>
                  <a:lnTo>
                    <a:pt x="0" y="26"/>
                  </a:lnTo>
                  <a:lnTo>
                    <a:pt x="2" y="26"/>
                  </a:lnTo>
                  <a:lnTo>
                    <a:pt x="4" y="28"/>
                  </a:lnTo>
                  <a:lnTo>
                    <a:pt x="2" y="28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4" y="33"/>
                  </a:lnTo>
                  <a:lnTo>
                    <a:pt x="16" y="36"/>
                  </a:lnTo>
                  <a:lnTo>
                    <a:pt x="28" y="36"/>
                  </a:lnTo>
                  <a:lnTo>
                    <a:pt x="33" y="36"/>
                  </a:lnTo>
                  <a:lnTo>
                    <a:pt x="35" y="38"/>
                  </a:lnTo>
                  <a:lnTo>
                    <a:pt x="40" y="38"/>
                  </a:lnTo>
                  <a:lnTo>
                    <a:pt x="33" y="40"/>
                  </a:lnTo>
                  <a:lnTo>
                    <a:pt x="26" y="40"/>
                  </a:lnTo>
                  <a:lnTo>
                    <a:pt x="19" y="38"/>
                  </a:lnTo>
                  <a:lnTo>
                    <a:pt x="14" y="38"/>
                  </a:lnTo>
                  <a:lnTo>
                    <a:pt x="9" y="38"/>
                  </a:lnTo>
                  <a:lnTo>
                    <a:pt x="12" y="38"/>
                  </a:lnTo>
                  <a:lnTo>
                    <a:pt x="9" y="40"/>
                  </a:lnTo>
                  <a:lnTo>
                    <a:pt x="12" y="40"/>
                  </a:lnTo>
                  <a:lnTo>
                    <a:pt x="16" y="43"/>
                  </a:lnTo>
                  <a:lnTo>
                    <a:pt x="21" y="45"/>
                  </a:lnTo>
                  <a:lnTo>
                    <a:pt x="30" y="47"/>
                  </a:lnTo>
                  <a:lnTo>
                    <a:pt x="26" y="47"/>
                  </a:lnTo>
                  <a:lnTo>
                    <a:pt x="30" y="47"/>
                  </a:lnTo>
                  <a:lnTo>
                    <a:pt x="33" y="47"/>
                  </a:lnTo>
                  <a:lnTo>
                    <a:pt x="35" y="47"/>
                  </a:lnTo>
                  <a:lnTo>
                    <a:pt x="42" y="47"/>
                  </a:lnTo>
                  <a:lnTo>
                    <a:pt x="47" y="47"/>
                  </a:lnTo>
                  <a:lnTo>
                    <a:pt x="47" y="45"/>
                  </a:lnTo>
                  <a:lnTo>
                    <a:pt x="49" y="47"/>
                  </a:lnTo>
                  <a:lnTo>
                    <a:pt x="52" y="50"/>
                  </a:lnTo>
                  <a:lnTo>
                    <a:pt x="56" y="52"/>
                  </a:lnTo>
                  <a:lnTo>
                    <a:pt x="63" y="52"/>
                  </a:lnTo>
                  <a:lnTo>
                    <a:pt x="66" y="52"/>
                  </a:lnTo>
                  <a:lnTo>
                    <a:pt x="61" y="52"/>
                  </a:lnTo>
                  <a:lnTo>
                    <a:pt x="66" y="50"/>
                  </a:lnTo>
                  <a:lnTo>
                    <a:pt x="73" y="52"/>
                  </a:lnTo>
                  <a:lnTo>
                    <a:pt x="85" y="52"/>
                  </a:lnTo>
                  <a:lnTo>
                    <a:pt x="89" y="52"/>
                  </a:lnTo>
                  <a:lnTo>
                    <a:pt x="89" y="52"/>
                  </a:lnTo>
                  <a:lnTo>
                    <a:pt x="94" y="52"/>
                  </a:lnTo>
                  <a:lnTo>
                    <a:pt x="104" y="54"/>
                  </a:lnTo>
                  <a:lnTo>
                    <a:pt x="106" y="54"/>
                  </a:lnTo>
                  <a:lnTo>
                    <a:pt x="108" y="54"/>
                  </a:lnTo>
                  <a:lnTo>
                    <a:pt x="108" y="54"/>
                  </a:lnTo>
                  <a:lnTo>
                    <a:pt x="108" y="54"/>
                  </a:lnTo>
                  <a:lnTo>
                    <a:pt x="111" y="54"/>
                  </a:lnTo>
                  <a:lnTo>
                    <a:pt x="113" y="52"/>
                  </a:lnTo>
                  <a:lnTo>
                    <a:pt x="115" y="52"/>
                  </a:lnTo>
                  <a:lnTo>
                    <a:pt x="118" y="52"/>
                  </a:lnTo>
                  <a:lnTo>
                    <a:pt x="123" y="54"/>
                  </a:lnTo>
                  <a:lnTo>
                    <a:pt x="125" y="54"/>
                  </a:lnTo>
                  <a:lnTo>
                    <a:pt x="123" y="54"/>
                  </a:lnTo>
                  <a:lnTo>
                    <a:pt x="118" y="52"/>
                  </a:lnTo>
                  <a:lnTo>
                    <a:pt x="113" y="52"/>
                  </a:lnTo>
                  <a:lnTo>
                    <a:pt x="113" y="50"/>
                  </a:lnTo>
                  <a:lnTo>
                    <a:pt x="127" y="52"/>
                  </a:lnTo>
                  <a:lnTo>
                    <a:pt x="130" y="52"/>
                  </a:lnTo>
                  <a:lnTo>
                    <a:pt x="134" y="52"/>
                  </a:lnTo>
                  <a:lnTo>
                    <a:pt x="134" y="52"/>
                  </a:lnTo>
                  <a:lnTo>
                    <a:pt x="137" y="52"/>
                  </a:lnTo>
                  <a:lnTo>
                    <a:pt x="139" y="54"/>
                  </a:lnTo>
                  <a:lnTo>
                    <a:pt x="146" y="52"/>
                  </a:lnTo>
                  <a:lnTo>
                    <a:pt x="151" y="52"/>
                  </a:lnTo>
                  <a:lnTo>
                    <a:pt x="153" y="52"/>
                  </a:lnTo>
                  <a:lnTo>
                    <a:pt x="151" y="50"/>
                  </a:lnTo>
                  <a:lnTo>
                    <a:pt x="149" y="47"/>
                  </a:lnTo>
                  <a:lnTo>
                    <a:pt x="144" y="47"/>
                  </a:lnTo>
                  <a:lnTo>
                    <a:pt x="141" y="47"/>
                  </a:lnTo>
                  <a:lnTo>
                    <a:pt x="146" y="45"/>
                  </a:lnTo>
                  <a:lnTo>
                    <a:pt x="151" y="47"/>
                  </a:lnTo>
                  <a:lnTo>
                    <a:pt x="160" y="50"/>
                  </a:lnTo>
                  <a:lnTo>
                    <a:pt x="160" y="47"/>
                  </a:lnTo>
                  <a:lnTo>
                    <a:pt x="165" y="50"/>
                  </a:lnTo>
                  <a:lnTo>
                    <a:pt x="167" y="50"/>
                  </a:lnTo>
                  <a:lnTo>
                    <a:pt x="167" y="54"/>
                  </a:lnTo>
                  <a:lnTo>
                    <a:pt x="170" y="54"/>
                  </a:lnTo>
                  <a:lnTo>
                    <a:pt x="172" y="54"/>
                  </a:lnTo>
                  <a:lnTo>
                    <a:pt x="175" y="54"/>
                  </a:lnTo>
                  <a:lnTo>
                    <a:pt x="177" y="54"/>
                  </a:lnTo>
                  <a:lnTo>
                    <a:pt x="179" y="54"/>
                  </a:lnTo>
                  <a:lnTo>
                    <a:pt x="179" y="57"/>
                  </a:lnTo>
                  <a:lnTo>
                    <a:pt x="175" y="57"/>
                  </a:lnTo>
                  <a:lnTo>
                    <a:pt x="179" y="57"/>
                  </a:lnTo>
                  <a:lnTo>
                    <a:pt x="182" y="57"/>
                  </a:lnTo>
                  <a:lnTo>
                    <a:pt x="184" y="59"/>
                  </a:lnTo>
                  <a:lnTo>
                    <a:pt x="193" y="61"/>
                  </a:lnTo>
                  <a:lnTo>
                    <a:pt x="193" y="64"/>
                  </a:lnTo>
                  <a:lnTo>
                    <a:pt x="189" y="64"/>
                  </a:lnTo>
                  <a:lnTo>
                    <a:pt x="184" y="64"/>
                  </a:lnTo>
                  <a:lnTo>
                    <a:pt x="182" y="64"/>
                  </a:lnTo>
                  <a:lnTo>
                    <a:pt x="182" y="66"/>
                  </a:lnTo>
                  <a:lnTo>
                    <a:pt x="182" y="69"/>
                  </a:lnTo>
                  <a:lnTo>
                    <a:pt x="186" y="69"/>
                  </a:lnTo>
                  <a:lnTo>
                    <a:pt x="193" y="66"/>
                  </a:lnTo>
                  <a:lnTo>
                    <a:pt x="196" y="66"/>
                  </a:lnTo>
                  <a:lnTo>
                    <a:pt x="198" y="66"/>
                  </a:lnTo>
                  <a:lnTo>
                    <a:pt x="203" y="64"/>
                  </a:lnTo>
                  <a:lnTo>
                    <a:pt x="208" y="64"/>
                  </a:lnTo>
                  <a:lnTo>
                    <a:pt x="212" y="64"/>
                  </a:lnTo>
                  <a:lnTo>
                    <a:pt x="205" y="66"/>
                  </a:lnTo>
                  <a:lnTo>
                    <a:pt x="205" y="66"/>
                  </a:lnTo>
                  <a:lnTo>
                    <a:pt x="205" y="66"/>
                  </a:lnTo>
                  <a:lnTo>
                    <a:pt x="210" y="71"/>
                  </a:lnTo>
                  <a:lnTo>
                    <a:pt x="215" y="71"/>
                  </a:lnTo>
                  <a:lnTo>
                    <a:pt x="215" y="71"/>
                  </a:lnTo>
                  <a:lnTo>
                    <a:pt x="212" y="69"/>
                  </a:lnTo>
                  <a:lnTo>
                    <a:pt x="212" y="69"/>
                  </a:lnTo>
                  <a:lnTo>
                    <a:pt x="219" y="69"/>
                  </a:lnTo>
                  <a:lnTo>
                    <a:pt x="217" y="73"/>
                  </a:lnTo>
                  <a:lnTo>
                    <a:pt x="219" y="73"/>
                  </a:lnTo>
                  <a:lnTo>
                    <a:pt x="224" y="76"/>
                  </a:lnTo>
                  <a:lnTo>
                    <a:pt x="226" y="73"/>
                  </a:lnTo>
                  <a:lnTo>
                    <a:pt x="231" y="76"/>
                  </a:lnTo>
                  <a:lnTo>
                    <a:pt x="231" y="78"/>
                  </a:lnTo>
                  <a:lnTo>
                    <a:pt x="231" y="80"/>
                  </a:lnTo>
                  <a:lnTo>
                    <a:pt x="234" y="80"/>
                  </a:lnTo>
                  <a:lnTo>
                    <a:pt x="234" y="83"/>
                  </a:lnTo>
                  <a:lnTo>
                    <a:pt x="236" y="85"/>
                  </a:lnTo>
                  <a:lnTo>
                    <a:pt x="236" y="85"/>
                  </a:lnTo>
                  <a:lnTo>
                    <a:pt x="238" y="87"/>
                  </a:lnTo>
                  <a:lnTo>
                    <a:pt x="238" y="87"/>
                  </a:lnTo>
                  <a:lnTo>
                    <a:pt x="238" y="90"/>
                  </a:lnTo>
                  <a:lnTo>
                    <a:pt x="236" y="90"/>
                  </a:lnTo>
                  <a:lnTo>
                    <a:pt x="234" y="92"/>
                  </a:lnTo>
                  <a:lnTo>
                    <a:pt x="231" y="92"/>
                  </a:lnTo>
                  <a:lnTo>
                    <a:pt x="231" y="95"/>
                  </a:lnTo>
                  <a:lnTo>
                    <a:pt x="229" y="97"/>
                  </a:lnTo>
                  <a:lnTo>
                    <a:pt x="226" y="97"/>
                  </a:lnTo>
                  <a:lnTo>
                    <a:pt x="224" y="97"/>
                  </a:lnTo>
                  <a:lnTo>
                    <a:pt x="219" y="99"/>
                  </a:lnTo>
                  <a:lnTo>
                    <a:pt x="217" y="102"/>
                  </a:lnTo>
                  <a:lnTo>
                    <a:pt x="210" y="104"/>
                  </a:lnTo>
                  <a:lnTo>
                    <a:pt x="212" y="104"/>
                  </a:lnTo>
                  <a:lnTo>
                    <a:pt x="215" y="106"/>
                  </a:lnTo>
                  <a:lnTo>
                    <a:pt x="219" y="109"/>
                  </a:lnTo>
                  <a:lnTo>
                    <a:pt x="219" y="109"/>
                  </a:lnTo>
                  <a:lnTo>
                    <a:pt x="222" y="111"/>
                  </a:lnTo>
                  <a:lnTo>
                    <a:pt x="222" y="113"/>
                  </a:lnTo>
                  <a:lnTo>
                    <a:pt x="217" y="111"/>
                  </a:lnTo>
                  <a:lnTo>
                    <a:pt x="217" y="111"/>
                  </a:lnTo>
                  <a:lnTo>
                    <a:pt x="215" y="111"/>
                  </a:lnTo>
                  <a:lnTo>
                    <a:pt x="212" y="111"/>
                  </a:lnTo>
                  <a:lnTo>
                    <a:pt x="212" y="113"/>
                  </a:lnTo>
                  <a:lnTo>
                    <a:pt x="208" y="113"/>
                  </a:lnTo>
                  <a:lnTo>
                    <a:pt x="200" y="113"/>
                  </a:lnTo>
                  <a:lnTo>
                    <a:pt x="200" y="116"/>
                  </a:lnTo>
                  <a:lnTo>
                    <a:pt x="198" y="116"/>
                  </a:lnTo>
                  <a:lnTo>
                    <a:pt x="193" y="113"/>
                  </a:lnTo>
                  <a:lnTo>
                    <a:pt x="186" y="113"/>
                  </a:lnTo>
                  <a:lnTo>
                    <a:pt x="182" y="113"/>
                  </a:lnTo>
                  <a:lnTo>
                    <a:pt x="179" y="113"/>
                  </a:lnTo>
                  <a:lnTo>
                    <a:pt x="177" y="113"/>
                  </a:lnTo>
                  <a:lnTo>
                    <a:pt x="175" y="113"/>
                  </a:lnTo>
                  <a:lnTo>
                    <a:pt x="172" y="113"/>
                  </a:lnTo>
                  <a:lnTo>
                    <a:pt x="172" y="113"/>
                  </a:lnTo>
                  <a:lnTo>
                    <a:pt x="170" y="113"/>
                  </a:lnTo>
                  <a:lnTo>
                    <a:pt x="172" y="116"/>
                  </a:lnTo>
                  <a:lnTo>
                    <a:pt x="167" y="116"/>
                  </a:lnTo>
                  <a:lnTo>
                    <a:pt x="165" y="118"/>
                  </a:lnTo>
                  <a:lnTo>
                    <a:pt x="163" y="121"/>
                  </a:lnTo>
                  <a:lnTo>
                    <a:pt x="160" y="121"/>
                  </a:lnTo>
                  <a:lnTo>
                    <a:pt x="163" y="123"/>
                  </a:lnTo>
                  <a:lnTo>
                    <a:pt x="165" y="125"/>
                  </a:lnTo>
                  <a:lnTo>
                    <a:pt x="167" y="128"/>
                  </a:lnTo>
                  <a:lnTo>
                    <a:pt x="170" y="125"/>
                  </a:lnTo>
                  <a:lnTo>
                    <a:pt x="172" y="128"/>
                  </a:lnTo>
                  <a:lnTo>
                    <a:pt x="175" y="128"/>
                  </a:lnTo>
                  <a:lnTo>
                    <a:pt x="179" y="128"/>
                  </a:lnTo>
                  <a:lnTo>
                    <a:pt x="182" y="130"/>
                  </a:lnTo>
                  <a:lnTo>
                    <a:pt x="182" y="128"/>
                  </a:lnTo>
                  <a:lnTo>
                    <a:pt x="186" y="128"/>
                  </a:lnTo>
                  <a:lnTo>
                    <a:pt x="186" y="128"/>
                  </a:lnTo>
                  <a:lnTo>
                    <a:pt x="191" y="128"/>
                  </a:lnTo>
                  <a:lnTo>
                    <a:pt x="191" y="128"/>
                  </a:lnTo>
                  <a:lnTo>
                    <a:pt x="191" y="125"/>
                  </a:lnTo>
                  <a:lnTo>
                    <a:pt x="191" y="125"/>
                  </a:lnTo>
                  <a:lnTo>
                    <a:pt x="193" y="123"/>
                  </a:lnTo>
                  <a:lnTo>
                    <a:pt x="198" y="123"/>
                  </a:lnTo>
                  <a:lnTo>
                    <a:pt x="198" y="125"/>
                  </a:lnTo>
                  <a:lnTo>
                    <a:pt x="200" y="125"/>
                  </a:lnTo>
                  <a:lnTo>
                    <a:pt x="205" y="125"/>
                  </a:lnTo>
                  <a:lnTo>
                    <a:pt x="208" y="125"/>
                  </a:lnTo>
                  <a:lnTo>
                    <a:pt x="208" y="125"/>
                  </a:lnTo>
                  <a:lnTo>
                    <a:pt x="210" y="125"/>
                  </a:lnTo>
                  <a:lnTo>
                    <a:pt x="210" y="125"/>
                  </a:lnTo>
                  <a:lnTo>
                    <a:pt x="208" y="123"/>
                  </a:lnTo>
                  <a:lnTo>
                    <a:pt x="205" y="123"/>
                  </a:lnTo>
                  <a:lnTo>
                    <a:pt x="205" y="121"/>
                  </a:lnTo>
                  <a:lnTo>
                    <a:pt x="208" y="121"/>
                  </a:lnTo>
                  <a:lnTo>
                    <a:pt x="208" y="121"/>
                  </a:lnTo>
                  <a:lnTo>
                    <a:pt x="208" y="121"/>
                  </a:lnTo>
                  <a:lnTo>
                    <a:pt x="210" y="123"/>
                  </a:lnTo>
                  <a:lnTo>
                    <a:pt x="210" y="121"/>
                  </a:lnTo>
                  <a:lnTo>
                    <a:pt x="210" y="123"/>
                  </a:lnTo>
                  <a:lnTo>
                    <a:pt x="212" y="123"/>
                  </a:lnTo>
                  <a:lnTo>
                    <a:pt x="215" y="123"/>
                  </a:lnTo>
                  <a:lnTo>
                    <a:pt x="217" y="123"/>
                  </a:lnTo>
                  <a:lnTo>
                    <a:pt x="217" y="123"/>
                  </a:lnTo>
                  <a:lnTo>
                    <a:pt x="219" y="123"/>
                  </a:lnTo>
                  <a:lnTo>
                    <a:pt x="222" y="123"/>
                  </a:lnTo>
                  <a:lnTo>
                    <a:pt x="224" y="123"/>
                  </a:lnTo>
                  <a:lnTo>
                    <a:pt x="224" y="125"/>
                  </a:lnTo>
                  <a:lnTo>
                    <a:pt x="224" y="125"/>
                  </a:lnTo>
                  <a:lnTo>
                    <a:pt x="224" y="128"/>
                  </a:lnTo>
                  <a:lnTo>
                    <a:pt x="226" y="128"/>
                  </a:lnTo>
                  <a:lnTo>
                    <a:pt x="226" y="128"/>
                  </a:lnTo>
                  <a:lnTo>
                    <a:pt x="229" y="130"/>
                  </a:lnTo>
                  <a:lnTo>
                    <a:pt x="231" y="130"/>
                  </a:lnTo>
                  <a:lnTo>
                    <a:pt x="229" y="130"/>
                  </a:lnTo>
                  <a:lnTo>
                    <a:pt x="231" y="132"/>
                  </a:lnTo>
                  <a:lnTo>
                    <a:pt x="231" y="132"/>
                  </a:lnTo>
                  <a:lnTo>
                    <a:pt x="234" y="132"/>
                  </a:lnTo>
                  <a:lnTo>
                    <a:pt x="234" y="132"/>
                  </a:lnTo>
                  <a:lnTo>
                    <a:pt x="236" y="135"/>
                  </a:lnTo>
                  <a:lnTo>
                    <a:pt x="236" y="135"/>
                  </a:lnTo>
                  <a:lnTo>
                    <a:pt x="238" y="135"/>
                  </a:lnTo>
                  <a:lnTo>
                    <a:pt x="241" y="135"/>
                  </a:lnTo>
                  <a:lnTo>
                    <a:pt x="241" y="135"/>
                  </a:lnTo>
                  <a:lnTo>
                    <a:pt x="241" y="135"/>
                  </a:lnTo>
                  <a:lnTo>
                    <a:pt x="243" y="137"/>
                  </a:lnTo>
                  <a:lnTo>
                    <a:pt x="243" y="135"/>
                  </a:lnTo>
                  <a:lnTo>
                    <a:pt x="245" y="135"/>
                  </a:lnTo>
                  <a:lnTo>
                    <a:pt x="248" y="135"/>
                  </a:lnTo>
                  <a:lnTo>
                    <a:pt x="250" y="137"/>
                  </a:lnTo>
                  <a:lnTo>
                    <a:pt x="250" y="137"/>
                  </a:lnTo>
                  <a:lnTo>
                    <a:pt x="252" y="137"/>
                  </a:lnTo>
                  <a:lnTo>
                    <a:pt x="250" y="139"/>
                  </a:lnTo>
                  <a:lnTo>
                    <a:pt x="245" y="139"/>
                  </a:lnTo>
                  <a:lnTo>
                    <a:pt x="243" y="137"/>
                  </a:lnTo>
                  <a:lnTo>
                    <a:pt x="245" y="139"/>
                  </a:lnTo>
                  <a:lnTo>
                    <a:pt x="248" y="144"/>
                  </a:lnTo>
                  <a:lnTo>
                    <a:pt x="250" y="144"/>
                  </a:lnTo>
                  <a:lnTo>
                    <a:pt x="252" y="144"/>
                  </a:lnTo>
                  <a:lnTo>
                    <a:pt x="255" y="1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2" name="Freeform 839">
              <a:extLst>
                <a:ext uri="{FF2B5EF4-FFF2-40B4-BE49-F238E27FC236}">
                  <a16:creationId xmlns:a16="http://schemas.microsoft.com/office/drawing/2014/main" id="{9447EEEA-D1BE-8E40-AC1E-BEB19494F3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0340" y="1808123"/>
              <a:ext cx="9120" cy="19355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4" y="3"/>
                </a:cxn>
                <a:cxn ang="0">
                  <a:pos x="4" y="3"/>
                </a:cxn>
                <a:cxn ang="0">
                  <a:pos x="4" y="7"/>
                </a:cxn>
                <a:cxn ang="0">
                  <a:pos x="4" y="7"/>
                </a:cxn>
                <a:cxn ang="0">
                  <a:pos x="2" y="7"/>
                </a:cxn>
                <a:cxn ang="0">
                  <a:pos x="0" y="7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2" y="3"/>
                </a:cxn>
              </a:cxnLst>
              <a:rect l="0" t="0" r="r" b="b"/>
              <a:pathLst>
                <a:path w="4" h="7">
                  <a:moveTo>
                    <a:pt x="2" y="3"/>
                  </a:moveTo>
                  <a:lnTo>
                    <a:pt x="4" y="3"/>
                  </a:lnTo>
                  <a:lnTo>
                    <a:pt x="4" y="3"/>
                  </a:lnTo>
                  <a:lnTo>
                    <a:pt x="4" y="7"/>
                  </a:lnTo>
                  <a:lnTo>
                    <a:pt x="4" y="7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0"/>
                  </a:lnTo>
                  <a:lnTo>
                    <a:pt x="2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3" name="Freeform 840">
              <a:extLst>
                <a:ext uri="{FF2B5EF4-FFF2-40B4-BE49-F238E27FC236}">
                  <a16:creationId xmlns:a16="http://schemas.microsoft.com/office/drawing/2014/main" id="{554F1F65-BE61-9B4A-86C4-AB5116ABC4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0340" y="1808123"/>
              <a:ext cx="9120" cy="19355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4" y="3"/>
                </a:cxn>
                <a:cxn ang="0">
                  <a:pos x="4" y="3"/>
                </a:cxn>
                <a:cxn ang="0">
                  <a:pos x="4" y="7"/>
                </a:cxn>
                <a:cxn ang="0">
                  <a:pos x="4" y="7"/>
                </a:cxn>
                <a:cxn ang="0">
                  <a:pos x="2" y="7"/>
                </a:cxn>
                <a:cxn ang="0">
                  <a:pos x="0" y="7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2" y="3"/>
                </a:cxn>
              </a:cxnLst>
              <a:rect l="0" t="0" r="r" b="b"/>
              <a:pathLst>
                <a:path w="4" h="7">
                  <a:moveTo>
                    <a:pt x="2" y="3"/>
                  </a:moveTo>
                  <a:lnTo>
                    <a:pt x="4" y="3"/>
                  </a:lnTo>
                  <a:lnTo>
                    <a:pt x="4" y="3"/>
                  </a:lnTo>
                  <a:lnTo>
                    <a:pt x="4" y="7"/>
                  </a:lnTo>
                  <a:lnTo>
                    <a:pt x="4" y="7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0"/>
                  </a:lnTo>
                  <a:lnTo>
                    <a:pt x="2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4" name="Freeform 841">
              <a:extLst>
                <a:ext uri="{FF2B5EF4-FFF2-40B4-BE49-F238E27FC236}">
                  <a16:creationId xmlns:a16="http://schemas.microsoft.com/office/drawing/2014/main" id="{E56DEB20-4A2A-354F-B652-7B589B9CAB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1942" y="2018263"/>
              <a:ext cx="20518" cy="5530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7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7" y="0"/>
                </a:cxn>
                <a:cxn ang="0">
                  <a:pos x="9" y="0"/>
                </a:cxn>
              </a:cxnLst>
              <a:rect l="0" t="0" r="r" b="b"/>
              <a:pathLst>
                <a:path w="9" h="2">
                  <a:moveTo>
                    <a:pt x="9" y="0"/>
                  </a:move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7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7" y="0"/>
                  </a:lnTo>
                  <a:lnTo>
                    <a:pt x="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5" name="Freeform 842">
              <a:extLst>
                <a:ext uri="{FF2B5EF4-FFF2-40B4-BE49-F238E27FC236}">
                  <a16:creationId xmlns:a16="http://schemas.microsoft.com/office/drawing/2014/main" id="{51455BBC-E08E-6245-8D6B-EE1C6FC5A1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1942" y="2018263"/>
              <a:ext cx="20518" cy="5530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7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7" y="0"/>
                </a:cxn>
                <a:cxn ang="0">
                  <a:pos x="9" y="0"/>
                </a:cxn>
              </a:cxnLst>
              <a:rect l="0" t="0" r="r" b="b"/>
              <a:pathLst>
                <a:path w="9" h="2">
                  <a:moveTo>
                    <a:pt x="9" y="0"/>
                  </a:move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7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7" y="0"/>
                  </a:lnTo>
                  <a:lnTo>
                    <a:pt x="9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6" name="Freeform 843">
              <a:extLst>
                <a:ext uri="{FF2B5EF4-FFF2-40B4-BE49-F238E27FC236}">
                  <a16:creationId xmlns:a16="http://schemas.microsoft.com/office/drawing/2014/main" id="{24A9F5DB-54CC-EC46-86DD-9E013044F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8830" y="2593384"/>
              <a:ext cx="70672" cy="44242"/>
            </a:xfrm>
            <a:custGeom>
              <a:avLst/>
              <a:gdLst/>
              <a:ahLst/>
              <a:cxnLst>
                <a:cxn ang="0">
                  <a:pos x="26" y="12"/>
                </a:cxn>
                <a:cxn ang="0">
                  <a:pos x="28" y="9"/>
                </a:cxn>
                <a:cxn ang="0">
                  <a:pos x="31" y="9"/>
                </a:cxn>
                <a:cxn ang="0">
                  <a:pos x="31" y="9"/>
                </a:cxn>
                <a:cxn ang="0">
                  <a:pos x="24" y="9"/>
                </a:cxn>
                <a:cxn ang="0">
                  <a:pos x="19" y="9"/>
                </a:cxn>
                <a:cxn ang="0">
                  <a:pos x="16" y="9"/>
                </a:cxn>
                <a:cxn ang="0">
                  <a:pos x="12" y="9"/>
                </a:cxn>
                <a:cxn ang="0">
                  <a:pos x="9" y="7"/>
                </a:cxn>
                <a:cxn ang="0">
                  <a:pos x="7" y="9"/>
                </a:cxn>
                <a:cxn ang="0">
                  <a:pos x="7" y="7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5" y="2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5" y="7"/>
                </a:cxn>
                <a:cxn ang="0">
                  <a:pos x="2" y="9"/>
                </a:cxn>
                <a:cxn ang="0">
                  <a:pos x="5" y="9"/>
                </a:cxn>
                <a:cxn ang="0">
                  <a:pos x="7" y="9"/>
                </a:cxn>
                <a:cxn ang="0">
                  <a:pos x="9" y="12"/>
                </a:cxn>
                <a:cxn ang="0">
                  <a:pos x="12" y="12"/>
                </a:cxn>
                <a:cxn ang="0">
                  <a:pos x="14" y="14"/>
                </a:cxn>
                <a:cxn ang="0">
                  <a:pos x="16" y="14"/>
                </a:cxn>
                <a:cxn ang="0">
                  <a:pos x="16" y="12"/>
                </a:cxn>
                <a:cxn ang="0">
                  <a:pos x="16" y="12"/>
                </a:cxn>
                <a:cxn ang="0">
                  <a:pos x="19" y="12"/>
                </a:cxn>
                <a:cxn ang="0">
                  <a:pos x="19" y="14"/>
                </a:cxn>
                <a:cxn ang="0">
                  <a:pos x="19" y="14"/>
                </a:cxn>
                <a:cxn ang="0">
                  <a:pos x="24" y="16"/>
                </a:cxn>
                <a:cxn ang="0">
                  <a:pos x="26" y="14"/>
                </a:cxn>
                <a:cxn ang="0">
                  <a:pos x="26" y="14"/>
                </a:cxn>
                <a:cxn ang="0">
                  <a:pos x="26" y="12"/>
                </a:cxn>
                <a:cxn ang="0">
                  <a:pos x="26" y="12"/>
                </a:cxn>
              </a:cxnLst>
              <a:rect l="0" t="0" r="r" b="b"/>
              <a:pathLst>
                <a:path w="31" h="16">
                  <a:moveTo>
                    <a:pt x="26" y="12"/>
                  </a:moveTo>
                  <a:lnTo>
                    <a:pt x="28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24" y="9"/>
                  </a:lnTo>
                  <a:lnTo>
                    <a:pt x="19" y="9"/>
                  </a:lnTo>
                  <a:lnTo>
                    <a:pt x="16" y="9"/>
                  </a:lnTo>
                  <a:lnTo>
                    <a:pt x="12" y="9"/>
                  </a:lnTo>
                  <a:lnTo>
                    <a:pt x="9" y="7"/>
                  </a:lnTo>
                  <a:lnTo>
                    <a:pt x="7" y="9"/>
                  </a:lnTo>
                  <a:lnTo>
                    <a:pt x="7" y="7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2"/>
                  </a:lnTo>
                  <a:lnTo>
                    <a:pt x="5" y="0"/>
                  </a:lnTo>
                  <a:lnTo>
                    <a:pt x="5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5" y="7"/>
                  </a:lnTo>
                  <a:lnTo>
                    <a:pt x="2" y="9"/>
                  </a:lnTo>
                  <a:lnTo>
                    <a:pt x="5" y="9"/>
                  </a:lnTo>
                  <a:lnTo>
                    <a:pt x="7" y="9"/>
                  </a:lnTo>
                  <a:lnTo>
                    <a:pt x="9" y="12"/>
                  </a:lnTo>
                  <a:lnTo>
                    <a:pt x="12" y="12"/>
                  </a:lnTo>
                  <a:lnTo>
                    <a:pt x="14" y="14"/>
                  </a:lnTo>
                  <a:lnTo>
                    <a:pt x="16" y="1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9" y="12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24" y="16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2"/>
                  </a:lnTo>
                  <a:lnTo>
                    <a:pt x="26" y="1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7" name="Freeform 844">
              <a:extLst>
                <a:ext uri="{FF2B5EF4-FFF2-40B4-BE49-F238E27FC236}">
                  <a16:creationId xmlns:a16="http://schemas.microsoft.com/office/drawing/2014/main" id="{A24F48E5-632A-D245-8296-D884BE5BE9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8830" y="2593384"/>
              <a:ext cx="70672" cy="44242"/>
            </a:xfrm>
            <a:custGeom>
              <a:avLst/>
              <a:gdLst/>
              <a:ahLst/>
              <a:cxnLst>
                <a:cxn ang="0">
                  <a:pos x="26" y="12"/>
                </a:cxn>
                <a:cxn ang="0">
                  <a:pos x="28" y="9"/>
                </a:cxn>
                <a:cxn ang="0">
                  <a:pos x="31" y="9"/>
                </a:cxn>
                <a:cxn ang="0">
                  <a:pos x="31" y="9"/>
                </a:cxn>
                <a:cxn ang="0">
                  <a:pos x="24" y="9"/>
                </a:cxn>
                <a:cxn ang="0">
                  <a:pos x="19" y="9"/>
                </a:cxn>
                <a:cxn ang="0">
                  <a:pos x="16" y="9"/>
                </a:cxn>
                <a:cxn ang="0">
                  <a:pos x="12" y="9"/>
                </a:cxn>
                <a:cxn ang="0">
                  <a:pos x="9" y="7"/>
                </a:cxn>
                <a:cxn ang="0">
                  <a:pos x="7" y="9"/>
                </a:cxn>
                <a:cxn ang="0">
                  <a:pos x="7" y="7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5" y="2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5" y="7"/>
                </a:cxn>
                <a:cxn ang="0">
                  <a:pos x="2" y="9"/>
                </a:cxn>
                <a:cxn ang="0">
                  <a:pos x="5" y="9"/>
                </a:cxn>
                <a:cxn ang="0">
                  <a:pos x="7" y="9"/>
                </a:cxn>
                <a:cxn ang="0">
                  <a:pos x="9" y="12"/>
                </a:cxn>
                <a:cxn ang="0">
                  <a:pos x="12" y="12"/>
                </a:cxn>
                <a:cxn ang="0">
                  <a:pos x="14" y="14"/>
                </a:cxn>
                <a:cxn ang="0">
                  <a:pos x="16" y="14"/>
                </a:cxn>
                <a:cxn ang="0">
                  <a:pos x="16" y="12"/>
                </a:cxn>
                <a:cxn ang="0">
                  <a:pos x="16" y="12"/>
                </a:cxn>
                <a:cxn ang="0">
                  <a:pos x="19" y="12"/>
                </a:cxn>
                <a:cxn ang="0">
                  <a:pos x="19" y="14"/>
                </a:cxn>
                <a:cxn ang="0">
                  <a:pos x="19" y="14"/>
                </a:cxn>
                <a:cxn ang="0">
                  <a:pos x="24" y="16"/>
                </a:cxn>
                <a:cxn ang="0">
                  <a:pos x="26" y="14"/>
                </a:cxn>
                <a:cxn ang="0">
                  <a:pos x="26" y="14"/>
                </a:cxn>
                <a:cxn ang="0">
                  <a:pos x="26" y="12"/>
                </a:cxn>
                <a:cxn ang="0">
                  <a:pos x="26" y="12"/>
                </a:cxn>
              </a:cxnLst>
              <a:rect l="0" t="0" r="r" b="b"/>
              <a:pathLst>
                <a:path w="31" h="16">
                  <a:moveTo>
                    <a:pt x="26" y="12"/>
                  </a:moveTo>
                  <a:lnTo>
                    <a:pt x="28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24" y="9"/>
                  </a:lnTo>
                  <a:lnTo>
                    <a:pt x="19" y="9"/>
                  </a:lnTo>
                  <a:lnTo>
                    <a:pt x="16" y="9"/>
                  </a:lnTo>
                  <a:lnTo>
                    <a:pt x="12" y="9"/>
                  </a:lnTo>
                  <a:lnTo>
                    <a:pt x="9" y="7"/>
                  </a:lnTo>
                  <a:lnTo>
                    <a:pt x="7" y="9"/>
                  </a:lnTo>
                  <a:lnTo>
                    <a:pt x="7" y="7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2"/>
                  </a:lnTo>
                  <a:lnTo>
                    <a:pt x="5" y="0"/>
                  </a:lnTo>
                  <a:lnTo>
                    <a:pt x="5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5" y="7"/>
                  </a:lnTo>
                  <a:lnTo>
                    <a:pt x="2" y="9"/>
                  </a:lnTo>
                  <a:lnTo>
                    <a:pt x="5" y="9"/>
                  </a:lnTo>
                  <a:lnTo>
                    <a:pt x="7" y="9"/>
                  </a:lnTo>
                  <a:lnTo>
                    <a:pt x="9" y="12"/>
                  </a:lnTo>
                  <a:lnTo>
                    <a:pt x="12" y="12"/>
                  </a:lnTo>
                  <a:lnTo>
                    <a:pt x="14" y="14"/>
                  </a:lnTo>
                  <a:lnTo>
                    <a:pt x="16" y="1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9" y="12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24" y="16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2"/>
                  </a:lnTo>
                  <a:lnTo>
                    <a:pt x="26" y="1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8" name="Rectangle 845">
              <a:extLst>
                <a:ext uri="{FF2B5EF4-FFF2-40B4-BE49-F238E27FC236}">
                  <a16:creationId xmlns:a16="http://schemas.microsoft.com/office/drawing/2014/main" id="{97102387-C3A0-4A48-B9F0-D0F52102D2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6445" y="2358359"/>
              <a:ext cx="2280" cy="2765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9" name="Freeform 846">
              <a:extLst>
                <a:ext uri="{FF2B5EF4-FFF2-40B4-BE49-F238E27FC236}">
                  <a16:creationId xmlns:a16="http://schemas.microsoft.com/office/drawing/2014/main" id="{78E79CFB-C609-ED49-BD0D-27D6ABDE5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6445" y="2358359"/>
              <a:ext cx="2280" cy="27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0" name="Freeform 847">
              <a:extLst>
                <a:ext uri="{FF2B5EF4-FFF2-40B4-BE49-F238E27FC236}">
                  <a16:creationId xmlns:a16="http://schemas.microsoft.com/office/drawing/2014/main" id="{5A4BF3DE-E0F3-454A-ADFB-1C0F7E4810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5463" y="2598914"/>
              <a:ext cx="52434" cy="52535"/>
            </a:xfrm>
            <a:custGeom>
              <a:avLst/>
              <a:gdLst/>
              <a:ahLst/>
              <a:cxnLst>
                <a:cxn ang="0">
                  <a:pos x="21" y="10"/>
                </a:cxn>
                <a:cxn ang="0">
                  <a:pos x="19" y="10"/>
                </a:cxn>
                <a:cxn ang="0">
                  <a:pos x="19" y="12"/>
                </a:cxn>
                <a:cxn ang="0">
                  <a:pos x="16" y="10"/>
                </a:cxn>
                <a:cxn ang="0">
                  <a:pos x="12" y="12"/>
                </a:cxn>
                <a:cxn ang="0">
                  <a:pos x="12" y="12"/>
                </a:cxn>
                <a:cxn ang="0">
                  <a:pos x="14" y="10"/>
                </a:cxn>
                <a:cxn ang="0">
                  <a:pos x="12" y="10"/>
                </a:cxn>
                <a:cxn ang="0">
                  <a:pos x="14" y="5"/>
                </a:cxn>
                <a:cxn ang="0">
                  <a:pos x="16" y="3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7" y="5"/>
                </a:cxn>
                <a:cxn ang="0">
                  <a:pos x="7" y="7"/>
                </a:cxn>
                <a:cxn ang="0">
                  <a:pos x="4" y="7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0" y="14"/>
                </a:cxn>
                <a:cxn ang="0">
                  <a:pos x="0" y="17"/>
                </a:cxn>
                <a:cxn ang="0">
                  <a:pos x="2" y="17"/>
                </a:cxn>
                <a:cxn ang="0">
                  <a:pos x="2" y="19"/>
                </a:cxn>
                <a:cxn ang="0">
                  <a:pos x="4" y="19"/>
                </a:cxn>
                <a:cxn ang="0">
                  <a:pos x="9" y="19"/>
                </a:cxn>
                <a:cxn ang="0">
                  <a:pos x="14" y="19"/>
                </a:cxn>
                <a:cxn ang="0">
                  <a:pos x="19" y="17"/>
                </a:cxn>
                <a:cxn ang="0">
                  <a:pos x="19" y="14"/>
                </a:cxn>
                <a:cxn ang="0">
                  <a:pos x="21" y="14"/>
                </a:cxn>
                <a:cxn ang="0">
                  <a:pos x="23" y="14"/>
                </a:cxn>
                <a:cxn ang="0">
                  <a:pos x="23" y="12"/>
                </a:cxn>
                <a:cxn ang="0">
                  <a:pos x="21" y="12"/>
                </a:cxn>
                <a:cxn ang="0">
                  <a:pos x="21" y="10"/>
                </a:cxn>
              </a:cxnLst>
              <a:rect l="0" t="0" r="r" b="b"/>
              <a:pathLst>
                <a:path w="23" h="19">
                  <a:moveTo>
                    <a:pt x="21" y="10"/>
                  </a:moveTo>
                  <a:lnTo>
                    <a:pt x="19" y="10"/>
                  </a:lnTo>
                  <a:lnTo>
                    <a:pt x="19" y="12"/>
                  </a:lnTo>
                  <a:lnTo>
                    <a:pt x="16" y="10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4" y="10"/>
                  </a:lnTo>
                  <a:lnTo>
                    <a:pt x="12" y="10"/>
                  </a:lnTo>
                  <a:lnTo>
                    <a:pt x="14" y="5"/>
                  </a:lnTo>
                  <a:lnTo>
                    <a:pt x="16" y="3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7" y="5"/>
                  </a:lnTo>
                  <a:lnTo>
                    <a:pt x="7" y="7"/>
                  </a:lnTo>
                  <a:lnTo>
                    <a:pt x="4" y="7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14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2" y="19"/>
                  </a:lnTo>
                  <a:lnTo>
                    <a:pt x="4" y="19"/>
                  </a:lnTo>
                  <a:lnTo>
                    <a:pt x="9" y="19"/>
                  </a:lnTo>
                  <a:lnTo>
                    <a:pt x="14" y="19"/>
                  </a:lnTo>
                  <a:lnTo>
                    <a:pt x="19" y="17"/>
                  </a:lnTo>
                  <a:lnTo>
                    <a:pt x="19" y="14"/>
                  </a:lnTo>
                  <a:lnTo>
                    <a:pt x="21" y="14"/>
                  </a:lnTo>
                  <a:lnTo>
                    <a:pt x="23" y="14"/>
                  </a:lnTo>
                  <a:lnTo>
                    <a:pt x="23" y="12"/>
                  </a:lnTo>
                  <a:lnTo>
                    <a:pt x="21" y="12"/>
                  </a:lnTo>
                  <a:lnTo>
                    <a:pt x="21" y="1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1" name="Freeform 849">
              <a:extLst>
                <a:ext uri="{FF2B5EF4-FFF2-40B4-BE49-F238E27FC236}">
                  <a16:creationId xmlns:a16="http://schemas.microsoft.com/office/drawing/2014/main" id="{BCCE18A9-D582-9945-AB56-C6CF8E801A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3240" y="2247759"/>
              <a:ext cx="22798" cy="11060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5" y="4"/>
                </a:cxn>
                <a:cxn ang="0">
                  <a:pos x="5" y="4"/>
                </a:cxn>
                <a:cxn ang="0">
                  <a:pos x="5" y="4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0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3" y="4"/>
                </a:cxn>
              </a:cxnLst>
              <a:rect l="0" t="0" r="r" b="b"/>
              <a:pathLst>
                <a:path w="10" h="4">
                  <a:moveTo>
                    <a:pt x="3" y="4"/>
                  </a:move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2" name="Freeform 850">
              <a:extLst>
                <a:ext uri="{FF2B5EF4-FFF2-40B4-BE49-F238E27FC236}">
                  <a16:creationId xmlns:a16="http://schemas.microsoft.com/office/drawing/2014/main" id="{67D027A1-D6AB-814F-BBF3-A0A393415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3240" y="2247759"/>
              <a:ext cx="22798" cy="11060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5" y="4"/>
                </a:cxn>
                <a:cxn ang="0">
                  <a:pos x="5" y="4"/>
                </a:cxn>
                <a:cxn ang="0">
                  <a:pos x="5" y="4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0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3" y="4"/>
                </a:cxn>
              </a:cxnLst>
              <a:rect l="0" t="0" r="r" b="b"/>
              <a:pathLst>
                <a:path w="10" h="4">
                  <a:moveTo>
                    <a:pt x="3" y="4"/>
                  </a:move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4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3" name="Freeform 851">
              <a:extLst>
                <a:ext uri="{FF2B5EF4-FFF2-40B4-BE49-F238E27FC236}">
                  <a16:creationId xmlns:a16="http://schemas.microsoft.com/office/drawing/2014/main" id="{1582458F-9C23-B64D-8D9D-EE09BF2A30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0080" y="2239464"/>
              <a:ext cx="31916" cy="33181"/>
            </a:xfrm>
            <a:custGeom>
              <a:avLst/>
              <a:gdLst/>
              <a:ahLst/>
              <a:cxnLst>
                <a:cxn ang="0">
                  <a:pos x="12" y="10"/>
                </a:cxn>
                <a:cxn ang="0">
                  <a:pos x="14" y="7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9" y="3"/>
                </a:cxn>
                <a:cxn ang="0">
                  <a:pos x="9" y="3"/>
                </a:cxn>
                <a:cxn ang="0">
                  <a:pos x="9" y="5"/>
                </a:cxn>
                <a:cxn ang="0">
                  <a:pos x="7" y="7"/>
                </a:cxn>
                <a:cxn ang="0">
                  <a:pos x="4" y="7"/>
                </a:cxn>
                <a:cxn ang="0">
                  <a:pos x="4" y="7"/>
                </a:cxn>
                <a:cxn ang="0">
                  <a:pos x="7" y="7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4" y="7"/>
                </a:cxn>
                <a:cxn ang="0">
                  <a:pos x="2" y="7"/>
                </a:cxn>
                <a:cxn ang="0">
                  <a:pos x="2" y="10"/>
                </a:cxn>
                <a:cxn ang="0">
                  <a:pos x="0" y="10"/>
                </a:cxn>
                <a:cxn ang="0">
                  <a:pos x="0" y="12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4" y="10"/>
                </a:cxn>
                <a:cxn ang="0">
                  <a:pos x="7" y="7"/>
                </a:cxn>
                <a:cxn ang="0">
                  <a:pos x="7" y="10"/>
                </a:cxn>
                <a:cxn ang="0">
                  <a:pos x="4" y="10"/>
                </a:cxn>
                <a:cxn ang="0">
                  <a:pos x="2" y="12"/>
                </a:cxn>
                <a:cxn ang="0">
                  <a:pos x="4" y="12"/>
                </a:cxn>
                <a:cxn ang="0">
                  <a:pos x="4" y="12"/>
                </a:cxn>
                <a:cxn ang="0">
                  <a:pos x="7" y="12"/>
                </a:cxn>
                <a:cxn ang="0">
                  <a:pos x="7" y="10"/>
                </a:cxn>
                <a:cxn ang="0">
                  <a:pos x="9" y="10"/>
                </a:cxn>
                <a:cxn ang="0">
                  <a:pos x="12" y="7"/>
                </a:cxn>
                <a:cxn ang="0">
                  <a:pos x="12" y="7"/>
                </a:cxn>
                <a:cxn ang="0">
                  <a:pos x="12" y="10"/>
                </a:cxn>
                <a:cxn ang="0">
                  <a:pos x="9" y="10"/>
                </a:cxn>
                <a:cxn ang="0">
                  <a:pos x="9" y="12"/>
                </a:cxn>
                <a:cxn ang="0">
                  <a:pos x="12" y="10"/>
                </a:cxn>
                <a:cxn ang="0">
                  <a:pos x="12" y="7"/>
                </a:cxn>
                <a:cxn ang="0">
                  <a:pos x="12" y="7"/>
                </a:cxn>
                <a:cxn ang="0">
                  <a:pos x="12" y="5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2" y="7"/>
                </a:cxn>
                <a:cxn ang="0">
                  <a:pos x="12" y="10"/>
                </a:cxn>
                <a:cxn ang="0">
                  <a:pos x="12" y="10"/>
                </a:cxn>
                <a:cxn ang="0">
                  <a:pos x="12" y="12"/>
                </a:cxn>
              </a:cxnLst>
              <a:rect l="0" t="0" r="r" b="b"/>
              <a:pathLst>
                <a:path w="14" h="12">
                  <a:moveTo>
                    <a:pt x="12" y="10"/>
                  </a:move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0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2" y="12"/>
                  </a:lnTo>
                  <a:lnTo>
                    <a:pt x="12" y="10"/>
                  </a:lnTo>
                  <a:lnTo>
                    <a:pt x="12" y="1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4" name="Freeform 852">
              <a:extLst>
                <a:ext uri="{FF2B5EF4-FFF2-40B4-BE49-F238E27FC236}">
                  <a16:creationId xmlns:a16="http://schemas.microsoft.com/office/drawing/2014/main" id="{0712207A-8760-C749-9A98-A353AAA37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0080" y="2239464"/>
              <a:ext cx="31916" cy="33181"/>
            </a:xfrm>
            <a:custGeom>
              <a:avLst/>
              <a:gdLst/>
              <a:ahLst/>
              <a:cxnLst>
                <a:cxn ang="0">
                  <a:pos x="12" y="10"/>
                </a:cxn>
                <a:cxn ang="0">
                  <a:pos x="14" y="7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9" y="3"/>
                </a:cxn>
                <a:cxn ang="0">
                  <a:pos x="9" y="3"/>
                </a:cxn>
                <a:cxn ang="0">
                  <a:pos x="9" y="5"/>
                </a:cxn>
                <a:cxn ang="0">
                  <a:pos x="7" y="7"/>
                </a:cxn>
                <a:cxn ang="0">
                  <a:pos x="4" y="7"/>
                </a:cxn>
                <a:cxn ang="0">
                  <a:pos x="4" y="7"/>
                </a:cxn>
                <a:cxn ang="0">
                  <a:pos x="7" y="7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4" y="7"/>
                </a:cxn>
                <a:cxn ang="0">
                  <a:pos x="2" y="7"/>
                </a:cxn>
                <a:cxn ang="0">
                  <a:pos x="2" y="10"/>
                </a:cxn>
                <a:cxn ang="0">
                  <a:pos x="0" y="10"/>
                </a:cxn>
                <a:cxn ang="0">
                  <a:pos x="0" y="12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4" y="10"/>
                </a:cxn>
                <a:cxn ang="0">
                  <a:pos x="7" y="7"/>
                </a:cxn>
                <a:cxn ang="0">
                  <a:pos x="7" y="10"/>
                </a:cxn>
                <a:cxn ang="0">
                  <a:pos x="4" y="10"/>
                </a:cxn>
                <a:cxn ang="0">
                  <a:pos x="2" y="12"/>
                </a:cxn>
                <a:cxn ang="0">
                  <a:pos x="4" y="12"/>
                </a:cxn>
                <a:cxn ang="0">
                  <a:pos x="4" y="12"/>
                </a:cxn>
                <a:cxn ang="0">
                  <a:pos x="7" y="12"/>
                </a:cxn>
                <a:cxn ang="0">
                  <a:pos x="7" y="10"/>
                </a:cxn>
                <a:cxn ang="0">
                  <a:pos x="9" y="10"/>
                </a:cxn>
                <a:cxn ang="0">
                  <a:pos x="12" y="7"/>
                </a:cxn>
                <a:cxn ang="0">
                  <a:pos x="12" y="7"/>
                </a:cxn>
                <a:cxn ang="0">
                  <a:pos x="12" y="10"/>
                </a:cxn>
                <a:cxn ang="0">
                  <a:pos x="9" y="10"/>
                </a:cxn>
                <a:cxn ang="0">
                  <a:pos x="9" y="12"/>
                </a:cxn>
                <a:cxn ang="0">
                  <a:pos x="12" y="10"/>
                </a:cxn>
                <a:cxn ang="0">
                  <a:pos x="12" y="7"/>
                </a:cxn>
                <a:cxn ang="0">
                  <a:pos x="12" y="7"/>
                </a:cxn>
                <a:cxn ang="0">
                  <a:pos x="12" y="5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2" y="7"/>
                </a:cxn>
                <a:cxn ang="0">
                  <a:pos x="12" y="10"/>
                </a:cxn>
                <a:cxn ang="0">
                  <a:pos x="12" y="10"/>
                </a:cxn>
                <a:cxn ang="0">
                  <a:pos x="12" y="12"/>
                </a:cxn>
              </a:cxnLst>
              <a:rect l="0" t="0" r="r" b="b"/>
              <a:pathLst>
                <a:path w="14" h="12">
                  <a:moveTo>
                    <a:pt x="12" y="10"/>
                  </a:move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0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2" y="12"/>
                  </a:lnTo>
                  <a:lnTo>
                    <a:pt x="12" y="10"/>
                  </a:lnTo>
                  <a:lnTo>
                    <a:pt x="12" y="1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5" name="Freeform 853">
              <a:extLst>
                <a:ext uri="{FF2B5EF4-FFF2-40B4-BE49-F238E27FC236}">
                  <a16:creationId xmlns:a16="http://schemas.microsoft.com/office/drawing/2014/main" id="{D6472096-3F5C-7A47-9AAF-ED6C3805EA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7436" y="2267114"/>
              <a:ext cx="4560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6" name="Freeform 854">
              <a:extLst>
                <a:ext uri="{FF2B5EF4-FFF2-40B4-BE49-F238E27FC236}">
                  <a16:creationId xmlns:a16="http://schemas.microsoft.com/office/drawing/2014/main" id="{CADC2FDD-E358-7E4E-955E-50F5BD842A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7436" y="2267114"/>
              <a:ext cx="4560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7" name="Freeform 855">
              <a:extLst>
                <a:ext uri="{FF2B5EF4-FFF2-40B4-BE49-F238E27FC236}">
                  <a16:creationId xmlns:a16="http://schemas.microsoft.com/office/drawing/2014/main" id="{1899F827-E081-CF42-AF50-AC76E6ECE5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1996" y="2253289"/>
              <a:ext cx="11399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5" h="2">
                  <a:moveTo>
                    <a:pt x="0" y="2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8" name="Freeform 856">
              <a:extLst>
                <a:ext uri="{FF2B5EF4-FFF2-40B4-BE49-F238E27FC236}">
                  <a16:creationId xmlns:a16="http://schemas.microsoft.com/office/drawing/2014/main" id="{552DF30D-A9CA-C44F-AD35-531543F00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1996" y="2253289"/>
              <a:ext cx="11399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5" h="2">
                  <a:moveTo>
                    <a:pt x="0" y="2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9" name="Freeform 857">
              <a:extLst>
                <a:ext uri="{FF2B5EF4-FFF2-40B4-BE49-F238E27FC236}">
                  <a16:creationId xmlns:a16="http://schemas.microsoft.com/office/drawing/2014/main" id="{FD5E1C7C-6633-8A47-B1E3-48B76127B0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9047" y="1592453"/>
              <a:ext cx="168703" cy="85716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26" y="3"/>
                </a:cxn>
                <a:cxn ang="0">
                  <a:pos x="22" y="0"/>
                </a:cxn>
                <a:cxn ang="0">
                  <a:pos x="15" y="3"/>
                </a:cxn>
                <a:cxn ang="0">
                  <a:pos x="8" y="3"/>
                </a:cxn>
                <a:cxn ang="0">
                  <a:pos x="5" y="5"/>
                </a:cxn>
                <a:cxn ang="0">
                  <a:pos x="10" y="5"/>
                </a:cxn>
                <a:cxn ang="0">
                  <a:pos x="8" y="5"/>
                </a:cxn>
                <a:cxn ang="0">
                  <a:pos x="12" y="7"/>
                </a:cxn>
                <a:cxn ang="0">
                  <a:pos x="15" y="7"/>
                </a:cxn>
                <a:cxn ang="0">
                  <a:pos x="8" y="7"/>
                </a:cxn>
                <a:cxn ang="0">
                  <a:pos x="5" y="5"/>
                </a:cxn>
                <a:cxn ang="0">
                  <a:pos x="0" y="7"/>
                </a:cxn>
                <a:cxn ang="0">
                  <a:pos x="3" y="7"/>
                </a:cxn>
                <a:cxn ang="0">
                  <a:pos x="0" y="10"/>
                </a:cxn>
                <a:cxn ang="0">
                  <a:pos x="0" y="12"/>
                </a:cxn>
                <a:cxn ang="0">
                  <a:pos x="3" y="15"/>
                </a:cxn>
                <a:cxn ang="0">
                  <a:pos x="0" y="17"/>
                </a:cxn>
                <a:cxn ang="0">
                  <a:pos x="0" y="19"/>
                </a:cxn>
                <a:cxn ang="0">
                  <a:pos x="3" y="19"/>
                </a:cxn>
                <a:cxn ang="0">
                  <a:pos x="5" y="22"/>
                </a:cxn>
                <a:cxn ang="0">
                  <a:pos x="8" y="24"/>
                </a:cxn>
                <a:cxn ang="0">
                  <a:pos x="8" y="26"/>
                </a:cxn>
                <a:cxn ang="0">
                  <a:pos x="10" y="29"/>
                </a:cxn>
                <a:cxn ang="0">
                  <a:pos x="10" y="29"/>
                </a:cxn>
                <a:cxn ang="0">
                  <a:pos x="8" y="31"/>
                </a:cxn>
                <a:cxn ang="0">
                  <a:pos x="12" y="29"/>
                </a:cxn>
                <a:cxn ang="0">
                  <a:pos x="17" y="29"/>
                </a:cxn>
                <a:cxn ang="0">
                  <a:pos x="22" y="29"/>
                </a:cxn>
                <a:cxn ang="0">
                  <a:pos x="19" y="29"/>
                </a:cxn>
                <a:cxn ang="0">
                  <a:pos x="24" y="29"/>
                </a:cxn>
                <a:cxn ang="0">
                  <a:pos x="26" y="26"/>
                </a:cxn>
                <a:cxn ang="0">
                  <a:pos x="31" y="24"/>
                </a:cxn>
                <a:cxn ang="0">
                  <a:pos x="26" y="22"/>
                </a:cxn>
                <a:cxn ang="0">
                  <a:pos x="22" y="19"/>
                </a:cxn>
                <a:cxn ang="0">
                  <a:pos x="19" y="19"/>
                </a:cxn>
                <a:cxn ang="0">
                  <a:pos x="24" y="19"/>
                </a:cxn>
                <a:cxn ang="0">
                  <a:pos x="29" y="19"/>
                </a:cxn>
                <a:cxn ang="0">
                  <a:pos x="34" y="19"/>
                </a:cxn>
                <a:cxn ang="0">
                  <a:pos x="41" y="19"/>
                </a:cxn>
                <a:cxn ang="0">
                  <a:pos x="48" y="19"/>
                </a:cxn>
                <a:cxn ang="0">
                  <a:pos x="52" y="17"/>
                </a:cxn>
                <a:cxn ang="0">
                  <a:pos x="57" y="15"/>
                </a:cxn>
                <a:cxn ang="0">
                  <a:pos x="57" y="15"/>
                </a:cxn>
                <a:cxn ang="0">
                  <a:pos x="60" y="12"/>
                </a:cxn>
                <a:cxn ang="0">
                  <a:pos x="64" y="10"/>
                </a:cxn>
                <a:cxn ang="0">
                  <a:pos x="64" y="10"/>
                </a:cxn>
                <a:cxn ang="0">
                  <a:pos x="69" y="7"/>
                </a:cxn>
                <a:cxn ang="0">
                  <a:pos x="74" y="5"/>
                </a:cxn>
                <a:cxn ang="0">
                  <a:pos x="74" y="5"/>
                </a:cxn>
                <a:cxn ang="0">
                  <a:pos x="69" y="3"/>
                </a:cxn>
                <a:cxn ang="0">
                  <a:pos x="60" y="3"/>
                </a:cxn>
                <a:cxn ang="0">
                  <a:pos x="50" y="3"/>
                </a:cxn>
                <a:cxn ang="0">
                  <a:pos x="45" y="3"/>
                </a:cxn>
                <a:cxn ang="0">
                  <a:pos x="41" y="3"/>
                </a:cxn>
                <a:cxn ang="0">
                  <a:pos x="38" y="0"/>
                </a:cxn>
              </a:cxnLst>
              <a:rect l="0" t="0" r="r" b="b"/>
              <a:pathLst>
                <a:path w="74" h="31">
                  <a:moveTo>
                    <a:pt x="34" y="0"/>
                  </a:moveTo>
                  <a:lnTo>
                    <a:pt x="34" y="0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0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3" y="17"/>
                  </a:lnTo>
                  <a:lnTo>
                    <a:pt x="0" y="17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8" y="22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5" y="29"/>
                  </a:lnTo>
                  <a:lnTo>
                    <a:pt x="15" y="29"/>
                  </a:lnTo>
                  <a:lnTo>
                    <a:pt x="17" y="29"/>
                  </a:lnTo>
                  <a:lnTo>
                    <a:pt x="17" y="29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22" y="29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22" y="29"/>
                  </a:lnTo>
                  <a:lnTo>
                    <a:pt x="24" y="29"/>
                  </a:lnTo>
                  <a:lnTo>
                    <a:pt x="22" y="29"/>
                  </a:lnTo>
                  <a:lnTo>
                    <a:pt x="22" y="29"/>
                  </a:lnTo>
                  <a:lnTo>
                    <a:pt x="19" y="29"/>
                  </a:lnTo>
                  <a:lnTo>
                    <a:pt x="22" y="29"/>
                  </a:lnTo>
                  <a:lnTo>
                    <a:pt x="22" y="29"/>
                  </a:lnTo>
                  <a:lnTo>
                    <a:pt x="22" y="29"/>
                  </a:lnTo>
                  <a:lnTo>
                    <a:pt x="22" y="29"/>
                  </a:lnTo>
                  <a:lnTo>
                    <a:pt x="24" y="29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29" y="22"/>
                  </a:lnTo>
                  <a:lnTo>
                    <a:pt x="29" y="22"/>
                  </a:lnTo>
                  <a:lnTo>
                    <a:pt x="29" y="22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9" y="19"/>
                  </a:lnTo>
                  <a:lnTo>
                    <a:pt x="29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4" y="19"/>
                  </a:lnTo>
                  <a:lnTo>
                    <a:pt x="34" y="19"/>
                  </a:lnTo>
                  <a:lnTo>
                    <a:pt x="36" y="19"/>
                  </a:lnTo>
                  <a:lnTo>
                    <a:pt x="36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41" y="19"/>
                  </a:lnTo>
                  <a:lnTo>
                    <a:pt x="43" y="19"/>
                  </a:lnTo>
                  <a:lnTo>
                    <a:pt x="43" y="19"/>
                  </a:lnTo>
                  <a:lnTo>
                    <a:pt x="45" y="19"/>
                  </a:lnTo>
                  <a:lnTo>
                    <a:pt x="48" y="19"/>
                  </a:lnTo>
                  <a:lnTo>
                    <a:pt x="48" y="19"/>
                  </a:lnTo>
                  <a:lnTo>
                    <a:pt x="50" y="19"/>
                  </a:lnTo>
                  <a:lnTo>
                    <a:pt x="50" y="19"/>
                  </a:lnTo>
                  <a:lnTo>
                    <a:pt x="50" y="19"/>
                  </a:lnTo>
                  <a:lnTo>
                    <a:pt x="52" y="19"/>
                  </a:lnTo>
                  <a:lnTo>
                    <a:pt x="52" y="17"/>
                  </a:lnTo>
                  <a:lnTo>
                    <a:pt x="52" y="17"/>
                  </a:lnTo>
                  <a:lnTo>
                    <a:pt x="55" y="17"/>
                  </a:lnTo>
                  <a:lnTo>
                    <a:pt x="55" y="17"/>
                  </a:lnTo>
                  <a:lnTo>
                    <a:pt x="55" y="17"/>
                  </a:lnTo>
                  <a:lnTo>
                    <a:pt x="57" y="15"/>
                  </a:lnTo>
                  <a:lnTo>
                    <a:pt x="57" y="15"/>
                  </a:lnTo>
                  <a:lnTo>
                    <a:pt x="57" y="15"/>
                  </a:lnTo>
                  <a:lnTo>
                    <a:pt x="60" y="15"/>
                  </a:lnTo>
                  <a:lnTo>
                    <a:pt x="57" y="15"/>
                  </a:lnTo>
                  <a:lnTo>
                    <a:pt x="57" y="15"/>
                  </a:lnTo>
                  <a:lnTo>
                    <a:pt x="55" y="12"/>
                  </a:lnTo>
                  <a:lnTo>
                    <a:pt x="57" y="12"/>
                  </a:lnTo>
                  <a:lnTo>
                    <a:pt x="57" y="12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2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67" y="10"/>
                  </a:lnTo>
                  <a:lnTo>
                    <a:pt x="67" y="7"/>
                  </a:lnTo>
                  <a:lnTo>
                    <a:pt x="67" y="7"/>
                  </a:lnTo>
                  <a:lnTo>
                    <a:pt x="69" y="7"/>
                  </a:lnTo>
                  <a:lnTo>
                    <a:pt x="71" y="7"/>
                  </a:lnTo>
                  <a:lnTo>
                    <a:pt x="71" y="5"/>
                  </a:lnTo>
                  <a:lnTo>
                    <a:pt x="71" y="5"/>
                  </a:lnTo>
                  <a:lnTo>
                    <a:pt x="71" y="5"/>
                  </a:lnTo>
                  <a:lnTo>
                    <a:pt x="74" y="5"/>
                  </a:lnTo>
                  <a:lnTo>
                    <a:pt x="74" y="5"/>
                  </a:lnTo>
                  <a:lnTo>
                    <a:pt x="74" y="5"/>
                  </a:lnTo>
                  <a:lnTo>
                    <a:pt x="74" y="5"/>
                  </a:lnTo>
                  <a:lnTo>
                    <a:pt x="74" y="5"/>
                  </a:lnTo>
                  <a:lnTo>
                    <a:pt x="74" y="5"/>
                  </a:lnTo>
                  <a:lnTo>
                    <a:pt x="71" y="5"/>
                  </a:lnTo>
                  <a:lnTo>
                    <a:pt x="71" y="5"/>
                  </a:lnTo>
                  <a:lnTo>
                    <a:pt x="71" y="3"/>
                  </a:lnTo>
                  <a:lnTo>
                    <a:pt x="69" y="3"/>
                  </a:lnTo>
                  <a:lnTo>
                    <a:pt x="69" y="3"/>
                  </a:lnTo>
                  <a:lnTo>
                    <a:pt x="67" y="3"/>
                  </a:lnTo>
                  <a:lnTo>
                    <a:pt x="67" y="3"/>
                  </a:lnTo>
                  <a:lnTo>
                    <a:pt x="64" y="3"/>
                  </a:lnTo>
                  <a:lnTo>
                    <a:pt x="62" y="3"/>
                  </a:lnTo>
                  <a:lnTo>
                    <a:pt x="60" y="3"/>
                  </a:lnTo>
                  <a:lnTo>
                    <a:pt x="57" y="3"/>
                  </a:lnTo>
                  <a:lnTo>
                    <a:pt x="55" y="3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50" y="3"/>
                  </a:lnTo>
                  <a:lnTo>
                    <a:pt x="50" y="3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5" y="3"/>
                  </a:lnTo>
                  <a:lnTo>
                    <a:pt x="45" y="3"/>
                  </a:lnTo>
                  <a:lnTo>
                    <a:pt x="45" y="3"/>
                  </a:lnTo>
                  <a:lnTo>
                    <a:pt x="45" y="3"/>
                  </a:lnTo>
                  <a:lnTo>
                    <a:pt x="43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0" name="Freeform 859">
              <a:extLst>
                <a:ext uri="{FF2B5EF4-FFF2-40B4-BE49-F238E27FC236}">
                  <a16:creationId xmlns:a16="http://schemas.microsoft.com/office/drawing/2014/main" id="{84C4D66A-E47F-BC47-B37B-6AC834717C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2067" y="1678167"/>
              <a:ext cx="2601217" cy="1117063"/>
            </a:xfrm>
            <a:custGeom>
              <a:avLst/>
              <a:gdLst/>
              <a:ahLst/>
              <a:cxnLst>
                <a:cxn ang="0">
                  <a:pos x="973" y="328"/>
                </a:cxn>
                <a:cxn ang="0">
                  <a:pos x="1025" y="357"/>
                </a:cxn>
                <a:cxn ang="0">
                  <a:pos x="1041" y="364"/>
                </a:cxn>
                <a:cxn ang="0">
                  <a:pos x="1020" y="338"/>
                </a:cxn>
                <a:cxn ang="0">
                  <a:pos x="971" y="312"/>
                </a:cxn>
                <a:cxn ang="0">
                  <a:pos x="999" y="291"/>
                </a:cxn>
                <a:cxn ang="0">
                  <a:pos x="1138" y="265"/>
                </a:cxn>
                <a:cxn ang="0">
                  <a:pos x="1119" y="239"/>
                </a:cxn>
                <a:cxn ang="0">
                  <a:pos x="1103" y="236"/>
                </a:cxn>
                <a:cxn ang="0">
                  <a:pos x="1079" y="220"/>
                </a:cxn>
                <a:cxn ang="0">
                  <a:pos x="1053" y="194"/>
                </a:cxn>
                <a:cxn ang="0">
                  <a:pos x="1039" y="173"/>
                </a:cxn>
                <a:cxn ang="0">
                  <a:pos x="1016" y="156"/>
                </a:cxn>
                <a:cxn ang="0">
                  <a:pos x="975" y="182"/>
                </a:cxn>
                <a:cxn ang="0">
                  <a:pos x="959" y="168"/>
                </a:cxn>
                <a:cxn ang="0">
                  <a:pos x="945" y="147"/>
                </a:cxn>
                <a:cxn ang="0">
                  <a:pos x="897" y="125"/>
                </a:cxn>
                <a:cxn ang="0">
                  <a:pos x="845" y="142"/>
                </a:cxn>
                <a:cxn ang="0">
                  <a:pos x="834" y="170"/>
                </a:cxn>
                <a:cxn ang="0">
                  <a:pos x="843" y="225"/>
                </a:cxn>
                <a:cxn ang="0">
                  <a:pos x="831" y="274"/>
                </a:cxn>
                <a:cxn ang="0">
                  <a:pos x="784" y="255"/>
                </a:cxn>
                <a:cxn ang="0">
                  <a:pos x="713" y="213"/>
                </a:cxn>
                <a:cxn ang="0">
                  <a:pos x="623" y="177"/>
                </a:cxn>
                <a:cxn ang="0">
                  <a:pos x="647" y="132"/>
                </a:cxn>
                <a:cxn ang="0">
                  <a:pos x="647" y="109"/>
                </a:cxn>
                <a:cxn ang="0">
                  <a:pos x="685" y="106"/>
                </a:cxn>
                <a:cxn ang="0">
                  <a:pos x="687" y="80"/>
                </a:cxn>
                <a:cxn ang="0">
                  <a:pos x="756" y="73"/>
                </a:cxn>
                <a:cxn ang="0">
                  <a:pos x="784" y="50"/>
                </a:cxn>
                <a:cxn ang="0">
                  <a:pos x="760" y="28"/>
                </a:cxn>
                <a:cxn ang="0">
                  <a:pos x="732" y="52"/>
                </a:cxn>
                <a:cxn ang="0">
                  <a:pos x="685" y="40"/>
                </a:cxn>
                <a:cxn ang="0">
                  <a:pos x="645" y="28"/>
                </a:cxn>
                <a:cxn ang="0">
                  <a:pos x="633" y="5"/>
                </a:cxn>
                <a:cxn ang="0">
                  <a:pos x="595" y="14"/>
                </a:cxn>
                <a:cxn ang="0">
                  <a:pos x="630" y="33"/>
                </a:cxn>
                <a:cxn ang="0">
                  <a:pos x="607" y="52"/>
                </a:cxn>
                <a:cxn ang="0">
                  <a:pos x="583" y="45"/>
                </a:cxn>
                <a:cxn ang="0">
                  <a:pos x="571" y="54"/>
                </a:cxn>
                <a:cxn ang="0">
                  <a:pos x="496" y="50"/>
                </a:cxn>
                <a:cxn ang="0">
                  <a:pos x="430" y="47"/>
                </a:cxn>
                <a:cxn ang="0">
                  <a:pos x="467" y="45"/>
                </a:cxn>
                <a:cxn ang="0">
                  <a:pos x="441" y="69"/>
                </a:cxn>
                <a:cxn ang="0">
                  <a:pos x="413" y="52"/>
                </a:cxn>
                <a:cxn ang="0">
                  <a:pos x="342" y="50"/>
                </a:cxn>
                <a:cxn ang="0">
                  <a:pos x="297" y="35"/>
                </a:cxn>
                <a:cxn ang="0">
                  <a:pos x="219" y="24"/>
                </a:cxn>
                <a:cxn ang="0">
                  <a:pos x="196" y="33"/>
                </a:cxn>
                <a:cxn ang="0">
                  <a:pos x="132" y="33"/>
                </a:cxn>
                <a:cxn ang="0">
                  <a:pos x="149" y="24"/>
                </a:cxn>
                <a:cxn ang="0">
                  <a:pos x="89" y="45"/>
                </a:cxn>
                <a:cxn ang="0">
                  <a:pos x="16" y="31"/>
                </a:cxn>
                <a:cxn ang="0">
                  <a:pos x="45" y="173"/>
                </a:cxn>
                <a:cxn ang="0">
                  <a:pos x="113" y="199"/>
                </a:cxn>
                <a:cxn ang="0">
                  <a:pos x="146" y="236"/>
                </a:cxn>
                <a:cxn ang="0">
                  <a:pos x="175" y="265"/>
                </a:cxn>
                <a:cxn ang="0">
                  <a:pos x="198" y="281"/>
                </a:cxn>
                <a:cxn ang="0">
                  <a:pos x="231" y="295"/>
                </a:cxn>
                <a:cxn ang="0">
                  <a:pos x="401" y="307"/>
                </a:cxn>
                <a:cxn ang="0">
                  <a:pos x="654" y="314"/>
                </a:cxn>
                <a:cxn ang="0">
                  <a:pos x="777" y="395"/>
                </a:cxn>
              </a:cxnLst>
              <a:rect l="0" t="0" r="r" b="b"/>
              <a:pathLst>
                <a:path w="1141" h="404">
                  <a:moveTo>
                    <a:pt x="871" y="366"/>
                  </a:moveTo>
                  <a:lnTo>
                    <a:pt x="871" y="366"/>
                  </a:lnTo>
                  <a:lnTo>
                    <a:pt x="874" y="364"/>
                  </a:lnTo>
                  <a:lnTo>
                    <a:pt x="878" y="362"/>
                  </a:lnTo>
                  <a:lnTo>
                    <a:pt x="881" y="359"/>
                  </a:lnTo>
                  <a:lnTo>
                    <a:pt x="886" y="359"/>
                  </a:lnTo>
                  <a:lnTo>
                    <a:pt x="904" y="359"/>
                  </a:lnTo>
                  <a:lnTo>
                    <a:pt x="928" y="359"/>
                  </a:lnTo>
                  <a:lnTo>
                    <a:pt x="928" y="359"/>
                  </a:lnTo>
                  <a:lnTo>
                    <a:pt x="930" y="357"/>
                  </a:lnTo>
                  <a:lnTo>
                    <a:pt x="930" y="357"/>
                  </a:lnTo>
                  <a:lnTo>
                    <a:pt x="933" y="357"/>
                  </a:lnTo>
                  <a:lnTo>
                    <a:pt x="933" y="357"/>
                  </a:lnTo>
                  <a:lnTo>
                    <a:pt x="935" y="357"/>
                  </a:lnTo>
                  <a:lnTo>
                    <a:pt x="938" y="357"/>
                  </a:lnTo>
                  <a:lnTo>
                    <a:pt x="938" y="354"/>
                  </a:lnTo>
                  <a:lnTo>
                    <a:pt x="940" y="354"/>
                  </a:lnTo>
                  <a:lnTo>
                    <a:pt x="940" y="357"/>
                  </a:lnTo>
                  <a:lnTo>
                    <a:pt x="940" y="354"/>
                  </a:lnTo>
                  <a:lnTo>
                    <a:pt x="940" y="354"/>
                  </a:lnTo>
                  <a:lnTo>
                    <a:pt x="940" y="354"/>
                  </a:lnTo>
                  <a:lnTo>
                    <a:pt x="942" y="352"/>
                  </a:lnTo>
                  <a:lnTo>
                    <a:pt x="942" y="352"/>
                  </a:lnTo>
                  <a:lnTo>
                    <a:pt x="945" y="352"/>
                  </a:lnTo>
                  <a:lnTo>
                    <a:pt x="945" y="345"/>
                  </a:lnTo>
                  <a:lnTo>
                    <a:pt x="945" y="345"/>
                  </a:lnTo>
                  <a:lnTo>
                    <a:pt x="947" y="343"/>
                  </a:lnTo>
                  <a:lnTo>
                    <a:pt x="947" y="343"/>
                  </a:lnTo>
                  <a:lnTo>
                    <a:pt x="947" y="340"/>
                  </a:lnTo>
                  <a:lnTo>
                    <a:pt x="949" y="336"/>
                  </a:lnTo>
                  <a:lnTo>
                    <a:pt x="956" y="328"/>
                  </a:lnTo>
                  <a:lnTo>
                    <a:pt x="956" y="328"/>
                  </a:lnTo>
                  <a:lnTo>
                    <a:pt x="959" y="328"/>
                  </a:lnTo>
                  <a:lnTo>
                    <a:pt x="961" y="328"/>
                  </a:lnTo>
                  <a:lnTo>
                    <a:pt x="961" y="328"/>
                  </a:lnTo>
                  <a:lnTo>
                    <a:pt x="961" y="331"/>
                  </a:lnTo>
                  <a:lnTo>
                    <a:pt x="964" y="331"/>
                  </a:lnTo>
                  <a:lnTo>
                    <a:pt x="968" y="331"/>
                  </a:lnTo>
                  <a:lnTo>
                    <a:pt x="971" y="328"/>
                  </a:lnTo>
                  <a:lnTo>
                    <a:pt x="973" y="328"/>
                  </a:lnTo>
                  <a:lnTo>
                    <a:pt x="978" y="333"/>
                  </a:lnTo>
                  <a:lnTo>
                    <a:pt x="978" y="340"/>
                  </a:lnTo>
                  <a:lnTo>
                    <a:pt x="978" y="352"/>
                  </a:lnTo>
                  <a:lnTo>
                    <a:pt x="982" y="352"/>
                  </a:lnTo>
                  <a:lnTo>
                    <a:pt x="982" y="354"/>
                  </a:lnTo>
                  <a:lnTo>
                    <a:pt x="982" y="357"/>
                  </a:lnTo>
                  <a:lnTo>
                    <a:pt x="982" y="357"/>
                  </a:lnTo>
                  <a:lnTo>
                    <a:pt x="985" y="357"/>
                  </a:lnTo>
                  <a:lnTo>
                    <a:pt x="987" y="357"/>
                  </a:lnTo>
                  <a:lnTo>
                    <a:pt x="987" y="357"/>
                  </a:lnTo>
                  <a:lnTo>
                    <a:pt x="990" y="357"/>
                  </a:lnTo>
                  <a:lnTo>
                    <a:pt x="992" y="357"/>
                  </a:lnTo>
                  <a:lnTo>
                    <a:pt x="992" y="359"/>
                  </a:lnTo>
                  <a:lnTo>
                    <a:pt x="994" y="359"/>
                  </a:lnTo>
                  <a:lnTo>
                    <a:pt x="999" y="357"/>
                  </a:lnTo>
                  <a:lnTo>
                    <a:pt x="1001" y="357"/>
                  </a:lnTo>
                  <a:lnTo>
                    <a:pt x="1004" y="357"/>
                  </a:lnTo>
                  <a:lnTo>
                    <a:pt x="1004" y="357"/>
                  </a:lnTo>
                  <a:lnTo>
                    <a:pt x="1006" y="357"/>
                  </a:lnTo>
                  <a:lnTo>
                    <a:pt x="1008" y="354"/>
                  </a:lnTo>
                  <a:lnTo>
                    <a:pt x="1018" y="352"/>
                  </a:lnTo>
                  <a:lnTo>
                    <a:pt x="1020" y="350"/>
                  </a:lnTo>
                  <a:lnTo>
                    <a:pt x="1023" y="347"/>
                  </a:lnTo>
                  <a:lnTo>
                    <a:pt x="1023" y="350"/>
                  </a:lnTo>
                  <a:lnTo>
                    <a:pt x="1025" y="350"/>
                  </a:lnTo>
                  <a:lnTo>
                    <a:pt x="1023" y="352"/>
                  </a:lnTo>
                  <a:lnTo>
                    <a:pt x="1018" y="352"/>
                  </a:lnTo>
                  <a:lnTo>
                    <a:pt x="1020" y="354"/>
                  </a:lnTo>
                  <a:lnTo>
                    <a:pt x="1023" y="354"/>
                  </a:lnTo>
                  <a:lnTo>
                    <a:pt x="1025" y="354"/>
                  </a:lnTo>
                  <a:lnTo>
                    <a:pt x="1032" y="354"/>
                  </a:lnTo>
                  <a:lnTo>
                    <a:pt x="1034" y="354"/>
                  </a:lnTo>
                  <a:lnTo>
                    <a:pt x="1039" y="354"/>
                  </a:lnTo>
                  <a:lnTo>
                    <a:pt x="1039" y="354"/>
                  </a:lnTo>
                  <a:lnTo>
                    <a:pt x="1032" y="357"/>
                  </a:lnTo>
                  <a:lnTo>
                    <a:pt x="1030" y="357"/>
                  </a:lnTo>
                  <a:lnTo>
                    <a:pt x="1027" y="359"/>
                  </a:lnTo>
                  <a:lnTo>
                    <a:pt x="1025" y="357"/>
                  </a:lnTo>
                  <a:lnTo>
                    <a:pt x="1025" y="357"/>
                  </a:lnTo>
                  <a:lnTo>
                    <a:pt x="1025" y="357"/>
                  </a:lnTo>
                  <a:lnTo>
                    <a:pt x="1020" y="357"/>
                  </a:lnTo>
                  <a:lnTo>
                    <a:pt x="1016" y="359"/>
                  </a:lnTo>
                  <a:lnTo>
                    <a:pt x="1008" y="362"/>
                  </a:lnTo>
                  <a:lnTo>
                    <a:pt x="1008" y="364"/>
                  </a:lnTo>
                  <a:lnTo>
                    <a:pt x="1006" y="364"/>
                  </a:lnTo>
                  <a:lnTo>
                    <a:pt x="1006" y="364"/>
                  </a:lnTo>
                  <a:lnTo>
                    <a:pt x="1001" y="366"/>
                  </a:lnTo>
                  <a:lnTo>
                    <a:pt x="1001" y="366"/>
                  </a:lnTo>
                  <a:lnTo>
                    <a:pt x="1004" y="366"/>
                  </a:lnTo>
                  <a:lnTo>
                    <a:pt x="1004" y="366"/>
                  </a:lnTo>
                  <a:lnTo>
                    <a:pt x="1001" y="369"/>
                  </a:lnTo>
                  <a:lnTo>
                    <a:pt x="1001" y="371"/>
                  </a:lnTo>
                  <a:lnTo>
                    <a:pt x="1001" y="373"/>
                  </a:lnTo>
                  <a:lnTo>
                    <a:pt x="1004" y="376"/>
                  </a:lnTo>
                  <a:lnTo>
                    <a:pt x="1004" y="376"/>
                  </a:lnTo>
                  <a:lnTo>
                    <a:pt x="1006" y="378"/>
                  </a:lnTo>
                  <a:lnTo>
                    <a:pt x="1008" y="380"/>
                  </a:lnTo>
                  <a:lnTo>
                    <a:pt x="1011" y="380"/>
                  </a:lnTo>
                  <a:lnTo>
                    <a:pt x="1011" y="380"/>
                  </a:lnTo>
                  <a:lnTo>
                    <a:pt x="1013" y="378"/>
                  </a:lnTo>
                  <a:lnTo>
                    <a:pt x="1013" y="378"/>
                  </a:lnTo>
                  <a:lnTo>
                    <a:pt x="1013" y="376"/>
                  </a:lnTo>
                  <a:lnTo>
                    <a:pt x="1016" y="378"/>
                  </a:lnTo>
                  <a:lnTo>
                    <a:pt x="1018" y="376"/>
                  </a:lnTo>
                  <a:lnTo>
                    <a:pt x="1020" y="373"/>
                  </a:lnTo>
                  <a:lnTo>
                    <a:pt x="1020" y="373"/>
                  </a:lnTo>
                  <a:lnTo>
                    <a:pt x="1025" y="371"/>
                  </a:lnTo>
                  <a:lnTo>
                    <a:pt x="1027" y="369"/>
                  </a:lnTo>
                  <a:lnTo>
                    <a:pt x="1027" y="366"/>
                  </a:lnTo>
                  <a:lnTo>
                    <a:pt x="1027" y="366"/>
                  </a:lnTo>
                  <a:lnTo>
                    <a:pt x="1030" y="366"/>
                  </a:lnTo>
                  <a:lnTo>
                    <a:pt x="1032" y="364"/>
                  </a:lnTo>
                  <a:lnTo>
                    <a:pt x="1032" y="366"/>
                  </a:lnTo>
                  <a:lnTo>
                    <a:pt x="1032" y="366"/>
                  </a:lnTo>
                  <a:lnTo>
                    <a:pt x="1037" y="366"/>
                  </a:lnTo>
                  <a:lnTo>
                    <a:pt x="1037" y="366"/>
                  </a:lnTo>
                  <a:lnTo>
                    <a:pt x="1034" y="364"/>
                  </a:lnTo>
                  <a:lnTo>
                    <a:pt x="1039" y="364"/>
                  </a:lnTo>
                  <a:lnTo>
                    <a:pt x="1039" y="364"/>
                  </a:lnTo>
                  <a:lnTo>
                    <a:pt x="1041" y="364"/>
                  </a:lnTo>
                  <a:lnTo>
                    <a:pt x="1041" y="364"/>
                  </a:lnTo>
                  <a:lnTo>
                    <a:pt x="1044" y="364"/>
                  </a:lnTo>
                  <a:lnTo>
                    <a:pt x="1049" y="362"/>
                  </a:lnTo>
                  <a:lnTo>
                    <a:pt x="1051" y="362"/>
                  </a:lnTo>
                  <a:lnTo>
                    <a:pt x="1051" y="362"/>
                  </a:lnTo>
                  <a:lnTo>
                    <a:pt x="1051" y="362"/>
                  </a:lnTo>
                  <a:lnTo>
                    <a:pt x="1053" y="359"/>
                  </a:lnTo>
                  <a:lnTo>
                    <a:pt x="1058" y="359"/>
                  </a:lnTo>
                  <a:lnTo>
                    <a:pt x="1063" y="357"/>
                  </a:lnTo>
                  <a:lnTo>
                    <a:pt x="1063" y="357"/>
                  </a:lnTo>
                  <a:lnTo>
                    <a:pt x="1065" y="357"/>
                  </a:lnTo>
                  <a:lnTo>
                    <a:pt x="1067" y="357"/>
                  </a:lnTo>
                  <a:lnTo>
                    <a:pt x="1070" y="354"/>
                  </a:lnTo>
                  <a:lnTo>
                    <a:pt x="1070" y="354"/>
                  </a:lnTo>
                  <a:lnTo>
                    <a:pt x="1065" y="354"/>
                  </a:lnTo>
                  <a:lnTo>
                    <a:pt x="1065" y="354"/>
                  </a:lnTo>
                  <a:lnTo>
                    <a:pt x="1067" y="352"/>
                  </a:lnTo>
                  <a:lnTo>
                    <a:pt x="1065" y="352"/>
                  </a:lnTo>
                  <a:lnTo>
                    <a:pt x="1065" y="350"/>
                  </a:lnTo>
                  <a:lnTo>
                    <a:pt x="1060" y="352"/>
                  </a:lnTo>
                  <a:lnTo>
                    <a:pt x="1060" y="350"/>
                  </a:lnTo>
                  <a:lnTo>
                    <a:pt x="1058" y="352"/>
                  </a:lnTo>
                  <a:lnTo>
                    <a:pt x="1058" y="350"/>
                  </a:lnTo>
                  <a:lnTo>
                    <a:pt x="1058" y="347"/>
                  </a:lnTo>
                  <a:lnTo>
                    <a:pt x="1053" y="350"/>
                  </a:lnTo>
                  <a:lnTo>
                    <a:pt x="1046" y="350"/>
                  </a:lnTo>
                  <a:lnTo>
                    <a:pt x="1046" y="350"/>
                  </a:lnTo>
                  <a:lnTo>
                    <a:pt x="1039" y="350"/>
                  </a:lnTo>
                  <a:lnTo>
                    <a:pt x="1034" y="347"/>
                  </a:lnTo>
                  <a:lnTo>
                    <a:pt x="1032" y="347"/>
                  </a:lnTo>
                  <a:lnTo>
                    <a:pt x="1030" y="347"/>
                  </a:lnTo>
                  <a:lnTo>
                    <a:pt x="1032" y="345"/>
                  </a:lnTo>
                  <a:lnTo>
                    <a:pt x="1032" y="345"/>
                  </a:lnTo>
                  <a:lnTo>
                    <a:pt x="1032" y="345"/>
                  </a:lnTo>
                  <a:lnTo>
                    <a:pt x="1027" y="343"/>
                  </a:lnTo>
                  <a:lnTo>
                    <a:pt x="1023" y="343"/>
                  </a:lnTo>
                  <a:lnTo>
                    <a:pt x="1023" y="343"/>
                  </a:lnTo>
                  <a:lnTo>
                    <a:pt x="1023" y="340"/>
                  </a:lnTo>
                  <a:lnTo>
                    <a:pt x="1020" y="340"/>
                  </a:lnTo>
                  <a:lnTo>
                    <a:pt x="1020" y="338"/>
                  </a:lnTo>
                  <a:lnTo>
                    <a:pt x="1018" y="336"/>
                  </a:lnTo>
                  <a:lnTo>
                    <a:pt x="1018" y="336"/>
                  </a:lnTo>
                  <a:lnTo>
                    <a:pt x="1018" y="331"/>
                  </a:lnTo>
                  <a:lnTo>
                    <a:pt x="1016" y="331"/>
                  </a:lnTo>
                  <a:lnTo>
                    <a:pt x="1013" y="331"/>
                  </a:lnTo>
                  <a:lnTo>
                    <a:pt x="1013" y="331"/>
                  </a:lnTo>
                  <a:lnTo>
                    <a:pt x="1018" y="328"/>
                  </a:lnTo>
                  <a:lnTo>
                    <a:pt x="1018" y="324"/>
                  </a:lnTo>
                  <a:lnTo>
                    <a:pt x="1020" y="324"/>
                  </a:lnTo>
                  <a:lnTo>
                    <a:pt x="1018" y="321"/>
                  </a:lnTo>
                  <a:lnTo>
                    <a:pt x="1016" y="321"/>
                  </a:lnTo>
                  <a:lnTo>
                    <a:pt x="1016" y="321"/>
                  </a:lnTo>
                  <a:lnTo>
                    <a:pt x="1016" y="321"/>
                  </a:lnTo>
                  <a:lnTo>
                    <a:pt x="1008" y="324"/>
                  </a:lnTo>
                  <a:lnTo>
                    <a:pt x="1006" y="324"/>
                  </a:lnTo>
                  <a:lnTo>
                    <a:pt x="1006" y="321"/>
                  </a:lnTo>
                  <a:lnTo>
                    <a:pt x="999" y="319"/>
                  </a:lnTo>
                  <a:lnTo>
                    <a:pt x="994" y="319"/>
                  </a:lnTo>
                  <a:lnTo>
                    <a:pt x="997" y="319"/>
                  </a:lnTo>
                  <a:lnTo>
                    <a:pt x="999" y="317"/>
                  </a:lnTo>
                  <a:lnTo>
                    <a:pt x="1006" y="317"/>
                  </a:lnTo>
                  <a:lnTo>
                    <a:pt x="1008" y="319"/>
                  </a:lnTo>
                  <a:lnTo>
                    <a:pt x="1013" y="319"/>
                  </a:lnTo>
                  <a:lnTo>
                    <a:pt x="1018" y="317"/>
                  </a:lnTo>
                  <a:lnTo>
                    <a:pt x="1023" y="314"/>
                  </a:lnTo>
                  <a:lnTo>
                    <a:pt x="1025" y="312"/>
                  </a:lnTo>
                  <a:lnTo>
                    <a:pt x="1025" y="310"/>
                  </a:lnTo>
                  <a:lnTo>
                    <a:pt x="1025" y="310"/>
                  </a:lnTo>
                  <a:lnTo>
                    <a:pt x="1025" y="307"/>
                  </a:lnTo>
                  <a:lnTo>
                    <a:pt x="1027" y="310"/>
                  </a:lnTo>
                  <a:lnTo>
                    <a:pt x="1025" y="307"/>
                  </a:lnTo>
                  <a:lnTo>
                    <a:pt x="1023" y="305"/>
                  </a:lnTo>
                  <a:lnTo>
                    <a:pt x="1016" y="302"/>
                  </a:lnTo>
                  <a:lnTo>
                    <a:pt x="1008" y="302"/>
                  </a:lnTo>
                  <a:lnTo>
                    <a:pt x="1006" y="302"/>
                  </a:lnTo>
                  <a:lnTo>
                    <a:pt x="1001" y="302"/>
                  </a:lnTo>
                  <a:lnTo>
                    <a:pt x="994" y="305"/>
                  </a:lnTo>
                  <a:lnTo>
                    <a:pt x="982" y="307"/>
                  </a:lnTo>
                  <a:lnTo>
                    <a:pt x="973" y="310"/>
                  </a:lnTo>
                  <a:lnTo>
                    <a:pt x="971" y="312"/>
                  </a:lnTo>
                  <a:lnTo>
                    <a:pt x="968" y="312"/>
                  </a:lnTo>
                  <a:lnTo>
                    <a:pt x="966" y="314"/>
                  </a:lnTo>
                  <a:lnTo>
                    <a:pt x="964" y="314"/>
                  </a:lnTo>
                  <a:lnTo>
                    <a:pt x="964" y="314"/>
                  </a:lnTo>
                  <a:lnTo>
                    <a:pt x="956" y="319"/>
                  </a:lnTo>
                  <a:lnTo>
                    <a:pt x="954" y="319"/>
                  </a:lnTo>
                  <a:lnTo>
                    <a:pt x="952" y="324"/>
                  </a:lnTo>
                  <a:lnTo>
                    <a:pt x="949" y="326"/>
                  </a:lnTo>
                  <a:lnTo>
                    <a:pt x="947" y="326"/>
                  </a:lnTo>
                  <a:lnTo>
                    <a:pt x="945" y="328"/>
                  </a:lnTo>
                  <a:lnTo>
                    <a:pt x="942" y="333"/>
                  </a:lnTo>
                  <a:lnTo>
                    <a:pt x="940" y="333"/>
                  </a:lnTo>
                  <a:lnTo>
                    <a:pt x="940" y="333"/>
                  </a:lnTo>
                  <a:lnTo>
                    <a:pt x="938" y="336"/>
                  </a:lnTo>
                  <a:lnTo>
                    <a:pt x="935" y="336"/>
                  </a:lnTo>
                  <a:lnTo>
                    <a:pt x="935" y="336"/>
                  </a:lnTo>
                  <a:lnTo>
                    <a:pt x="940" y="331"/>
                  </a:lnTo>
                  <a:lnTo>
                    <a:pt x="947" y="326"/>
                  </a:lnTo>
                  <a:lnTo>
                    <a:pt x="947" y="326"/>
                  </a:lnTo>
                  <a:lnTo>
                    <a:pt x="952" y="319"/>
                  </a:lnTo>
                  <a:lnTo>
                    <a:pt x="952" y="317"/>
                  </a:lnTo>
                  <a:lnTo>
                    <a:pt x="954" y="317"/>
                  </a:lnTo>
                  <a:lnTo>
                    <a:pt x="956" y="314"/>
                  </a:lnTo>
                  <a:lnTo>
                    <a:pt x="964" y="307"/>
                  </a:lnTo>
                  <a:lnTo>
                    <a:pt x="966" y="307"/>
                  </a:lnTo>
                  <a:lnTo>
                    <a:pt x="971" y="305"/>
                  </a:lnTo>
                  <a:lnTo>
                    <a:pt x="971" y="305"/>
                  </a:lnTo>
                  <a:lnTo>
                    <a:pt x="973" y="305"/>
                  </a:lnTo>
                  <a:lnTo>
                    <a:pt x="975" y="302"/>
                  </a:lnTo>
                  <a:lnTo>
                    <a:pt x="985" y="302"/>
                  </a:lnTo>
                  <a:lnTo>
                    <a:pt x="985" y="302"/>
                  </a:lnTo>
                  <a:lnTo>
                    <a:pt x="987" y="298"/>
                  </a:lnTo>
                  <a:lnTo>
                    <a:pt x="990" y="295"/>
                  </a:lnTo>
                  <a:lnTo>
                    <a:pt x="992" y="293"/>
                  </a:lnTo>
                  <a:lnTo>
                    <a:pt x="992" y="293"/>
                  </a:lnTo>
                  <a:lnTo>
                    <a:pt x="994" y="291"/>
                  </a:lnTo>
                  <a:lnTo>
                    <a:pt x="994" y="291"/>
                  </a:lnTo>
                  <a:lnTo>
                    <a:pt x="997" y="291"/>
                  </a:lnTo>
                  <a:lnTo>
                    <a:pt x="997" y="291"/>
                  </a:lnTo>
                  <a:lnTo>
                    <a:pt x="999" y="291"/>
                  </a:lnTo>
                  <a:lnTo>
                    <a:pt x="1001" y="291"/>
                  </a:lnTo>
                  <a:lnTo>
                    <a:pt x="1004" y="288"/>
                  </a:lnTo>
                  <a:lnTo>
                    <a:pt x="1006" y="288"/>
                  </a:lnTo>
                  <a:lnTo>
                    <a:pt x="1011" y="288"/>
                  </a:lnTo>
                  <a:lnTo>
                    <a:pt x="1016" y="288"/>
                  </a:lnTo>
                  <a:lnTo>
                    <a:pt x="1018" y="288"/>
                  </a:lnTo>
                  <a:lnTo>
                    <a:pt x="1023" y="288"/>
                  </a:lnTo>
                  <a:lnTo>
                    <a:pt x="1030" y="288"/>
                  </a:lnTo>
                  <a:lnTo>
                    <a:pt x="1032" y="288"/>
                  </a:lnTo>
                  <a:lnTo>
                    <a:pt x="1039" y="291"/>
                  </a:lnTo>
                  <a:lnTo>
                    <a:pt x="1044" y="288"/>
                  </a:lnTo>
                  <a:lnTo>
                    <a:pt x="1053" y="288"/>
                  </a:lnTo>
                  <a:lnTo>
                    <a:pt x="1058" y="288"/>
                  </a:lnTo>
                  <a:lnTo>
                    <a:pt x="1060" y="291"/>
                  </a:lnTo>
                  <a:lnTo>
                    <a:pt x="1060" y="291"/>
                  </a:lnTo>
                  <a:lnTo>
                    <a:pt x="1063" y="291"/>
                  </a:lnTo>
                  <a:lnTo>
                    <a:pt x="1067" y="291"/>
                  </a:lnTo>
                  <a:lnTo>
                    <a:pt x="1079" y="288"/>
                  </a:lnTo>
                  <a:lnTo>
                    <a:pt x="1079" y="288"/>
                  </a:lnTo>
                  <a:lnTo>
                    <a:pt x="1082" y="286"/>
                  </a:lnTo>
                  <a:lnTo>
                    <a:pt x="1079" y="288"/>
                  </a:lnTo>
                  <a:lnTo>
                    <a:pt x="1082" y="291"/>
                  </a:lnTo>
                  <a:lnTo>
                    <a:pt x="1082" y="291"/>
                  </a:lnTo>
                  <a:lnTo>
                    <a:pt x="1084" y="288"/>
                  </a:lnTo>
                  <a:lnTo>
                    <a:pt x="1089" y="286"/>
                  </a:lnTo>
                  <a:lnTo>
                    <a:pt x="1091" y="286"/>
                  </a:lnTo>
                  <a:lnTo>
                    <a:pt x="1096" y="281"/>
                  </a:lnTo>
                  <a:lnTo>
                    <a:pt x="1098" y="279"/>
                  </a:lnTo>
                  <a:lnTo>
                    <a:pt x="1098" y="279"/>
                  </a:lnTo>
                  <a:lnTo>
                    <a:pt x="1101" y="276"/>
                  </a:lnTo>
                  <a:lnTo>
                    <a:pt x="1105" y="274"/>
                  </a:lnTo>
                  <a:lnTo>
                    <a:pt x="1112" y="274"/>
                  </a:lnTo>
                  <a:lnTo>
                    <a:pt x="1115" y="274"/>
                  </a:lnTo>
                  <a:lnTo>
                    <a:pt x="1122" y="274"/>
                  </a:lnTo>
                  <a:lnTo>
                    <a:pt x="1124" y="274"/>
                  </a:lnTo>
                  <a:lnTo>
                    <a:pt x="1127" y="272"/>
                  </a:lnTo>
                  <a:lnTo>
                    <a:pt x="1129" y="272"/>
                  </a:lnTo>
                  <a:lnTo>
                    <a:pt x="1131" y="269"/>
                  </a:lnTo>
                  <a:lnTo>
                    <a:pt x="1136" y="267"/>
                  </a:lnTo>
                  <a:lnTo>
                    <a:pt x="1138" y="265"/>
                  </a:lnTo>
                  <a:lnTo>
                    <a:pt x="1141" y="265"/>
                  </a:lnTo>
                  <a:lnTo>
                    <a:pt x="1141" y="262"/>
                  </a:lnTo>
                  <a:lnTo>
                    <a:pt x="1138" y="262"/>
                  </a:lnTo>
                  <a:lnTo>
                    <a:pt x="1136" y="260"/>
                  </a:lnTo>
                  <a:lnTo>
                    <a:pt x="1138" y="260"/>
                  </a:lnTo>
                  <a:lnTo>
                    <a:pt x="1141" y="262"/>
                  </a:lnTo>
                  <a:lnTo>
                    <a:pt x="1141" y="260"/>
                  </a:lnTo>
                  <a:lnTo>
                    <a:pt x="1136" y="258"/>
                  </a:lnTo>
                  <a:lnTo>
                    <a:pt x="1138" y="258"/>
                  </a:lnTo>
                  <a:lnTo>
                    <a:pt x="1141" y="258"/>
                  </a:lnTo>
                  <a:lnTo>
                    <a:pt x="1138" y="258"/>
                  </a:lnTo>
                  <a:lnTo>
                    <a:pt x="1138" y="255"/>
                  </a:lnTo>
                  <a:lnTo>
                    <a:pt x="1138" y="255"/>
                  </a:lnTo>
                  <a:lnTo>
                    <a:pt x="1138" y="255"/>
                  </a:lnTo>
                  <a:lnTo>
                    <a:pt x="1138" y="253"/>
                  </a:lnTo>
                  <a:lnTo>
                    <a:pt x="1136" y="253"/>
                  </a:lnTo>
                  <a:lnTo>
                    <a:pt x="1134" y="253"/>
                  </a:lnTo>
                  <a:lnTo>
                    <a:pt x="1131" y="250"/>
                  </a:lnTo>
                  <a:lnTo>
                    <a:pt x="1138" y="253"/>
                  </a:lnTo>
                  <a:lnTo>
                    <a:pt x="1138" y="250"/>
                  </a:lnTo>
                  <a:lnTo>
                    <a:pt x="1141" y="250"/>
                  </a:lnTo>
                  <a:lnTo>
                    <a:pt x="1141" y="250"/>
                  </a:lnTo>
                  <a:lnTo>
                    <a:pt x="1138" y="248"/>
                  </a:lnTo>
                  <a:lnTo>
                    <a:pt x="1138" y="248"/>
                  </a:lnTo>
                  <a:lnTo>
                    <a:pt x="1138" y="248"/>
                  </a:lnTo>
                  <a:lnTo>
                    <a:pt x="1136" y="246"/>
                  </a:lnTo>
                  <a:lnTo>
                    <a:pt x="1138" y="246"/>
                  </a:lnTo>
                  <a:lnTo>
                    <a:pt x="1138" y="246"/>
                  </a:lnTo>
                  <a:lnTo>
                    <a:pt x="1129" y="243"/>
                  </a:lnTo>
                  <a:lnTo>
                    <a:pt x="1129" y="243"/>
                  </a:lnTo>
                  <a:lnTo>
                    <a:pt x="1129" y="243"/>
                  </a:lnTo>
                  <a:lnTo>
                    <a:pt x="1124" y="243"/>
                  </a:lnTo>
                  <a:lnTo>
                    <a:pt x="1122" y="243"/>
                  </a:lnTo>
                  <a:lnTo>
                    <a:pt x="1119" y="248"/>
                  </a:lnTo>
                  <a:lnTo>
                    <a:pt x="1119" y="248"/>
                  </a:lnTo>
                  <a:lnTo>
                    <a:pt x="1119" y="246"/>
                  </a:lnTo>
                  <a:lnTo>
                    <a:pt x="1119" y="243"/>
                  </a:lnTo>
                  <a:lnTo>
                    <a:pt x="1119" y="241"/>
                  </a:lnTo>
                  <a:lnTo>
                    <a:pt x="1119" y="241"/>
                  </a:lnTo>
                  <a:lnTo>
                    <a:pt x="1119" y="239"/>
                  </a:lnTo>
                  <a:lnTo>
                    <a:pt x="1119" y="239"/>
                  </a:lnTo>
                  <a:lnTo>
                    <a:pt x="1119" y="236"/>
                  </a:lnTo>
                  <a:lnTo>
                    <a:pt x="1117" y="236"/>
                  </a:lnTo>
                  <a:lnTo>
                    <a:pt x="1110" y="236"/>
                  </a:lnTo>
                  <a:lnTo>
                    <a:pt x="1105" y="236"/>
                  </a:lnTo>
                  <a:lnTo>
                    <a:pt x="1103" y="239"/>
                  </a:lnTo>
                  <a:lnTo>
                    <a:pt x="1108" y="236"/>
                  </a:lnTo>
                  <a:lnTo>
                    <a:pt x="1110" y="239"/>
                  </a:lnTo>
                  <a:lnTo>
                    <a:pt x="1112" y="239"/>
                  </a:lnTo>
                  <a:lnTo>
                    <a:pt x="1112" y="239"/>
                  </a:lnTo>
                  <a:lnTo>
                    <a:pt x="1108" y="239"/>
                  </a:lnTo>
                  <a:lnTo>
                    <a:pt x="1101" y="239"/>
                  </a:lnTo>
                  <a:lnTo>
                    <a:pt x="1098" y="241"/>
                  </a:lnTo>
                  <a:lnTo>
                    <a:pt x="1096" y="241"/>
                  </a:lnTo>
                  <a:lnTo>
                    <a:pt x="1091" y="243"/>
                  </a:lnTo>
                  <a:lnTo>
                    <a:pt x="1089" y="246"/>
                  </a:lnTo>
                  <a:lnTo>
                    <a:pt x="1086" y="246"/>
                  </a:lnTo>
                  <a:lnTo>
                    <a:pt x="1084" y="248"/>
                  </a:lnTo>
                  <a:lnTo>
                    <a:pt x="1082" y="248"/>
                  </a:lnTo>
                  <a:lnTo>
                    <a:pt x="1079" y="248"/>
                  </a:lnTo>
                  <a:lnTo>
                    <a:pt x="1079" y="246"/>
                  </a:lnTo>
                  <a:lnTo>
                    <a:pt x="1077" y="243"/>
                  </a:lnTo>
                  <a:lnTo>
                    <a:pt x="1072" y="243"/>
                  </a:lnTo>
                  <a:lnTo>
                    <a:pt x="1070" y="243"/>
                  </a:lnTo>
                  <a:lnTo>
                    <a:pt x="1067" y="241"/>
                  </a:lnTo>
                  <a:lnTo>
                    <a:pt x="1072" y="241"/>
                  </a:lnTo>
                  <a:lnTo>
                    <a:pt x="1075" y="243"/>
                  </a:lnTo>
                  <a:lnTo>
                    <a:pt x="1077" y="243"/>
                  </a:lnTo>
                  <a:lnTo>
                    <a:pt x="1082" y="243"/>
                  </a:lnTo>
                  <a:lnTo>
                    <a:pt x="1084" y="241"/>
                  </a:lnTo>
                  <a:lnTo>
                    <a:pt x="1089" y="241"/>
                  </a:lnTo>
                  <a:lnTo>
                    <a:pt x="1091" y="241"/>
                  </a:lnTo>
                  <a:lnTo>
                    <a:pt x="1101" y="239"/>
                  </a:lnTo>
                  <a:lnTo>
                    <a:pt x="1098" y="239"/>
                  </a:lnTo>
                  <a:lnTo>
                    <a:pt x="1096" y="239"/>
                  </a:lnTo>
                  <a:lnTo>
                    <a:pt x="1091" y="239"/>
                  </a:lnTo>
                  <a:lnTo>
                    <a:pt x="1089" y="239"/>
                  </a:lnTo>
                  <a:lnTo>
                    <a:pt x="1091" y="239"/>
                  </a:lnTo>
                  <a:lnTo>
                    <a:pt x="1096" y="236"/>
                  </a:lnTo>
                  <a:lnTo>
                    <a:pt x="1103" y="236"/>
                  </a:lnTo>
                  <a:lnTo>
                    <a:pt x="1105" y="236"/>
                  </a:lnTo>
                  <a:lnTo>
                    <a:pt x="1105" y="236"/>
                  </a:lnTo>
                  <a:lnTo>
                    <a:pt x="1108" y="234"/>
                  </a:lnTo>
                  <a:lnTo>
                    <a:pt x="1110" y="234"/>
                  </a:lnTo>
                  <a:lnTo>
                    <a:pt x="1112" y="234"/>
                  </a:lnTo>
                  <a:lnTo>
                    <a:pt x="1115" y="234"/>
                  </a:lnTo>
                  <a:lnTo>
                    <a:pt x="1117" y="234"/>
                  </a:lnTo>
                  <a:lnTo>
                    <a:pt x="1117" y="234"/>
                  </a:lnTo>
                  <a:lnTo>
                    <a:pt x="1117" y="232"/>
                  </a:lnTo>
                  <a:lnTo>
                    <a:pt x="1117" y="232"/>
                  </a:lnTo>
                  <a:lnTo>
                    <a:pt x="1117" y="229"/>
                  </a:lnTo>
                  <a:lnTo>
                    <a:pt x="1115" y="229"/>
                  </a:lnTo>
                  <a:lnTo>
                    <a:pt x="1112" y="229"/>
                  </a:lnTo>
                  <a:lnTo>
                    <a:pt x="1110" y="229"/>
                  </a:lnTo>
                  <a:lnTo>
                    <a:pt x="1110" y="227"/>
                  </a:lnTo>
                  <a:lnTo>
                    <a:pt x="1110" y="227"/>
                  </a:lnTo>
                  <a:lnTo>
                    <a:pt x="1108" y="227"/>
                  </a:lnTo>
                  <a:lnTo>
                    <a:pt x="1108" y="229"/>
                  </a:lnTo>
                  <a:lnTo>
                    <a:pt x="1105" y="229"/>
                  </a:lnTo>
                  <a:lnTo>
                    <a:pt x="1103" y="229"/>
                  </a:lnTo>
                  <a:lnTo>
                    <a:pt x="1098" y="227"/>
                  </a:lnTo>
                  <a:lnTo>
                    <a:pt x="1098" y="227"/>
                  </a:lnTo>
                  <a:lnTo>
                    <a:pt x="1096" y="227"/>
                  </a:lnTo>
                  <a:lnTo>
                    <a:pt x="1096" y="225"/>
                  </a:lnTo>
                  <a:lnTo>
                    <a:pt x="1093" y="225"/>
                  </a:lnTo>
                  <a:lnTo>
                    <a:pt x="1093" y="225"/>
                  </a:lnTo>
                  <a:lnTo>
                    <a:pt x="1093" y="222"/>
                  </a:lnTo>
                  <a:lnTo>
                    <a:pt x="1091" y="225"/>
                  </a:lnTo>
                  <a:lnTo>
                    <a:pt x="1089" y="227"/>
                  </a:lnTo>
                  <a:lnTo>
                    <a:pt x="1086" y="227"/>
                  </a:lnTo>
                  <a:lnTo>
                    <a:pt x="1089" y="222"/>
                  </a:lnTo>
                  <a:lnTo>
                    <a:pt x="1086" y="222"/>
                  </a:lnTo>
                  <a:lnTo>
                    <a:pt x="1086" y="222"/>
                  </a:lnTo>
                  <a:lnTo>
                    <a:pt x="1084" y="222"/>
                  </a:lnTo>
                  <a:lnTo>
                    <a:pt x="1084" y="222"/>
                  </a:lnTo>
                  <a:lnTo>
                    <a:pt x="1079" y="222"/>
                  </a:lnTo>
                  <a:lnTo>
                    <a:pt x="1077" y="222"/>
                  </a:lnTo>
                  <a:lnTo>
                    <a:pt x="1077" y="222"/>
                  </a:lnTo>
                  <a:lnTo>
                    <a:pt x="1079" y="220"/>
                  </a:lnTo>
                  <a:lnTo>
                    <a:pt x="1079" y="220"/>
                  </a:lnTo>
                  <a:lnTo>
                    <a:pt x="1077" y="217"/>
                  </a:lnTo>
                  <a:lnTo>
                    <a:pt x="1079" y="217"/>
                  </a:lnTo>
                  <a:lnTo>
                    <a:pt x="1079" y="215"/>
                  </a:lnTo>
                  <a:lnTo>
                    <a:pt x="1077" y="215"/>
                  </a:lnTo>
                  <a:lnTo>
                    <a:pt x="1075" y="217"/>
                  </a:lnTo>
                  <a:lnTo>
                    <a:pt x="1075" y="215"/>
                  </a:lnTo>
                  <a:lnTo>
                    <a:pt x="1072" y="215"/>
                  </a:lnTo>
                  <a:lnTo>
                    <a:pt x="1065" y="215"/>
                  </a:lnTo>
                  <a:lnTo>
                    <a:pt x="1067" y="213"/>
                  </a:lnTo>
                  <a:lnTo>
                    <a:pt x="1065" y="213"/>
                  </a:lnTo>
                  <a:lnTo>
                    <a:pt x="1065" y="210"/>
                  </a:lnTo>
                  <a:lnTo>
                    <a:pt x="1058" y="210"/>
                  </a:lnTo>
                  <a:lnTo>
                    <a:pt x="1058" y="208"/>
                  </a:lnTo>
                  <a:lnTo>
                    <a:pt x="1060" y="208"/>
                  </a:lnTo>
                  <a:lnTo>
                    <a:pt x="1060" y="208"/>
                  </a:lnTo>
                  <a:lnTo>
                    <a:pt x="1056" y="208"/>
                  </a:lnTo>
                  <a:lnTo>
                    <a:pt x="1056" y="206"/>
                  </a:lnTo>
                  <a:lnTo>
                    <a:pt x="1058" y="206"/>
                  </a:lnTo>
                  <a:lnTo>
                    <a:pt x="1060" y="206"/>
                  </a:lnTo>
                  <a:lnTo>
                    <a:pt x="1058" y="206"/>
                  </a:lnTo>
                  <a:lnTo>
                    <a:pt x="1056" y="206"/>
                  </a:lnTo>
                  <a:lnTo>
                    <a:pt x="1049" y="206"/>
                  </a:lnTo>
                  <a:lnTo>
                    <a:pt x="1044" y="203"/>
                  </a:lnTo>
                  <a:lnTo>
                    <a:pt x="1046" y="203"/>
                  </a:lnTo>
                  <a:lnTo>
                    <a:pt x="1053" y="203"/>
                  </a:lnTo>
                  <a:lnTo>
                    <a:pt x="1053" y="203"/>
                  </a:lnTo>
                  <a:lnTo>
                    <a:pt x="1051" y="203"/>
                  </a:lnTo>
                  <a:lnTo>
                    <a:pt x="1051" y="201"/>
                  </a:lnTo>
                  <a:lnTo>
                    <a:pt x="1058" y="203"/>
                  </a:lnTo>
                  <a:lnTo>
                    <a:pt x="1060" y="203"/>
                  </a:lnTo>
                  <a:lnTo>
                    <a:pt x="1058" y="201"/>
                  </a:lnTo>
                  <a:lnTo>
                    <a:pt x="1060" y="201"/>
                  </a:lnTo>
                  <a:lnTo>
                    <a:pt x="1065" y="199"/>
                  </a:lnTo>
                  <a:lnTo>
                    <a:pt x="1063" y="196"/>
                  </a:lnTo>
                  <a:lnTo>
                    <a:pt x="1058" y="196"/>
                  </a:lnTo>
                  <a:lnTo>
                    <a:pt x="1058" y="194"/>
                  </a:lnTo>
                  <a:lnTo>
                    <a:pt x="1058" y="194"/>
                  </a:lnTo>
                  <a:lnTo>
                    <a:pt x="1051" y="194"/>
                  </a:lnTo>
                  <a:lnTo>
                    <a:pt x="1051" y="194"/>
                  </a:lnTo>
                  <a:lnTo>
                    <a:pt x="1053" y="194"/>
                  </a:lnTo>
                  <a:lnTo>
                    <a:pt x="1058" y="191"/>
                  </a:lnTo>
                  <a:lnTo>
                    <a:pt x="1058" y="189"/>
                  </a:lnTo>
                  <a:lnTo>
                    <a:pt x="1056" y="189"/>
                  </a:lnTo>
                  <a:lnTo>
                    <a:pt x="1053" y="187"/>
                  </a:lnTo>
                  <a:lnTo>
                    <a:pt x="1053" y="187"/>
                  </a:lnTo>
                  <a:lnTo>
                    <a:pt x="1051" y="187"/>
                  </a:lnTo>
                  <a:lnTo>
                    <a:pt x="1049" y="187"/>
                  </a:lnTo>
                  <a:lnTo>
                    <a:pt x="1049" y="187"/>
                  </a:lnTo>
                  <a:lnTo>
                    <a:pt x="1051" y="187"/>
                  </a:lnTo>
                  <a:lnTo>
                    <a:pt x="1051" y="187"/>
                  </a:lnTo>
                  <a:lnTo>
                    <a:pt x="1049" y="184"/>
                  </a:lnTo>
                  <a:lnTo>
                    <a:pt x="1046" y="184"/>
                  </a:lnTo>
                  <a:lnTo>
                    <a:pt x="1044" y="184"/>
                  </a:lnTo>
                  <a:lnTo>
                    <a:pt x="1041" y="184"/>
                  </a:lnTo>
                  <a:lnTo>
                    <a:pt x="1039" y="184"/>
                  </a:lnTo>
                  <a:lnTo>
                    <a:pt x="1044" y="184"/>
                  </a:lnTo>
                  <a:lnTo>
                    <a:pt x="1046" y="184"/>
                  </a:lnTo>
                  <a:lnTo>
                    <a:pt x="1049" y="182"/>
                  </a:lnTo>
                  <a:lnTo>
                    <a:pt x="1046" y="182"/>
                  </a:lnTo>
                  <a:lnTo>
                    <a:pt x="1046" y="182"/>
                  </a:lnTo>
                  <a:lnTo>
                    <a:pt x="1049" y="182"/>
                  </a:lnTo>
                  <a:lnTo>
                    <a:pt x="1049" y="180"/>
                  </a:lnTo>
                  <a:lnTo>
                    <a:pt x="1044" y="180"/>
                  </a:lnTo>
                  <a:lnTo>
                    <a:pt x="1039" y="180"/>
                  </a:lnTo>
                  <a:lnTo>
                    <a:pt x="1037" y="180"/>
                  </a:lnTo>
                  <a:lnTo>
                    <a:pt x="1037" y="180"/>
                  </a:lnTo>
                  <a:lnTo>
                    <a:pt x="1037" y="180"/>
                  </a:lnTo>
                  <a:lnTo>
                    <a:pt x="1037" y="177"/>
                  </a:lnTo>
                  <a:lnTo>
                    <a:pt x="1039" y="180"/>
                  </a:lnTo>
                  <a:lnTo>
                    <a:pt x="1041" y="177"/>
                  </a:lnTo>
                  <a:lnTo>
                    <a:pt x="1044" y="177"/>
                  </a:lnTo>
                  <a:lnTo>
                    <a:pt x="1044" y="177"/>
                  </a:lnTo>
                  <a:lnTo>
                    <a:pt x="1044" y="177"/>
                  </a:lnTo>
                  <a:lnTo>
                    <a:pt x="1044" y="177"/>
                  </a:lnTo>
                  <a:lnTo>
                    <a:pt x="1044" y="175"/>
                  </a:lnTo>
                  <a:lnTo>
                    <a:pt x="1041" y="175"/>
                  </a:lnTo>
                  <a:lnTo>
                    <a:pt x="1039" y="175"/>
                  </a:lnTo>
                  <a:lnTo>
                    <a:pt x="1039" y="175"/>
                  </a:lnTo>
                  <a:lnTo>
                    <a:pt x="1039" y="173"/>
                  </a:lnTo>
                  <a:lnTo>
                    <a:pt x="1039" y="173"/>
                  </a:lnTo>
                  <a:lnTo>
                    <a:pt x="1039" y="173"/>
                  </a:lnTo>
                  <a:lnTo>
                    <a:pt x="1039" y="173"/>
                  </a:lnTo>
                  <a:lnTo>
                    <a:pt x="1034" y="173"/>
                  </a:lnTo>
                  <a:lnTo>
                    <a:pt x="1032" y="173"/>
                  </a:lnTo>
                  <a:lnTo>
                    <a:pt x="1030" y="173"/>
                  </a:lnTo>
                  <a:lnTo>
                    <a:pt x="1027" y="173"/>
                  </a:lnTo>
                  <a:lnTo>
                    <a:pt x="1025" y="173"/>
                  </a:lnTo>
                  <a:lnTo>
                    <a:pt x="1027" y="173"/>
                  </a:lnTo>
                  <a:lnTo>
                    <a:pt x="1030" y="173"/>
                  </a:lnTo>
                  <a:lnTo>
                    <a:pt x="1034" y="173"/>
                  </a:lnTo>
                  <a:lnTo>
                    <a:pt x="1037" y="170"/>
                  </a:lnTo>
                  <a:lnTo>
                    <a:pt x="1037" y="170"/>
                  </a:lnTo>
                  <a:lnTo>
                    <a:pt x="1037" y="168"/>
                  </a:lnTo>
                  <a:lnTo>
                    <a:pt x="1034" y="170"/>
                  </a:lnTo>
                  <a:lnTo>
                    <a:pt x="1034" y="168"/>
                  </a:lnTo>
                  <a:lnTo>
                    <a:pt x="1034" y="168"/>
                  </a:lnTo>
                  <a:lnTo>
                    <a:pt x="1032" y="168"/>
                  </a:lnTo>
                  <a:lnTo>
                    <a:pt x="1032" y="168"/>
                  </a:lnTo>
                  <a:lnTo>
                    <a:pt x="1030" y="168"/>
                  </a:lnTo>
                  <a:lnTo>
                    <a:pt x="1032" y="165"/>
                  </a:lnTo>
                  <a:lnTo>
                    <a:pt x="1032" y="165"/>
                  </a:lnTo>
                  <a:lnTo>
                    <a:pt x="1030" y="165"/>
                  </a:lnTo>
                  <a:lnTo>
                    <a:pt x="1027" y="165"/>
                  </a:lnTo>
                  <a:lnTo>
                    <a:pt x="1027" y="163"/>
                  </a:lnTo>
                  <a:lnTo>
                    <a:pt x="1030" y="163"/>
                  </a:lnTo>
                  <a:lnTo>
                    <a:pt x="1025" y="163"/>
                  </a:lnTo>
                  <a:lnTo>
                    <a:pt x="1027" y="161"/>
                  </a:lnTo>
                  <a:lnTo>
                    <a:pt x="1025" y="161"/>
                  </a:lnTo>
                  <a:lnTo>
                    <a:pt x="1023" y="161"/>
                  </a:lnTo>
                  <a:lnTo>
                    <a:pt x="1025" y="161"/>
                  </a:lnTo>
                  <a:lnTo>
                    <a:pt x="1025" y="158"/>
                  </a:lnTo>
                  <a:lnTo>
                    <a:pt x="1023" y="158"/>
                  </a:lnTo>
                  <a:lnTo>
                    <a:pt x="1023" y="156"/>
                  </a:lnTo>
                  <a:lnTo>
                    <a:pt x="1023" y="156"/>
                  </a:lnTo>
                  <a:lnTo>
                    <a:pt x="1023" y="156"/>
                  </a:lnTo>
                  <a:lnTo>
                    <a:pt x="1023" y="156"/>
                  </a:lnTo>
                  <a:lnTo>
                    <a:pt x="1020" y="156"/>
                  </a:lnTo>
                  <a:lnTo>
                    <a:pt x="1018" y="156"/>
                  </a:lnTo>
                  <a:lnTo>
                    <a:pt x="1016" y="156"/>
                  </a:lnTo>
                  <a:lnTo>
                    <a:pt x="1016" y="156"/>
                  </a:lnTo>
                  <a:lnTo>
                    <a:pt x="1016" y="158"/>
                  </a:lnTo>
                  <a:lnTo>
                    <a:pt x="1013" y="158"/>
                  </a:lnTo>
                  <a:lnTo>
                    <a:pt x="1008" y="161"/>
                  </a:lnTo>
                  <a:lnTo>
                    <a:pt x="1008" y="163"/>
                  </a:lnTo>
                  <a:lnTo>
                    <a:pt x="1008" y="163"/>
                  </a:lnTo>
                  <a:lnTo>
                    <a:pt x="1011" y="165"/>
                  </a:lnTo>
                  <a:lnTo>
                    <a:pt x="1013" y="165"/>
                  </a:lnTo>
                  <a:lnTo>
                    <a:pt x="1011" y="168"/>
                  </a:lnTo>
                  <a:lnTo>
                    <a:pt x="1011" y="168"/>
                  </a:lnTo>
                  <a:lnTo>
                    <a:pt x="1008" y="168"/>
                  </a:lnTo>
                  <a:lnTo>
                    <a:pt x="1008" y="170"/>
                  </a:lnTo>
                  <a:lnTo>
                    <a:pt x="1006" y="168"/>
                  </a:lnTo>
                  <a:lnTo>
                    <a:pt x="1008" y="170"/>
                  </a:lnTo>
                  <a:lnTo>
                    <a:pt x="1006" y="173"/>
                  </a:lnTo>
                  <a:lnTo>
                    <a:pt x="1004" y="173"/>
                  </a:lnTo>
                  <a:lnTo>
                    <a:pt x="1004" y="173"/>
                  </a:lnTo>
                  <a:lnTo>
                    <a:pt x="1006" y="173"/>
                  </a:lnTo>
                  <a:lnTo>
                    <a:pt x="1004" y="175"/>
                  </a:lnTo>
                  <a:lnTo>
                    <a:pt x="1004" y="175"/>
                  </a:lnTo>
                  <a:lnTo>
                    <a:pt x="1001" y="173"/>
                  </a:lnTo>
                  <a:lnTo>
                    <a:pt x="1001" y="175"/>
                  </a:lnTo>
                  <a:lnTo>
                    <a:pt x="1004" y="175"/>
                  </a:lnTo>
                  <a:lnTo>
                    <a:pt x="1004" y="177"/>
                  </a:lnTo>
                  <a:lnTo>
                    <a:pt x="1001" y="180"/>
                  </a:lnTo>
                  <a:lnTo>
                    <a:pt x="1001" y="180"/>
                  </a:lnTo>
                  <a:lnTo>
                    <a:pt x="1004" y="177"/>
                  </a:lnTo>
                  <a:lnTo>
                    <a:pt x="1001" y="177"/>
                  </a:lnTo>
                  <a:lnTo>
                    <a:pt x="999" y="175"/>
                  </a:lnTo>
                  <a:lnTo>
                    <a:pt x="997" y="175"/>
                  </a:lnTo>
                  <a:lnTo>
                    <a:pt x="994" y="175"/>
                  </a:lnTo>
                  <a:lnTo>
                    <a:pt x="994" y="177"/>
                  </a:lnTo>
                  <a:lnTo>
                    <a:pt x="994" y="180"/>
                  </a:lnTo>
                  <a:lnTo>
                    <a:pt x="987" y="180"/>
                  </a:lnTo>
                  <a:lnTo>
                    <a:pt x="980" y="182"/>
                  </a:lnTo>
                  <a:lnTo>
                    <a:pt x="980" y="184"/>
                  </a:lnTo>
                  <a:lnTo>
                    <a:pt x="978" y="184"/>
                  </a:lnTo>
                  <a:lnTo>
                    <a:pt x="978" y="182"/>
                  </a:lnTo>
                  <a:lnTo>
                    <a:pt x="978" y="182"/>
                  </a:lnTo>
                  <a:lnTo>
                    <a:pt x="978" y="180"/>
                  </a:lnTo>
                  <a:lnTo>
                    <a:pt x="975" y="182"/>
                  </a:lnTo>
                  <a:lnTo>
                    <a:pt x="975" y="180"/>
                  </a:lnTo>
                  <a:lnTo>
                    <a:pt x="975" y="177"/>
                  </a:lnTo>
                  <a:lnTo>
                    <a:pt x="975" y="180"/>
                  </a:lnTo>
                  <a:lnTo>
                    <a:pt x="973" y="182"/>
                  </a:lnTo>
                  <a:lnTo>
                    <a:pt x="971" y="184"/>
                  </a:lnTo>
                  <a:lnTo>
                    <a:pt x="966" y="187"/>
                  </a:lnTo>
                  <a:lnTo>
                    <a:pt x="959" y="189"/>
                  </a:lnTo>
                  <a:lnTo>
                    <a:pt x="968" y="184"/>
                  </a:lnTo>
                  <a:lnTo>
                    <a:pt x="971" y="184"/>
                  </a:lnTo>
                  <a:lnTo>
                    <a:pt x="973" y="180"/>
                  </a:lnTo>
                  <a:lnTo>
                    <a:pt x="973" y="177"/>
                  </a:lnTo>
                  <a:lnTo>
                    <a:pt x="971" y="177"/>
                  </a:lnTo>
                  <a:lnTo>
                    <a:pt x="968" y="175"/>
                  </a:lnTo>
                  <a:lnTo>
                    <a:pt x="968" y="175"/>
                  </a:lnTo>
                  <a:lnTo>
                    <a:pt x="964" y="175"/>
                  </a:lnTo>
                  <a:lnTo>
                    <a:pt x="961" y="175"/>
                  </a:lnTo>
                  <a:lnTo>
                    <a:pt x="959" y="175"/>
                  </a:lnTo>
                  <a:lnTo>
                    <a:pt x="956" y="175"/>
                  </a:lnTo>
                  <a:lnTo>
                    <a:pt x="952" y="177"/>
                  </a:lnTo>
                  <a:lnTo>
                    <a:pt x="949" y="177"/>
                  </a:lnTo>
                  <a:lnTo>
                    <a:pt x="949" y="177"/>
                  </a:lnTo>
                  <a:lnTo>
                    <a:pt x="947" y="177"/>
                  </a:lnTo>
                  <a:lnTo>
                    <a:pt x="945" y="175"/>
                  </a:lnTo>
                  <a:lnTo>
                    <a:pt x="949" y="175"/>
                  </a:lnTo>
                  <a:lnTo>
                    <a:pt x="949" y="175"/>
                  </a:lnTo>
                  <a:lnTo>
                    <a:pt x="949" y="173"/>
                  </a:lnTo>
                  <a:lnTo>
                    <a:pt x="952" y="173"/>
                  </a:lnTo>
                  <a:lnTo>
                    <a:pt x="952" y="173"/>
                  </a:lnTo>
                  <a:lnTo>
                    <a:pt x="954" y="175"/>
                  </a:lnTo>
                  <a:lnTo>
                    <a:pt x="956" y="173"/>
                  </a:lnTo>
                  <a:lnTo>
                    <a:pt x="956" y="173"/>
                  </a:lnTo>
                  <a:lnTo>
                    <a:pt x="956" y="173"/>
                  </a:lnTo>
                  <a:lnTo>
                    <a:pt x="959" y="173"/>
                  </a:lnTo>
                  <a:lnTo>
                    <a:pt x="959" y="173"/>
                  </a:lnTo>
                  <a:lnTo>
                    <a:pt x="959" y="173"/>
                  </a:lnTo>
                  <a:lnTo>
                    <a:pt x="959" y="170"/>
                  </a:lnTo>
                  <a:lnTo>
                    <a:pt x="956" y="170"/>
                  </a:lnTo>
                  <a:lnTo>
                    <a:pt x="956" y="170"/>
                  </a:lnTo>
                  <a:lnTo>
                    <a:pt x="959" y="170"/>
                  </a:lnTo>
                  <a:lnTo>
                    <a:pt x="959" y="168"/>
                  </a:lnTo>
                  <a:lnTo>
                    <a:pt x="959" y="168"/>
                  </a:lnTo>
                  <a:lnTo>
                    <a:pt x="954" y="168"/>
                  </a:lnTo>
                  <a:lnTo>
                    <a:pt x="954" y="168"/>
                  </a:lnTo>
                  <a:lnTo>
                    <a:pt x="956" y="163"/>
                  </a:lnTo>
                  <a:lnTo>
                    <a:pt x="956" y="163"/>
                  </a:lnTo>
                  <a:lnTo>
                    <a:pt x="956" y="163"/>
                  </a:lnTo>
                  <a:lnTo>
                    <a:pt x="956" y="163"/>
                  </a:lnTo>
                  <a:lnTo>
                    <a:pt x="954" y="161"/>
                  </a:lnTo>
                  <a:lnTo>
                    <a:pt x="949" y="161"/>
                  </a:lnTo>
                  <a:lnTo>
                    <a:pt x="940" y="161"/>
                  </a:lnTo>
                  <a:lnTo>
                    <a:pt x="938" y="158"/>
                  </a:lnTo>
                  <a:lnTo>
                    <a:pt x="933" y="158"/>
                  </a:lnTo>
                  <a:lnTo>
                    <a:pt x="933" y="158"/>
                  </a:lnTo>
                  <a:lnTo>
                    <a:pt x="935" y="158"/>
                  </a:lnTo>
                  <a:lnTo>
                    <a:pt x="938" y="158"/>
                  </a:lnTo>
                  <a:lnTo>
                    <a:pt x="942" y="158"/>
                  </a:lnTo>
                  <a:lnTo>
                    <a:pt x="947" y="158"/>
                  </a:lnTo>
                  <a:lnTo>
                    <a:pt x="949" y="158"/>
                  </a:lnTo>
                  <a:lnTo>
                    <a:pt x="952" y="158"/>
                  </a:lnTo>
                  <a:lnTo>
                    <a:pt x="952" y="158"/>
                  </a:lnTo>
                  <a:lnTo>
                    <a:pt x="954" y="158"/>
                  </a:lnTo>
                  <a:lnTo>
                    <a:pt x="956" y="158"/>
                  </a:lnTo>
                  <a:lnTo>
                    <a:pt x="954" y="156"/>
                  </a:lnTo>
                  <a:lnTo>
                    <a:pt x="954" y="154"/>
                  </a:lnTo>
                  <a:lnTo>
                    <a:pt x="952" y="154"/>
                  </a:lnTo>
                  <a:lnTo>
                    <a:pt x="952" y="154"/>
                  </a:lnTo>
                  <a:lnTo>
                    <a:pt x="952" y="151"/>
                  </a:lnTo>
                  <a:lnTo>
                    <a:pt x="952" y="151"/>
                  </a:lnTo>
                  <a:lnTo>
                    <a:pt x="952" y="151"/>
                  </a:lnTo>
                  <a:lnTo>
                    <a:pt x="954" y="149"/>
                  </a:lnTo>
                  <a:lnTo>
                    <a:pt x="956" y="149"/>
                  </a:lnTo>
                  <a:lnTo>
                    <a:pt x="956" y="149"/>
                  </a:lnTo>
                  <a:lnTo>
                    <a:pt x="956" y="147"/>
                  </a:lnTo>
                  <a:lnTo>
                    <a:pt x="954" y="144"/>
                  </a:lnTo>
                  <a:lnTo>
                    <a:pt x="952" y="147"/>
                  </a:lnTo>
                  <a:lnTo>
                    <a:pt x="952" y="147"/>
                  </a:lnTo>
                  <a:lnTo>
                    <a:pt x="947" y="147"/>
                  </a:lnTo>
                  <a:lnTo>
                    <a:pt x="947" y="147"/>
                  </a:lnTo>
                  <a:lnTo>
                    <a:pt x="947" y="147"/>
                  </a:lnTo>
                  <a:lnTo>
                    <a:pt x="945" y="147"/>
                  </a:lnTo>
                  <a:lnTo>
                    <a:pt x="945" y="144"/>
                  </a:lnTo>
                  <a:lnTo>
                    <a:pt x="942" y="147"/>
                  </a:lnTo>
                  <a:lnTo>
                    <a:pt x="938" y="144"/>
                  </a:lnTo>
                  <a:lnTo>
                    <a:pt x="935" y="147"/>
                  </a:lnTo>
                  <a:lnTo>
                    <a:pt x="935" y="144"/>
                  </a:lnTo>
                  <a:lnTo>
                    <a:pt x="935" y="144"/>
                  </a:lnTo>
                  <a:lnTo>
                    <a:pt x="930" y="144"/>
                  </a:lnTo>
                  <a:lnTo>
                    <a:pt x="928" y="144"/>
                  </a:lnTo>
                  <a:lnTo>
                    <a:pt x="928" y="144"/>
                  </a:lnTo>
                  <a:lnTo>
                    <a:pt x="928" y="142"/>
                  </a:lnTo>
                  <a:lnTo>
                    <a:pt x="926" y="142"/>
                  </a:lnTo>
                  <a:lnTo>
                    <a:pt x="923" y="142"/>
                  </a:lnTo>
                  <a:lnTo>
                    <a:pt x="923" y="142"/>
                  </a:lnTo>
                  <a:lnTo>
                    <a:pt x="923" y="139"/>
                  </a:lnTo>
                  <a:lnTo>
                    <a:pt x="926" y="139"/>
                  </a:lnTo>
                  <a:lnTo>
                    <a:pt x="926" y="139"/>
                  </a:lnTo>
                  <a:lnTo>
                    <a:pt x="928" y="137"/>
                  </a:lnTo>
                  <a:lnTo>
                    <a:pt x="926" y="137"/>
                  </a:lnTo>
                  <a:lnTo>
                    <a:pt x="923" y="137"/>
                  </a:lnTo>
                  <a:lnTo>
                    <a:pt x="921" y="137"/>
                  </a:lnTo>
                  <a:lnTo>
                    <a:pt x="921" y="137"/>
                  </a:lnTo>
                  <a:lnTo>
                    <a:pt x="919" y="139"/>
                  </a:lnTo>
                  <a:lnTo>
                    <a:pt x="919" y="137"/>
                  </a:lnTo>
                  <a:lnTo>
                    <a:pt x="921" y="137"/>
                  </a:lnTo>
                  <a:lnTo>
                    <a:pt x="921" y="137"/>
                  </a:lnTo>
                  <a:lnTo>
                    <a:pt x="919" y="135"/>
                  </a:lnTo>
                  <a:lnTo>
                    <a:pt x="919" y="132"/>
                  </a:lnTo>
                  <a:lnTo>
                    <a:pt x="916" y="132"/>
                  </a:lnTo>
                  <a:lnTo>
                    <a:pt x="914" y="132"/>
                  </a:lnTo>
                  <a:lnTo>
                    <a:pt x="914" y="135"/>
                  </a:lnTo>
                  <a:lnTo>
                    <a:pt x="914" y="135"/>
                  </a:lnTo>
                  <a:lnTo>
                    <a:pt x="912" y="135"/>
                  </a:lnTo>
                  <a:lnTo>
                    <a:pt x="912" y="135"/>
                  </a:lnTo>
                  <a:lnTo>
                    <a:pt x="914" y="132"/>
                  </a:lnTo>
                  <a:lnTo>
                    <a:pt x="914" y="130"/>
                  </a:lnTo>
                  <a:lnTo>
                    <a:pt x="914" y="130"/>
                  </a:lnTo>
                  <a:lnTo>
                    <a:pt x="912" y="130"/>
                  </a:lnTo>
                  <a:lnTo>
                    <a:pt x="907" y="130"/>
                  </a:lnTo>
                  <a:lnTo>
                    <a:pt x="904" y="128"/>
                  </a:lnTo>
                  <a:lnTo>
                    <a:pt x="897" y="125"/>
                  </a:lnTo>
                  <a:lnTo>
                    <a:pt x="895" y="128"/>
                  </a:lnTo>
                  <a:lnTo>
                    <a:pt x="886" y="130"/>
                  </a:lnTo>
                  <a:lnTo>
                    <a:pt x="886" y="130"/>
                  </a:lnTo>
                  <a:lnTo>
                    <a:pt x="886" y="130"/>
                  </a:lnTo>
                  <a:lnTo>
                    <a:pt x="881" y="130"/>
                  </a:lnTo>
                  <a:lnTo>
                    <a:pt x="881" y="130"/>
                  </a:lnTo>
                  <a:lnTo>
                    <a:pt x="881" y="128"/>
                  </a:lnTo>
                  <a:lnTo>
                    <a:pt x="876" y="128"/>
                  </a:lnTo>
                  <a:lnTo>
                    <a:pt x="874" y="130"/>
                  </a:lnTo>
                  <a:lnTo>
                    <a:pt x="874" y="130"/>
                  </a:lnTo>
                  <a:lnTo>
                    <a:pt x="874" y="128"/>
                  </a:lnTo>
                  <a:lnTo>
                    <a:pt x="871" y="128"/>
                  </a:lnTo>
                  <a:lnTo>
                    <a:pt x="867" y="128"/>
                  </a:lnTo>
                  <a:lnTo>
                    <a:pt x="864" y="128"/>
                  </a:lnTo>
                  <a:lnTo>
                    <a:pt x="864" y="128"/>
                  </a:lnTo>
                  <a:lnTo>
                    <a:pt x="864" y="125"/>
                  </a:lnTo>
                  <a:lnTo>
                    <a:pt x="857" y="125"/>
                  </a:lnTo>
                  <a:lnTo>
                    <a:pt x="850" y="125"/>
                  </a:lnTo>
                  <a:lnTo>
                    <a:pt x="848" y="125"/>
                  </a:lnTo>
                  <a:lnTo>
                    <a:pt x="848" y="125"/>
                  </a:lnTo>
                  <a:lnTo>
                    <a:pt x="845" y="125"/>
                  </a:lnTo>
                  <a:lnTo>
                    <a:pt x="843" y="125"/>
                  </a:lnTo>
                  <a:lnTo>
                    <a:pt x="841" y="128"/>
                  </a:lnTo>
                  <a:lnTo>
                    <a:pt x="838" y="130"/>
                  </a:lnTo>
                  <a:lnTo>
                    <a:pt x="838" y="130"/>
                  </a:lnTo>
                  <a:lnTo>
                    <a:pt x="838" y="130"/>
                  </a:lnTo>
                  <a:lnTo>
                    <a:pt x="838" y="132"/>
                  </a:lnTo>
                  <a:lnTo>
                    <a:pt x="841" y="135"/>
                  </a:lnTo>
                  <a:lnTo>
                    <a:pt x="841" y="135"/>
                  </a:lnTo>
                  <a:lnTo>
                    <a:pt x="843" y="137"/>
                  </a:lnTo>
                  <a:lnTo>
                    <a:pt x="845" y="137"/>
                  </a:lnTo>
                  <a:lnTo>
                    <a:pt x="845" y="137"/>
                  </a:lnTo>
                  <a:lnTo>
                    <a:pt x="848" y="137"/>
                  </a:lnTo>
                  <a:lnTo>
                    <a:pt x="848" y="137"/>
                  </a:lnTo>
                  <a:lnTo>
                    <a:pt x="848" y="137"/>
                  </a:lnTo>
                  <a:lnTo>
                    <a:pt x="848" y="139"/>
                  </a:lnTo>
                  <a:lnTo>
                    <a:pt x="848" y="139"/>
                  </a:lnTo>
                  <a:lnTo>
                    <a:pt x="845" y="139"/>
                  </a:lnTo>
                  <a:lnTo>
                    <a:pt x="845" y="142"/>
                  </a:lnTo>
                  <a:lnTo>
                    <a:pt x="845" y="142"/>
                  </a:lnTo>
                  <a:lnTo>
                    <a:pt x="843" y="142"/>
                  </a:lnTo>
                  <a:lnTo>
                    <a:pt x="841" y="144"/>
                  </a:lnTo>
                  <a:lnTo>
                    <a:pt x="838" y="147"/>
                  </a:lnTo>
                  <a:lnTo>
                    <a:pt x="838" y="149"/>
                  </a:lnTo>
                  <a:lnTo>
                    <a:pt x="841" y="149"/>
                  </a:lnTo>
                  <a:lnTo>
                    <a:pt x="843" y="149"/>
                  </a:lnTo>
                  <a:lnTo>
                    <a:pt x="845" y="149"/>
                  </a:lnTo>
                  <a:lnTo>
                    <a:pt x="845" y="149"/>
                  </a:lnTo>
                  <a:lnTo>
                    <a:pt x="848" y="149"/>
                  </a:lnTo>
                  <a:lnTo>
                    <a:pt x="848" y="149"/>
                  </a:lnTo>
                  <a:lnTo>
                    <a:pt x="843" y="151"/>
                  </a:lnTo>
                  <a:lnTo>
                    <a:pt x="843" y="151"/>
                  </a:lnTo>
                  <a:lnTo>
                    <a:pt x="845" y="151"/>
                  </a:lnTo>
                  <a:lnTo>
                    <a:pt x="845" y="154"/>
                  </a:lnTo>
                  <a:lnTo>
                    <a:pt x="848" y="156"/>
                  </a:lnTo>
                  <a:lnTo>
                    <a:pt x="848" y="156"/>
                  </a:lnTo>
                  <a:lnTo>
                    <a:pt x="848" y="156"/>
                  </a:lnTo>
                  <a:lnTo>
                    <a:pt x="848" y="158"/>
                  </a:lnTo>
                  <a:lnTo>
                    <a:pt x="848" y="158"/>
                  </a:lnTo>
                  <a:lnTo>
                    <a:pt x="845" y="158"/>
                  </a:lnTo>
                  <a:lnTo>
                    <a:pt x="845" y="158"/>
                  </a:lnTo>
                  <a:lnTo>
                    <a:pt x="850" y="161"/>
                  </a:lnTo>
                  <a:lnTo>
                    <a:pt x="853" y="158"/>
                  </a:lnTo>
                  <a:lnTo>
                    <a:pt x="850" y="161"/>
                  </a:lnTo>
                  <a:lnTo>
                    <a:pt x="850" y="161"/>
                  </a:lnTo>
                  <a:lnTo>
                    <a:pt x="850" y="163"/>
                  </a:lnTo>
                  <a:lnTo>
                    <a:pt x="850" y="163"/>
                  </a:lnTo>
                  <a:lnTo>
                    <a:pt x="850" y="163"/>
                  </a:lnTo>
                  <a:lnTo>
                    <a:pt x="855" y="165"/>
                  </a:lnTo>
                  <a:lnTo>
                    <a:pt x="850" y="165"/>
                  </a:lnTo>
                  <a:lnTo>
                    <a:pt x="848" y="165"/>
                  </a:lnTo>
                  <a:lnTo>
                    <a:pt x="845" y="163"/>
                  </a:lnTo>
                  <a:lnTo>
                    <a:pt x="843" y="165"/>
                  </a:lnTo>
                  <a:lnTo>
                    <a:pt x="843" y="168"/>
                  </a:lnTo>
                  <a:lnTo>
                    <a:pt x="845" y="168"/>
                  </a:lnTo>
                  <a:lnTo>
                    <a:pt x="845" y="170"/>
                  </a:lnTo>
                  <a:lnTo>
                    <a:pt x="841" y="170"/>
                  </a:lnTo>
                  <a:lnTo>
                    <a:pt x="841" y="170"/>
                  </a:lnTo>
                  <a:lnTo>
                    <a:pt x="836" y="170"/>
                  </a:lnTo>
                  <a:lnTo>
                    <a:pt x="834" y="170"/>
                  </a:lnTo>
                  <a:lnTo>
                    <a:pt x="831" y="173"/>
                  </a:lnTo>
                  <a:lnTo>
                    <a:pt x="831" y="173"/>
                  </a:lnTo>
                  <a:lnTo>
                    <a:pt x="831" y="175"/>
                  </a:lnTo>
                  <a:lnTo>
                    <a:pt x="831" y="175"/>
                  </a:lnTo>
                  <a:lnTo>
                    <a:pt x="831" y="175"/>
                  </a:lnTo>
                  <a:lnTo>
                    <a:pt x="831" y="177"/>
                  </a:lnTo>
                  <a:lnTo>
                    <a:pt x="836" y="177"/>
                  </a:lnTo>
                  <a:lnTo>
                    <a:pt x="841" y="180"/>
                  </a:lnTo>
                  <a:lnTo>
                    <a:pt x="841" y="182"/>
                  </a:lnTo>
                  <a:lnTo>
                    <a:pt x="845" y="182"/>
                  </a:lnTo>
                  <a:lnTo>
                    <a:pt x="848" y="182"/>
                  </a:lnTo>
                  <a:lnTo>
                    <a:pt x="848" y="182"/>
                  </a:lnTo>
                  <a:lnTo>
                    <a:pt x="848" y="184"/>
                  </a:lnTo>
                  <a:lnTo>
                    <a:pt x="850" y="184"/>
                  </a:lnTo>
                  <a:lnTo>
                    <a:pt x="850" y="187"/>
                  </a:lnTo>
                  <a:lnTo>
                    <a:pt x="853" y="191"/>
                  </a:lnTo>
                  <a:lnTo>
                    <a:pt x="855" y="196"/>
                  </a:lnTo>
                  <a:lnTo>
                    <a:pt x="855" y="199"/>
                  </a:lnTo>
                  <a:lnTo>
                    <a:pt x="855" y="199"/>
                  </a:lnTo>
                  <a:lnTo>
                    <a:pt x="857" y="201"/>
                  </a:lnTo>
                  <a:lnTo>
                    <a:pt x="857" y="203"/>
                  </a:lnTo>
                  <a:lnTo>
                    <a:pt x="857" y="206"/>
                  </a:lnTo>
                  <a:lnTo>
                    <a:pt x="860" y="208"/>
                  </a:lnTo>
                  <a:lnTo>
                    <a:pt x="860" y="210"/>
                  </a:lnTo>
                  <a:lnTo>
                    <a:pt x="860" y="208"/>
                  </a:lnTo>
                  <a:lnTo>
                    <a:pt x="862" y="206"/>
                  </a:lnTo>
                  <a:lnTo>
                    <a:pt x="862" y="206"/>
                  </a:lnTo>
                  <a:lnTo>
                    <a:pt x="864" y="210"/>
                  </a:lnTo>
                  <a:lnTo>
                    <a:pt x="867" y="210"/>
                  </a:lnTo>
                  <a:lnTo>
                    <a:pt x="864" y="210"/>
                  </a:lnTo>
                  <a:lnTo>
                    <a:pt x="862" y="210"/>
                  </a:lnTo>
                  <a:lnTo>
                    <a:pt x="860" y="210"/>
                  </a:lnTo>
                  <a:lnTo>
                    <a:pt x="857" y="210"/>
                  </a:lnTo>
                  <a:lnTo>
                    <a:pt x="857" y="210"/>
                  </a:lnTo>
                  <a:lnTo>
                    <a:pt x="855" y="213"/>
                  </a:lnTo>
                  <a:lnTo>
                    <a:pt x="850" y="217"/>
                  </a:lnTo>
                  <a:lnTo>
                    <a:pt x="848" y="220"/>
                  </a:lnTo>
                  <a:lnTo>
                    <a:pt x="850" y="220"/>
                  </a:lnTo>
                  <a:lnTo>
                    <a:pt x="848" y="222"/>
                  </a:lnTo>
                  <a:lnTo>
                    <a:pt x="843" y="225"/>
                  </a:lnTo>
                  <a:lnTo>
                    <a:pt x="841" y="225"/>
                  </a:lnTo>
                  <a:lnTo>
                    <a:pt x="834" y="227"/>
                  </a:lnTo>
                  <a:lnTo>
                    <a:pt x="829" y="229"/>
                  </a:lnTo>
                  <a:lnTo>
                    <a:pt x="824" y="232"/>
                  </a:lnTo>
                  <a:lnTo>
                    <a:pt x="819" y="232"/>
                  </a:lnTo>
                  <a:lnTo>
                    <a:pt x="819" y="232"/>
                  </a:lnTo>
                  <a:lnTo>
                    <a:pt x="822" y="234"/>
                  </a:lnTo>
                  <a:lnTo>
                    <a:pt x="824" y="234"/>
                  </a:lnTo>
                  <a:lnTo>
                    <a:pt x="827" y="236"/>
                  </a:lnTo>
                  <a:lnTo>
                    <a:pt x="829" y="239"/>
                  </a:lnTo>
                  <a:lnTo>
                    <a:pt x="829" y="241"/>
                  </a:lnTo>
                  <a:lnTo>
                    <a:pt x="829" y="241"/>
                  </a:lnTo>
                  <a:lnTo>
                    <a:pt x="829" y="243"/>
                  </a:lnTo>
                  <a:lnTo>
                    <a:pt x="829" y="248"/>
                  </a:lnTo>
                  <a:lnTo>
                    <a:pt x="829" y="248"/>
                  </a:lnTo>
                  <a:lnTo>
                    <a:pt x="831" y="255"/>
                  </a:lnTo>
                  <a:lnTo>
                    <a:pt x="831" y="255"/>
                  </a:lnTo>
                  <a:lnTo>
                    <a:pt x="831" y="255"/>
                  </a:lnTo>
                  <a:lnTo>
                    <a:pt x="831" y="258"/>
                  </a:lnTo>
                  <a:lnTo>
                    <a:pt x="831" y="260"/>
                  </a:lnTo>
                  <a:lnTo>
                    <a:pt x="834" y="260"/>
                  </a:lnTo>
                  <a:lnTo>
                    <a:pt x="834" y="260"/>
                  </a:lnTo>
                  <a:lnTo>
                    <a:pt x="836" y="262"/>
                  </a:lnTo>
                  <a:lnTo>
                    <a:pt x="836" y="262"/>
                  </a:lnTo>
                  <a:lnTo>
                    <a:pt x="838" y="262"/>
                  </a:lnTo>
                  <a:lnTo>
                    <a:pt x="843" y="262"/>
                  </a:lnTo>
                  <a:lnTo>
                    <a:pt x="843" y="262"/>
                  </a:lnTo>
                  <a:lnTo>
                    <a:pt x="841" y="265"/>
                  </a:lnTo>
                  <a:lnTo>
                    <a:pt x="836" y="262"/>
                  </a:lnTo>
                  <a:lnTo>
                    <a:pt x="836" y="265"/>
                  </a:lnTo>
                  <a:lnTo>
                    <a:pt x="834" y="265"/>
                  </a:lnTo>
                  <a:lnTo>
                    <a:pt x="834" y="267"/>
                  </a:lnTo>
                  <a:lnTo>
                    <a:pt x="831" y="267"/>
                  </a:lnTo>
                  <a:lnTo>
                    <a:pt x="831" y="269"/>
                  </a:lnTo>
                  <a:lnTo>
                    <a:pt x="829" y="269"/>
                  </a:lnTo>
                  <a:lnTo>
                    <a:pt x="829" y="269"/>
                  </a:lnTo>
                  <a:lnTo>
                    <a:pt x="831" y="272"/>
                  </a:lnTo>
                  <a:lnTo>
                    <a:pt x="834" y="272"/>
                  </a:lnTo>
                  <a:lnTo>
                    <a:pt x="834" y="274"/>
                  </a:lnTo>
                  <a:lnTo>
                    <a:pt x="831" y="274"/>
                  </a:lnTo>
                  <a:lnTo>
                    <a:pt x="831" y="274"/>
                  </a:lnTo>
                  <a:lnTo>
                    <a:pt x="831" y="276"/>
                  </a:lnTo>
                  <a:lnTo>
                    <a:pt x="829" y="276"/>
                  </a:lnTo>
                  <a:lnTo>
                    <a:pt x="829" y="274"/>
                  </a:lnTo>
                  <a:lnTo>
                    <a:pt x="824" y="272"/>
                  </a:lnTo>
                  <a:lnTo>
                    <a:pt x="824" y="272"/>
                  </a:lnTo>
                  <a:lnTo>
                    <a:pt x="824" y="272"/>
                  </a:lnTo>
                  <a:lnTo>
                    <a:pt x="822" y="272"/>
                  </a:lnTo>
                  <a:lnTo>
                    <a:pt x="822" y="272"/>
                  </a:lnTo>
                  <a:lnTo>
                    <a:pt x="822" y="274"/>
                  </a:lnTo>
                  <a:lnTo>
                    <a:pt x="819" y="274"/>
                  </a:lnTo>
                  <a:lnTo>
                    <a:pt x="819" y="274"/>
                  </a:lnTo>
                  <a:lnTo>
                    <a:pt x="819" y="279"/>
                  </a:lnTo>
                  <a:lnTo>
                    <a:pt x="817" y="279"/>
                  </a:lnTo>
                  <a:lnTo>
                    <a:pt x="815" y="276"/>
                  </a:lnTo>
                  <a:lnTo>
                    <a:pt x="812" y="276"/>
                  </a:lnTo>
                  <a:lnTo>
                    <a:pt x="810" y="276"/>
                  </a:lnTo>
                  <a:lnTo>
                    <a:pt x="808" y="276"/>
                  </a:lnTo>
                  <a:lnTo>
                    <a:pt x="808" y="276"/>
                  </a:lnTo>
                  <a:lnTo>
                    <a:pt x="801" y="279"/>
                  </a:lnTo>
                  <a:lnTo>
                    <a:pt x="808" y="274"/>
                  </a:lnTo>
                  <a:lnTo>
                    <a:pt x="808" y="274"/>
                  </a:lnTo>
                  <a:lnTo>
                    <a:pt x="808" y="272"/>
                  </a:lnTo>
                  <a:lnTo>
                    <a:pt x="805" y="269"/>
                  </a:lnTo>
                  <a:lnTo>
                    <a:pt x="798" y="265"/>
                  </a:lnTo>
                  <a:lnTo>
                    <a:pt x="796" y="265"/>
                  </a:lnTo>
                  <a:lnTo>
                    <a:pt x="793" y="265"/>
                  </a:lnTo>
                  <a:lnTo>
                    <a:pt x="786" y="265"/>
                  </a:lnTo>
                  <a:lnTo>
                    <a:pt x="786" y="265"/>
                  </a:lnTo>
                  <a:lnTo>
                    <a:pt x="789" y="265"/>
                  </a:lnTo>
                  <a:lnTo>
                    <a:pt x="793" y="262"/>
                  </a:lnTo>
                  <a:lnTo>
                    <a:pt x="796" y="262"/>
                  </a:lnTo>
                  <a:lnTo>
                    <a:pt x="796" y="262"/>
                  </a:lnTo>
                  <a:lnTo>
                    <a:pt x="793" y="260"/>
                  </a:lnTo>
                  <a:lnTo>
                    <a:pt x="793" y="260"/>
                  </a:lnTo>
                  <a:lnTo>
                    <a:pt x="791" y="258"/>
                  </a:lnTo>
                  <a:lnTo>
                    <a:pt x="789" y="258"/>
                  </a:lnTo>
                  <a:lnTo>
                    <a:pt x="786" y="255"/>
                  </a:lnTo>
                  <a:lnTo>
                    <a:pt x="786" y="255"/>
                  </a:lnTo>
                  <a:lnTo>
                    <a:pt x="784" y="255"/>
                  </a:lnTo>
                  <a:lnTo>
                    <a:pt x="784" y="253"/>
                  </a:lnTo>
                  <a:lnTo>
                    <a:pt x="784" y="250"/>
                  </a:lnTo>
                  <a:lnTo>
                    <a:pt x="786" y="248"/>
                  </a:lnTo>
                  <a:lnTo>
                    <a:pt x="784" y="243"/>
                  </a:lnTo>
                  <a:lnTo>
                    <a:pt x="784" y="241"/>
                  </a:lnTo>
                  <a:lnTo>
                    <a:pt x="784" y="239"/>
                  </a:lnTo>
                  <a:lnTo>
                    <a:pt x="782" y="239"/>
                  </a:lnTo>
                  <a:lnTo>
                    <a:pt x="784" y="236"/>
                  </a:lnTo>
                  <a:lnTo>
                    <a:pt x="784" y="232"/>
                  </a:lnTo>
                  <a:lnTo>
                    <a:pt x="784" y="227"/>
                  </a:lnTo>
                  <a:lnTo>
                    <a:pt x="784" y="225"/>
                  </a:lnTo>
                  <a:lnTo>
                    <a:pt x="782" y="225"/>
                  </a:lnTo>
                  <a:lnTo>
                    <a:pt x="779" y="225"/>
                  </a:lnTo>
                  <a:lnTo>
                    <a:pt x="777" y="225"/>
                  </a:lnTo>
                  <a:lnTo>
                    <a:pt x="775" y="225"/>
                  </a:lnTo>
                  <a:lnTo>
                    <a:pt x="775" y="222"/>
                  </a:lnTo>
                  <a:lnTo>
                    <a:pt x="772" y="222"/>
                  </a:lnTo>
                  <a:lnTo>
                    <a:pt x="772" y="222"/>
                  </a:lnTo>
                  <a:lnTo>
                    <a:pt x="770" y="222"/>
                  </a:lnTo>
                  <a:lnTo>
                    <a:pt x="765" y="225"/>
                  </a:lnTo>
                  <a:lnTo>
                    <a:pt x="758" y="222"/>
                  </a:lnTo>
                  <a:lnTo>
                    <a:pt x="744" y="222"/>
                  </a:lnTo>
                  <a:lnTo>
                    <a:pt x="744" y="225"/>
                  </a:lnTo>
                  <a:lnTo>
                    <a:pt x="741" y="225"/>
                  </a:lnTo>
                  <a:lnTo>
                    <a:pt x="739" y="229"/>
                  </a:lnTo>
                  <a:lnTo>
                    <a:pt x="741" y="227"/>
                  </a:lnTo>
                  <a:lnTo>
                    <a:pt x="741" y="225"/>
                  </a:lnTo>
                  <a:lnTo>
                    <a:pt x="744" y="222"/>
                  </a:lnTo>
                  <a:lnTo>
                    <a:pt x="744" y="222"/>
                  </a:lnTo>
                  <a:lnTo>
                    <a:pt x="739" y="220"/>
                  </a:lnTo>
                  <a:lnTo>
                    <a:pt x="739" y="220"/>
                  </a:lnTo>
                  <a:lnTo>
                    <a:pt x="734" y="217"/>
                  </a:lnTo>
                  <a:lnTo>
                    <a:pt x="725" y="215"/>
                  </a:lnTo>
                  <a:lnTo>
                    <a:pt x="723" y="215"/>
                  </a:lnTo>
                  <a:lnTo>
                    <a:pt x="720" y="215"/>
                  </a:lnTo>
                  <a:lnTo>
                    <a:pt x="718" y="215"/>
                  </a:lnTo>
                  <a:lnTo>
                    <a:pt x="715" y="215"/>
                  </a:lnTo>
                  <a:lnTo>
                    <a:pt x="715" y="213"/>
                  </a:lnTo>
                  <a:lnTo>
                    <a:pt x="713" y="213"/>
                  </a:lnTo>
                  <a:lnTo>
                    <a:pt x="713" y="213"/>
                  </a:lnTo>
                  <a:lnTo>
                    <a:pt x="711" y="213"/>
                  </a:lnTo>
                  <a:lnTo>
                    <a:pt x="711" y="213"/>
                  </a:lnTo>
                  <a:lnTo>
                    <a:pt x="711" y="210"/>
                  </a:lnTo>
                  <a:lnTo>
                    <a:pt x="706" y="208"/>
                  </a:lnTo>
                  <a:lnTo>
                    <a:pt x="701" y="206"/>
                  </a:lnTo>
                  <a:lnTo>
                    <a:pt x="692" y="203"/>
                  </a:lnTo>
                  <a:lnTo>
                    <a:pt x="692" y="203"/>
                  </a:lnTo>
                  <a:lnTo>
                    <a:pt x="687" y="201"/>
                  </a:lnTo>
                  <a:lnTo>
                    <a:pt x="680" y="201"/>
                  </a:lnTo>
                  <a:lnTo>
                    <a:pt x="678" y="199"/>
                  </a:lnTo>
                  <a:lnTo>
                    <a:pt x="675" y="199"/>
                  </a:lnTo>
                  <a:lnTo>
                    <a:pt x="673" y="199"/>
                  </a:lnTo>
                  <a:lnTo>
                    <a:pt x="671" y="196"/>
                  </a:lnTo>
                  <a:lnTo>
                    <a:pt x="666" y="196"/>
                  </a:lnTo>
                  <a:lnTo>
                    <a:pt x="654" y="199"/>
                  </a:lnTo>
                  <a:lnTo>
                    <a:pt x="649" y="201"/>
                  </a:lnTo>
                  <a:lnTo>
                    <a:pt x="649" y="201"/>
                  </a:lnTo>
                  <a:lnTo>
                    <a:pt x="649" y="199"/>
                  </a:lnTo>
                  <a:lnTo>
                    <a:pt x="645" y="201"/>
                  </a:lnTo>
                  <a:lnTo>
                    <a:pt x="645" y="201"/>
                  </a:lnTo>
                  <a:lnTo>
                    <a:pt x="645" y="201"/>
                  </a:lnTo>
                  <a:lnTo>
                    <a:pt x="647" y="199"/>
                  </a:lnTo>
                  <a:lnTo>
                    <a:pt x="647" y="199"/>
                  </a:lnTo>
                  <a:lnTo>
                    <a:pt x="647" y="196"/>
                  </a:lnTo>
                  <a:lnTo>
                    <a:pt x="647" y="194"/>
                  </a:lnTo>
                  <a:lnTo>
                    <a:pt x="645" y="191"/>
                  </a:lnTo>
                  <a:lnTo>
                    <a:pt x="645" y="189"/>
                  </a:lnTo>
                  <a:lnTo>
                    <a:pt x="645" y="187"/>
                  </a:lnTo>
                  <a:lnTo>
                    <a:pt x="640" y="180"/>
                  </a:lnTo>
                  <a:lnTo>
                    <a:pt x="640" y="177"/>
                  </a:lnTo>
                  <a:lnTo>
                    <a:pt x="638" y="177"/>
                  </a:lnTo>
                  <a:lnTo>
                    <a:pt x="635" y="175"/>
                  </a:lnTo>
                  <a:lnTo>
                    <a:pt x="635" y="175"/>
                  </a:lnTo>
                  <a:lnTo>
                    <a:pt x="633" y="175"/>
                  </a:lnTo>
                  <a:lnTo>
                    <a:pt x="633" y="175"/>
                  </a:lnTo>
                  <a:lnTo>
                    <a:pt x="626" y="175"/>
                  </a:lnTo>
                  <a:lnTo>
                    <a:pt x="623" y="175"/>
                  </a:lnTo>
                  <a:lnTo>
                    <a:pt x="623" y="180"/>
                  </a:lnTo>
                  <a:lnTo>
                    <a:pt x="623" y="180"/>
                  </a:lnTo>
                  <a:lnTo>
                    <a:pt x="623" y="177"/>
                  </a:lnTo>
                  <a:lnTo>
                    <a:pt x="623" y="175"/>
                  </a:lnTo>
                  <a:lnTo>
                    <a:pt x="621" y="175"/>
                  </a:lnTo>
                  <a:lnTo>
                    <a:pt x="621" y="175"/>
                  </a:lnTo>
                  <a:lnTo>
                    <a:pt x="619" y="175"/>
                  </a:lnTo>
                  <a:lnTo>
                    <a:pt x="619" y="173"/>
                  </a:lnTo>
                  <a:lnTo>
                    <a:pt x="616" y="173"/>
                  </a:lnTo>
                  <a:lnTo>
                    <a:pt x="614" y="173"/>
                  </a:lnTo>
                  <a:lnTo>
                    <a:pt x="616" y="170"/>
                  </a:lnTo>
                  <a:lnTo>
                    <a:pt x="616" y="168"/>
                  </a:lnTo>
                  <a:lnTo>
                    <a:pt x="616" y="168"/>
                  </a:lnTo>
                  <a:lnTo>
                    <a:pt x="616" y="163"/>
                  </a:lnTo>
                  <a:lnTo>
                    <a:pt x="619" y="158"/>
                  </a:lnTo>
                  <a:lnTo>
                    <a:pt x="619" y="158"/>
                  </a:lnTo>
                  <a:lnTo>
                    <a:pt x="619" y="156"/>
                  </a:lnTo>
                  <a:lnTo>
                    <a:pt x="619" y="154"/>
                  </a:lnTo>
                  <a:lnTo>
                    <a:pt x="619" y="151"/>
                  </a:lnTo>
                  <a:lnTo>
                    <a:pt x="621" y="151"/>
                  </a:lnTo>
                  <a:lnTo>
                    <a:pt x="621" y="151"/>
                  </a:lnTo>
                  <a:lnTo>
                    <a:pt x="621" y="149"/>
                  </a:lnTo>
                  <a:lnTo>
                    <a:pt x="623" y="147"/>
                  </a:lnTo>
                  <a:lnTo>
                    <a:pt x="623" y="147"/>
                  </a:lnTo>
                  <a:lnTo>
                    <a:pt x="623" y="144"/>
                  </a:lnTo>
                  <a:lnTo>
                    <a:pt x="626" y="144"/>
                  </a:lnTo>
                  <a:lnTo>
                    <a:pt x="626" y="142"/>
                  </a:lnTo>
                  <a:lnTo>
                    <a:pt x="619" y="142"/>
                  </a:lnTo>
                  <a:lnTo>
                    <a:pt x="621" y="139"/>
                  </a:lnTo>
                  <a:lnTo>
                    <a:pt x="628" y="139"/>
                  </a:lnTo>
                  <a:lnTo>
                    <a:pt x="628" y="139"/>
                  </a:lnTo>
                  <a:lnTo>
                    <a:pt x="633" y="137"/>
                  </a:lnTo>
                  <a:lnTo>
                    <a:pt x="635" y="135"/>
                  </a:lnTo>
                  <a:lnTo>
                    <a:pt x="635" y="135"/>
                  </a:lnTo>
                  <a:lnTo>
                    <a:pt x="635" y="135"/>
                  </a:lnTo>
                  <a:lnTo>
                    <a:pt x="638" y="135"/>
                  </a:lnTo>
                  <a:lnTo>
                    <a:pt x="638" y="132"/>
                  </a:lnTo>
                  <a:lnTo>
                    <a:pt x="640" y="132"/>
                  </a:lnTo>
                  <a:lnTo>
                    <a:pt x="640" y="132"/>
                  </a:lnTo>
                  <a:lnTo>
                    <a:pt x="642" y="130"/>
                  </a:lnTo>
                  <a:lnTo>
                    <a:pt x="640" y="130"/>
                  </a:lnTo>
                  <a:lnTo>
                    <a:pt x="642" y="130"/>
                  </a:lnTo>
                  <a:lnTo>
                    <a:pt x="647" y="132"/>
                  </a:lnTo>
                  <a:lnTo>
                    <a:pt x="645" y="128"/>
                  </a:lnTo>
                  <a:lnTo>
                    <a:pt x="645" y="128"/>
                  </a:lnTo>
                  <a:lnTo>
                    <a:pt x="647" y="125"/>
                  </a:lnTo>
                  <a:lnTo>
                    <a:pt x="649" y="125"/>
                  </a:lnTo>
                  <a:lnTo>
                    <a:pt x="652" y="125"/>
                  </a:lnTo>
                  <a:lnTo>
                    <a:pt x="654" y="125"/>
                  </a:lnTo>
                  <a:lnTo>
                    <a:pt x="654" y="123"/>
                  </a:lnTo>
                  <a:lnTo>
                    <a:pt x="649" y="123"/>
                  </a:lnTo>
                  <a:lnTo>
                    <a:pt x="647" y="123"/>
                  </a:lnTo>
                  <a:lnTo>
                    <a:pt x="649" y="121"/>
                  </a:lnTo>
                  <a:lnTo>
                    <a:pt x="652" y="123"/>
                  </a:lnTo>
                  <a:lnTo>
                    <a:pt x="654" y="121"/>
                  </a:lnTo>
                  <a:lnTo>
                    <a:pt x="659" y="123"/>
                  </a:lnTo>
                  <a:lnTo>
                    <a:pt x="661" y="123"/>
                  </a:lnTo>
                  <a:lnTo>
                    <a:pt x="664" y="121"/>
                  </a:lnTo>
                  <a:lnTo>
                    <a:pt x="666" y="121"/>
                  </a:lnTo>
                  <a:lnTo>
                    <a:pt x="671" y="121"/>
                  </a:lnTo>
                  <a:lnTo>
                    <a:pt x="673" y="121"/>
                  </a:lnTo>
                  <a:lnTo>
                    <a:pt x="673" y="118"/>
                  </a:lnTo>
                  <a:lnTo>
                    <a:pt x="673" y="118"/>
                  </a:lnTo>
                  <a:lnTo>
                    <a:pt x="673" y="116"/>
                  </a:lnTo>
                  <a:lnTo>
                    <a:pt x="671" y="116"/>
                  </a:lnTo>
                  <a:lnTo>
                    <a:pt x="668" y="113"/>
                  </a:lnTo>
                  <a:lnTo>
                    <a:pt x="671" y="113"/>
                  </a:lnTo>
                  <a:lnTo>
                    <a:pt x="668" y="113"/>
                  </a:lnTo>
                  <a:lnTo>
                    <a:pt x="666" y="113"/>
                  </a:lnTo>
                  <a:lnTo>
                    <a:pt x="666" y="113"/>
                  </a:lnTo>
                  <a:lnTo>
                    <a:pt x="664" y="111"/>
                  </a:lnTo>
                  <a:lnTo>
                    <a:pt x="661" y="111"/>
                  </a:lnTo>
                  <a:lnTo>
                    <a:pt x="659" y="111"/>
                  </a:lnTo>
                  <a:lnTo>
                    <a:pt x="656" y="109"/>
                  </a:lnTo>
                  <a:lnTo>
                    <a:pt x="654" y="111"/>
                  </a:lnTo>
                  <a:lnTo>
                    <a:pt x="654" y="111"/>
                  </a:lnTo>
                  <a:lnTo>
                    <a:pt x="652" y="111"/>
                  </a:lnTo>
                  <a:lnTo>
                    <a:pt x="652" y="111"/>
                  </a:lnTo>
                  <a:lnTo>
                    <a:pt x="652" y="111"/>
                  </a:lnTo>
                  <a:lnTo>
                    <a:pt x="654" y="111"/>
                  </a:lnTo>
                  <a:lnTo>
                    <a:pt x="654" y="109"/>
                  </a:lnTo>
                  <a:lnTo>
                    <a:pt x="649" y="109"/>
                  </a:lnTo>
                  <a:lnTo>
                    <a:pt x="647" y="109"/>
                  </a:lnTo>
                  <a:lnTo>
                    <a:pt x="647" y="109"/>
                  </a:lnTo>
                  <a:lnTo>
                    <a:pt x="647" y="109"/>
                  </a:lnTo>
                  <a:lnTo>
                    <a:pt x="642" y="109"/>
                  </a:lnTo>
                  <a:lnTo>
                    <a:pt x="640" y="106"/>
                  </a:lnTo>
                  <a:lnTo>
                    <a:pt x="638" y="106"/>
                  </a:lnTo>
                  <a:lnTo>
                    <a:pt x="638" y="106"/>
                  </a:lnTo>
                  <a:lnTo>
                    <a:pt x="638" y="106"/>
                  </a:lnTo>
                  <a:lnTo>
                    <a:pt x="635" y="109"/>
                  </a:lnTo>
                  <a:lnTo>
                    <a:pt x="633" y="106"/>
                  </a:lnTo>
                  <a:lnTo>
                    <a:pt x="633" y="106"/>
                  </a:lnTo>
                  <a:lnTo>
                    <a:pt x="635" y="106"/>
                  </a:lnTo>
                  <a:lnTo>
                    <a:pt x="635" y="104"/>
                  </a:lnTo>
                  <a:lnTo>
                    <a:pt x="647" y="106"/>
                  </a:lnTo>
                  <a:lnTo>
                    <a:pt x="647" y="109"/>
                  </a:lnTo>
                  <a:lnTo>
                    <a:pt x="652" y="109"/>
                  </a:lnTo>
                  <a:lnTo>
                    <a:pt x="654" y="109"/>
                  </a:lnTo>
                  <a:lnTo>
                    <a:pt x="656" y="109"/>
                  </a:lnTo>
                  <a:lnTo>
                    <a:pt x="656" y="109"/>
                  </a:lnTo>
                  <a:lnTo>
                    <a:pt x="659" y="109"/>
                  </a:lnTo>
                  <a:lnTo>
                    <a:pt x="661" y="109"/>
                  </a:lnTo>
                  <a:lnTo>
                    <a:pt x="661" y="109"/>
                  </a:lnTo>
                  <a:lnTo>
                    <a:pt x="664" y="109"/>
                  </a:lnTo>
                  <a:lnTo>
                    <a:pt x="666" y="111"/>
                  </a:lnTo>
                  <a:lnTo>
                    <a:pt x="668" y="111"/>
                  </a:lnTo>
                  <a:lnTo>
                    <a:pt x="671" y="111"/>
                  </a:lnTo>
                  <a:lnTo>
                    <a:pt x="671" y="111"/>
                  </a:lnTo>
                  <a:lnTo>
                    <a:pt x="673" y="113"/>
                  </a:lnTo>
                  <a:lnTo>
                    <a:pt x="673" y="111"/>
                  </a:lnTo>
                  <a:lnTo>
                    <a:pt x="675" y="111"/>
                  </a:lnTo>
                  <a:lnTo>
                    <a:pt x="675" y="111"/>
                  </a:lnTo>
                  <a:lnTo>
                    <a:pt x="678" y="111"/>
                  </a:lnTo>
                  <a:lnTo>
                    <a:pt x="678" y="111"/>
                  </a:lnTo>
                  <a:lnTo>
                    <a:pt x="680" y="111"/>
                  </a:lnTo>
                  <a:lnTo>
                    <a:pt x="680" y="109"/>
                  </a:lnTo>
                  <a:lnTo>
                    <a:pt x="682" y="109"/>
                  </a:lnTo>
                  <a:lnTo>
                    <a:pt x="680" y="106"/>
                  </a:lnTo>
                  <a:lnTo>
                    <a:pt x="680" y="106"/>
                  </a:lnTo>
                  <a:lnTo>
                    <a:pt x="682" y="106"/>
                  </a:lnTo>
                  <a:lnTo>
                    <a:pt x="685" y="106"/>
                  </a:lnTo>
                  <a:lnTo>
                    <a:pt x="685" y="106"/>
                  </a:lnTo>
                  <a:lnTo>
                    <a:pt x="682" y="106"/>
                  </a:lnTo>
                  <a:lnTo>
                    <a:pt x="682" y="104"/>
                  </a:lnTo>
                  <a:lnTo>
                    <a:pt x="682" y="104"/>
                  </a:lnTo>
                  <a:lnTo>
                    <a:pt x="685" y="104"/>
                  </a:lnTo>
                  <a:lnTo>
                    <a:pt x="685" y="104"/>
                  </a:lnTo>
                  <a:lnTo>
                    <a:pt x="687" y="104"/>
                  </a:lnTo>
                  <a:lnTo>
                    <a:pt x="687" y="106"/>
                  </a:lnTo>
                  <a:lnTo>
                    <a:pt x="687" y="104"/>
                  </a:lnTo>
                  <a:lnTo>
                    <a:pt x="687" y="104"/>
                  </a:lnTo>
                  <a:lnTo>
                    <a:pt x="694" y="106"/>
                  </a:lnTo>
                  <a:lnTo>
                    <a:pt x="694" y="104"/>
                  </a:lnTo>
                  <a:lnTo>
                    <a:pt x="699" y="106"/>
                  </a:lnTo>
                  <a:lnTo>
                    <a:pt x="704" y="104"/>
                  </a:lnTo>
                  <a:lnTo>
                    <a:pt x="706" y="104"/>
                  </a:lnTo>
                  <a:lnTo>
                    <a:pt x="706" y="104"/>
                  </a:lnTo>
                  <a:lnTo>
                    <a:pt x="708" y="102"/>
                  </a:lnTo>
                  <a:lnTo>
                    <a:pt x="711" y="99"/>
                  </a:lnTo>
                  <a:lnTo>
                    <a:pt x="711" y="99"/>
                  </a:lnTo>
                  <a:lnTo>
                    <a:pt x="713" y="99"/>
                  </a:lnTo>
                  <a:lnTo>
                    <a:pt x="715" y="97"/>
                  </a:lnTo>
                  <a:lnTo>
                    <a:pt x="718" y="97"/>
                  </a:lnTo>
                  <a:lnTo>
                    <a:pt x="718" y="95"/>
                  </a:lnTo>
                  <a:lnTo>
                    <a:pt x="720" y="92"/>
                  </a:lnTo>
                  <a:lnTo>
                    <a:pt x="720" y="92"/>
                  </a:lnTo>
                  <a:lnTo>
                    <a:pt x="723" y="90"/>
                  </a:lnTo>
                  <a:lnTo>
                    <a:pt x="723" y="90"/>
                  </a:lnTo>
                  <a:lnTo>
                    <a:pt x="723" y="90"/>
                  </a:lnTo>
                  <a:lnTo>
                    <a:pt x="720" y="90"/>
                  </a:lnTo>
                  <a:lnTo>
                    <a:pt x="715" y="90"/>
                  </a:lnTo>
                  <a:lnTo>
                    <a:pt x="708" y="87"/>
                  </a:lnTo>
                  <a:lnTo>
                    <a:pt x="706" y="90"/>
                  </a:lnTo>
                  <a:lnTo>
                    <a:pt x="701" y="87"/>
                  </a:lnTo>
                  <a:lnTo>
                    <a:pt x="694" y="87"/>
                  </a:lnTo>
                  <a:lnTo>
                    <a:pt x="690" y="85"/>
                  </a:lnTo>
                  <a:lnTo>
                    <a:pt x="687" y="85"/>
                  </a:lnTo>
                  <a:lnTo>
                    <a:pt x="685" y="83"/>
                  </a:lnTo>
                  <a:lnTo>
                    <a:pt x="680" y="80"/>
                  </a:lnTo>
                  <a:lnTo>
                    <a:pt x="680" y="80"/>
                  </a:lnTo>
                  <a:lnTo>
                    <a:pt x="685" y="80"/>
                  </a:lnTo>
                  <a:lnTo>
                    <a:pt x="687" y="80"/>
                  </a:lnTo>
                  <a:lnTo>
                    <a:pt x="687" y="80"/>
                  </a:lnTo>
                  <a:lnTo>
                    <a:pt x="694" y="83"/>
                  </a:lnTo>
                  <a:lnTo>
                    <a:pt x="699" y="83"/>
                  </a:lnTo>
                  <a:lnTo>
                    <a:pt x="699" y="83"/>
                  </a:lnTo>
                  <a:lnTo>
                    <a:pt x="706" y="85"/>
                  </a:lnTo>
                  <a:lnTo>
                    <a:pt x="708" y="87"/>
                  </a:lnTo>
                  <a:lnTo>
                    <a:pt x="708" y="87"/>
                  </a:lnTo>
                  <a:lnTo>
                    <a:pt x="718" y="87"/>
                  </a:lnTo>
                  <a:lnTo>
                    <a:pt x="720" y="87"/>
                  </a:lnTo>
                  <a:lnTo>
                    <a:pt x="720" y="87"/>
                  </a:lnTo>
                  <a:lnTo>
                    <a:pt x="723" y="85"/>
                  </a:lnTo>
                  <a:lnTo>
                    <a:pt x="725" y="85"/>
                  </a:lnTo>
                  <a:lnTo>
                    <a:pt x="725" y="83"/>
                  </a:lnTo>
                  <a:lnTo>
                    <a:pt x="727" y="83"/>
                  </a:lnTo>
                  <a:lnTo>
                    <a:pt x="730" y="83"/>
                  </a:lnTo>
                  <a:lnTo>
                    <a:pt x="730" y="80"/>
                  </a:lnTo>
                  <a:lnTo>
                    <a:pt x="732" y="80"/>
                  </a:lnTo>
                  <a:lnTo>
                    <a:pt x="734" y="78"/>
                  </a:lnTo>
                  <a:lnTo>
                    <a:pt x="734" y="78"/>
                  </a:lnTo>
                  <a:lnTo>
                    <a:pt x="734" y="78"/>
                  </a:lnTo>
                  <a:lnTo>
                    <a:pt x="734" y="78"/>
                  </a:lnTo>
                  <a:lnTo>
                    <a:pt x="734" y="76"/>
                  </a:lnTo>
                  <a:lnTo>
                    <a:pt x="734" y="76"/>
                  </a:lnTo>
                  <a:lnTo>
                    <a:pt x="732" y="76"/>
                  </a:lnTo>
                  <a:lnTo>
                    <a:pt x="725" y="73"/>
                  </a:lnTo>
                  <a:lnTo>
                    <a:pt x="725" y="73"/>
                  </a:lnTo>
                  <a:lnTo>
                    <a:pt x="725" y="73"/>
                  </a:lnTo>
                  <a:lnTo>
                    <a:pt x="725" y="73"/>
                  </a:lnTo>
                  <a:lnTo>
                    <a:pt x="727" y="71"/>
                  </a:lnTo>
                  <a:lnTo>
                    <a:pt x="734" y="73"/>
                  </a:lnTo>
                  <a:lnTo>
                    <a:pt x="737" y="73"/>
                  </a:lnTo>
                  <a:lnTo>
                    <a:pt x="737" y="73"/>
                  </a:lnTo>
                  <a:lnTo>
                    <a:pt x="741" y="71"/>
                  </a:lnTo>
                  <a:lnTo>
                    <a:pt x="744" y="71"/>
                  </a:lnTo>
                  <a:lnTo>
                    <a:pt x="746" y="76"/>
                  </a:lnTo>
                  <a:lnTo>
                    <a:pt x="746" y="76"/>
                  </a:lnTo>
                  <a:lnTo>
                    <a:pt x="749" y="76"/>
                  </a:lnTo>
                  <a:lnTo>
                    <a:pt x="751" y="76"/>
                  </a:lnTo>
                  <a:lnTo>
                    <a:pt x="756" y="76"/>
                  </a:lnTo>
                  <a:lnTo>
                    <a:pt x="756" y="73"/>
                  </a:lnTo>
                  <a:lnTo>
                    <a:pt x="756" y="73"/>
                  </a:lnTo>
                  <a:lnTo>
                    <a:pt x="756" y="73"/>
                  </a:lnTo>
                  <a:lnTo>
                    <a:pt x="758" y="73"/>
                  </a:lnTo>
                  <a:lnTo>
                    <a:pt x="763" y="76"/>
                  </a:lnTo>
                  <a:lnTo>
                    <a:pt x="765" y="76"/>
                  </a:lnTo>
                  <a:lnTo>
                    <a:pt x="765" y="76"/>
                  </a:lnTo>
                  <a:lnTo>
                    <a:pt x="765" y="76"/>
                  </a:lnTo>
                  <a:lnTo>
                    <a:pt x="763" y="73"/>
                  </a:lnTo>
                  <a:lnTo>
                    <a:pt x="763" y="73"/>
                  </a:lnTo>
                  <a:lnTo>
                    <a:pt x="760" y="71"/>
                  </a:lnTo>
                  <a:lnTo>
                    <a:pt x="760" y="71"/>
                  </a:lnTo>
                  <a:lnTo>
                    <a:pt x="760" y="69"/>
                  </a:lnTo>
                  <a:lnTo>
                    <a:pt x="763" y="71"/>
                  </a:lnTo>
                  <a:lnTo>
                    <a:pt x="767" y="73"/>
                  </a:lnTo>
                  <a:lnTo>
                    <a:pt x="770" y="73"/>
                  </a:lnTo>
                  <a:lnTo>
                    <a:pt x="770" y="73"/>
                  </a:lnTo>
                  <a:lnTo>
                    <a:pt x="772" y="73"/>
                  </a:lnTo>
                  <a:lnTo>
                    <a:pt x="775" y="73"/>
                  </a:lnTo>
                  <a:lnTo>
                    <a:pt x="775" y="71"/>
                  </a:lnTo>
                  <a:lnTo>
                    <a:pt x="779" y="71"/>
                  </a:lnTo>
                  <a:lnTo>
                    <a:pt x="786" y="69"/>
                  </a:lnTo>
                  <a:lnTo>
                    <a:pt x="789" y="69"/>
                  </a:lnTo>
                  <a:lnTo>
                    <a:pt x="789" y="66"/>
                  </a:lnTo>
                  <a:lnTo>
                    <a:pt x="791" y="66"/>
                  </a:lnTo>
                  <a:lnTo>
                    <a:pt x="793" y="64"/>
                  </a:lnTo>
                  <a:lnTo>
                    <a:pt x="796" y="64"/>
                  </a:lnTo>
                  <a:lnTo>
                    <a:pt x="796" y="64"/>
                  </a:lnTo>
                  <a:lnTo>
                    <a:pt x="798" y="64"/>
                  </a:lnTo>
                  <a:lnTo>
                    <a:pt x="796" y="61"/>
                  </a:lnTo>
                  <a:lnTo>
                    <a:pt x="796" y="61"/>
                  </a:lnTo>
                  <a:lnTo>
                    <a:pt x="798" y="59"/>
                  </a:lnTo>
                  <a:lnTo>
                    <a:pt x="798" y="59"/>
                  </a:lnTo>
                  <a:lnTo>
                    <a:pt x="796" y="59"/>
                  </a:lnTo>
                  <a:lnTo>
                    <a:pt x="793" y="57"/>
                  </a:lnTo>
                  <a:lnTo>
                    <a:pt x="786" y="54"/>
                  </a:lnTo>
                  <a:lnTo>
                    <a:pt x="786" y="52"/>
                  </a:lnTo>
                  <a:lnTo>
                    <a:pt x="786" y="50"/>
                  </a:lnTo>
                  <a:lnTo>
                    <a:pt x="789" y="50"/>
                  </a:lnTo>
                  <a:lnTo>
                    <a:pt x="784" y="50"/>
                  </a:lnTo>
                  <a:lnTo>
                    <a:pt x="784" y="50"/>
                  </a:lnTo>
                  <a:lnTo>
                    <a:pt x="784" y="50"/>
                  </a:lnTo>
                  <a:lnTo>
                    <a:pt x="784" y="50"/>
                  </a:lnTo>
                  <a:lnTo>
                    <a:pt x="784" y="47"/>
                  </a:lnTo>
                  <a:lnTo>
                    <a:pt x="784" y="47"/>
                  </a:lnTo>
                  <a:lnTo>
                    <a:pt x="782" y="47"/>
                  </a:lnTo>
                  <a:lnTo>
                    <a:pt x="782" y="45"/>
                  </a:lnTo>
                  <a:lnTo>
                    <a:pt x="784" y="45"/>
                  </a:lnTo>
                  <a:lnTo>
                    <a:pt x="786" y="45"/>
                  </a:lnTo>
                  <a:lnTo>
                    <a:pt x="786" y="45"/>
                  </a:lnTo>
                  <a:lnTo>
                    <a:pt x="789" y="47"/>
                  </a:lnTo>
                  <a:lnTo>
                    <a:pt x="789" y="47"/>
                  </a:lnTo>
                  <a:lnTo>
                    <a:pt x="791" y="47"/>
                  </a:lnTo>
                  <a:lnTo>
                    <a:pt x="791" y="45"/>
                  </a:lnTo>
                  <a:lnTo>
                    <a:pt x="793" y="45"/>
                  </a:lnTo>
                  <a:lnTo>
                    <a:pt x="796" y="45"/>
                  </a:lnTo>
                  <a:lnTo>
                    <a:pt x="798" y="43"/>
                  </a:lnTo>
                  <a:lnTo>
                    <a:pt x="798" y="43"/>
                  </a:lnTo>
                  <a:lnTo>
                    <a:pt x="796" y="40"/>
                  </a:lnTo>
                  <a:lnTo>
                    <a:pt x="789" y="40"/>
                  </a:lnTo>
                  <a:lnTo>
                    <a:pt x="791" y="40"/>
                  </a:lnTo>
                  <a:lnTo>
                    <a:pt x="793" y="38"/>
                  </a:lnTo>
                  <a:lnTo>
                    <a:pt x="796" y="38"/>
                  </a:lnTo>
                  <a:lnTo>
                    <a:pt x="796" y="35"/>
                  </a:lnTo>
                  <a:lnTo>
                    <a:pt x="793" y="35"/>
                  </a:lnTo>
                  <a:lnTo>
                    <a:pt x="791" y="35"/>
                  </a:lnTo>
                  <a:lnTo>
                    <a:pt x="784" y="35"/>
                  </a:lnTo>
                  <a:lnTo>
                    <a:pt x="784" y="35"/>
                  </a:lnTo>
                  <a:lnTo>
                    <a:pt x="784" y="35"/>
                  </a:lnTo>
                  <a:lnTo>
                    <a:pt x="784" y="33"/>
                  </a:lnTo>
                  <a:lnTo>
                    <a:pt x="782" y="33"/>
                  </a:lnTo>
                  <a:lnTo>
                    <a:pt x="779" y="33"/>
                  </a:lnTo>
                  <a:lnTo>
                    <a:pt x="782" y="33"/>
                  </a:lnTo>
                  <a:lnTo>
                    <a:pt x="782" y="31"/>
                  </a:lnTo>
                  <a:lnTo>
                    <a:pt x="782" y="31"/>
                  </a:lnTo>
                  <a:lnTo>
                    <a:pt x="779" y="28"/>
                  </a:lnTo>
                  <a:lnTo>
                    <a:pt x="777" y="31"/>
                  </a:lnTo>
                  <a:lnTo>
                    <a:pt x="775" y="31"/>
                  </a:lnTo>
                  <a:lnTo>
                    <a:pt x="772" y="31"/>
                  </a:lnTo>
                  <a:lnTo>
                    <a:pt x="767" y="31"/>
                  </a:lnTo>
                  <a:lnTo>
                    <a:pt x="760" y="28"/>
                  </a:lnTo>
                  <a:lnTo>
                    <a:pt x="758" y="28"/>
                  </a:lnTo>
                  <a:lnTo>
                    <a:pt x="753" y="28"/>
                  </a:lnTo>
                  <a:lnTo>
                    <a:pt x="749" y="28"/>
                  </a:lnTo>
                  <a:lnTo>
                    <a:pt x="746" y="28"/>
                  </a:lnTo>
                  <a:lnTo>
                    <a:pt x="741" y="28"/>
                  </a:lnTo>
                  <a:lnTo>
                    <a:pt x="741" y="28"/>
                  </a:lnTo>
                  <a:lnTo>
                    <a:pt x="741" y="31"/>
                  </a:lnTo>
                  <a:lnTo>
                    <a:pt x="741" y="31"/>
                  </a:lnTo>
                  <a:lnTo>
                    <a:pt x="741" y="31"/>
                  </a:lnTo>
                  <a:lnTo>
                    <a:pt x="741" y="33"/>
                  </a:lnTo>
                  <a:lnTo>
                    <a:pt x="741" y="33"/>
                  </a:lnTo>
                  <a:lnTo>
                    <a:pt x="741" y="33"/>
                  </a:lnTo>
                  <a:lnTo>
                    <a:pt x="741" y="35"/>
                  </a:lnTo>
                  <a:lnTo>
                    <a:pt x="744" y="35"/>
                  </a:lnTo>
                  <a:lnTo>
                    <a:pt x="744" y="38"/>
                  </a:lnTo>
                  <a:lnTo>
                    <a:pt x="749" y="38"/>
                  </a:lnTo>
                  <a:lnTo>
                    <a:pt x="751" y="38"/>
                  </a:lnTo>
                  <a:lnTo>
                    <a:pt x="751" y="38"/>
                  </a:lnTo>
                  <a:lnTo>
                    <a:pt x="753" y="40"/>
                  </a:lnTo>
                  <a:lnTo>
                    <a:pt x="749" y="38"/>
                  </a:lnTo>
                  <a:lnTo>
                    <a:pt x="749" y="40"/>
                  </a:lnTo>
                  <a:lnTo>
                    <a:pt x="749" y="40"/>
                  </a:lnTo>
                  <a:lnTo>
                    <a:pt x="746" y="40"/>
                  </a:lnTo>
                  <a:lnTo>
                    <a:pt x="746" y="40"/>
                  </a:lnTo>
                  <a:lnTo>
                    <a:pt x="746" y="40"/>
                  </a:lnTo>
                  <a:lnTo>
                    <a:pt x="746" y="40"/>
                  </a:lnTo>
                  <a:lnTo>
                    <a:pt x="751" y="43"/>
                  </a:lnTo>
                  <a:lnTo>
                    <a:pt x="751" y="43"/>
                  </a:lnTo>
                  <a:lnTo>
                    <a:pt x="749" y="43"/>
                  </a:lnTo>
                  <a:lnTo>
                    <a:pt x="746" y="43"/>
                  </a:lnTo>
                  <a:lnTo>
                    <a:pt x="744" y="43"/>
                  </a:lnTo>
                  <a:lnTo>
                    <a:pt x="741" y="43"/>
                  </a:lnTo>
                  <a:lnTo>
                    <a:pt x="741" y="43"/>
                  </a:lnTo>
                  <a:lnTo>
                    <a:pt x="739" y="43"/>
                  </a:lnTo>
                  <a:lnTo>
                    <a:pt x="737" y="43"/>
                  </a:lnTo>
                  <a:lnTo>
                    <a:pt x="737" y="45"/>
                  </a:lnTo>
                  <a:lnTo>
                    <a:pt x="737" y="47"/>
                  </a:lnTo>
                  <a:lnTo>
                    <a:pt x="737" y="47"/>
                  </a:lnTo>
                  <a:lnTo>
                    <a:pt x="734" y="50"/>
                  </a:lnTo>
                  <a:lnTo>
                    <a:pt x="732" y="52"/>
                  </a:lnTo>
                  <a:lnTo>
                    <a:pt x="730" y="54"/>
                  </a:lnTo>
                  <a:lnTo>
                    <a:pt x="727" y="57"/>
                  </a:lnTo>
                  <a:lnTo>
                    <a:pt x="727" y="57"/>
                  </a:lnTo>
                  <a:lnTo>
                    <a:pt x="727" y="59"/>
                  </a:lnTo>
                  <a:lnTo>
                    <a:pt x="727" y="59"/>
                  </a:lnTo>
                  <a:lnTo>
                    <a:pt x="725" y="59"/>
                  </a:lnTo>
                  <a:lnTo>
                    <a:pt x="725" y="59"/>
                  </a:lnTo>
                  <a:lnTo>
                    <a:pt x="723" y="59"/>
                  </a:lnTo>
                  <a:lnTo>
                    <a:pt x="723" y="59"/>
                  </a:lnTo>
                  <a:lnTo>
                    <a:pt x="720" y="59"/>
                  </a:lnTo>
                  <a:lnTo>
                    <a:pt x="720" y="61"/>
                  </a:lnTo>
                  <a:lnTo>
                    <a:pt x="720" y="61"/>
                  </a:lnTo>
                  <a:lnTo>
                    <a:pt x="718" y="61"/>
                  </a:lnTo>
                  <a:lnTo>
                    <a:pt x="715" y="61"/>
                  </a:lnTo>
                  <a:lnTo>
                    <a:pt x="713" y="61"/>
                  </a:lnTo>
                  <a:lnTo>
                    <a:pt x="708" y="57"/>
                  </a:lnTo>
                  <a:lnTo>
                    <a:pt x="706" y="57"/>
                  </a:lnTo>
                  <a:lnTo>
                    <a:pt x="704" y="54"/>
                  </a:lnTo>
                  <a:lnTo>
                    <a:pt x="701" y="52"/>
                  </a:lnTo>
                  <a:lnTo>
                    <a:pt x="701" y="52"/>
                  </a:lnTo>
                  <a:lnTo>
                    <a:pt x="704" y="50"/>
                  </a:lnTo>
                  <a:lnTo>
                    <a:pt x="701" y="50"/>
                  </a:lnTo>
                  <a:lnTo>
                    <a:pt x="704" y="47"/>
                  </a:lnTo>
                  <a:lnTo>
                    <a:pt x="704" y="47"/>
                  </a:lnTo>
                  <a:lnTo>
                    <a:pt x="706" y="50"/>
                  </a:lnTo>
                  <a:lnTo>
                    <a:pt x="708" y="50"/>
                  </a:lnTo>
                  <a:lnTo>
                    <a:pt x="711" y="47"/>
                  </a:lnTo>
                  <a:lnTo>
                    <a:pt x="708" y="47"/>
                  </a:lnTo>
                  <a:lnTo>
                    <a:pt x="708" y="45"/>
                  </a:lnTo>
                  <a:lnTo>
                    <a:pt x="706" y="43"/>
                  </a:lnTo>
                  <a:lnTo>
                    <a:pt x="706" y="40"/>
                  </a:lnTo>
                  <a:lnTo>
                    <a:pt x="699" y="38"/>
                  </a:lnTo>
                  <a:lnTo>
                    <a:pt x="694" y="38"/>
                  </a:lnTo>
                  <a:lnTo>
                    <a:pt x="694" y="35"/>
                  </a:lnTo>
                  <a:lnTo>
                    <a:pt x="692" y="35"/>
                  </a:lnTo>
                  <a:lnTo>
                    <a:pt x="687" y="35"/>
                  </a:lnTo>
                  <a:lnTo>
                    <a:pt x="687" y="38"/>
                  </a:lnTo>
                  <a:lnTo>
                    <a:pt x="682" y="38"/>
                  </a:lnTo>
                  <a:lnTo>
                    <a:pt x="682" y="40"/>
                  </a:lnTo>
                  <a:lnTo>
                    <a:pt x="685" y="40"/>
                  </a:lnTo>
                  <a:lnTo>
                    <a:pt x="682" y="43"/>
                  </a:lnTo>
                  <a:lnTo>
                    <a:pt x="682" y="43"/>
                  </a:lnTo>
                  <a:lnTo>
                    <a:pt x="682" y="43"/>
                  </a:lnTo>
                  <a:lnTo>
                    <a:pt x="680" y="43"/>
                  </a:lnTo>
                  <a:lnTo>
                    <a:pt x="680" y="45"/>
                  </a:lnTo>
                  <a:lnTo>
                    <a:pt x="678" y="47"/>
                  </a:lnTo>
                  <a:lnTo>
                    <a:pt x="678" y="47"/>
                  </a:lnTo>
                  <a:lnTo>
                    <a:pt x="675" y="47"/>
                  </a:lnTo>
                  <a:lnTo>
                    <a:pt x="675" y="47"/>
                  </a:lnTo>
                  <a:lnTo>
                    <a:pt x="673" y="45"/>
                  </a:lnTo>
                  <a:lnTo>
                    <a:pt x="673" y="45"/>
                  </a:lnTo>
                  <a:lnTo>
                    <a:pt x="673" y="43"/>
                  </a:lnTo>
                  <a:lnTo>
                    <a:pt x="675" y="43"/>
                  </a:lnTo>
                  <a:lnTo>
                    <a:pt x="673" y="40"/>
                  </a:lnTo>
                  <a:lnTo>
                    <a:pt x="673" y="40"/>
                  </a:lnTo>
                  <a:lnTo>
                    <a:pt x="671" y="38"/>
                  </a:lnTo>
                  <a:lnTo>
                    <a:pt x="671" y="38"/>
                  </a:lnTo>
                  <a:lnTo>
                    <a:pt x="668" y="38"/>
                  </a:lnTo>
                  <a:lnTo>
                    <a:pt x="664" y="33"/>
                  </a:lnTo>
                  <a:lnTo>
                    <a:pt x="664" y="35"/>
                  </a:lnTo>
                  <a:lnTo>
                    <a:pt x="666" y="33"/>
                  </a:lnTo>
                  <a:lnTo>
                    <a:pt x="668" y="35"/>
                  </a:lnTo>
                  <a:lnTo>
                    <a:pt x="668" y="33"/>
                  </a:lnTo>
                  <a:lnTo>
                    <a:pt x="671" y="33"/>
                  </a:lnTo>
                  <a:lnTo>
                    <a:pt x="668" y="33"/>
                  </a:lnTo>
                  <a:lnTo>
                    <a:pt x="668" y="33"/>
                  </a:lnTo>
                  <a:lnTo>
                    <a:pt x="666" y="33"/>
                  </a:lnTo>
                  <a:lnTo>
                    <a:pt x="666" y="33"/>
                  </a:lnTo>
                  <a:lnTo>
                    <a:pt x="664" y="31"/>
                  </a:lnTo>
                  <a:lnTo>
                    <a:pt x="661" y="31"/>
                  </a:lnTo>
                  <a:lnTo>
                    <a:pt x="664" y="31"/>
                  </a:lnTo>
                  <a:lnTo>
                    <a:pt x="664" y="31"/>
                  </a:lnTo>
                  <a:lnTo>
                    <a:pt x="661" y="31"/>
                  </a:lnTo>
                  <a:lnTo>
                    <a:pt x="659" y="31"/>
                  </a:lnTo>
                  <a:lnTo>
                    <a:pt x="656" y="33"/>
                  </a:lnTo>
                  <a:lnTo>
                    <a:pt x="652" y="31"/>
                  </a:lnTo>
                  <a:lnTo>
                    <a:pt x="652" y="31"/>
                  </a:lnTo>
                  <a:lnTo>
                    <a:pt x="649" y="31"/>
                  </a:lnTo>
                  <a:lnTo>
                    <a:pt x="645" y="31"/>
                  </a:lnTo>
                  <a:lnTo>
                    <a:pt x="645" y="28"/>
                  </a:lnTo>
                  <a:lnTo>
                    <a:pt x="645" y="28"/>
                  </a:lnTo>
                  <a:lnTo>
                    <a:pt x="647" y="28"/>
                  </a:lnTo>
                  <a:lnTo>
                    <a:pt x="647" y="28"/>
                  </a:lnTo>
                  <a:lnTo>
                    <a:pt x="649" y="28"/>
                  </a:lnTo>
                  <a:lnTo>
                    <a:pt x="649" y="28"/>
                  </a:lnTo>
                  <a:lnTo>
                    <a:pt x="652" y="28"/>
                  </a:lnTo>
                  <a:lnTo>
                    <a:pt x="654" y="26"/>
                  </a:lnTo>
                  <a:lnTo>
                    <a:pt x="654" y="26"/>
                  </a:lnTo>
                  <a:lnTo>
                    <a:pt x="652" y="24"/>
                  </a:lnTo>
                  <a:lnTo>
                    <a:pt x="647" y="24"/>
                  </a:lnTo>
                  <a:lnTo>
                    <a:pt x="647" y="24"/>
                  </a:lnTo>
                  <a:lnTo>
                    <a:pt x="649" y="24"/>
                  </a:lnTo>
                  <a:lnTo>
                    <a:pt x="649" y="24"/>
                  </a:lnTo>
                  <a:lnTo>
                    <a:pt x="649" y="24"/>
                  </a:lnTo>
                  <a:lnTo>
                    <a:pt x="649" y="24"/>
                  </a:lnTo>
                  <a:lnTo>
                    <a:pt x="656" y="24"/>
                  </a:lnTo>
                  <a:lnTo>
                    <a:pt x="661" y="24"/>
                  </a:lnTo>
                  <a:lnTo>
                    <a:pt x="659" y="24"/>
                  </a:lnTo>
                  <a:lnTo>
                    <a:pt x="659" y="24"/>
                  </a:lnTo>
                  <a:lnTo>
                    <a:pt x="656" y="21"/>
                  </a:lnTo>
                  <a:lnTo>
                    <a:pt x="656" y="21"/>
                  </a:lnTo>
                  <a:lnTo>
                    <a:pt x="656" y="21"/>
                  </a:lnTo>
                  <a:lnTo>
                    <a:pt x="654" y="21"/>
                  </a:lnTo>
                  <a:lnTo>
                    <a:pt x="654" y="21"/>
                  </a:lnTo>
                  <a:lnTo>
                    <a:pt x="654" y="21"/>
                  </a:lnTo>
                  <a:lnTo>
                    <a:pt x="652" y="19"/>
                  </a:lnTo>
                  <a:lnTo>
                    <a:pt x="652" y="19"/>
                  </a:lnTo>
                  <a:lnTo>
                    <a:pt x="649" y="19"/>
                  </a:lnTo>
                  <a:lnTo>
                    <a:pt x="649" y="17"/>
                  </a:lnTo>
                  <a:lnTo>
                    <a:pt x="649" y="17"/>
                  </a:lnTo>
                  <a:lnTo>
                    <a:pt x="645" y="17"/>
                  </a:lnTo>
                  <a:lnTo>
                    <a:pt x="645" y="14"/>
                  </a:lnTo>
                  <a:lnTo>
                    <a:pt x="642" y="14"/>
                  </a:lnTo>
                  <a:lnTo>
                    <a:pt x="640" y="14"/>
                  </a:lnTo>
                  <a:lnTo>
                    <a:pt x="642" y="14"/>
                  </a:lnTo>
                  <a:lnTo>
                    <a:pt x="642" y="12"/>
                  </a:lnTo>
                  <a:lnTo>
                    <a:pt x="642" y="12"/>
                  </a:lnTo>
                  <a:lnTo>
                    <a:pt x="640" y="7"/>
                  </a:lnTo>
                  <a:lnTo>
                    <a:pt x="635" y="5"/>
                  </a:lnTo>
                  <a:lnTo>
                    <a:pt x="633" y="5"/>
                  </a:lnTo>
                  <a:lnTo>
                    <a:pt x="630" y="5"/>
                  </a:lnTo>
                  <a:lnTo>
                    <a:pt x="630" y="2"/>
                  </a:lnTo>
                  <a:lnTo>
                    <a:pt x="630" y="2"/>
                  </a:lnTo>
                  <a:lnTo>
                    <a:pt x="628" y="2"/>
                  </a:lnTo>
                  <a:lnTo>
                    <a:pt x="626" y="2"/>
                  </a:lnTo>
                  <a:lnTo>
                    <a:pt x="623" y="2"/>
                  </a:lnTo>
                  <a:lnTo>
                    <a:pt x="621" y="2"/>
                  </a:lnTo>
                  <a:lnTo>
                    <a:pt x="621" y="2"/>
                  </a:lnTo>
                  <a:lnTo>
                    <a:pt x="621" y="2"/>
                  </a:lnTo>
                  <a:lnTo>
                    <a:pt x="619" y="2"/>
                  </a:lnTo>
                  <a:lnTo>
                    <a:pt x="621" y="0"/>
                  </a:lnTo>
                  <a:lnTo>
                    <a:pt x="621" y="0"/>
                  </a:lnTo>
                  <a:lnTo>
                    <a:pt x="621" y="0"/>
                  </a:lnTo>
                  <a:lnTo>
                    <a:pt x="619" y="0"/>
                  </a:lnTo>
                  <a:lnTo>
                    <a:pt x="616" y="0"/>
                  </a:lnTo>
                  <a:lnTo>
                    <a:pt x="614" y="0"/>
                  </a:lnTo>
                  <a:lnTo>
                    <a:pt x="612" y="0"/>
                  </a:lnTo>
                  <a:lnTo>
                    <a:pt x="609" y="0"/>
                  </a:lnTo>
                  <a:lnTo>
                    <a:pt x="609" y="2"/>
                  </a:lnTo>
                  <a:lnTo>
                    <a:pt x="609" y="2"/>
                  </a:lnTo>
                  <a:lnTo>
                    <a:pt x="604" y="2"/>
                  </a:lnTo>
                  <a:lnTo>
                    <a:pt x="604" y="5"/>
                  </a:lnTo>
                  <a:lnTo>
                    <a:pt x="604" y="5"/>
                  </a:lnTo>
                  <a:lnTo>
                    <a:pt x="604" y="5"/>
                  </a:lnTo>
                  <a:lnTo>
                    <a:pt x="607" y="5"/>
                  </a:lnTo>
                  <a:lnTo>
                    <a:pt x="607" y="7"/>
                  </a:lnTo>
                  <a:lnTo>
                    <a:pt x="607" y="10"/>
                  </a:lnTo>
                  <a:lnTo>
                    <a:pt x="607" y="10"/>
                  </a:lnTo>
                  <a:lnTo>
                    <a:pt x="602" y="7"/>
                  </a:lnTo>
                  <a:lnTo>
                    <a:pt x="600" y="7"/>
                  </a:lnTo>
                  <a:lnTo>
                    <a:pt x="600" y="7"/>
                  </a:lnTo>
                  <a:lnTo>
                    <a:pt x="600" y="10"/>
                  </a:lnTo>
                  <a:lnTo>
                    <a:pt x="597" y="7"/>
                  </a:lnTo>
                  <a:lnTo>
                    <a:pt x="597" y="10"/>
                  </a:lnTo>
                  <a:lnTo>
                    <a:pt x="597" y="10"/>
                  </a:lnTo>
                  <a:lnTo>
                    <a:pt x="597" y="10"/>
                  </a:lnTo>
                  <a:lnTo>
                    <a:pt x="595" y="12"/>
                  </a:lnTo>
                  <a:lnTo>
                    <a:pt x="597" y="12"/>
                  </a:lnTo>
                  <a:lnTo>
                    <a:pt x="595" y="12"/>
                  </a:lnTo>
                  <a:lnTo>
                    <a:pt x="595" y="14"/>
                  </a:lnTo>
                  <a:lnTo>
                    <a:pt x="595" y="14"/>
                  </a:lnTo>
                  <a:lnTo>
                    <a:pt x="597" y="14"/>
                  </a:lnTo>
                  <a:lnTo>
                    <a:pt x="600" y="17"/>
                  </a:lnTo>
                  <a:lnTo>
                    <a:pt x="600" y="17"/>
                  </a:lnTo>
                  <a:lnTo>
                    <a:pt x="600" y="19"/>
                  </a:lnTo>
                  <a:lnTo>
                    <a:pt x="600" y="19"/>
                  </a:lnTo>
                  <a:lnTo>
                    <a:pt x="597" y="19"/>
                  </a:lnTo>
                  <a:lnTo>
                    <a:pt x="597" y="17"/>
                  </a:lnTo>
                  <a:lnTo>
                    <a:pt x="595" y="19"/>
                  </a:lnTo>
                  <a:lnTo>
                    <a:pt x="595" y="19"/>
                  </a:lnTo>
                  <a:lnTo>
                    <a:pt x="593" y="21"/>
                  </a:lnTo>
                  <a:lnTo>
                    <a:pt x="593" y="21"/>
                  </a:lnTo>
                  <a:lnTo>
                    <a:pt x="593" y="21"/>
                  </a:lnTo>
                  <a:lnTo>
                    <a:pt x="593" y="24"/>
                  </a:lnTo>
                  <a:lnTo>
                    <a:pt x="595" y="26"/>
                  </a:lnTo>
                  <a:lnTo>
                    <a:pt x="595" y="26"/>
                  </a:lnTo>
                  <a:lnTo>
                    <a:pt x="600" y="26"/>
                  </a:lnTo>
                  <a:lnTo>
                    <a:pt x="600" y="28"/>
                  </a:lnTo>
                  <a:lnTo>
                    <a:pt x="600" y="28"/>
                  </a:lnTo>
                  <a:lnTo>
                    <a:pt x="604" y="28"/>
                  </a:lnTo>
                  <a:lnTo>
                    <a:pt x="609" y="28"/>
                  </a:lnTo>
                  <a:lnTo>
                    <a:pt x="609" y="28"/>
                  </a:lnTo>
                  <a:lnTo>
                    <a:pt x="612" y="31"/>
                  </a:lnTo>
                  <a:lnTo>
                    <a:pt x="614" y="31"/>
                  </a:lnTo>
                  <a:lnTo>
                    <a:pt x="614" y="31"/>
                  </a:lnTo>
                  <a:lnTo>
                    <a:pt x="616" y="31"/>
                  </a:lnTo>
                  <a:lnTo>
                    <a:pt x="619" y="31"/>
                  </a:lnTo>
                  <a:lnTo>
                    <a:pt x="616" y="31"/>
                  </a:lnTo>
                  <a:lnTo>
                    <a:pt x="619" y="31"/>
                  </a:lnTo>
                  <a:lnTo>
                    <a:pt x="621" y="33"/>
                  </a:lnTo>
                  <a:lnTo>
                    <a:pt x="626" y="33"/>
                  </a:lnTo>
                  <a:lnTo>
                    <a:pt x="628" y="33"/>
                  </a:lnTo>
                  <a:lnTo>
                    <a:pt x="630" y="33"/>
                  </a:lnTo>
                  <a:lnTo>
                    <a:pt x="633" y="33"/>
                  </a:lnTo>
                  <a:lnTo>
                    <a:pt x="633" y="35"/>
                  </a:lnTo>
                  <a:lnTo>
                    <a:pt x="628" y="35"/>
                  </a:lnTo>
                  <a:lnTo>
                    <a:pt x="628" y="35"/>
                  </a:lnTo>
                  <a:lnTo>
                    <a:pt x="628" y="35"/>
                  </a:lnTo>
                  <a:lnTo>
                    <a:pt x="630" y="33"/>
                  </a:lnTo>
                  <a:lnTo>
                    <a:pt x="630" y="33"/>
                  </a:lnTo>
                  <a:lnTo>
                    <a:pt x="626" y="33"/>
                  </a:lnTo>
                  <a:lnTo>
                    <a:pt x="623" y="35"/>
                  </a:lnTo>
                  <a:lnTo>
                    <a:pt x="623" y="38"/>
                  </a:lnTo>
                  <a:lnTo>
                    <a:pt x="623" y="38"/>
                  </a:lnTo>
                  <a:lnTo>
                    <a:pt x="623" y="38"/>
                  </a:lnTo>
                  <a:lnTo>
                    <a:pt x="623" y="38"/>
                  </a:lnTo>
                  <a:lnTo>
                    <a:pt x="621" y="40"/>
                  </a:lnTo>
                  <a:lnTo>
                    <a:pt x="621" y="40"/>
                  </a:lnTo>
                  <a:lnTo>
                    <a:pt x="619" y="40"/>
                  </a:lnTo>
                  <a:lnTo>
                    <a:pt x="619" y="43"/>
                  </a:lnTo>
                  <a:lnTo>
                    <a:pt x="619" y="43"/>
                  </a:lnTo>
                  <a:lnTo>
                    <a:pt x="621" y="43"/>
                  </a:lnTo>
                  <a:lnTo>
                    <a:pt x="626" y="43"/>
                  </a:lnTo>
                  <a:lnTo>
                    <a:pt x="628" y="40"/>
                  </a:lnTo>
                  <a:lnTo>
                    <a:pt x="628" y="40"/>
                  </a:lnTo>
                  <a:lnTo>
                    <a:pt x="626" y="40"/>
                  </a:lnTo>
                  <a:lnTo>
                    <a:pt x="626" y="40"/>
                  </a:lnTo>
                  <a:lnTo>
                    <a:pt x="628" y="40"/>
                  </a:lnTo>
                  <a:lnTo>
                    <a:pt x="628" y="38"/>
                  </a:lnTo>
                  <a:lnTo>
                    <a:pt x="630" y="40"/>
                  </a:lnTo>
                  <a:lnTo>
                    <a:pt x="630" y="40"/>
                  </a:lnTo>
                  <a:lnTo>
                    <a:pt x="630" y="43"/>
                  </a:lnTo>
                  <a:lnTo>
                    <a:pt x="630" y="43"/>
                  </a:lnTo>
                  <a:lnTo>
                    <a:pt x="633" y="45"/>
                  </a:lnTo>
                  <a:lnTo>
                    <a:pt x="633" y="45"/>
                  </a:lnTo>
                  <a:lnTo>
                    <a:pt x="626" y="47"/>
                  </a:lnTo>
                  <a:lnTo>
                    <a:pt x="623" y="47"/>
                  </a:lnTo>
                  <a:lnTo>
                    <a:pt x="623" y="50"/>
                  </a:lnTo>
                  <a:lnTo>
                    <a:pt x="621" y="50"/>
                  </a:lnTo>
                  <a:lnTo>
                    <a:pt x="619" y="50"/>
                  </a:lnTo>
                  <a:lnTo>
                    <a:pt x="619" y="52"/>
                  </a:lnTo>
                  <a:lnTo>
                    <a:pt x="616" y="52"/>
                  </a:lnTo>
                  <a:lnTo>
                    <a:pt x="614" y="52"/>
                  </a:lnTo>
                  <a:lnTo>
                    <a:pt x="612" y="52"/>
                  </a:lnTo>
                  <a:lnTo>
                    <a:pt x="609" y="52"/>
                  </a:lnTo>
                  <a:lnTo>
                    <a:pt x="609" y="52"/>
                  </a:lnTo>
                  <a:lnTo>
                    <a:pt x="609" y="50"/>
                  </a:lnTo>
                  <a:lnTo>
                    <a:pt x="607" y="52"/>
                  </a:lnTo>
                  <a:lnTo>
                    <a:pt x="607" y="52"/>
                  </a:lnTo>
                  <a:lnTo>
                    <a:pt x="607" y="52"/>
                  </a:lnTo>
                  <a:lnTo>
                    <a:pt x="607" y="52"/>
                  </a:lnTo>
                  <a:lnTo>
                    <a:pt x="604" y="54"/>
                  </a:lnTo>
                  <a:lnTo>
                    <a:pt x="604" y="57"/>
                  </a:lnTo>
                  <a:lnTo>
                    <a:pt x="609" y="57"/>
                  </a:lnTo>
                  <a:lnTo>
                    <a:pt x="609" y="57"/>
                  </a:lnTo>
                  <a:lnTo>
                    <a:pt x="609" y="59"/>
                  </a:lnTo>
                  <a:lnTo>
                    <a:pt x="612" y="61"/>
                  </a:lnTo>
                  <a:lnTo>
                    <a:pt x="609" y="61"/>
                  </a:lnTo>
                  <a:lnTo>
                    <a:pt x="607" y="61"/>
                  </a:lnTo>
                  <a:lnTo>
                    <a:pt x="607" y="61"/>
                  </a:lnTo>
                  <a:lnTo>
                    <a:pt x="607" y="61"/>
                  </a:lnTo>
                  <a:lnTo>
                    <a:pt x="607" y="59"/>
                  </a:lnTo>
                  <a:lnTo>
                    <a:pt x="604" y="61"/>
                  </a:lnTo>
                  <a:lnTo>
                    <a:pt x="604" y="59"/>
                  </a:lnTo>
                  <a:lnTo>
                    <a:pt x="600" y="61"/>
                  </a:lnTo>
                  <a:lnTo>
                    <a:pt x="600" y="59"/>
                  </a:lnTo>
                  <a:lnTo>
                    <a:pt x="597" y="59"/>
                  </a:lnTo>
                  <a:lnTo>
                    <a:pt x="595" y="57"/>
                  </a:lnTo>
                  <a:lnTo>
                    <a:pt x="600" y="57"/>
                  </a:lnTo>
                  <a:lnTo>
                    <a:pt x="597" y="54"/>
                  </a:lnTo>
                  <a:lnTo>
                    <a:pt x="600" y="54"/>
                  </a:lnTo>
                  <a:lnTo>
                    <a:pt x="600" y="52"/>
                  </a:lnTo>
                  <a:lnTo>
                    <a:pt x="600" y="50"/>
                  </a:lnTo>
                  <a:lnTo>
                    <a:pt x="600" y="50"/>
                  </a:lnTo>
                  <a:lnTo>
                    <a:pt x="600" y="50"/>
                  </a:lnTo>
                  <a:lnTo>
                    <a:pt x="600" y="50"/>
                  </a:lnTo>
                  <a:lnTo>
                    <a:pt x="595" y="50"/>
                  </a:lnTo>
                  <a:lnTo>
                    <a:pt x="595" y="52"/>
                  </a:lnTo>
                  <a:lnTo>
                    <a:pt x="593" y="52"/>
                  </a:lnTo>
                  <a:lnTo>
                    <a:pt x="593" y="52"/>
                  </a:lnTo>
                  <a:lnTo>
                    <a:pt x="590" y="52"/>
                  </a:lnTo>
                  <a:lnTo>
                    <a:pt x="593" y="50"/>
                  </a:lnTo>
                  <a:lnTo>
                    <a:pt x="593" y="50"/>
                  </a:lnTo>
                  <a:lnTo>
                    <a:pt x="593" y="50"/>
                  </a:lnTo>
                  <a:lnTo>
                    <a:pt x="593" y="47"/>
                  </a:lnTo>
                  <a:lnTo>
                    <a:pt x="590" y="50"/>
                  </a:lnTo>
                  <a:lnTo>
                    <a:pt x="588" y="47"/>
                  </a:lnTo>
                  <a:lnTo>
                    <a:pt x="588" y="47"/>
                  </a:lnTo>
                  <a:lnTo>
                    <a:pt x="586" y="47"/>
                  </a:lnTo>
                  <a:lnTo>
                    <a:pt x="583" y="45"/>
                  </a:lnTo>
                  <a:lnTo>
                    <a:pt x="581" y="45"/>
                  </a:lnTo>
                  <a:lnTo>
                    <a:pt x="581" y="47"/>
                  </a:lnTo>
                  <a:lnTo>
                    <a:pt x="578" y="45"/>
                  </a:lnTo>
                  <a:lnTo>
                    <a:pt x="578" y="45"/>
                  </a:lnTo>
                  <a:lnTo>
                    <a:pt x="576" y="45"/>
                  </a:lnTo>
                  <a:lnTo>
                    <a:pt x="574" y="45"/>
                  </a:lnTo>
                  <a:lnTo>
                    <a:pt x="578" y="47"/>
                  </a:lnTo>
                  <a:lnTo>
                    <a:pt x="578" y="47"/>
                  </a:lnTo>
                  <a:lnTo>
                    <a:pt x="574" y="47"/>
                  </a:lnTo>
                  <a:lnTo>
                    <a:pt x="571" y="47"/>
                  </a:lnTo>
                  <a:lnTo>
                    <a:pt x="569" y="47"/>
                  </a:lnTo>
                  <a:lnTo>
                    <a:pt x="569" y="47"/>
                  </a:lnTo>
                  <a:lnTo>
                    <a:pt x="569" y="47"/>
                  </a:lnTo>
                  <a:lnTo>
                    <a:pt x="567" y="47"/>
                  </a:lnTo>
                  <a:lnTo>
                    <a:pt x="564" y="47"/>
                  </a:lnTo>
                  <a:lnTo>
                    <a:pt x="567" y="47"/>
                  </a:lnTo>
                  <a:lnTo>
                    <a:pt x="567" y="50"/>
                  </a:lnTo>
                  <a:lnTo>
                    <a:pt x="569" y="50"/>
                  </a:lnTo>
                  <a:lnTo>
                    <a:pt x="569" y="50"/>
                  </a:lnTo>
                  <a:lnTo>
                    <a:pt x="569" y="50"/>
                  </a:lnTo>
                  <a:lnTo>
                    <a:pt x="569" y="52"/>
                  </a:lnTo>
                  <a:lnTo>
                    <a:pt x="571" y="52"/>
                  </a:lnTo>
                  <a:lnTo>
                    <a:pt x="574" y="54"/>
                  </a:lnTo>
                  <a:lnTo>
                    <a:pt x="574" y="54"/>
                  </a:lnTo>
                  <a:lnTo>
                    <a:pt x="574" y="54"/>
                  </a:lnTo>
                  <a:lnTo>
                    <a:pt x="574" y="54"/>
                  </a:lnTo>
                  <a:lnTo>
                    <a:pt x="576" y="52"/>
                  </a:lnTo>
                  <a:lnTo>
                    <a:pt x="581" y="52"/>
                  </a:lnTo>
                  <a:lnTo>
                    <a:pt x="581" y="52"/>
                  </a:lnTo>
                  <a:lnTo>
                    <a:pt x="581" y="54"/>
                  </a:lnTo>
                  <a:lnTo>
                    <a:pt x="583" y="54"/>
                  </a:lnTo>
                  <a:lnTo>
                    <a:pt x="583" y="52"/>
                  </a:lnTo>
                  <a:lnTo>
                    <a:pt x="586" y="52"/>
                  </a:lnTo>
                  <a:lnTo>
                    <a:pt x="586" y="57"/>
                  </a:lnTo>
                  <a:lnTo>
                    <a:pt x="583" y="57"/>
                  </a:lnTo>
                  <a:lnTo>
                    <a:pt x="581" y="57"/>
                  </a:lnTo>
                  <a:lnTo>
                    <a:pt x="578" y="57"/>
                  </a:lnTo>
                  <a:lnTo>
                    <a:pt x="576" y="57"/>
                  </a:lnTo>
                  <a:lnTo>
                    <a:pt x="574" y="54"/>
                  </a:lnTo>
                  <a:lnTo>
                    <a:pt x="571" y="54"/>
                  </a:lnTo>
                  <a:lnTo>
                    <a:pt x="569" y="54"/>
                  </a:lnTo>
                  <a:lnTo>
                    <a:pt x="569" y="52"/>
                  </a:lnTo>
                  <a:lnTo>
                    <a:pt x="569" y="52"/>
                  </a:lnTo>
                  <a:lnTo>
                    <a:pt x="567" y="52"/>
                  </a:lnTo>
                  <a:lnTo>
                    <a:pt x="567" y="52"/>
                  </a:lnTo>
                  <a:lnTo>
                    <a:pt x="564" y="52"/>
                  </a:lnTo>
                  <a:lnTo>
                    <a:pt x="564" y="52"/>
                  </a:lnTo>
                  <a:lnTo>
                    <a:pt x="564" y="52"/>
                  </a:lnTo>
                  <a:lnTo>
                    <a:pt x="567" y="54"/>
                  </a:lnTo>
                  <a:lnTo>
                    <a:pt x="567" y="54"/>
                  </a:lnTo>
                  <a:lnTo>
                    <a:pt x="569" y="54"/>
                  </a:lnTo>
                  <a:lnTo>
                    <a:pt x="564" y="54"/>
                  </a:lnTo>
                  <a:lnTo>
                    <a:pt x="560" y="57"/>
                  </a:lnTo>
                  <a:lnTo>
                    <a:pt x="560" y="54"/>
                  </a:lnTo>
                  <a:lnTo>
                    <a:pt x="557" y="54"/>
                  </a:lnTo>
                  <a:lnTo>
                    <a:pt x="557" y="54"/>
                  </a:lnTo>
                  <a:lnTo>
                    <a:pt x="555" y="54"/>
                  </a:lnTo>
                  <a:lnTo>
                    <a:pt x="552" y="54"/>
                  </a:lnTo>
                  <a:lnTo>
                    <a:pt x="543" y="54"/>
                  </a:lnTo>
                  <a:lnTo>
                    <a:pt x="541" y="54"/>
                  </a:lnTo>
                  <a:lnTo>
                    <a:pt x="536" y="57"/>
                  </a:lnTo>
                  <a:lnTo>
                    <a:pt x="531" y="54"/>
                  </a:lnTo>
                  <a:lnTo>
                    <a:pt x="527" y="57"/>
                  </a:lnTo>
                  <a:lnTo>
                    <a:pt x="524" y="54"/>
                  </a:lnTo>
                  <a:lnTo>
                    <a:pt x="522" y="57"/>
                  </a:lnTo>
                  <a:lnTo>
                    <a:pt x="522" y="54"/>
                  </a:lnTo>
                  <a:lnTo>
                    <a:pt x="519" y="54"/>
                  </a:lnTo>
                  <a:lnTo>
                    <a:pt x="517" y="54"/>
                  </a:lnTo>
                  <a:lnTo>
                    <a:pt x="517" y="57"/>
                  </a:lnTo>
                  <a:lnTo>
                    <a:pt x="517" y="57"/>
                  </a:lnTo>
                  <a:lnTo>
                    <a:pt x="512" y="54"/>
                  </a:lnTo>
                  <a:lnTo>
                    <a:pt x="510" y="54"/>
                  </a:lnTo>
                  <a:lnTo>
                    <a:pt x="508" y="54"/>
                  </a:lnTo>
                  <a:lnTo>
                    <a:pt x="508" y="52"/>
                  </a:lnTo>
                  <a:lnTo>
                    <a:pt x="503" y="52"/>
                  </a:lnTo>
                  <a:lnTo>
                    <a:pt x="503" y="50"/>
                  </a:lnTo>
                  <a:lnTo>
                    <a:pt x="498" y="50"/>
                  </a:lnTo>
                  <a:lnTo>
                    <a:pt x="498" y="50"/>
                  </a:lnTo>
                  <a:lnTo>
                    <a:pt x="498" y="52"/>
                  </a:lnTo>
                  <a:lnTo>
                    <a:pt x="496" y="50"/>
                  </a:lnTo>
                  <a:lnTo>
                    <a:pt x="496" y="52"/>
                  </a:lnTo>
                  <a:lnTo>
                    <a:pt x="493" y="52"/>
                  </a:lnTo>
                  <a:lnTo>
                    <a:pt x="491" y="52"/>
                  </a:lnTo>
                  <a:lnTo>
                    <a:pt x="489" y="52"/>
                  </a:lnTo>
                  <a:lnTo>
                    <a:pt x="486" y="52"/>
                  </a:lnTo>
                  <a:lnTo>
                    <a:pt x="484" y="50"/>
                  </a:lnTo>
                  <a:lnTo>
                    <a:pt x="484" y="50"/>
                  </a:lnTo>
                  <a:lnTo>
                    <a:pt x="484" y="50"/>
                  </a:lnTo>
                  <a:lnTo>
                    <a:pt x="484" y="50"/>
                  </a:lnTo>
                  <a:lnTo>
                    <a:pt x="479" y="47"/>
                  </a:lnTo>
                  <a:lnTo>
                    <a:pt x="477" y="47"/>
                  </a:lnTo>
                  <a:lnTo>
                    <a:pt x="477" y="47"/>
                  </a:lnTo>
                  <a:lnTo>
                    <a:pt x="475" y="47"/>
                  </a:lnTo>
                  <a:lnTo>
                    <a:pt x="472" y="45"/>
                  </a:lnTo>
                  <a:lnTo>
                    <a:pt x="472" y="45"/>
                  </a:lnTo>
                  <a:lnTo>
                    <a:pt x="472" y="45"/>
                  </a:lnTo>
                  <a:lnTo>
                    <a:pt x="472" y="45"/>
                  </a:lnTo>
                  <a:lnTo>
                    <a:pt x="475" y="45"/>
                  </a:lnTo>
                  <a:lnTo>
                    <a:pt x="475" y="45"/>
                  </a:lnTo>
                  <a:lnTo>
                    <a:pt x="472" y="45"/>
                  </a:lnTo>
                  <a:lnTo>
                    <a:pt x="472" y="43"/>
                  </a:lnTo>
                  <a:lnTo>
                    <a:pt x="472" y="43"/>
                  </a:lnTo>
                  <a:lnTo>
                    <a:pt x="472" y="43"/>
                  </a:lnTo>
                  <a:lnTo>
                    <a:pt x="470" y="40"/>
                  </a:lnTo>
                  <a:lnTo>
                    <a:pt x="470" y="40"/>
                  </a:lnTo>
                  <a:lnTo>
                    <a:pt x="467" y="40"/>
                  </a:lnTo>
                  <a:lnTo>
                    <a:pt x="465" y="40"/>
                  </a:lnTo>
                  <a:lnTo>
                    <a:pt x="463" y="38"/>
                  </a:lnTo>
                  <a:lnTo>
                    <a:pt x="463" y="40"/>
                  </a:lnTo>
                  <a:lnTo>
                    <a:pt x="458" y="40"/>
                  </a:lnTo>
                  <a:lnTo>
                    <a:pt x="458" y="40"/>
                  </a:lnTo>
                  <a:lnTo>
                    <a:pt x="453" y="40"/>
                  </a:lnTo>
                  <a:lnTo>
                    <a:pt x="453" y="43"/>
                  </a:lnTo>
                  <a:lnTo>
                    <a:pt x="449" y="43"/>
                  </a:lnTo>
                  <a:lnTo>
                    <a:pt x="444" y="43"/>
                  </a:lnTo>
                  <a:lnTo>
                    <a:pt x="434" y="43"/>
                  </a:lnTo>
                  <a:lnTo>
                    <a:pt x="434" y="45"/>
                  </a:lnTo>
                  <a:lnTo>
                    <a:pt x="432" y="45"/>
                  </a:lnTo>
                  <a:lnTo>
                    <a:pt x="432" y="45"/>
                  </a:lnTo>
                  <a:lnTo>
                    <a:pt x="430" y="47"/>
                  </a:lnTo>
                  <a:lnTo>
                    <a:pt x="430" y="47"/>
                  </a:lnTo>
                  <a:lnTo>
                    <a:pt x="430" y="50"/>
                  </a:lnTo>
                  <a:lnTo>
                    <a:pt x="432" y="47"/>
                  </a:lnTo>
                  <a:lnTo>
                    <a:pt x="432" y="50"/>
                  </a:lnTo>
                  <a:lnTo>
                    <a:pt x="434" y="50"/>
                  </a:lnTo>
                  <a:lnTo>
                    <a:pt x="434" y="50"/>
                  </a:lnTo>
                  <a:lnTo>
                    <a:pt x="437" y="50"/>
                  </a:lnTo>
                  <a:lnTo>
                    <a:pt x="437" y="50"/>
                  </a:lnTo>
                  <a:lnTo>
                    <a:pt x="441" y="50"/>
                  </a:lnTo>
                  <a:lnTo>
                    <a:pt x="439" y="50"/>
                  </a:lnTo>
                  <a:lnTo>
                    <a:pt x="439" y="50"/>
                  </a:lnTo>
                  <a:lnTo>
                    <a:pt x="441" y="50"/>
                  </a:lnTo>
                  <a:lnTo>
                    <a:pt x="444" y="50"/>
                  </a:lnTo>
                  <a:lnTo>
                    <a:pt x="444" y="50"/>
                  </a:lnTo>
                  <a:lnTo>
                    <a:pt x="444" y="50"/>
                  </a:lnTo>
                  <a:lnTo>
                    <a:pt x="441" y="50"/>
                  </a:lnTo>
                  <a:lnTo>
                    <a:pt x="441" y="47"/>
                  </a:lnTo>
                  <a:lnTo>
                    <a:pt x="441" y="47"/>
                  </a:lnTo>
                  <a:lnTo>
                    <a:pt x="446" y="47"/>
                  </a:lnTo>
                  <a:lnTo>
                    <a:pt x="446" y="47"/>
                  </a:lnTo>
                  <a:lnTo>
                    <a:pt x="451" y="47"/>
                  </a:lnTo>
                  <a:lnTo>
                    <a:pt x="451" y="47"/>
                  </a:lnTo>
                  <a:lnTo>
                    <a:pt x="451" y="47"/>
                  </a:lnTo>
                  <a:lnTo>
                    <a:pt x="453" y="47"/>
                  </a:lnTo>
                  <a:lnTo>
                    <a:pt x="456" y="47"/>
                  </a:lnTo>
                  <a:lnTo>
                    <a:pt x="456" y="47"/>
                  </a:lnTo>
                  <a:lnTo>
                    <a:pt x="458" y="47"/>
                  </a:lnTo>
                  <a:lnTo>
                    <a:pt x="458" y="47"/>
                  </a:lnTo>
                  <a:lnTo>
                    <a:pt x="458" y="47"/>
                  </a:lnTo>
                  <a:lnTo>
                    <a:pt x="458" y="47"/>
                  </a:lnTo>
                  <a:lnTo>
                    <a:pt x="458" y="45"/>
                  </a:lnTo>
                  <a:lnTo>
                    <a:pt x="458" y="47"/>
                  </a:lnTo>
                  <a:lnTo>
                    <a:pt x="456" y="45"/>
                  </a:lnTo>
                  <a:lnTo>
                    <a:pt x="460" y="45"/>
                  </a:lnTo>
                  <a:lnTo>
                    <a:pt x="458" y="45"/>
                  </a:lnTo>
                  <a:lnTo>
                    <a:pt x="465" y="43"/>
                  </a:lnTo>
                  <a:lnTo>
                    <a:pt x="467" y="43"/>
                  </a:lnTo>
                  <a:lnTo>
                    <a:pt x="467" y="43"/>
                  </a:lnTo>
                  <a:lnTo>
                    <a:pt x="467" y="45"/>
                  </a:lnTo>
                  <a:lnTo>
                    <a:pt x="467" y="45"/>
                  </a:lnTo>
                  <a:lnTo>
                    <a:pt x="467" y="45"/>
                  </a:lnTo>
                  <a:lnTo>
                    <a:pt x="465" y="45"/>
                  </a:lnTo>
                  <a:lnTo>
                    <a:pt x="465" y="47"/>
                  </a:lnTo>
                  <a:lnTo>
                    <a:pt x="463" y="47"/>
                  </a:lnTo>
                  <a:lnTo>
                    <a:pt x="463" y="47"/>
                  </a:lnTo>
                  <a:lnTo>
                    <a:pt x="463" y="47"/>
                  </a:lnTo>
                  <a:lnTo>
                    <a:pt x="460" y="47"/>
                  </a:lnTo>
                  <a:lnTo>
                    <a:pt x="460" y="50"/>
                  </a:lnTo>
                  <a:lnTo>
                    <a:pt x="458" y="50"/>
                  </a:lnTo>
                  <a:lnTo>
                    <a:pt x="456" y="50"/>
                  </a:lnTo>
                  <a:lnTo>
                    <a:pt x="456" y="50"/>
                  </a:lnTo>
                  <a:lnTo>
                    <a:pt x="451" y="50"/>
                  </a:lnTo>
                  <a:lnTo>
                    <a:pt x="451" y="50"/>
                  </a:lnTo>
                  <a:lnTo>
                    <a:pt x="451" y="50"/>
                  </a:lnTo>
                  <a:lnTo>
                    <a:pt x="449" y="52"/>
                  </a:lnTo>
                  <a:lnTo>
                    <a:pt x="444" y="52"/>
                  </a:lnTo>
                  <a:lnTo>
                    <a:pt x="441" y="52"/>
                  </a:lnTo>
                  <a:lnTo>
                    <a:pt x="444" y="52"/>
                  </a:lnTo>
                  <a:lnTo>
                    <a:pt x="444" y="52"/>
                  </a:lnTo>
                  <a:lnTo>
                    <a:pt x="441" y="54"/>
                  </a:lnTo>
                  <a:lnTo>
                    <a:pt x="441" y="54"/>
                  </a:lnTo>
                  <a:lnTo>
                    <a:pt x="439" y="54"/>
                  </a:lnTo>
                  <a:lnTo>
                    <a:pt x="439" y="57"/>
                  </a:lnTo>
                  <a:lnTo>
                    <a:pt x="444" y="57"/>
                  </a:lnTo>
                  <a:lnTo>
                    <a:pt x="444" y="57"/>
                  </a:lnTo>
                  <a:lnTo>
                    <a:pt x="444" y="57"/>
                  </a:lnTo>
                  <a:lnTo>
                    <a:pt x="444" y="59"/>
                  </a:lnTo>
                  <a:lnTo>
                    <a:pt x="444" y="59"/>
                  </a:lnTo>
                  <a:lnTo>
                    <a:pt x="446" y="61"/>
                  </a:lnTo>
                  <a:lnTo>
                    <a:pt x="446" y="61"/>
                  </a:lnTo>
                  <a:lnTo>
                    <a:pt x="449" y="64"/>
                  </a:lnTo>
                  <a:lnTo>
                    <a:pt x="451" y="64"/>
                  </a:lnTo>
                  <a:lnTo>
                    <a:pt x="451" y="64"/>
                  </a:lnTo>
                  <a:lnTo>
                    <a:pt x="449" y="64"/>
                  </a:lnTo>
                  <a:lnTo>
                    <a:pt x="451" y="66"/>
                  </a:lnTo>
                  <a:lnTo>
                    <a:pt x="449" y="66"/>
                  </a:lnTo>
                  <a:lnTo>
                    <a:pt x="446" y="66"/>
                  </a:lnTo>
                  <a:lnTo>
                    <a:pt x="444" y="66"/>
                  </a:lnTo>
                  <a:lnTo>
                    <a:pt x="444" y="66"/>
                  </a:lnTo>
                  <a:lnTo>
                    <a:pt x="441" y="69"/>
                  </a:lnTo>
                  <a:lnTo>
                    <a:pt x="441" y="69"/>
                  </a:lnTo>
                  <a:lnTo>
                    <a:pt x="439" y="66"/>
                  </a:lnTo>
                  <a:lnTo>
                    <a:pt x="434" y="66"/>
                  </a:lnTo>
                  <a:lnTo>
                    <a:pt x="434" y="64"/>
                  </a:lnTo>
                  <a:lnTo>
                    <a:pt x="437" y="64"/>
                  </a:lnTo>
                  <a:lnTo>
                    <a:pt x="439" y="64"/>
                  </a:lnTo>
                  <a:lnTo>
                    <a:pt x="439" y="64"/>
                  </a:lnTo>
                  <a:lnTo>
                    <a:pt x="441" y="64"/>
                  </a:lnTo>
                  <a:lnTo>
                    <a:pt x="441" y="61"/>
                  </a:lnTo>
                  <a:lnTo>
                    <a:pt x="439" y="61"/>
                  </a:lnTo>
                  <a:lnTo>
                    <a:pt x="437" y="61"/>
                  </a:lnTo>
                  <a:lnTo>
                    <a:pt x="434" y="59"/>
                  </a:lnTo>
                  <a:lnTo>
                    <a:pt x="434" y="59"/>
                  </a:lnTo>
                  <a:lnTo>
                    <a:pt x="432" y="59"/>
                  </a:lnTo>
                  <a:lnTo>
                    <a:pt x="432" y="59"/>
                  </a:lnTo>
                  <a:lnTo>
                    <a:pt x="432" y="57"/>
                  </a:lnTo>
                  <a:lnTo>
                    <a:pt x="432" y="57"/>
                  </a:lnTo>
                  <a:lnTo>
                    <a:pt x="432" y="57"/>
                  </a:lnTo>
                  <a:lnTo>
                    <a:pt x="430" y="57"/>
                  </a:lnTo>
                  <a:lnTo>
                    <a:pt x="430" y="59"/>
                  </a:lnTo>
                  <a:lnTo>
                    <a:pt x="430" y="59"/>
                  </a:lnTo>
                  <a:lnTo>
                    <a:pt x="430" y="59"/>
                  </a:lnTo>
                  <a:lnTo>
                    <a:pt x="430" y="59"/>
                  </a:lnTo>
                  <a:lnTo>
                    <a:pt x="427" y="59"/>
                  </a:lnTo>
                  <a:lnTo>
                    <a:pt x="427" y="57"/>
                  </a:lnTo>
                  <a:lnTo>
                    <a:pt x="427" y="57"/>
                  </a:lnTo>
                  <a:lnTo>
                    <a:pt x="427" y="57"/>
                  </a:lnTo>
                  <a:lnTo>
                    <a:pt x="427" y="57"/>
                  </a:lnTo>
                  <a:lnTo>
                    <a:pt x="427" y="54"/>
                  </a:lnTo>
                  <a:lnTo>
                    <a:pt x="420" y="54"/>
                  </a:lnTo>
                  <a:lnTo>
                    <a:pt x="420" y="57"/>
                  </a:lnTo>
                  <a:lnTo>
                    <a:pt x="415" y="54"/>
                  </a:lnTo>
                  <a:lnTo>
                    <a:pt x="418" y="54"/>
                  </a:lnTo>
                  <a:lnTo>
                    <a:pt x="418" y="54"/>
                  </a:lnTo>
                  <a:lnTo>
                    <a:pt x="415" y="54"/>
                  </a:lnTo>
                  <a:lnTo>
                    <a:pt x="415" y="52"/>
                  </a:lnTo>
                  <a:lnTo>
                    <a:pt x="415" y="54"/>
                  </a:lnTo>
                  <a:lnTo>
                    <a:pt x="413" y="54"/>
                  </a:lnTo>
                  <a:lnTo>
                    <a:pt x="413" y="52"/>
                  </a:lnTo>
                  <a:lnTo>
                    <a:pt x="413" y="52"/>
                  </a:lnTo>
                  <a:lnTo>
                    <a:pt x="411" y="52"/>
                  </a:lnTo>
                  <a:lnTo>
                    <a:pt x="408" y="52"/>
                  </a:lnTo>
                  <a:lnTo>
                    <a:pt x="406" y="52"/>
                  </a:lnTo>
                  <a:lnTo>
                    <a:pt x="404" y="54"/>
                  </a:lnTo>
                  <a:lnTo>
                    <a:pt x="401" y="54"/>
                  </a:lnTo>
                  <a:lnTo>
                    <a:pt x="399" y="54"/>
                  </a:lnTo>
                  <a:lnTo>
                    <a:pt x="399" y="54"/>
                  </a:lnTo>
                  <a:lnTo>
                    <a:pt x="397" y="54"/>
                  </a:lnTo>
                  <a:lnTo>
                    <a:pt x="394" y="54"/>
                  </a:lnTo>
                  <a:lnTo>
                    <a:pt x="392" y="54"/>
                  </a:lnTo>
                  <a:lnTo>
                    <a:pt x="392" y="54"/>
                  </a:lnTo>
                  <a:lnTo>
                    <a:pt x="390" y="54"/>
                  </a:lnTo>
                  <a:lnTo>
                    <a:pt x="390" y="54"/>
                  </a:lnTo>
                  <a:lnTo>
                    <a:pt x="387" y="54"/>
                  </a:lnTo>
                  <a:lnTo>
                    <a:pt x="390" y="57"/>
                  </a:lnTo>
                  <a:lnTo>
                    <a:pt x="387" y="57"/>
                  </a:lnTo>
                  <a:lnTo>
                    <a:pt x="387" y="54"/>
                  </a:lnTo>
                  <a:lnTo>
                    <a:pt x="382" y="54"/>
                  </a:lnTo>
                  <a:lnTo>
                    <a:pt x="382" y="57"/>
                  </a:lnTo>
                  <a:lnTo>
                    <a:pt x="375" y="57"/>
                  </a:lnTo>
                  <a:lnTo>
                    <a:pt x="373" y="57"/>
                  </a:lnTo>
                  <a:lnTo>
                    <a:pt x="373" y="54"/>
                  </a:lnTo>
                  <a:lnTo>
                    <a:pt x="368" y="57"/>
                  </a:lnTo>
                  <a:lnTo>
                    <a:pt x="366" y="54"/>
                  </a:lnTo>
                  <a:lnTo>
                    <a:pt x="361" y="54"/>
                  </a:lnTo>
                  <a:lnTo>
                    <a:pt x="356" y="54"/>
                  </a:lnTo>
                  <a:lnTo>
                    <a:pt x="354" y="54"/>
                  </a:lnTo>
                  <a:lnTo>
                    <a:pt x="354" y="54"/>
                  </a:lnTo>
                  <a:lnTo>
                    <a:pt x="352" y="54"/>
                  </a:lnTo>
                  <a:lnTo>
                    <a:pt x="349" y="54"/>
                  </a:lnTo>
                  <a:lnTo>
                    <a:pt x="345" y="54"/>
                  </a:lnTo>
                  <a:lnTo>
                    <a:pt x="342" y="54"/>
                  </a:lnTo>
                  <a:lnTo>
                    <a:pt x="342" y="52"/>
                  </a:lnTo>
                  <a:lnTo>
                    <a:pt x="342" y="54"/>
                  </a:lnTo>
                  <a:lnTo>
                    <a:pt x="340" y="52"/>
                  </a:lnTo>
                  <a:lnTo>
                    <a:pt x="340" y="52"/>
                  </a:lnTo>
                  <a:lnTo>
                    <a:pt x="342" y="52"/>
                  </a:lnTo>
                  <a:lnTo>
                    <a:pt x="342" y="50"/>
                  </a:lnTo>
                  <a:lnTo>
                    <a:pt x="345" y="50"/>
                  </a:lnTo>
                  <a:lnTo>
                    <a:pt x="342" y="50"/>
                  </a:lnTo>
                  <a:lnTo>
                    <a:pt x="347" y="50"/>
                  </a:lnTo>
                  <a:lnTo>
                    <a:pt x="349" y="50"/>
                  </a:lnTo>
                  <a:lnTo>
                    <a:pt x="347" y="47"/>
                  </a:lnTo>
                  <a:lnTo>
                    <a:pt x="352" y="50"/>
                  </a:lnTo>
                  <a:lnTo>
                    <a:pt x="354" y="47"/>
                  </a:lnTo>
                  <a:lnTo>
                    <a:pt x="354" y="50"/>
                  </a:lnTo>
                  <a:lnTo>
                    <a:pt x="356" y="50"/>
                  </a:lnTo>
                  <a:lnTo>
                    <a:pt x="356" y="47"/>
                  </a:lnTo>
                  <a:lnTo>
                    <a:pt x="359" y="47"/>
                  </a:lnTo>
                  <a:lnTo>
                    <a:pt x="359" y="47"/>
                  </a:lnTo>
                  <a:lnTo>
                    <a:pt x="359" y="47"/>
                  </a:lnTo>
                  <a:lnTo>
                    <a:pt x="359" y="45"/>
                  </a:lnTo>
                  <a:lnTo>
                    <a:pt x="356" y="47"/>
                  </a:lnTo>
                  <a:lnTo>
                    <a:pt x="356" y="45"/>
                  </a:lnTo>
                  <a:lnTo>
                    <a:pt x="356" y="45"/>
                  </a:lnTo>
                  <a:lnTo>
                    <a:pt x="354" y="43"/>
                  </a:lnTo>
                  <a:lnTo>
                    <a:pt x="349" y="43"/>
                  </a:lnTo>
                  <a:lnTo>
                    <a:pt x="349" y="40"/>
                  </a:lnTo>
                  <a:lnTo>
                    <a:pt x="347" y="40"/>
                  </a:lnTo>
                  <a:lnTo>
                    <a:pt x="347" y="40"/>
                  </a:lnTo>
                  <a:lnTo>
                    <a:pt x="342" y="40"/>
                  </a:lnTo>
                  <a:lnTo>
                    <a:pt x="345" y="40"/>
                  </a:lnTo>
                  <a:lnTo>
                    <a:pt x="338" y="38"/>
                  </a:lnTo>
                  <a:lnTo>
                    <a:pt x="338" y="40"/>
                  </a:lnTo>
                  <a:lnTo>
                    <a:pt x="335" y="40"/>
                  </a:lnTo>
                  <a:lnTo>
                    <a:pt x="333" y="38"/>
                  </a:lnTo>
                  <a:lnTo>
                    <a:pt x="330" y="40"/>
                  </a:lnTo>
                  <a:lnTo>
                    <a:pt x="333" y="40"/>
                  </a:lnTo>
                  <a:lnTo>
                    <a:pt x="333" y="40"/>
                  </a:lnTo>
                  <a:lnTo>
                    <a:pt x="330" y="40"/>
                  </a:lnTo>
                  <a:lnTo>
                    <a:pt x="328" y="40"/>
                  </a:lnTo>
                  <a:lnTo>
                    <a:pt x="321" y="40"/>
                  </a:lnTo>
                  <a:lnTo>
                    <a:pt x="321" y="40"/>
                  </a:lnTo>
                  <a:lnTo>
                    <a:pt x="319" y="40"/>
                  </a:lnTo>
                  <a:lnTo>
                    <a:pt x="316" y="40"/>
                  </a:lnTo>
                  <a:lnTo>
                    <a:pt x="312" y="40"/>
                  </a:lnTo>
                  <a:lnTo>
                    <a:pt x="304" y="38"/>
                  </a:lnTo>
                  <a:lnTo>
                    <a:pt x="302" y="38"/>
                  </a:lnTo>
                  <a:lnTo>
                    <a:pt x="300" y="35"/>
                  </a:lnTo>
                  <a:lnTo>
                    <a:pt x="297" y="35"/>
                  </a:lnTo>
                  <a:lnTo>
                    <a:pt x="295" y="35"/>
                  </a:lnTo>
                  <a:lnTo>
                    <a:pt x="293" y="35"/>
                  </a:lnTo>
                  <a:lnTo>
                    <a:pt x="288" y="35"/>
                  </a:lnTo>
                  <a:lnTo>
                    <a:pt x="286" y="35"/>
                  </a:lnTo>
                  <a:lnTo>
                    <a:pt x="283" y="33"/>
                  </a:lnTo>
                  <a:lnTo>
                    <a:pt x="278" y="33"/>
                  </a:lnTo>
                  <a:lnTo>
                    <a:pt x="274" y="33"/>
                  </a:lnTo>
                  <a:lnTo>
                    <a:pt x="269" y="31"/>
                  </a:lnTo>
                  <a:lnTo>
                    <a:pt x="262" y="28"/>
                  </a:lnTo>
                  <a:lnTo>
                    <a:pt x="255" y="28"/>
                  </a:lnTo>
                  <a:lnTo>
                    <a:pt x="250" y="28"/>
                  </a:lnTo>
                  <a:lnTo>
                    <a:pt x="250" y="28"/>
                  </a:lnTo>
                  <a:lnTo>
                    <a:pt x="248" y="28"/>
                  </a:lnTo>
                  <a:lnTo>
                    <a:pt x="248" y="28"/>
                  </a:lnTo>
                  <a:lnTo>
                    <a:pt x="243" y="28"/>
                  </a:lnTo>
                  <a:lnTo>
                    <a:pt x="241" y="28"/>
                  </a:lnTo>
                  <a:lnTo>
                    <a:pt x="238" y="28"/>
                  </a:lnTo>
                  <a:lnTo>
                    <a:pt x="238" y="31"/>
                  </a:lnTo>
                  <a:lnTo>
                    <a:pt x="236" y="31"/>
                  </a:lnTo>
                  <a:lnTo>
                    <a:pt x="236" y="31"/>
                  </a:lnTo>
                  <a:lnTo>
                    <a:pt x="234" y="33"/>
                  </a:lnTo>
                  <a:lnTo>
                    <a:pt x="234" y="33"/>
                  </a:lnTo>
                  <a:lnTo>
                    <a:pt x="231" y="33"/>
                  </a:lnTo>
                  <a:lnTo>
                    <a:pt x="229" y="33"/>
                  </a:lnTo>
                  <a:lnTo>
                    <a:pt x="227" y="33"/>
                  </a:lnTo>
                  <a:lnTo>
                    <a:pt x="224" y="33"/>
                  </a:lnTo>
                  <a:lnTo>
                    <a:pt x="219" y="33"/>
                  </a:lnTo>
                  <a:lnTo>
                    <a:pt x="219" y="33"/>
                  </a:lnTo>
                  <a:lnTo>
                    <a:pt x="219" y="33"/>
                  </a:lnTo>
                  <a:lnTo>
                    <a:pt x="219" y="33"/>
                  </a:lnTo>
                  <a:lnTo>
                    <a:pt x="222" y="33"/>
                  </a:lnTo>
                  <a:lnTo>
                    <a:pt x="227" y="28"/>
                  </a:lnTo>
                  <a:lnTo>
                    <a:pt x="224" y="28"/>
                  </a:lnTo>
                  <a:lnTo>
                    <a:pt x="222" y="28"/>
                  </a:lnTo>
                  <a:lnTo>
                    <a:pt x="219" y="28"/>
                  </a:lnTo>
                  <a:lnTo>
                    <a:pt x="219" y="28"/>
                  </a:lnTo>
                  <a:lnTo>
                    <a:pt x="219" y="28"/>
                  </a:lnTo>
                  <a:lnTo>
                    <a:pt x="222" y="26"/>
                  </a:lnTo>
                  <a:lnTo>
                    <a:pt x="222" y="24"/>
                  </a:lnTo>
                  <a:lnTo>
                    <a:pt x="219" y="24"/>
                  </a:lnTo>
                  <a:lnTo>
                    <a:pt x="219" y="24"/>
                  </a:lnTo>
                  <a:lnTo>
                    <a:pt x="217" y="24"/>
                  </a:lnTo>
                  <a:lnTo>
                    <a:pt x="217" y="24"/>
                  </a:lnTo>
                  <a:lnTo>
                    <a:pt x="219" y="24"/>
                  </a:lnTo>
                  <a:lnTo>
                    <a:pt x="219" y="26"/>
                  </a:lnTo>
                  <a:lnTo>
                    <a:pt x="219" y="26"/>
                  </a:lnTo>
                  <a:lnTo>
                    <a:pt x="217" y="26"/>
                  </a:lnTo>
                  <a:lnTo>
                    <a:pt x="217" y="26"/>
                  </a:lnTo>
                  <a:lnTo>
                    <a:pt x="215" y="24"/>
                  </a:lnTo>
                  <a:lnTo>
                    <a:pt x="212" y="26"/>
                  </a:lnTo>
                  <a:lnTo>
                    <a:pt x="212" y="24"/>
                  </a:lnTo>
                  <a:lnTo>
                    <a:pt x="210" y="26"/>
                  </a:lnTo>
                  <a:lnTo>
                    <a:pt x="210" y="26"/>
                  </a:lnTo>
                  <a:lnTo>
                    <a:pt x="212" y="26"/>
                  </a:lnTo>
                  <a:lnTo>
                    <a:pt x="212" y="26"/>
                  </a:lnTo>
                  <a:lnTo>
                    <a:pt x="215" y="26"/>
                  </a:lnTo>
                  <a:lnTo>
                    <a:pt x="215" y="26"/>
                  </a:lnTo>
                  <a:lnTo>
                    <a:pt x="215" y="26"/>
                  </a:lnTo>
                  <a:lnTo>
                    <a:pt x="210" y="28"/>
                  </a:lnTo>
                  <a:lnTo>
                    <a:pt x="210" y="28"/>
                  </a:lnTo>
                  <a:lnTo>
                    <a:pt x="210" y="28"/>
                  </a:lnTo>
                  <a:lnTo>
                    <a:pt x="212" y="28"/>
                  </a:lnTo>
                  <a:lnTo>
                    <a:pt x="212" y="28"/>
                  </a:lnTo>
                  <a:lnTo>
                    <a:pt x="208" y="31"/>
                  </a:lnTo>
                  <a:lnTo>
                    <a:pt x="208" y="31"/>
                  </a:lnTo>
                  <a:lnTo>
                    <a:pt x="210" y="31"/>
                  </a:lnTo>
                  <a:lnTo>
                    <a:pt x="210" y="31"/>
                  </a:lnTo>
                  <a:lnTo>
                    <a:pt x="208" y="33"/>
                  </a:lnTo>
                  <a:lnTo>
                    <a:pt x="205" y="33"/>
                  </a:lnTo>
                  <a:lnTo>
                    <a:pt x="203" y="33"/>
                  </a:lnTo>
                  <a:lnTo>
                    <a:pt x="208" y="33"/>
                  </a:lnTo>
                  <a:lnTo>
                    <a:pt x="210" y="33"/>
                  </a:lnTo>
                  <a:lnTo>
                    <a:pt x="210" y="33"/>
                  </a:lnTo>
                  <a:lnTo>
                    <a:pt x="208" y="33"/>
                  </a:lnTo>
                  <a:lnTo>
                    <a:pt x="208" y="33"/>
                  </a:lnTo>
                  <a:lnTo>
                    <a:pt x="208" y="33"/>
                  </a:lnTo>
                  <a:lnTo>
                    <a:pt x="201" y="33"/>
                  </a:lnTo>
                  <a:lnTo>
                    <a:pt x="198" y="33"/>
                  </a:lnTo>
                  <a:lnTo>
                    <a:pt x="196" y="33"/>
                  </a:lnTo>
                  <a:lnTo>
                    <a:pt x="196" y="33"/>
                  </a:lnTo>
                  <a:lnTo>
                    <a:pt x="193" y="31"/>
                  </a:lnTo>
                  <a:lnTo>
                    <a:pt x="191" y="31"/>
                  </a:lnTo>
                  <a:lnTo>
                    <a:pt x="189" y="28"/>
                  </a:lnTo>
                  <a:lnTo>
                    <a:pt x="186" y="26"/>
                  </a:lnTo>
                  <a:lnTo>
                    <a:pt x="184" y="26"/>
                  </a:lnTo>
                  <a:lnTo>
                    <a:pt x="184" y="24"/>
                  </a:lnTo>
                  <a:lnTo>
                    <a:pt x="182" y="21"/>
                  </a:lnTo>
                  <a:lnTo>
                    <a:pt x="175" y="19"/>
                  </a:lnTo>
                  <a:lnTo>
                    <a:pt x="172" y="19"/>
                  </a:lnTo>
                  <a:lnTo>
                    <a:pt x="170" y="19"/>
                  </a:lnTo>
                  <a:lnTo>
                    <a:pt x="170" y="19"/>
                  </a:lnTo>
                  <a:lnTo>
                    <a:pt x="170" y="21"/>
                  </a:lnTo>
                  <a:lnTo>
                    <a:pt x="172" y="19"/>
                  </a:lnTo>
                  <a:lnTo>
                    <a:pt x="172" y="21"/>
                  </a:lnTo>
                  <a:lnTo>
                    <a:pt x="172" y="21"/>
                  </a:lnTo>
                  <a:lnTo>
                    <a:pt x="172" y="21"/>
                  </a:lnTo>
                  <a:lnTo>
                    <a:pt x="175" y="21"/>
                  </a:lnTo>
                  <a:lnTo>
                    <a:pt x="177" y="21"/>
                  </a:lnTo>
                  <a:lnTo>
                    <a:pt x="175" y="24"/>
                  </a:lnTo>
                  <a:lnTo>
                    <a:pt x="170" y="24"/>
                  </a:lnTo>
                  <a:lnTo>
                    <a:pt x="167" y="24"/>
                  </a:lnTo>
                  <a:lnTo>
                    <a:pt x="170" y="26"/>
                  </a:lnTo>
                  <a:lnTo>
                    <a:pt x="167" y="26"/>
                  </a:lnTo>
                  <a:lnTo>
                    <a:pt x="165" y="26"/>
                  </a:lnTo>
                  <a:lnTo>
                    <a:pt x="163" y="28"/>
                  </a:lnTo>
                  <a:lnTo>
                    <a:pt x="158" y="28"/>
                  </a:lnTo>
                  <a:lnTo>
                    <a:pt x="158" y="28"/>
                  </a:lnTo>
                  <a:lnTo>
                    <a:pt x="158" y="28"/>
                  </a:lnTo>
                  <a:lnTo>
                    <a:pt x="160" y="28"/>
                  </a:lnTo>
                  <a:lnTo>
                    <a:pt x="160" y="26"/>
                  </a:lnTo>
                  <a:lnTo>
                    <a:pt x="156" y="28"/>
                  </a:lnTo>
                  <a:lnTo>
                    <a:pt x="149" y="28"/>
                  </a:lnTo>
                  <a:lnTo>
                    <a:pt x="146" y="28"/>
                  </a:lnTo>
                  <a:lnTo>
                    <a:pt x="144" y="28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37" y="33"/>
                  </a:lnTo>
                  <a:lnTo>
                    <a:pt x="132" y="35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0" y="33"/>
                  </a:lnTo>
                  <a:lnTo>
                    <a:pt x="127" y="33"/>
                  </a:lnTo>
                  <a:lnTo>
                    <a:pt x="127" y="33"/>
                  </a:lnTo>
                  <a:lnTo>
                    <a:pt x="125" y="35"/>
                  </a:lnTo>
                  <a:lnTo>
                    <a:pt x="125" y="33"/>
                  </a:lnTo>
                  <a:lnTo>
                    <a:pt x="125" y="33"/>
                  </a:lnTo>
                  <a:lnTo>
                    <a:pt x="123" y="33"/>
                  </a:lnTo>
                  <a:lnTo>
                    <a:pt x="120" y="33"/>
                  </a:lnTo>
                  <a:lnTo>
                    <a:pt x="123" y="33"/>
                  </a:lnTo>
                  <a:lnTo>
                    <a:pt x="123" y="35"/>
                  </a:lnTo>
                  <a:lnTo>
                    <a:pt x="118" y="35"/>
                  </a:lnTo>
                  <a:lnTo>
                    <a:pt x="111" y="38"/>
                  </a:lnTo>
                  <a:lnTo>
                    <a:pt x="108" y="38"/>
                  </a:lnTo>
                  <a:lnTo>
                    <a:pt x="106" y="38"/>
                  </a:lnTo>
                  <a:lnTo>
                    <a:pt x="106" y="38"/>
                  </a:lnTo>
                  <a:lnTo>
                    <a:pt x="111" y="35"/>
                  </a:lnTo>
                  <a:lnTo>
                    <a:pt x="111" y="35"/>
                  </a:lnTo>
                  <a:lnTo>
                    <a:pt x="111" y="35"/>
                  </a:lnTo>
                  <a:lnTo>
                    <a:pt x="111" y="35"/>
                  </a:lnTo>
                  <a:lnTo>
                    <a:pt x="113" y="35"/>
                  </a:lnTo>
                  <a:lnTo>
                    <a:pt x="115" y="35"/>
                  </a:lnTo>
                  <a:lnTo>
                    <a:pt x="115" y="35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20" y="31"/>
                  </a:lnTo>
                  <a:lnTo>
                    <a:pt x="130" y="31"/>
                  </a:lnTo>
                  <a:lnTo>
                    <a:pt x="132" y="31"/>
                  </a:lnTo>
                  <a:lnTo>
                    <a:pt x="137" y="31"/>
                  </a:lnTo>
                  <a:lnTo>
                    <a:pt x="139" y="28"/>
                  </a:lnTo>
                  <a:lnTo>
                    <a:pt x="141" y="28"/>
                  </a:lnTo>
                  <a:lnTo>
                    <a:pt x="151" y="26"/>
                  </a:lnTo>
                  <a:lnTo>
                    <a:pt x="153" y="24"/>
                  </a:lnTo>
                  <a:lnTo>
                    <a:pt x="153" y="24"/>
                  </a:lnTo>
                  <a:lnTo>
                    <a:pt x="153" y="24"/>
                  </a:lnTo>
                  <a:lnTo>
                    <a:pt x="151" y="24"/>
                  </a:lnTo>
                  <a:lnTo>
                    <a:pt x="151" y="21"/>
                  </a:lnTo>
                  <a:lnTo>
                    <a:pt x="149" y="24"/>
                  </a:lnTo>
                  <a:lnTo>
                    <a:pt x="149" y="24"/>
                  </a:lnTo>
                  <a:lnTo>
                    <a:pt x="146" y="24"/>
                  </a:lnTo>
                  <a:lnTo>
                    <a:pt x="144" y="24"/>
                  </a:lnTo>
                  <a:lnTo>
                    <a:pt x="144" y="24"/>
                  </a:lnTo>
                  <a:lnTo>
                    <a:pt x="141" y="24"/>
                  </a:lnTo>
                  <a:lnTo>
                    <a:pt x="139" y="24"/>
                  </a:lnTo>
                  <a:lnTo>
                    <a:pt x="137" y="24"/>
                  </a:lnTo>
                  <a:lnTo>
                    <a:pt x="134" y="24"/>
                  </a:lnTo>
                  <a:lnTo>
                    <a:pt x="134" y="26"/>
                  </a:lnTo>
                  <a:lnTo>
                    <a:pt x="132" y="26"/>
                  </a:lnTo>
                  <a:lnTo>
                    <a:pt x="132" y="26"/>
                  </a:lnTo>
                  <a:lnTo>
                    <a:pt x="127" y="26"/>
                  </a:lnTo>
                  <a:lnTo>
                    <a:pt x="125" y="26"/>
                  </a:lnTo>
                  <a:lnTo>
                    <a:pt x="120" y="28"/>
                  </a:lnTo>
                  <a:lnTo>
                    <a:pt x="118" y="28"/>
                  </a:lnTo>
                  <a:lnTo>
                    <a:pt x="118" y="28"/>
                  </a:lnTo>
                  <a:lnTo>
                    <a:pt x="118" y="28"/>
                  </a:lnTo>
                  <a:lnTo>
                    <a:pt x="113" y="28"/>
                  </a:lnTo>
                  <a:lnTo>
                    <a:pt x="113" y="28"/>
                  </a:lnTo>
                  <a:lnTo>
                    <a:pt x="111" y="28"/>
                  </a:lnTo>
                  <a:lnTo>
                    <a:pt x="111" y="31"/>
                  </a:lnTo>
                  <a:lnTo>
                    <a:pt x="111" y="31"/>
                  </a:lnTo>
                  <a:lnTo>
                    <a:pt x="108" y="31"/>
                  </a:lnTo>
                  <a:lnTo>
                    <a:pt x="108" y="31"/>
                  </a:lnTo>
                  <a:lnTo>
                    <a:pt x="106" y="31"/>
                  </a:lnTo>
                  <a:lnTo>
                    <a:pt x="106" y="33"/>
                  </a:lnTo>
                  <a:lnTo>
                    <a:pt x="104" y="33"/>
                  </a:lnTo>
                  <a:lnTo>
                    <a:pt x="101" y="33"/>
                  </a:lnTo>
                  <a:lnTo>
                    <a:pt x="97" y="33"/>
                  </a:lnTo>
                  <a:lnTo>
                    <a:pt x="97" y="35"/>
                  </a:lnTo>
                  <a:lnTo>
                    <a:pt x="94" y="35"/>
                  </a:lnTo>
                  <a:lnTo>
                    <a:pt x="92" y="35"/>
                  </a:lnTo>
                  <a:lnTo>
                    <a:pt x="89" y="35"/>
                  </a:lnTo>
                  <a:lnTo>
                    <a:pt x="87" y="38"/>
                  </a:lnTo>
                  <a:lnTo>
                    <a:pt x="85" y="38"/>
                  </a:lnTo>
                  <a:lnTo>
                    <a:pt x="85" y="38"/>
                  </a:lnTo>
                  <a:lnTo>
                    <a:pt x="85" y="40"/>
                  </a:lnTo>
                  <a:lnTo>
                    <a:pt x="89" y="43"/>
                  </a:lnTo>
                  <a:lnTo>
                    <a:pt x="89" y="43"/>
                  </a:lnTo>
                  <a:lnTo>
                    <a:pt x="92" y="45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85" y="43"/>
                  </a:lnTo>
                  <a:lnTo>
                    <a:pt x="85" y="43"/>
                  </a:lnTo>
                  <a:lnTo>
                    <a:pt x="85" y="40"/>
                  </a:lnTo>
                  <a:lnTo>
                    <a:pt x="82" y="40"/>
                  </a:lnTo>
                  <a:lnTo>
                    <a:pt x="80" y="40"/>
                  </a:lnTo>
                  <a:lnTo>
                    <a:pt x="78" y="40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3" y="43"/>
                  </a:lnTo>
                  <a:lnTo>
                    <a:pt x="78" y="43"/>
                  </a:lnTo>
                  <a:lnTo>
                    <a:pt x="78" y="43"/>
                  </a:lnTo>
                  <a:lnTo>
                    <a:pt x="75" y="43"/>
                  </a:lnTo>
                  <a:lnTo>
                    <a:pt x="75" y="43"/>
                  </a:lnTo>
                  <a:lnTo>
                    <a:pt x="68" y="43"/>
                  </a:lnTo>
                  <a:lnTo>
                    <a:pt x="66" y="40"/>
                  </a:lnTo>
                  <a:lnTo>
                    <a:pt x="64" y="40"/>
                  </a:lnTo>
                  <a:lnTo>
                    <a:pt x="64" y="40"/>
                  </a:lnTo>
                  <a:lnTo>
                    <a:pt x="61" y="40"/>
                  </a:lnTo>
                  <a:lnTo>
                    <a:pt x="59" y="40"/>
                  </a:lnTo>
                  <a:lnTo>
                    <a:pt x="59" y="40"/>
                  </a:lnTo>
                  <a:lnTo>
                    <a:pt x="59" y="40"/>
                  </a:lnTo>
                  <a:lnTo>
                    <a:pt x="59" y="40"/>
                  </a:lnTo>
                  <a:lnTo>
                    <a:pt x="56" y="40"/>
                  </a:lnTo>
                  <a:lnTo>
                    <a:pt x="54" y="40"/>
                  </a:lnTo>
                  <a:lnTo>
                    <a:pt x="52" y="40"/>
                  </a:lnTo>
                  <a:lnTo>
                    <a:pt x="47" y="40"/>
                  </a:lnTo>
                  <a:lnTo>
                    <a:pt x="45" y="40"/>
                  </a:lnTo>
                  <a:lnTo>
                    <a:pt x="42" y="38"/>
                  </a:lnTo>
                  <a:lnTo>
                    <a:pt x="40" y="38"/>
                  </a:lnTo>
                  <a:lnTo>
                    <a:pt x="38" y="38"/>
                  </a:lnTo>
                  <a:lnTo>
                    <a:pt x="35" y="35"/>
                  </a:lnTo>
                  <a:lnTo>
                    <a:pt x="35" y="35"/>
                  </a:lnTo>
                  <a:lnTo>
                    <a:pt x="33" y="35"/>
                  </a:lnTo>
                  <a:lnTo>
                    <a:pt x="33" y="35"/>
                  </a:lnTo>
                  <a:lnTo>
                    <a:pt x="30" y="35"/>
                  </a:lnTo>
                  <a:lnTo>
                    <a:pt x="26" y="33"/>
                  </a:lnTo>
                  <a:lnTo>
                    <a:pt x="21" y="31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4" y="31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43"/>
                  </a:lnTo>
                  <a:lnTo>
                    <a:pt x="0" y="54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0" y="90"/>
                  </a:lnTo>
                  <a:lnTo>
                    <a:pt x="0" y="102"/>
                  </a:lnTo>
                  <a:lnTo>
                    <a:pt x="0" y="113"/>
                  </a:lnTo>
                  <a:lnTo>
                    <a:pt x="0" y="125"/>
                  </a:lnTo>
                  <a:lnTo>
                    <a:pt x="0" y="137"/>
                  </a:lnTo>
                  <a:lnTo>
                    <a:pt x="0" y="151"/>
                  </a:lnTo>
                  <a:lnTo>
                    <a:pt x="0" y="156"/>
                  </a:lnTo>
                  <a:lnTo>
                    <a:pt x="4" y="156"/>
                  </a:lnTo>
                  <a:lnTo>
                    <a:pt x="7" y="156"/>
                  </a:lnTo>
                  <a:lnTo>
                    <a:pt x="12" y="156"/>
                  </a:lnTo>
                  <a:lnTo>
                    <a:pt x="12" y="156"/>
                  </a:lnTo>
                  <a:lnTo>
                    <a:pt x="16" y="156"/>
                  </a:lnTo>
                  <a:lnTo>
                    <a:pt x="23" y="156"/>
                  </a:lnTo>
                  <a:lnTo>
                    <a:pt x="23" y="158"/>
                  </a:lnTo>
                  <a:lnTo>
                    <a:pt x="23" y="158"/>
                  </a:lnTo>
                  <a:lnTo>
                    <a:pt x="23" y="158"/>
                  </a:lnTo>
                  <a:lnTo>
                    <a:pt x="23" y="158"/>
                  </a:lnTo>
                  <a:lnTo>
                    <a:pt x="28" y="161"/>
                  </a:lnTo>
                  <a:lnTo>
                    <a:pt x="28" y="163"/>
                  </a:lnTo>
                  <a:lnTo>
                    <a:pt x="35" y="165"/>
                  </a:lnTo>
                  <a:lnTo>
                    <a:pt x="35" y="168"/>
                  </a:lnTo>
                  <a:lnTo>
                    <a:pt x="38" y="165"/>
                  </a:lnTo>
                  <a:lnTo>
                    <a:pt x="40" y="165"/>
                  </a:lnTo>
                  <a:lnTo>
                    <a:pt x="40" y="165"/>
                  </a:lnTo>
                  <a:lnTo>
                    <a:pt x="38" y="163"/>
                  </a:lnTo>
                  <a:lnTo>
                    <a:pt x="42" y="165"/>
                  </a:lnTo>
                  <a:lnTo>
                    <a:pt x="42" y="165"/>
                  </a:lnTo>
                  <a:lnTo>
                    <a:pt x="38" y="168"/>
                  </a:lnTo>
                  <a:lnTo>
                    <a:pt x="42" y="170"/>
                  </a:lnTo>
                  <a:lnTo>
                    <a:pt x="45" y="173"/>
                  </a:lnTo>
                  <a:lnTo>
                    <a:pt x="45" y="173"/>
                  </a:lnTo>
                  <a:lnTo>
                    <a:pt x="45" y="173"/>
                  </a:lnTo>
                  <a:lnTo>
                    <a:pt x="45" y="173"/>
                  </a:lnTo>
                  <a:lnTo>
                    <a:pt x="49" y="173"/>
                  </a:lnTo>
                  <a:lnTo>
                    <a:pt x="52" y="170"/>
                  </a:lnTo>
                  <a:lnTo>
                    <a:pt x="56" y="170"/>
                  </a:lnTo>
                  <a:lnTo>
                    <a:pt x="56" y="170"/>
                  </a:lnTo>
                  <a:lnTo>
                    <a:pt x="56" y="168"/>
                  </a:lnTo>
                  <a:lnTo>
                    <a:pt x="59" y="168"/>
                  </a:lnTo>
                  <a:lnTo>
                    <a:pt x="59" y="168"/>
                  </a:lnTo>
                  <a:lnTo>
                    <a:pt x="61" y="168"/>
                  </a:lnTo>
                  <a:lnTo>
                    <a:pt x="61" y="165"/>
                  </a:lnTo>
                  <a:lnTo>
                    <a:pt x="61" y="165"/>
                  </a:lnTo>
                  <a:lnTo>
                    <a:pt x="66" y="165"/>
                  </a:lnTo>
                  <a:lnTo>
                    <a:pt x="73" y="163"/>
                  </a:lnTo>
                  <a:lnTo>
                    <a:pt x="73" y="163"/>
                  </a:lnTo>
                  <a:lnTo>
                    <a:pt x="75" y="163"/>
                  </a:lnTo>
                  <a:lnTo>
                    <a:pt x="78" y="165"/>
                  </a:lnTo>
                  <a:lnTo>
                    <a:pt x="78" y="165"/>
                  </a:lnTo>
                  <a:lnTo>
                    <a:pt x="80" y="165"/>
                  </a:lnTo>
                  <a:lnTo>
                    <a:pt x="80" y="168"/>
                  </a:lnTo>
                  <a:lnTo>
                    <a:pt x="82" y="170"/>
                  </a:lnTo>
                  <a:lnTo>
                    <a:pt x="82" y="170"/>
                  </a:lnTo>
                  <a:lnTo>
                    <a:pt x="85" y="173"/>
                  </a:lnTo>
                  <a:lnTo>
                    <a:pt x="87" y="173"/>
                  </a:lnTo>
                  <a:lnTo>
                    <a:pt x="87" y="175"/>
                  </a:lnTo>
                  <a:lnTo>
                    <a:pt x="87" y="175"/>
                  </a:lnTo>
                  <a:lnTo>
                    <a:pt x="92" y="175"/>
                  </a:lnTo>
                  <a:lnTo>
                    <a:pt x="94" y="177"/>
                  </a:lnTo>
                  <a:lnTo>
                    <a:pt x="97" y="180"/>
                  </a:lnTo>
                  <a:lnTo>
                    <a:pt x="99" y="182"/>
                  </a:lnTo>
                  <a:lnTo>
                    <a:pt x="106" y="189"/>
                  </a:lnTo>
                  <a:lnTo>
                    <a:pt x="108" y="191"/>
                  </a:lnTo>
                  <a:lnTo>
                    <a:pt x="108" y="191"/>
                  </a:lnTo>
                  <a:lnTo>
                    <a:pt x="108" y="191"/>
                  </a:lnTo>
                  <a:lnTo>
                    <a:pt x="111" y="194"/>
                  </a:lnTo>
                  <a:lnTo>
                    <a:pt x="113" y="196"/>
                  </a:lnTo>
                  <a:lnTo>
                    <a:pt x="115" y="196"/>
                  </a:lnTo>
                  <a:lnTo>
                    <a:pt x="115" y="196"/>
                  </a:lnTo>
                  <a:lnTo>
                    <a:pt x="113" y="199"/>
                  </a:lnTo>
                  <a:lnTo>
                    <a:pt x="115" y="199"/>
                  </a:lnTo>
                  <a:lnTo>
                    <a:pt x="118" y="199"/>
                  </a:lnTo>
                  <a:lnTo>
                    <a:pt x="118" y="201"/>
                  </a:lnTo>
                  <a:lnTo>
                    <a:pt x="118" y="201"/>
                  </a:lnTo>
                  <a:lnTo>
                    <a:pt x="118" y="203"/>
                  </a:lnTo>
                  <a:lnTo>
                    <a:pt x="120" y="206"/>
                  </a:lnTo>
                  <a:lnTo>
                    <a:pt x="123" y="206"/>
                  </a:lnTo>
                  <a:lnTo>
                    <a:pt x="125" y="206"/>
                  </a:lnTo>
                  <a:lnTo>
                    <a:pt x="132" y="208"/>
                  </a:lnTo>
                  <a:lnTo>
                    <a:pt x="139" y="210"/>
                  </a:lnTo>
                  <a:lnTo>
                    <a:pt x="141" y="210"/>
                  </a:lnTo>
                  <a:lnTo>
                    <a:pt x="144" y="213"/>
                  </a:lnTo>
                  <a:lnTo>
                    <a:pt x="146" y="213"/>
                  </a:lnTo>
                  <a:lnTo>
                    <a:pt x="146" y="213"/>
                  </a:lnTo>
                  <a:lnTo>
                    <a:pt x="146" y="213"/>
                  </a:lnTo>
                  <a:lnTo>
                    <a:pt x="146" y="215"/>
                  </a:lnTo>
                  <a:lnTo>
                    <a:pt x="146" y="217"/>
                  </a:lnTo>
                  <a:lnTo>
                    <a:pt x="146" y="220"/>
                  </a:lnTo>
                  <a:lnTo>
                    <a:pt x="146" y="222"/>
                  </a:lnTo>
                  <a:lnTo>
                    <a:pt x="146" y="222"/>
                  </a:lnTo>
                  <a:lnTo>
                    <a:pt x="146" y="225"/>
                  </a:lnTo>
                  <a:lnTo>
                    <a:pt x="146" y="225"/>
                  </a:lnTo>
                  <a:lnTo>
                    <a:pt x="144" y="225"/>
                  </a:lnTo>
                  <a:lnTo>
                    <a:pt x="146" y="225"/>
                  </a:lnTo>
                  <a:lnTo>
                    <a:pt x="146" y="227"/>
                  </a:lnTo>
                  <a:lnTo>
                    <a:pt x="146" y="227"/>
                  </a:lnTo>
                  <a:lnTo>
                    <a:pt x="146" y="227"/>
                  </a:lnTo>
                  <a:lnTo>
                    <a:pt x="144" y="229"/>
                  </a:lnTo>
                  <a:lnTo>
                    <a:pt x="144" y="229"/>
                  </a:lnTo>
                  <a:lnTo>
                    <a:pt x="146" y="229"/>
                  </a:lnTo>
                  <a:lnTo>
                    <a:pt x="144" y="232"/>
                  </a:lnTo>
                  <a:lnTo>
                    <a:pt x="144" y="229"/>
                  </a:lnTo>
                  <a:lnTo>
                    <a:pt x="141" y="229"/>
                  </a:lnTo>
                  <a:lnTo>
                    <a:pt x="141" y="232"/>
                  </a:lnTo>
                  <a:lnTo>
                    <a:pt x="139" y="232"/>
                  </a:lnTo>
                  <a:lnTo>
                    <a:pt x="139" y="234"/>
                  </a:lnTo>
                  <a:lnTo>
                    <a:pt x="141" y="234"/>
                  </a:lnTo>
                  <a:lnTo>
                    <a:pt x="144" y="236"/>
                  </a:lnTo>
                  <a:lnTo>
                    <a:pt x="144" y="236"/>
                  </a:lnTo>
                  <a:lnTo>
                    <a:pt x="146" y="236"/>
                  </a:lnTo>
                  <a:lnTo>
                    <a:pt x="149" y="236"/>
                  </a:lnTo>
                  <a:lnTo>
                    <a:pt x="146" y="239"/>
                  </a:lnTo>
                  <a:lnTo>
                    <a:pt x="146" y="239"/>
                  </a:lnTo>
                  <a:lnTo>
                    <a:pt x="144" y="239"/>
                  </a:lnTo>
                  <a:lnTo>
                    <a:pt x="146" y="241"/>
                  </a:lnTo>
                  <a:lnTo>
                    <a:pt x="149" y="241"/>
                  </a:lnTo>
                  <a:lnTo>
                    <a:pt x="151" y="243"/>
                  </a:lnTo>
                  <a:lnTo>
                    <a:pt x="151" y="243"/>
                  </a:lnTo>
                  <a:lnTo>
                    <a:pt x="156" y="246"/>
                  </a:lnTo>
                  <a:lnTo>
                    <a:pt x="156" y="246"/>
                  </a:lnTo>
                  <a:lnTo>
                    <a:pt x="156" y="246"/>
                  </a:lnTo>
                  <a:lnTo>
                    <a:pt x="156" y="248"/>
                  </a:lnTo>
                  <a:lnTo>
                    <a:pt x="156" y="246"/>
                  </a:lnTo>
                  <a:lnTo>
                    <a:pt x="158" y="246"/>
                  </a:lnTo>
                  <a:lnTo>
                    <a:pt x="158" y="246"/>
                  </a:lnTo>
                  <a:lnTo>
                    <a:pt x="160" y="246"/>
                  </a:lnTo>
                  <a:lnTo>
                    <a:pt x="160" y="248"/>
                  </a:lnTo>
                  <a:lnTo>
                    <a:pt x="160" y="250"/>
                  </a:lnTo>
                  <a:lnTo>
                    <a:pt x="158" y="250"/>
                  </a:lnTo>
                  <a:lnTo>
                    <a:pt x="158" y="253"/>
                  </a:lnTo>
                  <a:lnTo>
                    <a:pt x="158" y="253"/>
                  </a:lnTo>
                  <a:lnTo>
                    <a:pt x="158" y="255"/>
                  </a:lnTo>
                  <a:lnTo>
                    <a:pt x="160" y="255"/>
                  </a:lnTo>
                  <a:lnTo>
                    <a:pt x="163" y="258"/>
                  </a:lnTo>
                  <a:lnTo>
                    <a:pt x="163" y="258"/>
                  </a:lnTo>
                  <a:lnTo>
                    <a:pt x="163" y="260"/>
                  </a:lnTo>
                  <a:lnTo>
                    <a:pt x="165" y="260"/>
                  </a:lnTo>
                  <a:lnTo>
                    <a:pt x="167" y="260"/>
                  </a:lnTo>
                  <a:lnTo>
                    <a:pt x="170" y="260"/>
                  </a:lnTo>
                  <a:lnTo>
                    <a:pt x="170" y="260"/>
                  </a:lnTo>
                  <a:lnTo>
                    <a:pt x="170" y="260"/>
                  </a:lnTo>
                  <a:lnTo>
                    <a:pt x="170" y="260"/>
                  </a:lnTo>
                  <a:lnTo>
                    <a:pt x="170" y="262"/>
                  </a:lnTo>
                  <a:lnTo>
                    <a:pt x="172" y="260"/>
                  </a:lnTo>
                  <a:lnTo>
                    <a:pt x="175" y="260"/>
                  </a:lnTo>
                  <a:lnTo>
                    <a:pt x="175" y="260"/>
                  </a:lnTo>
                  <a:lnTo>
                    <a:pt x="175" y="262"/>
                  </a:lnTo>
                  <a:lnTo>
                    <a:pt x="175" y="262"/>
                  </a:lnTo>
                  <a:lnTo>
                    <a:pt x="175" y="262"/>
                  </a:lnTo>
                  <a:lnTo>
                    <a:pt x="175" y="265"/>
                  </a:lnTo>
                  <a:lnTo>
                    <a:pt x="175" y="265"/>
                  </a:lnTo>
                  <a:lnTo>
                    <a:pt x="175" y="267"/>
                  </a:lnTo>
                  <a:lnTo>
                    <a:pt x="177" y="267"/>
                  </a:lnTo>
                  <a:lnTo>
                    <a:pt x="175" y="269"/>
                  </a:lnTo>
                  <a:lnTo>
                    <a:pt x="175" y="269"/>
                  </a:lnTo>
                  <a:lnTo>
                    <a:pt x="177" y="272"/>
                  </a:lnTo>
                  <a:lnTo>
                    <a:pt x="177" y="272"/>
                  </a:lnTo>
                  <a:lnTo>
                    <a:pt x="177" y="272"/>
                  </a:lnTo>
                  <a:lnTo>
                    <a:pt x="179" y="269"/>
                  </a:lnTo>
                  <a:lnTo>
                    <a:pt x="182" y="272"/>
                  </a:lnTo>
                  <a:lnTo>
                    <a:pt x="179" y="272"/>
                  </a:lnTo>
                  <a:lnTo>
                    <a:pt x="182" y="272"/>
                  </a:lnTo>
                  <a:lnTo>
                    <a:pt x="184" y="274"/>
                  </a:lnTo>
                  <a:lnTo>
                    <a:pt x="182" y="274"/>
                  </a:lnTo>
                  <a:lnTo>
                    <a:pt x="179" y="274"/>
                  </a:lnTo>
                  <a:lnTo>
                    <a:pt x="177" y="274"/>
                  </a:lnTo>
                  <a:lnTo>
                    <a:pt x="177" y="274"/>
                  </a:lnTo>
                  <a:lnTo>
                    <a:pt x="179" y="274"/>
                  </a:lnTo>
                  <a:lnTo>
                    <a:pt x="182" y="274"/>
                  </a:lnTo>
                  <a:lnTo>
                    <a:pt x="182" y="274"/>
                  </a:lnTo>
                  <a:lnTo>
                    <a:pt x="179" y="276"/>
                  </a:lnTo>
                  <a:lnTo>
                    <a:pt x="179" y="276"/>
                  </a:lnTo>
                  <a:lnTo>
                    <a:pt x="177" y="276"/>
                  </a:lnTo>
                  <a:lnTo>
                    <a:pt x="177" y="276"/>
                  </a:lnTo>
                  <a:lnTo>
                    <a:pt x="177" y="279"/>
                  </a:lnTo>
                  <a:lnTo>
                    <a:pt x="179" y="279"/>
                  </a:lnTo>
                  <a:lnTo>
                    <a:pt x="184" y="281"/>
                  </a:lnTo>
                  <a:lnTo>
                    <a:pt x="186" y="281"/>
                  </a:lnTo>
                  <a:lnTo>
                    <a:pt x="186" y="281"/>
                  </a:lnTo>
                  <a:lnTo>
                    <a:pt x="186" y="279"/>
                  </a:lnTo>
                  <a:lnTo>
                    <a:pt x="191" y="279"/>
                  </a:lnTo>
                  <a:lnTo>
                    <a:pt x="191" y="281"/>
                  </a:lnTo>
                  <a:lnTo>
                    <a:pt x="193" y="279"/>
                  </a:lnTo>
                  <a:lnTo>
                    <a:pt x="196" y="279"/>
                  </a:lnTo>
                  <a:lnTo>
                    <a:pt x="198" y="281"/>
                  </a:lnTo>
                  <a:lnTo>
                    <a:pt x="196" y="281"/>
                  </a:lnTo>
                  <a:lnTo>
                    <a:pt x="196" y="281"/>
                  </a:lnTo>
                  <a:lnTo>
                    <a:pt x="196" y="281"/>
                  </a:lnTo>
                  <a:lnTo>
                    <a:pt x="196" y="281"/>
                  </a:lnTo>
                  <a:lnTo>
                    <a:pt x="198" y="281"/>
                  </a:lnTo>
                  <a:lnTo>
                    <a:pt x="198" y="284"/>
                  </a:lnTo>
                  <a:lnTo>
                    <a:pt x="201" y="284"/>
                  </a:lnTo>
                  <a:lnTo>
                    <a:pt x="201" y="284"/>
                  </a:lnTo>
                  <a:lnTo>
                    <a:pt x="193" y="286"/>
                  </a:lnTo>
                  <a:lnTo>
                    <a:pt x="196" y="286"/>
                  </a:lnTo>
                  <a:lnTo>
                    <a:pt x="203" y="286"/>
                  </a:lnTo>
                  <a:lnTo>
                    <a:pt x="203" y="286"/>
                  </a:lnTo>
                  <a:lnTo>
                    <a:pt x="203" y="286"/>
                  </a:lnTo>
                  <a:lnTo>
                    <a:pt x="205" y="286"/>
                  </a:lnTo>
                  <a:lnTo>
                    <a:pt x="205" y="286"/>
                  </a:lnTo>
                  <a:lnTo>
                    <a:pt x="208" y="286"/>
                  </a:lnTo>
                  <a:lnTo>
                    <a:pt x="210" y="286"/>
                  </a:lnTo>
                  <a:lnTo>
                    <a:pt x="212" y="286"/>
                  </a:lnTo>
                  <a:lnTo>
                    <a:pt x="212" y="286"/>
                  </a:lnTo>
                  <a:lnTo>
                    <a:pt x="215" y="288"/>
                  </a:lnTo>
                  <a:lnTo>
                    <a:pt x="215" y="288"/>
                  </a:lnTo>
                  <a:lnTo>
                    <a:pt x="215" y="288"/>
                  </a:lnTo>
                  <a:lnTo>
                    <a:pt x="217" y="286"/>
                  </a:lnTo>
                  <a:lnTo>
                    <a:pt x="217" y="288"/>
                  </a:lnTo>
                  <a:lnTo>
                    <a:pt x="217" y="288"/>
                  </a:lnTo>
                  <a:lnTo>
                    <a:pt x="217" y="288"/>
                  </a:lnTo>
                  <a:lnTo>
                    <a:pt x="219" y="291"/>
                  </a:lnTo>
                  <a:lnTo>
                    <a:pt x="217" y="291"/>
                  </a:lnTo>
                  <a:lnTo>
                    <a:pt x="217" y="291"/>
                  </a:lnTo>
                  <a:lnTo>
                    <a:pt x="217" y="293"/>
                  </a:lnTo>
                  <a:lnTo>
                    <a:pt x="217" y="293"/>
                  </a:lnTo>
                  <a:lnTo>
                    <a:pt x="219" y="295"/>
                  </a:lnTo>
                  <a:lnTo>
                    <a:pt x="222" y="295"/>
                  </a:lnTo>
                  <a:lnTo>
                    <a:pt x="224" y="295"/>
                  </a:lnTo>
                  <a:lnTo>
                    <a:pt x="224" y="295"/>
                  </a:lnTo>
                  <a:lnTo>
                    <a:pt x="227" y="293"/>
                  </a:lnTo>
                  <a:lnTo>
                    <a:pt x="227" y="295"/>
                  </a:lnTo>
                  <a:lnTo>
                    <a:pt x="227" y="293"/>
                  </a:lnTo>
                  <a:lnTo>
                    <a:pt x="227" y="293"/>
                  </a:lnTo>
                  <a:lnTo>
                    <a:pt x="227" y="293"/>
                  </a:lnTo>
                  <a:lnTo>
                    <a:pt x="229" y="293"/>
                  </a:lnTo>
                  <a:lnTo>
                    <a:pt x="229" y="295"/>
                  </a:lnTo>
                  <a:lnTo>
                    <a:pt x="229" y="295"/>
                  </a:lnTo>
                  <a:lnTo>
                    <a:pt x="229" y="295"/>
                  </a:lnTo>
                  <a:lnTo>
                    <a:pt x="231" y="295"/>
                  </a:lnTo>
                  <a:lnTo>
                    <a:pt x="231" y="298"/>
                  </a:lnTo>
                  <a:lnTo>
                    <a:pt x="231" y="298"/>
                  </a:lnTo>
                  <a:lnTo>
                    <a:pt x="231" y="298"/>
                  </a:lnTo>
                  <a:lnTo>
                    <a:pt x="231" y="300"/>
                  </a:lnTo>
                  <a:lnTo>
                    <a:pt x="231" y="300"/>
                  </a:lnTo>
                  <a:lnTo>
                    <a:pt x="234" y="300"/>
                  </a:lnTo>
                  <a:lnTo>
                    <a:pt x="234" y="298"/>
                  </a:lnTo>
                  <a:lnTo>
                    <a:pt x="236" y="298"/>
                  </a:lnTo>
                  <a:lnTo>
                    <a:pt x="236" y="295"/>
                  </a:lnTo>
                  <a:lnTo>
                    <a:pt x="238" y="298"/>
                  </a:lnTo>
                  <a:lnTo>
                    <a:pt x="238" y="300"/>
                  </a:lnTo>
                  <a:lnTo>
                    <a:pt x="238" y="300"/>
                  </a:lnTo>
                  <a:lnTo>
                    <a:pt x="238" y="302"/>
                  </a:lnTo>
                  <a:lnTo>
                    <a:pt x="238" y="302"/>
                  </a:lnTo>
                  <a:lnTo>
                    <a:pt x="238" y="302"/>
                  </a:lnTo>
                  <a:lnTo>
                    <a:pt x="238" y="302"/>
                  </a:lnTo>
                  <a:lnTo>
                    <a:pt x="241" y="302"/>
                  </a:lnTo>
                  <a:lnTo>
                    <a:pt x="243" y="302"/>
                  </a:lnTo>
                  <a:lnTo>
                    <a:pt x="245" y="302"/>
                  </a:lnTo>
                  <a:lnTo>
                    <a:pt x="245" y="302"/>
                  </a:lnTo>
                  <a:lnTo>
                    <a:pt x="245" y="302"/>
                  </a:lnTo>
                  <a:lnTo>
                    <a:pt x="245" y="305"/>
                  </a:lnTo>
                  <a:lnTo>
                    <a:pt x="243" y="305"/>
                  </a:lnTo>
                  <a:lnTo>
                    <a:pt x="241" y="305"/>
                  </a:lnTo>
                  <a:lnTo>
                    <a:pt x="241" y="305"/>
                  </a:lnTo>
                  <a:lnTo>
                    <a:pt x="241" y="305"/>
                  </a:lnTo>
                  <a:lnTo>
                    <a:pt x="241" y="305"/>
                  </a:lnTo>
                  <a:lnTo>
                    <a:pt x="243" y="305"/>
                  </a:lnTo>
                  <a:lnTo>
                    <a:pt x="243" y="307"/>
                  </a:lnTo>
                  <a:lnTo>
                    <a:pt x="260" y="307"/>
                  </a:lnTo>
                  <a:lnTo>
                    <a:pt x="271" y="307"/>
                  </a:lnTo>
                  <a:lnTo>
                    <a:pt x="283" y="307"/>
                  </a:lnTo>
                  <a:lnTo>
                    <a:pt x="295" y="307"/>
                  </a:lnTo>
                  <a:lnTo>
                    <a:pt x="307" y="307"/>
                  </a:lnTo>
                  <a:lnTo>
                    <a:pt x="319" y="307"/>
                  </a:lnTo>
                  <a:lnTo>
                    <a:pt x="333" y="307"/>
                  </a:lnTo>
                  <a:lnTo>
                    <a:pt x="359" y="307"/>
                  </a:lnTo>
                  <a:lnTo>
                    <a:pt x="375" y="307"/>
                  </a:lnTo>
                  <a:lnTo>
                    <a:pt x="387" y="307"/>
                  </a:lnTo>
                  <a:lnTo>
                    <a:pt x="401" y="307"/>
                  </a:lnTo>
                  <a:lnTo>
                    <a:pt x="413" y="307"/>
                  </a:lnTo>
                  <a:lnTo>
                    <a:pt x="420" y="307"/>
                  </a:lnTo>
                  <a:lnTo>
                    <a:pt x="434" y="307"/>
                  </a:lnTo>
                  <a:lnTo>
                    <a:pt x="446" y="307"/>
                  </a:lnTo>
                  <a:lnTo>
                    <a:pt x="458" y="307"/>
                  </a:lnTo>
                  <a:lnTo>
                    <a:pt x="470" y="307"/>
                  </a:lnTo>
                  <a:lnTo>
                    <a:pt x="482" y="307"/>
                  </a:lnTo>
                  <a:lnTo>
                    <a:pt x="493" y="307"/>
                  </a:lnTo>
                  <a:lnTo>
                    <a:pt x="529" y="307"/>
                  </a:lnTo>
                  <a:lnTo>
                    <a:pt x="534" y="307"/>
                  </a:lnTo>
                  <a:lnTo>
                    <a:pt x="545" y="307"/>
                  </a:lnTo>
                  <a:lnTo>
                    <a:pt x="557" y="307"/>
                  </a:lnTo>
                  <a:lnTo>
                    <a:pt x="569" y="307"/>
                  </a:lnTo>
                  <a:lnTo>
                    <a:pt x="581" y="307"/>
                  </a:lnTo>
                  <a:lnTo>
                    <a:pt x="583" y="307"/>
                  </a:lnTo>
                  <a:lnTo>
                    <a:pt x="597" y="307"/>
                  </a:lnTo>
                  <a:lnTo>
                    <a:pt x="612" y="307"/>
                  </a:lnTo>
                  <a:lnTo>
                    <a:pt x="612" y="300"/>
                  </a:lnTo>
                  <a:lnTo>
                    <a:pt x="614" y="300"/>
                  </a:lnTo>
                  <a:lnTo>
                    <a:pt x="614" y="300"/>
                  </a:lnTo>
                  <a:lnTo>
                    <a:pt x="619" y="307"/>
                  </a:lnTo>
                  <a:lnTo>
                    <a:pt x="619" y="307"/>
                  </a:lnTo>
                  <a:lnTo>
                    <a:pt x="621" y="310"/>
                  </a:lnTo>
                  <a:lnTo>
                    <a:pt x="623" y="310"/>
                  </a:lnTo>
                  <a:lnTo>
                    <a:pt x="623" y="310"/>
                  </a:lnTo>
                  <a:lnTo>
                    <a:pt x="623" y="310"/>
                  </a:lnTo>
                  <a:lnTo>
                    <a:pt x="626" y="310"/>
                  </a:lnTo>
                  <a:lnTo>
                    <a:pt x="628" y="310"/>
                  </a:lnTo>
                  <a:lnTo>
                    <a:pt x="630" y="312"/>
                  </a:lnTo>
                  <a:lnTo>
                    <a:pt x="630" y="312"/>
                  </a:lnTo>
                  <a:lnTo>
                    <a:pt x="630" y="312"/>
                  </a:lnTo>
                  <a:lnTo>
                    <a:pt x="633" y="312"/>
                  </a:lnTo>
                  <a:lnTo>
                    <a:pt x="635" y="312"/>
                  </a:lnTo>
                  <a:lnTo>
                    <a:pt x="638" y="312"/>
                  </a:lnTo>
                  <a:lnTo>
                    <a:pt x="645" y="312"/>
                  </a:lnTo>
                  <a:lnTo>
                    <a:pt x="647" y="312"/>
                  </a:lnTo>
                  <a:lnTo>
                    <a:pt x="649" y="312"/>
                  </a:lnTo>
                  <a:lnTo>
                    <a:pt x="649" y="314"/>
                  </a:lnTo>
                  <a:lnTo>
                    <a:pt x="652" y="314"/>
                  </a:lnTo>
                  <a:lnTo>
                    <a:pt x="654" y="314"/>
                  </a:lnTo>
                  <a:lnTo>
                    <a:pt x="654" y="317"/>
                  </a:lnTo>
                  <a:lnTo>
                    <a:pt x="659" y="317"/>
                  </a:lnTo>
                  <a:lnTo>
                    <a:pt x="659" y="319"/>
                  </a:lnTo>
                  <a:lnTo>
                    <a:pt x="664" y="319"/>
                  </a:lnTo>
                  <a:lnTo>
                    <a:pt x="664" y="319"/>
                  </a:lnTo>
                  <a:lnTo>
                    <a:pt x="668" y="319"/>
                  </a:lnTo>
                  <a:lnTo>
                    <a:pt x="671" y="317"/>
                  </a:lnTo>
                  <a:lnTo>
                    <a:pt x="673" y="319"/>
                  </a:lnTo>
                  <a:lnTo>
                    <a:pt x="680" y="319"/>
                  </a:lnTo>
                  <a:lnTo>
                    <a:pt x="682" y="319"/>
                  </a:lnTo>
                  <a:lnTo>
                    <a:pt x="685" y="319"/>
                  </a:lnTo>
                  <a:lnTo>
                    <a:pt x="687" y="321"/>
                  </a:lnTo>
                  <a:lnTo>
                    <a:pt x="699" y="321"/>
                  </a:lnTo>
                  <a:lnTo>
                    <a:pt x="713" y="321"/>
                  </a:lnTo>
                  <a:lnTo>
                    <a:pt x="727" y="326"/>
                  </a:lnTo>
                  <a:lnTo>
                    <a:pt x="741" y="331"/>
                  </a:lnTo>
                  <a:lnTo>
                    <a:pt x="749" y="336"/>
                  </a:lnTo>
                  <a:lnTo>
                    <a:pt x="751" y="338"/>
                  </a:lnTo>
                  <a:lnTo>
                    <a:pt x="751" y="340"/>
                  </a:lnTo>
                  <a:lnTo>
                    <a:pt x="756" y="340"/>
                  </a:lnTo>
                  <a:lnTo>
                    <a:pt x="756" y="340"/>
                  </a:lnTo>
                  <a:lnTo>
                    <a:pt x="758" y="340"/>
                  </a:lnTo>
                  <a:lnTo>
                    <a:pt x="758" y="343"/>
                  </a:lnTo>
                  <a:lnTo>
                    <a:pt x="763" y="345"/>
                  </a:lnTo>
                  <a:lnTo>
                    <a:pt x="767" y="345"/>
                  </a:lnTo>
                  <a:lnTo>
                    <a:pt x="770" y="350"/>
                  </a:lnTo>
                  <a:lnTo>
                    <a:pt x="772" y="352"/>
                  </a:lnTo>
                  <a:lnTo>
                    <a:pt x="775" y="354"/>
                  </a:lnTo>
                  <a:lnTo>
                    <a:pt x="779" y="359"/>
                  </a:lnTo>
                  <a:lnTo>
                    <a:pt x="779" y="364"/>
                  </a:lnTo>
                  <a:lnTo>
                    <a:pt x="782" y="366"/>
                  </a:lnTo>
                  <a:lnTo>
                    <a:pt x="782" y="371"/>
                  </a:lnTo>
                  <a:lnTo>
                    <a:pt x="784" y="376"/>
                  </a:lnTo>
                  <a:lnTo>
                    <a:pt x="784" y="378"/>
                  </a:lnTo>
                  <a:lnTo>
                    <a:pt x="784" y="383"/>
                  </a:lnTo>
                  <a:lnTo>
                    <a:pt x="782" y="385"/>
                  </a:lnTo>
                  <a:lnTo>
                    <a:pt x="782" y="388"/>
                  </a:lnTo>
                  <a:lnTo>
                    <a:pt x="782" y="392"/>
                  </a:lnTo>
                  <a:lnTo>
                    <a:pt x="782" y="392"/>
                  </a:lnTo>
                  <a:lnTo>
                    <a:pt x="777" y="395"/>
                  </a:lnTo>
                  <a:lnTo>
                    <a:pt x="775" y="397"/>
                  </a:lnTo>
                  <a:lnTo>
                    <a:pt x="772" y="397"/>
                  </a:lnTo>
                  <a:lnTo>
                    <a:pt x="772" y="399"/>
                  </a:lnTo>
                  <a:lnTo>
                    <a:pt x="775" y="402"/>
                  </a:lnTo>
                  <a:lnTo>
                    <a:pt x="777" y="404"/>
                  </a:lnTo>
                  <a:lnTo>
                    <a:pt x="779" y="404"/>
                  </a:lnTo>
                  <a:lnTo>
                    <a:pt x="784" y="404"/>
                  </a:lnTo>
                  <a:lnTo>
                    <a:pt x="791" y="402"/>
                  </a:lnTo>
                  <a:lnTo>
                    <a:pt x="793" y="399"/>
                  </a:lnTo>
                  <a:lnTo>
                    <a:pt x="798" y="399"/>
                  </a:lnTo>
                  <a:lnTo>
                    <a:pt x="803" y="397"/>
                  </a:lnTo>
                  <a:lnTo>
                    <a:pt x="805" y="397"/>
                  </a:lnTo>
                  <a:lnTo>
                    <a:pt x="810" y="395"/>
                  </a:lnTo>
                  <a:lnTo>
                    <a:pt x="815" y="395"/>
                  </a:lnTo>
                  <a:lnTo>
                    <a:pt x="817" y="392"/>
                  </a:lnTo>
                  <a:lnTo>
                    <a:pt x="822" y="392"/>
                  </a:lnTo>
                  <a:lnTo>
                    <a:pt x="824" y="390"/>
                  </a:lnTo>
                  <a:lnTo>
                    <a:pt x="827" y="390"/>
                  </a:lnTo>
                  <a:lnTo>
                    <a:pt x="831" y="390"/>
                  </a:lnTo>
                  <a:lnTo>
                    <a:pt x="829" y="388"/>
                  </a:lnTo>
                  <a:lnTo>
                    <a:pt x="829" y="385"/>
                  </a:lnTo>
                  <a:lnTo>
                    <a:pt x="829" y="383"/>
                  </a:lnTo>
                  <a:lnTo>
                    <a:pt x="827" y="383"/>
                  </a:lnTo>
                  <a:lnTo>
                    <a:pt x="829" y="380"/>
                  </a:lnTo>
                  <a:lnTo>
                    <a:pt x="834" y="378"/>
                  </a:lnTo>
                  <a:lnTo>
                    <a:pt x="838" y="378"/>
                  </a:lnTo>
                  <a:lnTo>
                    <a:pt x="843" y="378"/>
                  </a:lnTo>
                  <a:lnTo>
                    <a:pt x="848" y="378"/>
                  </a:lnTo>
                  <a:lnTo>
                    <a:pt x="853" y="378"/>
                  </a:lnTo>
                  <a:lnTo>
                    <a:pt x="857" y="376"/>
                  </a:lnTo>
                  <a:lnTo>
                    <a:pt x="860" y="373"/>
                  </a:lnTo>
                  <a:lnTo>
                    <a:pt x="862" y="371"/>
                  </a:lnTo>
                  <a:lnTo>
                    <a:pt x="867" y="369"/>
                  </a:lnTo>
                  <a:lnTo>
                    <a:pt x="869" y="369"/>
                  </a:lnTo>
                  <a:lnTo>
                    <a:pt x="871" y="366"/>
                  </a:lnTo>
                  <a:lnTo>
                    <a:pt x="871" y="36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306000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1" name="Line 860">
              <a:extLst>
                <a:ext uri="{FF2B5EF4-FFF2-40B4-BE49-F238E27FC236}">
                  <a16:creationId xmlns:a16="http://schemas.microsoft.com/office/drawing/2014/main" id="{61F16491-6E13-3044-9F81-0D4782B541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49434" y="4338105"/>
              <a:ext cx="2280" cy="276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2" name="Line 861">
              <a:extLst>
                <a:ext uri="{FF2B5EF4-FFF2-40B4-BE49-F238E27FC236}">
                  <a16:creationId xmlns:a16="http://schemas.microsoft.com/office/drawing/2014/main" id="{FE084DFF-EBEB-0445-84D0-0068C8B4CE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49434" y="4338105"/>
              <a:ext cx="2280" cy="276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3" name="Line 862">
              <a:extLst>
                <a:ext uri="{FF2B5EF4-FFF2-40B4-BE49-F238E27FC236}">
                  <a16:creationId xmlns:a16="http://schemas.microsoft.com/office/drawing/2014/main" id="{0FBD9CDF-E316-5142-BC75-1C8F83689E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49434" y="4338105"/>
              <a:ext cx="2280" cy="276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4" name="Line 863">
              <a:extLst>
                <a:ext uri="{FF2B5EF4-FFF2-40B4-BE49-F238E27FC236}">
                  <a16:creationId xmlns:a16="http://schemas.microsoft.com/office/drawing/2014/main" id="{CF29FB8F-7214-5E4F-AA20-5A865CC5A0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49434" y="4338105"/>
              <a:ext cx="2280" cy="276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5" name="Freeform 865">
              <a:extLst>
                <a:ext uri="{FF2B5EF4-FFF2-40B4-BE49-F238E27FC236}">
                  <a16:creationId xmlns:a16="http://schemas.microsoft.com/office/drawing/2014/main" id="{1ECD0183-D7CF-8744-AEAD-DD9CE7C3EB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88963" y="1691992"/>
              <a:ext cx="47875" cy="24884"/>
            </a:xfrm>
            <a:custGeom>
              <a:avLst/>
              <a:gdLst/>
              <a:ahLst/>
              <a:cxnLst>
                <a:cxn ang="0">
                  <a:pos x="21" y="7"/>
                </a:cxn>
                <a:cxn ang="0">
                  <a:pos x="19" y="7"/>
                </a:cxn>
                <a:cxn ang="0">
                  <a:pos x="19" y="7"/>
                </a:cxn>
                <a:cxn ang="0">
                  <a:pos x="16" y="9"/>
                </a:cxn>
                <a:cxn ang="0">
                  <a:pos x="16" y="9"/>
                </a:cxn>
                <a:cxn ang="0">
                  <a:pos x="9" y="9"/>
                </a:cxn>
                <a:cxn ang="0">
                  <a:pos x="9" y="9"/>
                </a:cxn>
                <a:cxn ang="0">
                  <a:pos x="4" y="9"/>
                </a:cxn>
                <a:cxn ang="0">
                  <a:pos x="4" y="9"/>
                </a:cxn>
                <a:cxn ang="0">
                  <a:pos x="2" y="7"/>
                </a:cxn>
                <a:cxn ang="0">
                  <a:pos x="0" y="7"/>
                </a:cxn>
                <a:cxn ang="0">
                  <a:pos x="2" y="5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9" y="2"/>
                </a:cxn>
                <a:cxn ang="0">
                  <a:pos x="12" y="2"/>
                </a:cxn>
                <a:cxn ang="0">
                  <a:pos x="14" y="2"/>
                </a:cxn>
                <a:cxn ang="0">
                  <a:pos x="16" y="2"/>
                </a:cxn>
                <a:cxn ang="0">
                  <a:pos x="16" y="0"/>
                </a:cxn>
                <a:cxn ang="0">
                  <a:pos x="21" y="0"/>
                </a:cxn>
                <a:cxn ang="0">
                  <a:pos x="21" y="7"/>
                </a:cxn>
              </a:cxnLst>
              <a:rect l="0" t="0" r="r" b="b"/>
              <a:pathLst>
                <a:path w="21" h="9">
                  <a:moveTo>
                    <a:pt x="21" y="7"/>
                  </a:moveTo>
                  <a:lnTo>
                    <a:pt x="19" y="7"/>
                  </a:lnTo>
                  <a:lnTo>
                    <a:pt x="19" y="7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2" y="7"/>
                  </a:lnTo>
                  <a:lnTo>
                    <a:pt x="0" y="7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9" y="2"/>
                  </a:lnTo>
                  <a:lnTo>
                    <a:pt x="12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1" y="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6" name="Freeform 910">
              <a:extLst>
                <a:ext uri="{FF2B5EF4-FFF2-40B4-BE49-F238E27FC236}">
                  <a16:creationId xmlns:a16="http://schemas.microsoft.com/office/drawing/2014/main" id="{0547D10A-4D3E-2249-8AAE-7C63700CF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5117" y="3259753"/>
              <a:ext cx="2280" cy="1382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h="5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7" name="Freeform 911">
              <a:extLst>
                <a:ext uri="{FF2B5EF4-FFF2-40B4-BE49-F238E27FC236}">
                  <a16:creationId xmlns:a16="http://schemas.microsoft.com/office/drawing/2014/main" id="{2149E8D6-D519-6644-A0E9-3E8C9B5644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5117" y="3259753"/>
              <a:ext cx="2280" cy="1382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h="5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8" name="Freeform 912">
              <a:extLst>
                <a:ext uri="{FF2B5EF4-FFF2-40B4-BE49-F238E27FC236}">
                  <a16:creationId xmlns:a16="http://schemas.microsoft.com/office/drawing/2014/main" id="{5AD17B95-14DE-644E-9A80-96AA9792E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8587" y="3292932"/>
              <a:ext cx="4560" cy="11060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4"/>
                </a:cxn>
                <a:cxn ang="0">
                  <a:pos x="2" y="4"/>
                </a:cxn>
              </a:cxnLst>
              <a:rect l="0" t="0" r="r" b="b"/>
              <a:pathLst>
                <a:path w="2" h="4">
                  <a:moveTo>
                    <a:pt x="2" y="4"/>
                  </a:move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9" name="Freeform 913">
              <a:extLst>
                <a:ext uri="{FF2B5EF4-FFF2-40B4-BE49-F238E27FC236}">
                  <a16:creationId xmlns:a16="http://schemas.microsoft.com/office/drawing/2014/main" id="{91FA926C-6DB8-DB4D-9E16-587823C0FC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8587" y="3292932"/>
              <a:ext cx="4560" cy="11060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4"/>
                </a:cxn>
                <a:cxn ang="0">
                  <a:pos x="2" y="4"/>
                </a:cxn>
              </a:cxnLst>
              <a:rect l="0" t="0" r="r" b="b"/>
              <a:pathLst>
                <a:path w="2" h="4">
                  <a:moveTo>
                    <a:pt x="2" y="4"/>
                  </a:move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4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0" name="Freeform 914">
              <a:extLst>
                <a:ext uri="{FF2B5EF4-FFF2-40B4-BE49-F238E27FC236}">
                  <a16:creationId xmlns:a16="http://schemas.microsoft.com/office/drawing/2014/main" id="{46FD9C19-E3F5-FA4A-8889-210175EA1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1023" y="3245927"/>
              <a:ext cx="11399" cy="19355"/>
            </a:xfrm>
            <a:custGeom>
              <a:avLst/>
              <a:gdLst/>
              <a:ahLst/>
              <a:cxnLst>
                <a:cxn ang="0">
                  <a:pos x="5" y="7"/>
                </a:cxn>
                <a:cxn ang="0">
                  <a:pos x="5" y="7"/>
                </a:cxn>
                <a:cxn ang="0">
                  <a:pos x="5" y="5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3" y="5"/>
                </a:cxn>
                <a:cxn ang="0">
                  <a:pos x="5" y="5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5" y="7"/>
                </a:cxn>
              </a:cxnLst>
              <a:rect l="0" t="0" r="r" b="b"/>
              <a:pathLst>
                <a:path w="5" h="7">
                  <a:moveTo>
                    <a:pt x="5" y="7"/>
                  </a:moveTo>
                  <a:lnTo>
                    <a:pt x="5" y="7"/>
                  </a:lnTo>
                  <a:lnTo>
                    <a:pt x="5" y="5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2"/>
                  </a:lnTo>
                  <a:lnTo>
                    <a:pt x="3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1" name="Freeform 915">
              <a:extLst>
                <a:ext uri="{FF2B5EF4-FFF2-40B4-BE49-F238E27FC236}">
                  <a16:creationId xmlns:a16="http://schemas.microsoft.com/office/drawing/2014/main" id="{F05674A2-2231-D644-AF1C-B18623B33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1023" y="3245927"/>
              <a:ext cx="11399" cy="19355"/>
            </a:xfrm>
            <a:custGeom>
              <a:avLst/>
              <a:gdLst/>
              <a:ahLst/>
              <a:cxnLst>
                <a:cxn ang="0">
                  <a:pos x="5" y="7"/>
                </a:cxn>
                <a:cxn ang="0">
                  <a:pos x="5" y="7"/>
                </a:cxn>
                <a:cxn ang="0">
                  <a:pos x="5" y="5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3" y="5"/>
                </a:cxn>
                <a:cxn ang="0">
                  <a:pos x="5" y="5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5" y="7"/>
                </a:cxn>
              </a:cxnLst>
              <a:rect l="0" t="0" r="r" b="b"/>
              <a:pathLst>
                <a:path w="5" h="7">
                  <a:moveTo>
                    <a:pt x="5" y="7"/>
                  </a:moveTo>
                  <a:lnTo>
                    <a:pt x="5" y="7"/>
                  </a:lnTo>
                  <a:lnTo>
                    <a:pt x="5" y="5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2"/>
                  </a:lnTo>
                  <a:lnTo>
                    <a:pt x="3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2" name="Freeform 916">
              <a:extLst>
                <a:ext uri="{FF2B5EF4-FFF2-40B4-BE49-F238E27FC236}">
                  <a16:creationId xmlns:a16="http://schemas.microsoft.com/office/drawing/2014/main" id="{A207F41C-3468-9F48-A086-68963F5B4C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2938" y="3259753"/>
              <a:ext cx="6839" cy="1382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2"/>
                </a:cxn>
              </a:cxnLst>
              <a:rect l="0" t="0" r="r" b="b"/>
              <a:pathLst>
                <a:path w="3" h="5">
                  <a:moveTo>
                    <a:pt x="0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3" name="Freeform 917">
              <a:extLst>
                <a:ext uri="{FF2B5EF4-FFF2-40B4-BE49-F238E27FC236}">
                  <a16:creationId xmlns:a16="http://schemas.microsoft.com/office/drawing/2014/main" id="{EE80D1C8-887D-D547-9F88-223FCCB3B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2938" y="3259753"/>
              <a:ext cx="6839" cy="1382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2"/>
                </a:cxn>
              </a:cxnLst>
              <a:rect l="0" t="0" r="r" b="b"/>
              <a:pathLst>
                <a:path w="3" h="5">
                  <a:moveTo>
                    <a:pt x="0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4" name="Freeform 918">
              <a:extLst>
                <a:ext uri="{FF2B5EF4-FFF2-40B4-BE49-F238E27FC236}">
                  <a16:creationId xmlns:a16="http://schemas.microsoft.com/office/drawing/2014/main" id="{01CBB335-C360-634A-9C33-3729C867F1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1173" y="3403532"/>
              <a:ext cx="228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5" name="Freeform 919">
              <a:extLst>
                <a:ext uri="{FF2B5EF4-FFF2-40B4-BE49-F238E27FC236}">
                  <a16:creationId xmlns:a16="http://schemas.microsoft.com/office/drawing/2014/main" id="{4D491C9A-C87B-FC4F-B8AC-C17A4DCB9E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1173" y="3403532"/>
              <a:ext cx="228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6" name="Freeform 920">
              <a:extLst>
                <a:ext uri="{FF2B5EF4-FFF2-40B4-BE49-F238E27FC236}">
                  <a16:creationId xmlns:a16="http://schemas.microsoft.com/office/drawing/2014/main" id="{57FC893D-786A-B147-B821-453B428BD4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501" y="3572197"/>
              <a:ext cx="11399" cy="1382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3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3" y="3"/>
                </a:cxn>
                <a:cxn ang="0">
                  <a:pos x="5" y="0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3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7" name="Freeform 921">
              <a:extLst>
                <a:ext uri="{FF2B5EF4-FFF2-40B4-BE49-F238E27FC236}">
                  <a16:creationId xmlns:a16="http://schemas.microsoft.com/office/drawing/2014/main" id="{0C4C6F92-8676-6647-9CD5-8D3631F2B8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501" y="3572197"/>
              <a:ext cx="11399" cy="1382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3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3" y="3"/>
                </a:cxn>
                <a:cxn ang="0">
                  <a:pos x="5" y="0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3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3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8" name="Freeform 922">
              <a:extLst>
                <a:ext uri="{FF2B5EF4-FFF2-40B4-BE49-F238E27FC236}">
                  <a16:creationId xmlns:a16="http://schemas.microsoft.com/office/drawing/2014/main" id="{D10A3359-B1E1-5547-B04A-69F0E08AA0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1996" y="3345467"/>
              <a:ext cx="31916" cy="11060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2" y="0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4" y="2"/>
                </a:cxn>
                <a:cxn ang="0">
                  <a:pos x="14" y="4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9" y="2"/>
                </a:cxn>
                <a:cxn ang="0">
                  <a:pos x="5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12" y="0"/>
                </a:cxn>
              </a:cxnLst>
              <a:rect l="0" t="0" r="r" b="b"/>
              <a:pathLst>
                <a:path w="14" h="4">
                  <a:moveTo>
                    <a:pt x="12" y="0"/>
                  </a:moveTo>
                  <a:lnTo>
                    <a:pt x="12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9" y="2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9" name="Freeform 923">
              <a:extLst>
                <a:ext uri="{FF2B5EF4-FFF2-40B4-BE49-F238E27FC236}">
                  <a16:creationId xmlns:a16="http://schemas.microsoft.com/office/drawing/2014/main" id="{942B790E-C7B6-9C49-88B0-CACC3A0ADB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1996" y="3345467"/>
              <a:ext cx="31916" cy="11060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2" y="0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4" y="2"/>
                </a:cxn>
                <a:cxn ang="0">
                  <a:pos x="14" y="4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9" y="2"/>
                </a:cxn>
                <a:cxn ang="0">
                  <a:pos x="5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12" y="0"/>
                </a:cxn>
              </a:cxnLst>
              <a:rect l="0" t="0" r="r" b="b"/>
              <a:pathLst>
                <a:path w="14" h="4">
                  <a:moveTo>
                    <a:pt x="12" y="0"/>
                  </a:moveTo>
                  <a:lnTo>
                    <a:pt x="12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9" y="2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0" name="Freeform 924">
              <a:extLst>
                <a:ext uri="{FF2B5EF4-FFF2-40B4-BE49-F238E27FC236}">
                  <a16:creationId xmlns:a16="http://schemas.microsoft.com/office/drawing/2014/main" id="{57096C9E-33E9-A748-9BB9-EF8590D43E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9871" y="3356527"/>
              <a:ext cx="11399" cy="19355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5" y="0"/>
                </a:cxn>
                <a:cxn ang="0">
                  <a:pos x="5" y="3"/>
                </a:cxn>
                <a:cxn ang="0">
                  <a:pos x="3" y="5"/>
                </a:cxn>
                <a:cxn ang="0">
                  <a:pos x="3" y="7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3"/>
                </a:cxn>
              </a:cxnLst>
              <a:rect l="0" t="0" r="r" b="b"/>
              <a:pathLst>
                <a:path w="5" h="7">
                  <a:moveTo>
                    <a:pt x="3" y="3"/>
                  </a:moveTo>
                  <a:lnTo>
                    <a:pt x="5" y="0"/>
                  </a:lnTo>
                  <a:lnTo>
                    <a:pt x="5" y="3"/>
                  </a:lnTo>
                  <a:lnTo>
                    <a:pt x="3" y="5"/>
                  </a:lnTo>
                  <a:lnTo>
                    <a:pt x="3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1" name="Freeform 925">
              <a:extLst>
                <a:ext uri="{FF2B5EF4-FFF2-40B4-BE49-F238E27FC236}">
                  <a16:creationId xmlns:a16="http://schemas.microsoft.com/office/drawing/2014/main" id="{DCC081E3-C856-0949-A07D-C4C45490B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9871" y="3356527"/>
              <a:ext cx="11399" cy="19355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5" y="0"/>
                </a:cxn>
                <a:cxn ang="0">
                  <a:pos x="5" y="3"/>
                </a:cxn>
                <a:cxn ang="0">
                  <a:pos x="3" y="5"/>
                </a:cxn>
                <a:cxn ang="0">
                  <a:pos x="3" y="7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3"/>
                </a:cxn>
              </a:cxnLst>
              <a:rect l="0" t="0" r="r" b="b"/>
              <a:pathLst>
                <a:path w="5" h="7">
                  <a:moveTo>
                    <a:pt x="3" y="3"/>
                  </a:moveTo>
                  <a:lnTo>
                    <a:pt x="5" y="0"/>
                  </a:lnTo>
                  <a:lnTo>
                    <a:pt x="5" y="3"/>
                  </a:lnTo>
                  <a:lnTo>
                    <a:pt x="3" y="5"/>
                  </a:lnTo>
                  <a:lnTo>
                    <a:pt x="3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2" name="Freeform 926">
              <a:extLst>
                <a:ext uri="{FF2B5EF4-FFF2-40B4-BE49-F238E27FC236}">
                  <a16:creationId xmlns:a16="http://schemas.microsoft.com/office/drawing/2014/main" id="{D8D82F38-AC3A-3046-9513-A641BE81CE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5312" y="3409062"/>
              <a:ext cx="4560" cy="276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3" name="Freeform 927">
              <a:extLst>
                <a:ext uri="{FF2B5EF4-FFF2-40B4-BE49-F238E27FC236}">
                  <a16:creationId xmlns:a16="http://schemas.microsoft.com/office/drawing/2014/main" id="{456A92A4-4F4F-374C-82E1-873CDF3CAE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5312" y="3409062"/>
              <a:ext cx="4560" cy="276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4" name="Freeform 928">
              <a:extLst>
                <a:ext uri="{FF2B5EF4-FFF2-40B4-BE49-F238E27FC236}">
                  <a16:creationId xmlns:a16="http://schemas.microsoft.com/office/drawing/2014/main" id="{BA13185D-779C-1D4F-8E8C-0C080E7DFF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7955" y="3403532"/>
              <a:ext cx="15958" cy="33181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5" y="2"/>
                </a:cxn>
                <a:cxn ang="0">
                  <a:pos x="5" y="5"/>
                </a:cxn>
                <a:cxn ang="0">
                  <a:pos x="7" y="7"/>
                </a:cxn>
                <a:cxn ang="0">
                  <a:pos x="7" y="9"/>
                </a:cxn>
                <a:cxn ang="0">
                  <a:pos x="7" y="12"/>
                </a:cxn>
                <a:cxn ang="0">
                  <a:pos x="7" y="12"/>
                </a:cxn>
                <a:cxn ang="0">
                  <a:pos x="5" y="12"/>
                </a:cxn>
                <a:cxn ang="0">
                  <a:pos x="2" y="9"/>
                </a:cxn>
                <a:cxn ang="0">
                  <a:pos x="0" y="9"/>
                </a:cxn>
                <a:cxn ang="0">
                  <a:pos x="0" y="7"/>
                </a:cxn>
                <a:cxn ang="0">
                  <a:pos x="2" y="5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5" y="0"/>
                </a:cxn>
                <a:cxn ang="0">
                  <a:pos x="5" y="2"/>
                </a:cxn>
              </a:cxnLst>
              <a:rect l="0" t="0" r="r" b="b"/>
              <a:pathLst>
                <a:path w="7" h="12">
                  <a:moveTo>
                    <a:pt x="5" y="2"/>
                  </a:moveTo>
                  <a:lnTo>
                    <a:pt x="5" y="2"/>
                  </a:lnTo>
                  <a:lnTo>
                    <a:pt x="5" y="5"/>
                  </a:lnTo>
                  <a:lnTo>
                    <a:pt x="7" y="7"/>
                  </a:lnTo>
                  <a:lnTo>
                    <a:pt x="7" y="9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5" y="12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2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0"/>
                  </a:lnTo>
                  <a:lnTo>
                    <a:pt x="5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5" name="Freeform 929">
              <a:extLst>
                <a:ext uri="{FF2B5EF4-FFF2-40B4-BE49-F238E27FC236}">
                  <a16:creationId xmlns:a16="http://schemas.microsoft.com/office/drawing/2014/main" id="{E71F2AD6-4ED2-064F-B718-EA1319125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7955" y="3403532"/>
              <a:ext cx="15958" cy="33181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5" y="2"/>
                </a:cxn>
                <a:cxn ang="0">
                  <a:pos x="5" y="5"/>
                </a:cxn>
                <a:cxn ang="0">
                  <a:pos x="7" y="7"/>
                </a:cxn>
                <a:cxn ang="0">
                  <a:pos x="7" y="9"/>
                </a:cxn>
                <a:cxn ang="0">
                  <a:pos x="7" y="12"/>
                </a:cxn>
                <a:cxn ang="0">
                  <a:pos x="7" y="12"/>
                </a:cxn>
                <a:cxn ang="0">
                  <a:pos x="5" y="12"/>
                </a:cxn>
                <a:cxn ang="0">
                  <a:pos x="2" y="9"/>
                </a:cxn>
                <a:cxn ang="0">
                  <a:pos x="0" y="9"/>
                </a:cxn>
                <a:cxn ang="0">
                  <a:pos x="0" y="7"/>
                </a:cxn>
                <a:cxn ang="0">
                  <a:pos x="2" y="5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5" y="0"/>
                </a:cxn>
                <a:cxn ang="0">
                  <a:pos x="5" y="2"/>
                </a:cxn>
              </a:cxnLst>
              <a:rect l="0" t="0" r="r" b="b"/>
              <a:pathLst>
                <a:path w="7" h="12">
                  <a:moveTo>
                    <a:pt x="5" y="2"/>
                  </a:moveTo>
                  <a:lnTo>
                    <a:pt x="5" y="2"/>
                  </a:lnTo>
                  <a:lnTo>
                    <a:pt x="5" y="5"/>
                  </a:lnTo>
                  <a:lnTo>
                    <a:pt x="7" y="7"/>
                  </a:lnTo>
                  <a:lnTo>
                    <a:pt x="7" y="9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5" y="12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2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0"/>
                  </a:lnTo>
                  <a:lnTo>
                    <a:pt x="5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6" name="Freeform 930">
              <a:extLst>
                <a:ext uri="{FF2B5EF4-FFF2-40B4-BE49-F238E27FC236}">
                  <a16:creationId xmlns:a16="http://schemas.microsoft.com/office/drawing/2014/main" id="{ADAFEE42-184B-0447-B6D9-657BA4EC66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3913" y="3442243"/>
              <a:ext cx="11399" cy="1382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0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2" y="5"/>
                </a:cxn>
                <a:cxn ang="0">
                  <a:pos x="0" y="2"/>
                </a:cxn>
              </a:cxnLst>
              <a:rect l="0" t="0" r="r" b="b"/>
              <a:pathLst>
                <a:path w="5" h="5">
                  <a:moveTo>
                    <a:pt x="0" y="2"/>
                  </a:moveTo>
                  <a:lnTo>
                    <a:pt x="2" y="0"/>
                  </a:lnTo>
                  <a:lnTo>
                    <a:pt x="5" y="5"/>
                  </a:lnTo>
                  <a:lnTo>
                    <a:pt x="5" y="5"/>
                  </a:lnTo>
                  <a:lnTo>
                    <a:pt x="2" y="5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7" name="Freeform 931">
              <a:extLst>
                <a:ext uri="{FF2B5EF4-FFF2-40B4-BE49-F238E27FC236}">
                  <a16:creationId xmlns:a16="http://schemas.microsoft.com/office/drawing/2014/main" id="{42FC83F3-42E8-3948-96F7-6E0E28B80F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3913" y="3442243"/>
              <a:ext cx="11399" cy="1382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0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2" y="5"/>
                </a:cxn>
                <a:cxn ang="0">
                  <a:pos x="0" y="2"/>
                </a:cxn>
              </a:cxnLst>
              <a:rect l="0" t="0" r="r" b="b"/>
              <a:pathLst>
                <a:path w="5" h="5">
                  <a:moveTo>
                    <a:pt x="0" y="2"/>
                  </a:moveTo>
                  <a:lnTo>
                    <a:pt x="2" y="0"/>
                  </a:lnTo>
                  <a:lnTo>
                    <a:pt x="5" y="5"/>
                  </a:lnTo>
                  <a:lnTo>
                    <a:pt x="5" y="5"/>
                  </a:lnTo>
                  <a:lnTo>
                    <a:pt x="2" y="5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8" name="Freeform 932">
              <a:extLst>
                <a:ext uri="{FF2B5EF4-FFF2-40B4-BE49-F238E27FC236}">
                  <a16:creationId xmlns:a16="http://schemas.microsoft.com/office/drawing/2014/main" id="{492C6227-4BC7-724D-8BAB-34871AFE1B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1788" y="3403532"/>
              <a:ext cx="6839" cy="193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3" y="7"/>
                </a:cxn>
                <a:cxn ang="0">
                  <a:pos x="0" y="7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0"/>
                </a:cxn>
              </a:cxnLst>
              <a:rect l="0" t="0" r="r" b="b"/>
              <a:pathLst>
                <a:path w="3" h="7">
                  <a:moveTo>
                    <a:pt x="0" y="0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9" name="Freeform 933">
              <a:extLst>
                <a:ext uri="{FF2B5EF4-FFF2-40B4-BE49-F238E27FC236}">
                  <a16:creationId xmlns:a16="http://schemas.microsoft.com/office/drawing/2014/main" id="{148B577F-015C-114E-8B31-6E085D9547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1788" y="3403532"/>
              <a:ext cx="6839" cy="193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3" y="7"/>
                </a:cxn>
                <a:cxn ang="0">
                  <a:pos x="0" y="7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0"/>
                </a:cxn>
              </a:cxnLst>
              <a:rect l="0" t="0" r="r" b="b"/>
              <a:pathLst>
                <a:path w="3" h="7">
                  <a:moveTo>
                    <a:pt x="0" y="0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0" name="Freeform 934">
              <a:extLst>
                <a:ext uri="{FF2B5EF4-FFF2-40B4-BE49-F238E27FC236}">
                  <a16:creationId xmlns:a16="http://schemas.microsoft.com/office/drawing/2014/main" id="{6A472021-2664-DC48-80F1-01F0B644B6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7746" y="3422888"/>
              <a:ext cx="15958" cy="19355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7" y="7"/>
                </a:cxn>
                <a:cxn ang="0">
                  <a:pos x="5" y="7"/>
                </a:cxn>
                <a:cxn ang="0">
                  <a:pos x="3" y="7"/>
                </a:cxn>
                <a:cxn ang="0">
                  <a:pos x="5" y="5"/>
                </a:cxn>
                <a:cxn ang="0">
                  <a:pos x="3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5" y="5"/>
                </a:cxn>
              </a:cxnLst>
              <a:rect l="0" t="0" r="r" b="b"/>
              <a:pathLst>
                <a:path w="7" h="7">
                  <a:moveTo>
                    <a:pt x="5" y="5"/>
                  </a:moveTo>
                  <a:lnTo>
                    <a:pt x="5" y="5"/>
                  </a:lnTo>
                  <a:lnTo>
                    <a:pt x="7" y="7"/>
                  </a:lnTo>
                  <a:lnTo>
                    <a:pt x="5" y="7"/>
                  </a:lnTo>
                  <a:lnTo>
                    <a:pt x="3" y="7"/>
                  </a:lnTo>
                  <a:lnTo>
                    <a:pt x="5" y="5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5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1" name="Freeform 935">
              <a:extLst>
                <a:ext uri="{FF2B5EF4-FFF2-40B4-BE49-F238E27FC236}">
                  <a16:creationId xmlns:a16="http://schemas.microsoft.com/office/drawing/2014/main" id="{027F6BA8-E713-304D-B78A-BD4981E4CF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7746" y="3422888"/>
              <a:ext cx="15958" cy="19355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7" y="7"/>
                </a:cxn>
                <a:cxn ang="0">
                  <a:pos x="5" y="7"/>
                </a:cxn>
                <a:cxn ang="0">
                  <a:pos x="3" y="7"/>
                </a:cxn>
                <a:cxn ang="0">
                  <a:pos x="5" y="5"/>
                </a:cxn>
                <a:cxn ang="0">
                  <a:pos x="3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5" y="5"/>
                </a:cxn>
              </a:cxnLst>
              <a:rect l="0" t="0" r="r" b="b"/>
              <a:pathLst>
                <a:path w="7" h="7">
                  <a:moveTo>
                    <a:pt x="5" y="5"/>
                  </a:moveTo>
                  <a:lnTo>
                    <a:pt x="5" y="5"/>
                  </a:lnTo>
                  <a:lnTo>
                    <a:pt x="7" y="7"/>
                  </a:lnTo>
                  <a:lnTo>
                    <a:pt x="5" y="7"/>
                  </a:lnTo>
                  <a:lnTo>
                    <a:pt x="3" y="7"/>
                  </a:lnTo>
                  <a:lnTo>
                    <a:pt x="5" y="5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5" y="5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2" name="Freeform 936">
              <a:extLst>
                <a:ext uri="{FF2B5EF4-FFF2-40B4-BE49-F238E27FC236}">
                  <a16:creationId xmlns:a16="http://schemas.microsoft.com/office/drawing/2014/main" id="{FB9A4F04-F65F-5049-AA02-C800ADEADF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6502" y="3442243"/>
              <a:ext cx="456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3" name="Freeform 937">
              <a:extLst>
                <a:ext uri="{FF2B5EF4-FFF2-40B4-BE49-F238E27FC236}">
                  <a16:creationId xmlns:a16="http://schemas.microsoft.com/office/drawing/2014/main" id="{8C0FE2D3-6562-E84E-95B6-8F61A38F86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6502" y="3442243"/>
              <a:ext cx="456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4" name="Freeform 938">
              <a:extLst>
                <a:ext uri="{FF2B5EF4-FFF2-40B4-BE49-F238E27FC236}">
                  <a16:creationId xmlns:a16="http://schemas.microsoft.com/office/drawing/2014/main" id="{FF11551C-DFBC-8F4B-9087-B44AF60A0C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3704" y="3467127"/>
              <a:ext cx="11399" cy="193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3" y="5"/>
                </a:cxn>
                <a:cxn ang="0">
                  <a:pos x="3" y="5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7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5"/>
                  </a:lnTo>
                  <a:lnTo>
                    <a:pt x="3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5" name="Freeform 939">
              <a:extLst>
                <a:ext uri="{FF2B5EF4-FFF2-40B4-BE49-F238E27FC236}">
                  <a16:creationId xmlns:a16="http://schemas.microsoft.com/office/drawing/2014/main" id="{E4884826-78F5-2142-B3E8-A2A96FA437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3704" y="3467127"/>
              <a:ext cx="11399" cy="193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3" y="5"/>
                </a:cxn>
                <a:cxn ang="0">
                  <a:pos x="3" y="5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7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5"/>
                  </a:lnTo>
                  <a:lnTo>
                    <a:pt x="3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6" name="Freeform 940">
              <a:extLst>
                <a:ext uri="{FF2B5EF4-FFF2-40B4-BE49-F238E27FC236}">
                  <a16:creationId xmlns:a16="http://schemas.microsoft.com/office/drawing/2014/main" id="{8C74F8A6-327B-9D4F-B717-97CE5615F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1062" y="3494779"/>
              <a:ext cx="11399" cy="19355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5" y="5"/>
                </a:cxn>
                <a:cxn ang="0">
                  <a:pos x="5" y="7"/>
                </a:cxn>
                <a:cxn ang="0">
                  <a:pos x="3" y="7"/>
                </a:cxn>
                <a:cxn ang="0">
                  <a:pos x="0" y="7"/>
                </a:cxn>
                <a:cxn ang="0">
                  <a:pos x="5" y="2"/>
                </a:cxn>
                <a:cxn ang="0">
                  <a:pos x="5" y="2"/>
                </a:cxn>
              </a:cxnLst>
              <a:rect l="0" t="0" r="r" b="b"/>
              <a:pathLst>
                <a:path w="5" h="7">
                  <a:moveTo>
                    <a:pt x="5" y="2"/>
                  </a:moveTo>
                  <a:lnTo>
                    <a:pt x="5" y="0"/>
                  </a:lnTo>
                  <a:lnTo>
                    <a:pt x="5" y="2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5"/>
                  </a:lnTo>
                  <a:lnTo>
                    <a:pt x="5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5" y="2"/>
                  </a:lnTo>
                  <a:lnTo>
                    <a:pt x="5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7" name="Freeform 941">
              <a:extLst>
                <a:ext uri="{FF2B5EF4-FFF2-40B4-BE49-F238E27FC236}">
                  <a16:creationId xmlns:a16="http://schemas.microsoft.com/office/drawing/2014/main" id="{39E5C88F-082F-6B4D-BD53-D2C50555B0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1062" y="3494779"/>
              <a:ext cx="11399" cy="19355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5" y="5"/>
                </a:cxn>
                <a:cxn ang="0">
                  <a:pos x="5" y="7"/>
                </a:cxn>
                <a:cxn ang="0">
                  <a:pos x="3" y="7"/>
                </a:cxn>
                <a:cxn ang="0">
                  <a:pos x="0" y="7"/>
                </a:cxn>
                <a:cxn ang="0">
                  <a:pos x="5" y="2"/>
                </a:cxn>
                <a:cxn ang="0">
                  <a:pos x="5" y="2"/>
                </a:cxn>
              </a:cxnLst>
              <a:rect l="0" t="0" r="r" b="b"/>
              <a:pathLst>
                <a:path w="5" h="7">
                  <a:moveTo>
                    <a:pt x="5" y="2"/>
                  </a:moveTo>
                  <a:lnTo>
                    <a:pt x="5" y="0"/>
                  </a:lnTo>
                  <a:lnTo>
                    <a:pt x="5" y="2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5"/>
                  </a:lnTo>
                  <a:lnTo>
                    <a:pt x="5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5" y="2"/>
                  </a:lnTo>
                  <a:lnTo>
                    <a:pt x="5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8" name="Freeform 942">
              <a:extLst>
                <a:ext uri="{FF2B5EF4-FFF2-40B4-BE49-F238E27FC236}">
                  <a16:creationId xmlns:a16="http://schemas.microsoft.com/office/drawing/2014/main" id="{CE508F38-E7C5-B548-8D2B-09B50A87B3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9817" y="3508602"/>
              <a:ext cx="11399" cy="5530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5" y="2"/>
                </a:cxn>
              </a:cxnLst>
              <a:rect l="0" t="0" r="r" b="b"/>
              <a:pathLst>
                <a:path w="5" h="2">
                  <a:moveTo>
                    <a:pt x="5" y="2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5" y="2"/>
                  </a:lnTo>
                  <a:lnTo>
                    <a:pt x="5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9" name="Freeform 943">
              <a:extLst>
                <a:ext uri="{FF2B5EF4-FFF2-40B4-BE49-F238E27FC236}">
                  <a16:creationId xmlns:a16="http://schemas.microsoft.com/office/drawing/2014/main" id="{C7E7E1CF-1030-B64F-8E00-5C565D5FA4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9817" y="3508602"/>
              <a:ext cx="11399" cy="5530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5" y="2"/>
                </a:cxn>
              </a:cxnLst>
              <a:rect l="0" t="0" r="r" b="b"/>
              <a:pathLst>
                <a:path w="5" h="2">
                  <a:moveTo>
                    <a:pt x="5" y="2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5" y="2"/>
                  </a:lnTo>
                  <a:lnTo>
                    <a:pt x="5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0" name="Freeform 944">
              <a:extLst>
                <a:ext uri="{FF2B5EF4-FFF2-40B4-BE49-F238E27FC236}">
                  <a16:creationId xmlns:a16="http://schemas.microsoft.com/office/drawing/2014/main" id="{13EFE57B-7D73-F149-8A41-C976C008F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0336" y="3519662"/>
              <a:ext cx="27358" cy="13825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5" y="0"/>
                </a:cxn>
                <a:cxn ang="0">
                  <a:pos x="5" y="3"/>
                </a:cxn>
                <a:cxn ang="0">
                  <a:pos x="10" y="3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0" y="5"/>
                </a:cxn>
                <a:cxn ang="0">
                  <a:pos x="7" y="3"/>
                </a:cxn>
                <a:cxn ang="0">
                  <a:pos x="5" y="3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3" y="3"/>
                </a:cxn>
                <a:cxn ang="0">
                  <a:pos x="3" y="3"/>
                </a:cxn>
              </a:cxnLst>
              <a:rect l="0" t="0" r="r" b="b"/>
              <a:pathLst>
                <a:path w="12" h="5">
                  <a:moveTo>
                    <a:pt x="3" y="3"/>
                  </a:moveTo>
                  <a:lnTo>
                    <a:pt x="5" y="0"/>
                  </a:lnTo>
                  <a:lnTo>
                    <a:pt x="5" y="3"/>
                  </a:lnTo>
                  <a:lnTo>
                    <a:pt x="10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7" y="3"/>
                  </a:lnTo>
                  <a:lnTo>
                    <a:pt x="5" y="3"/>
                  </a:lnTo>
                  <a:lnTo>
                    <a:pt x="3" y="5"/>
                  </a:lnTo>
                  <a:lnTo>
                    <a:pt x="0" y="5"/>
                  </a:lnTo>
                  <a:lnTo>
                    <a:pt x="3" y="3"/>
                  </a:lnTo>
                  <a:lnTo>
                    <a:pt x="3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1" name="Freeform 945">
              <a:extLst>
                <a:ext uri="{FF2B5EF4-FFF2-40B4-BE49-F238E27FC236}">
                  <a16:creationId xmlns:a16="http://schemas.microsoft.com/office/drawing/2014/main" id="{F09A602D-4679-C94B-885F-6B17ECCCD9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0336" y="3519662"/>
              <a:ext cx="27358" cy="13825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5" y="0"/>
                </a:cxn>
                <a:cxn ang="0">
                  <a:pos x="5" y="3"/>
                </a:cxn>
                <a:cxn ang="0">
                  <a:pos x="10" y="3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0" y="5"/>
                </a:cxn>
                <a:cxn ang="0">
                  <a:pos x="7" y="3"/>
                </a:cxn>
                <a:cxn ang="0">
                  <a:pos x="5" y="3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3" y="3"/>
                </a:cxn>
                <a:cxn ang="0">
                  <a:pos x="3" y="3"/>
                </a:cxn>
              </a:cxnLst>
              <a:rect l="0" t="0" r="r" b="b"/>
              <a:pathLst>
                <a:path w="12" h="5">
                  <a:moveTo>
                    <a:pt x="3" y="3"/>
                  </a:moveTo>
                  <a:lnTo>
                    <a:pt x="5" y="0"/>
                  </a:lnTo>
                  <a:lnTo>
                    <a:pt x="5" y="3"/>
                  </a:lnTo>
                  <a:lnTo>
                    <a:pt x="10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7" y="3"/>
                  </a:lnTo>
                  <a:lnTo>
                    <a:pt x="5" y="3"/>
                  </a:lnTo>
                  <a:lnTo>
                    <a:pt x="3" y="5"/>
                  </a:lnTo>
                  <a:lnTo>
                    <a:pt x="0" y="5"/>
                  </a:lnTo>
                  <a:lnTo>
                    <a:pt x="3" y="3"/>
                  </a:lnTo>
                  <a:lnTo>
                    <a:pt x="3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2" name="Freeform 946">
              <a:extLst>
                <a:ext uri="{FF2B5EF4-FFF2-40B4-BE49-F238E27FC236}">
                  <a16:creationId xmlns:a16="http://schemas.microsoft.com/office/drawing/2014/main" id="{D9515D9A-94E4-B043-AD3D-330A0FAC3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3860" y="3547314"/>
              <a:ext cx="20518" cy="11060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7" y="4"/>
                </a:cxn>
                <a:cxn ang="0">
                  <a:pos x="4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9" y="0"/>
                </a:cxn>
              </a:cxnLst>
              <a:rect l="0" t="0" r="r" b="b"/>
              <a:pathLst>
                <a:path w="9" h="4">
                  <a:moveTo>
                    <a:pt x="9" y="0"/>
                  </a:moveTo>
                  <a:lnTo>
                    <a:pt x="7" y="0"/>
                  </a:lnTo>
                  <a:lnTo>
                    <a:pt x="7" y="2"/>
                  </a:lnTo>
                  <a:lnTo>
                    <a:pt x="7" y="4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3" name="Freeform 947">
              <a:extLst>
                <a:ext uri="{FF2B5EF4-FFF2-40B4-BE49-F238E27FC236}">
                  <a16:creationId xmlns:a16="http://schemas.microsoft.com/office/drawing/2014/main" id="{B6AC0E5F-85B8-B249-956F-5C2E92DCE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3860" y="3547314"/>
              <a:ext cx="20518" cy="11060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7" y="4"/>
                </a:cxn>
                <a:cxn ang="0">
                  <a:pos x="4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9" y="0"/>
                </a:cxn>
              </a:cxnLst>
              <a:rect l="0" t="0" r="r" b="b"/>
              <a:pathLst>
                <a:path w="9" h="4">
                  <a:moveTo>
                    <a:pt x="9" y="0"/>
                  </a:moveTo>
                  <a:lnTo>
                    <a:pt x="7" y="0"/>
                  </a:lnTo>
                  <a:lnTo>
                    <a:pt x="7" y="2"/>
                  </a:lnTo>
                  <a:lnTo>
                    <a:pt x="7" y="4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9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4" name="Freeform 948">
              <a:extLst>
                <a:ext uri="{FF2B5EF4-FFF2-40B4-BE49-F238E27FC236}">
                  <a16:creationId xmlns:a16="http://schemas.microsoft.com/office/drawing/2014/main" id="{DD4DD25B-C519-174A-8BAE-BA134344BD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3913" y="3436713"/>
              <a:ext cx="4560" cy="110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5" name="Freeform 949">
              <a:extLst>
                <a:ext uri="{FF2B5EF4-FFF2-40B4-BE49-F238E27FC236}">
                  <a16:creationId xmlns:a16="http://schemas.microsoft.com/office/drawing/2014/main" id="{E6CEAE24-6B8F-F64B-9671-0FFFBDD1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3913" y="3436713"/>
              <a:ext cx="4560" cy="110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6" name="Freeform 950">
              <a:extLst>
                <a:ext uri="{FF2B5EF4-FFF2-40B4-BE49-F238E27FC236}">
                  <a16:creationId xmlns:a16="http://schemas.microsoft.com/office/drawing/2014/main" id="{C9B10239-20ED-F941-A894-07B02F8BA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5117" y="3259753"/>
              <a:ext cx="2280" cy="1382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h="5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7" name="Freeform 951">
              <a:extLst>
                <a:ext uri="{FF2B5EF4-FFF2-40B4-BE49-F238E27FC236}">
                  <a16:creationId xmlns:a16="http://schemas.microsoft.com/office/drawing/2014/main" id="{F8D3B7F7-74E0-664D-9FE0-C0E0723397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5118" y="3259753"/>
              <a:ext cx="2280" cy="1382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h="5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8" name="Freeform 954">
              <a:extLst>
                <a:ext uri="{FF2B5EF4-FFF2-40B4-BE49-F238E27FC236}">
                  <a16:creationId xmlns:a16="http://schemas.microsoft.com/office/drawing/2014/main" id="{9E376906-E40A-A44A-8315-E04176450F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4144" y="2214578"/>
              <a:ext cx="22798" cy="38710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3" y="14"/>
                </a:cxn>
                <a:cxn ang="0">
                  <a:pos x="3" y="12"/>
                </a:cxn>
                <a:cxn ang="0">
                  <a:pos x="5" y="9"/>
                </a:cxn>
                <a:cxn ang="0">
                  <a:pos x="7" y="5"/>
                </a:cxn>
                <a:cxn ang="0">
                  <a:pos x="7" y="2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5" y="7"/>
                </a:cxn>
                <a:cxn ang="0">
                  <a:pos x="3" y="7"/>
                </a:cxn>
                <a:cxn ang="0">
                  <a:pos x="3" y="9"/>
                </a:cxn>
                <a:cxn ang="0">
                  <a:pos x="0" y="12"/>
                </a:cxn>
                <a:cxn ang="0">
                  <a:pos x="0" y="14"/>
                </a:cxn>
              </a:cxnLst>
              <a:rect l="0" t="0" r="r" b="b"/>
              <a:pathLst>
                <a:path w="10" h="14">
                  <a:moveTo>
                    <a:pt x="0" y="14"/>
                  </a:moveTo>
                  <a:lnTo>
                    <a:pt x="3" y="14"/>
                  </a:lnTo>
                  <a:lnTo>
                    <a:pt x="3" y="12"/>
                  </a:lnTo>
                  <a:lnTo>
                    <a:pt x="5" y="9"/>
                  </a:lnTo>
                  <a:lnTo>
                    <a:pt x="7" y="5"/>
                  </a:lnTo>
                  <a:lnTo>
                    <a:pt x="7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7" y="0"/>
                  </a:lnTo>
                  <a:lnTo>
                    <a:pt x="7" y="2"/>
                  </a:lnTo>
                  <a:lnTo>
                    <a:pt x="5" y="7"/>
                  </a:lnTo>
                  <a:lnTo>
                    <a:pt x="3" y="7"/>
                  </a:lnTo>
                  <a:lnTo>
                    <a:pt x="3" y="9"/>
                  </a:lnTo>
                  <a:lnTo>
                    <a:pt x="0" y="12"/>
                  </a:lnTo>
                  <a:lnTo>
                    <a:pt x="0" y="1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9" name="Freeform 955">
              <a:extLst>
                <a:ext uri="{FF2B5EF4-FFF2-40B4-BE49-F238E27FC236}">
                  <a16:creationId xmlns:a16="http://schemas.microsoft.com/office/drawing/2014/main" id="{6E197014-67AF-EB47-A085-E88FB8CED27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4144" y="2214578"/>
              <a:ext cx="22798" cy="38710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3" y="14"/>
                </a:cxn>
                <a:cxn ang="0">
                  <a:pos x="3" y="12"/>
                </a:cxn>
                <a:cxn ang="0">
                  <a:pos x="5" y="9"/>
                </a:cxn>
                <a:cxn ang="0">
                  <a:pos x="7" y="5"/>
                </a:cxn>
                <a:cxn ang="0">
                  <a:pos x="7" y="2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5" y="7"/>
                </a:cxn>
                <a:cxn ang="0">
                  <a:pos x="3" y="7"/>
                </a:cxn>
                <a:cxn ang="0">
                  <a:pos x="3" y="9"/>
                </a:cxn>
                <a:cxn ang="0">
                  <a:pos x="0" y="12"/>
                </a:cxn>
                <a:cxn ang="0">
                  <a:pos x="0" y="14"/>
                </a:cxn>
              </a:cxnLst>
              <a:rect l="0" t="0" r="r" b="b"/>
              <a:pathLst>
                <a:path w="10" h="14">
                  <a:moveTo>
                    <a:pt x="0" y="14"/>
                  </a:moveTo>
                  <a:lnTo>
                    <a:pt x="3" y="14"/>
                  </a:lnTo>
                  <a:lnTo>
                    <a:pt x="3" y="12"/>
                  </a:lnTo>
                  <a:lnTo>
                    <a:pt x="5" y="9"/>
                  </a:lnTo>
                  <a:lnTo>
                    <a:pt x="7" y="5"/>
                  </a:lnTo>
                  <a:lnTo>
                    <a:pt x="7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7" y="0"/>
                  </a:lnTo>
                  <a:lnTo>
                    <a:pt x="7" y="2"/>
                  </a:lnTo>
                  <a:lnTo>
                    <a:pt x="5" y="7"/>
                  </a:lnTo>
                  <a:lnTo>
                    <a:pt x="3" y="7"/>
                  </a:lnTo>
                  <a:lnTo>
                    <a:pt x="3" y="9"/>
                  </a:lnTo>
                  <a:lnTo>
                    <a:pt x="0" y="12"/>
                  </a:lnTo>
                  <a:lnTo>
                    <a:pt x="0" y="14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0" name="Freeform 956">
              <a:extLst>
                <a:ext uri="{FF2B5EF4-FFF2-40B4-BE49-F238E27FC236}">
                  <a16:creationId xmlns:a16="http://schemas.microsoft.com/office/drawing/2014/main" id="{7D51F773-A527-4349-AEF6-7E7DFB314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8858" y="2195223"/>
              <a:ext cx="27358" cy="38710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2" y="12"/>
                </a:cxn>
                <a:cxn ang="0">
                  <a:pos x="4" y="9"/>
                </a:cxn>
                <a:cxn ang="0">
                  <a:pos x="7" y="9"/>
                </a:cxn>
                <a:cxn ang="0">
                  <a:pos x="7" y="7"/>
                </a:cxn>
                <a:cxn ang="0">
                  <a:pos x="9" y="7"/>
                </a:cxn>
                <a:cxn ang="0">
                  <a:pos x="9" y="4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12" y="2"/>
                </a:cxn>
                <a:cxn ang="0">
                  <a:pos x="12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4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0" y="12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0" y="14"/>
                </a:cxn>
              </a:cxnLst>
              <a:rect l="0" t="0" r="r" b="b"/>
              <a:pathLst>
                <a:path w="12" h="14">
                  <a:moveTo>
                    <a:pt x="0" y="14"/>
                  </a:moveTo>
                  <a:lnTo>
                    <a:pt x="2" y="12"/>
                  </a:lnTo>
                  <a:lnTo>
                    <a:pt x="4" y="9"/>
                  </a:lnTo>
                  <a:lnTo>
                    <a:pt x="7" y="9"/>
                  </a:lnTo>
                  <a:lnTo>
                    <a:pt x="7" y="7"/>
                  </a:lnTo>
                  <a:lnTo>
                    <a:pt x="9" y="7"/>
                  </a:lnTo>
                  <a:lnTo>
                    <a:pt x="9" y="4"/>
                  </a:lnTo>
                  <a:lnTo>
                    <a:pt x="9" y="2"/>
                  </a:lnTo>
                  <a:lnTo>
                    <a:pt x="9" y="2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1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1" name="Freeform 957">
              <a:extLst>
                <a:ext uri="{FF2B5EF4-FFF2-40B4-BE49-F238E27FC236}">
                  <a16:creationId xmlns:a16="http://schemas.microsoft.com/office/drawing/2014/main" id="{F93AA2DC-3583-0943-A2A0-6590A21C13D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8858" y="2195223"/>
              <a:ext cx="27358" cy="38710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2" y="12"/>
                </a:cxn>
                <a:cxn ang="0">
                  <a:pos x="4" y="9"/>
                </a:cxn>
                <a:cxn ang="0">
                  <a:pos x="7" y="9"/>
                </a:cxn>
                <a:cxn ang="0">
                  <a:pos x="7" y="7"/>
                </a:cxn>
                <a:cxn ang="0">
                  <a:pos x="9" y="7"/>
                </a:cxn>
                <a:cxn ang="0">
                  <a:pos x="9" y="4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12" y="2"/>
                </a:cxn>
                <a:cxn ang="0">
                  <a:pos x="12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4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0" y="12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0" y="14"/>
                </a:cxn>
              </a:cxnLst>
              <a:rect l="0" t="0" r="r" b="b"/>
              <a:pathLst>
                <a:path w="12" h="14">
                  <a:moveTo>
                    <a:pt x="0" y="14"/>
                  </a:moveTo>
                  <a:lnTo>
                    <a:pt x="2" y="12"/>
                  </a:lnTo>
                  <a:lnTo>
                    <a:pt x="4" y="9"/>
                  </a:lnTo>
                  <a:lnTo>
                    <a:pt x="7" y="9"/>
                  </a:lnTo>
                  <a:lnTo>
                    <a:pt x="7" y="7"/>
                  </a:lnTo>
                  <a:lnTo>
                    <a:pt x="9" y="7"/>
                  </a:lnTo>
                  <a:lnTo>
                    <a:pt x="9" y="4"/>
                  </a:lnTo>
                  <a:lnTo>
                    <a:pt x="9" y="2"/>
                  </a:lnTo>
                  <a:lnTo>
                    <a:pt x="9" y="2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14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2" name="Freeform 958">
              <a:extLst>
                <a:ext uri="{FF2B5EF4-FFF2-40B4-BE49-F238E27FC236}">
                  <a16:creationId xmlns:a16="http://schemas.microsoft.com/office/drawing/2014/main" id="{3FA323C4-EB80-D648-9E00-068493FAB2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5340" y="2369419"/>
              <a:ext cx="9120" cy="829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0"/>
                </a:cxn>
                <a:cxn ang="0">
                  <a:pos x="4" y="0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3" name="Freeform 959">
              <a:extLst>
                <a:ext uri="{FF2B5EF4-FFF2-40B4-BE49-F238E27FC236}">
                  <a16:creationId xmlns:a16="http://schemas.microsoft.com/office/drawing/2014/main" id="{D0425A32-4D28-CE4C-B0D7-8BD0A32F25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5340" y="2369419"/>
              <a:ext cx="9120" cy="829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0"/>
                </a:cxn>
                <a:cxn ang="0">
                  <a:pos x="4" y="0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4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4" name="Freeform 960">
              <a:extLst>
                <a:ext uri="{FF2B5EF4-FFF2-40B4-BE49-F238E27FC236}">
                  <a16:creationId xmlns:a16="http://schemas.microsoft.com/office/drawing/2014/main" id="{DDA4B391-B869-D946-99BB-53322E87C9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2541" y="2421954"/>
              <a:ext cx="11399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5" y="3"/>
                </a:cxn>
                <a:cxn ang="0">
                  <a:pos x="0" y="0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5" name="Freeform 961">
              <a:extLst>
                <a:ext uri="{FF2B5EF4-FFF2-40B4-BE49-F238E27FC236}">
                  <a16:creationId xmlns:a16="http://schemas.microsoft.com/office/drawing/2014/main" id="{2E250E81-DC23-CB4F-BB66-2CDBA62B1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2541" y="2421954"/>
              <a:ext cx="11399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5" y="3"/>
                </a:cxn>
                <a:cxn ang="0">
                  <a:pos x="0" y="0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3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6" name="Freeform 962">
              <a:extLst>
                <a:ext uri="{FF2B5EF4-FFF2-40B4-BE49-F238E27FC236}">
                  <a16:creationId xmlns:a16="http://schemas.microsoft.com/office/drawing/2014/main" id="{BA5FB7E3-FA5B-1E42-BFDA-1B3F81134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7982" y="2421954"/>
              <a:ext cx="4560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7" name="Freeform 963">
              <a:extLst>
                <a:ext uri="{FF2B5EF4-FFF2-40B4-BE49-F238E27FC236}">
                  <a16:creationId xmlns:a16="http://schemas.microsoft.com/office/drawing/2014/main" id="{47F45AA7-9758-8D4E-9BC2-D61C60A11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7982" y="2421954"/>
              <a:ext cx="4560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8" name="Freeform 964">
              <a:extLst>
                <a:ext uri="{FF2B5EF4-FFF2-40B4-BE49-F238E27FC236}">
                  <a16:creationId xmlns:a16="http://schemas.microsoft.com/office/drawing/2014/main" id="{62BA47F1-B0C1-A744-A3F1-66D67D5E2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1142" y="2430250"/>
              <a:ext cx="228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9" name="Freeform 965">
              <a:extLst>
                <a:ext uri="{FF2B5EF4-FFF2-40B4-BE49-F238E27FC236}">
                  <a16:creationId xmlns:a16="http://schemas.microsoft.com/office/drawing/2014/main" id="{4E013082-D669-254C-B7A1-D7E4492557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1142" y="2430250"/>
              <a:ext cx="228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0" name="Freeform 966">
              <a:extLst>
                <a:ext uri="{FF2B5EF4-FFF2-40B4-BE49-F238E27FC236}">
                  <a16:creationId xmlns:a16="http://schemas.microsoft.com/office/drawing/2014/main" id="{D79D6699-6B6E-AE4A-A25F-A5C7C2D0D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3887" y="2742696"/>
              <a:ext cx="25077" cy="66360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3"/>
                </a:cxn>
                <a:cxn ang="0">
                  <a:pos x="11" y="7"/>
                </a:cxn>
                <a:cxn ang="0">
                  <a:pos x="11" y="12"/>
                </a:cxn>
                <a:cxn ang="0">
                  <a:pos x="11" y="14"/>
                </a:cxn>
                <a:cxn ang="0">
                  <a:pos x="11" y="17"/>
                </a:cxn>
                <a:cxn ang="0">
                  <a:pos x="9" y="17"/>
                </a:cxn>
                <a:cxn ang="0">
                  <a:pos x="9" y="19"/>
                </a:cxn>
                <a:cxn ang="0">
                  <a:pos x="7" y="21"/>
                </a:cxn>
                <a:cxn ang="0">
                  <a:pos x="7" y="24"/>
                </a:cxn>
                <a:cxn ang="0">
                  <a:pos x="7" y="21"/>
                </a:cxn>
                <a:cxn ang="0">
                  <a:pos x="4" y="21"/>
                </a:cxn>
                <a:cxn ang="0">
                  <a:pos x="2" y="21"/>
                </a:cxn>
                <a:cxn ang="0">
                  <a:pos x="2" y="19"/>
                </a:cxn>
                <a:cxn ang="0">
                  <a:pos x="2" y="19"/>
                </a:cxn>
                <a:cxn ang="0">
                  <a:pos x="0" y="19"/>
                </a:cxn>
                <a:cxn ang="0">
                  <a:pos x="0" y="17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0"/>
                </a:cxn>
                <a:cxn ang="0">
                  <a:pos x="0" y="7"/>
                </a:cxn>
                <a:cxn ang="0">
                  <a:pos x="2" y="7"/>
                </a:cxn>
                <a:cxn ang="0">
                  <a:pos x="2" y="7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9" y="5"/>
                </a:cxn>
                <a:cxn ang="0">
                  <a:pos x="9" y="0"/>
                </a:cxn>
              </a:cxnLst>
              <a:rect l="0" t="0" r="r" b="b"/>
              <a:pathLst>
                <a:path w="11" h="24">
                  <a:moveTo>
                    <a:pt x="9" y="0"/>
                  </a:moveTo>
                  <a:lnTo>
                    <a:pt x="9" y="3"/>
                  </a:lnTo>
                  <a:lnTo>
                    <a:pt x="11" y="7"/>
                  </a:lnTo>
                  <a:lnTo>
                    <a:pt x="11" y="12"/>
                  </a:lnTo>
                  <a:lnTo>
                    <a:pt x="11" y="14"/>
                  </a:lnTo>
                  <a:lnTo>
                    <a:pt x="11" y="17"/>
                  </a:lnTo>
                  <a:lnTo>
                    <a:pt x="9" y="17"/>
                  </a:lnTo>
                  <a:lnTo>
                    <a:pt x="9" y="19"/>
                  </a:lnTo>
                  <a:lnTo>
                    <a:pt x="7" y="21"/>
                  </a:lnTo>
                  <a:lnTo>
                    <a:pt x="7" y="24"/>
                  </a:lnTo>
                  <a:lnTo>
                    <a:pt x="7" y="21"/>
                  </a:lnTo>
                  <a:lnTo>
                    <a:pt x="4" y="21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9" y="5"/>
                  </a:lnTo>
                  <a:lnTo>
                    <a:pt x="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1" name="Freeform 968">
              <a:extLst>
                <a:ext uri="{FF2B5EF4-FFF2-40B4-BE49-F238E27FC236}">
                  <a16:creationId xmlns:a16="http://schemas.microsoft.com/office/drawing/2014/main" id="{46629ABC-242A-EC40-956E-0987B5C85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6309" y="3442243"/>
              <a:ext cx="4560" cy="27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2" name="Freeform 969">
              <a:extLst>
                <a:ext uri="{FF2B5EF4-FFF2-40B4-BE49-F238E27FC236}">
                  <a16:creationId xmlns:a16="http://schemas.microsoft.com/office/drawing/2014/main" id="{FDD20015-E6AD-6D40-9E67-B7466CDCBA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6309" y="3442243"/>
              <a:ext cx="4560" cy="27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3" name="Freeform 970">
              <a:extLst>
                <a:ext uri="{FF2B5EF4-FFF2-40B4-BE49-F238E27FC236}">
                  <a16:creationId xmlns:a16="http://schemas.microsoft.com/office/drawing/2014/main" id="{8A66F541-0A50-E547-A673-DA1D8B3C60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6623" y="3834874"/>
              <a:ext cx="4560" cy="276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4" name="Freeform 971">
              <a:extLst>
                <a:ext uri="{FF2B5EF4-FFF2-40B4-BE49-F238E27FC236}">
                  <a16:creationId xmlns:a16="http://schemas.microsoft.com/office/drawing/2014/main" id="{1B8D7BA1-9E11-BD42-A143-8557E671FBE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6623" y="3834874"/>
              <a:ext cx="4560" cy="276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5" name="Freeform 972">
              <a:extLst>
                <a:ext uri="{FF2B5EF4-FFF2-40B4-BE49-F238E27FC236}">
                  <a16:creationId xmlns:a16="http://schemas.microsoft.com/office/drawing/2014/main" id="{949A4E57-40FE-F149-8A3E-C94169824D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6623" y="3821047"/>
              <a:ext cx="456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6" name="Freeform 973">
              <a:extLst>
                <a:ext uri="{FF2B5EF4-FFF2-40B4-BE49-F238E27FC236}">
                  <a16:creationId xmlns:a16="http://schemas.microsoft.com/office/drawing/2014/main" id="{22EA5809-1839-D64B-9CAE-E7406B60B7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6623" y="3821047"/>
              <a:ext cx="456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7" name="Freeform 974">
              <a:extLst>
                <a:ext uri="{FF2B5EF4-FFF2-40B4-BE49-F238E27FC236}">
                  <a16:creationId xmlns:a16="http://schemas.microsoft.com/office/drawing/2014/main" id="{5099330D-0ADC-9343-8546-1D02E76BB6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2063" y="3768513"/>
              <a:ext cx="4560" cy="553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2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8" name="Freeform 975">
              <a:extLst>
                <a:ext uri="{FF2B5EF4-FFF2-40B4-BE49-F238E27FC236}">
                  <a16:creationId xmlns:a16="http://schemas.microsoft.com/office/drawing/2014/main" id="{BCFBC740-F9AC-8F46-9249-8DCEE1FF6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2063" y="3768513"/>
              <a:ext cx="4560" cy="553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2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9" name="Freeform 976">
              <a:extLst>
                <a:ext uri="{FF2B5EF4-FFF2-40B4-BE49-F238E27FC236}">
                  <a16:creationId xmlns:a16="http://schemas.microsoft.com/office/drawing/2014/main" id="{1D8D8248-61AD-AA49-9F3D-271D9F44E2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9611" y="3898469"/>
              <a:ext cx="4560" cy="1382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3"/>
                </a:cxn>
                <a:cxn ang="0">
                  <a:pos x="2" y="0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0" name="Freeform 977">
              <a:extLst>
                <a:ext uri="{FF2B5EF4-FFF2-40B4-BE49-F238E27FC236}">
                  <a16:creationId xmlns:a16="http://schemas.microsoft.com/office/drawing/2014/main" id="{486B2397-6713-6D4C-934D-41AE5A49A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9611" y="3898469"/>
              <a:ext cx="4560" cy="1382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3"/>
                </a:cxn>
                <a:cxn ang="0">
                  <a:pos x="2" y="0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1" name="Freeform 978">
              <a:extLst>
                <a:ext uri="{FF2B5EF4-FFF2-40B4-BE49-F238E27FC236}">
                  <a16:creationId xmlns:a16="http://schemas.microsoft.com/office/drawing/2014/main" id="{EFC851CC-D48F-EA48-A536-92ADF3DC90F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2772" y="3898469"/>
              <a:ext cx="6839" cy="13825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3" y="3"/>
                </a:cxn>
                <a:cxn ang="0">
                  <a:pos x="0" y="5"/>
                </a:cxn>
                <a:cxn ang="0">
                  <a:pos x="3" y="5"/>
                </a:cxn>
                <a:cxn ang="0">
                  <a:pos x="3" y="0"/>
                </a:cxn>
                <a:cxn ang="0">
                  <a:pos x="3" y="3"/>
                </a:cxn>
              </a:cxnLst>
              <a:rect l="0" t="0" r="r" b="b"/>
              <a:pathLst>
                <a:path w="3" h="5">
                  <a:moveTo>
                    <a:pt x="3" y="3"/>
                  </a:moveTo>
                  <a:lnTo>
                    <a:pt x="3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0"/>
                  </a:lnTo>
                  <a:lnTo>
                    <a:pt x="3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2" name="Freeform 979">
              <a:extLst>
                <a:ext uri="{FF2B5EF4-FFF2-40B4-BE49-F238E27FC236}">
                  <a16:creationId xmlns:a16="http://schemas.microsoft.com/office/drawing/2014/main" id="{D10D4E33-D4F5-E24B-9617-DEA12540D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2772" y="3898469"/>
              <a:ext cx="6839" cy="13825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3" y="3"/>
                </a:cxn>
                <a:cxn ang="0">
                  <a:pos x="0" y="5"/>
                </a:cxn>
                <a:cxn ang="0">
                  <a:pos x="3" y="5"/>
                </a:cxn>
                <a:cxn ang="0">
                  <a:pos x="3" y="0"/>
                </a:cxn>
                <a:cxn ang="0">
                  <a:pos x="3" y="3"/>
                </a:cxn>
              </a:cxnLst>
              <a:rect l="0" t="0" r="r" b="b"/>
              <a:pathLst>
                <a:path w="3" h="5">
                  <a:moveTo>
                    <a:pt x="3" y="3"/>
                  </a:moveTo>
                  <a:lnTo>
                    <a:pt x="3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0"/>
                  </a:lnTo>
                  <a:lnTo>
                    <a:pt x="3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3" name="Freeform 980">
              <a:extLst>
                <a:ext uri="{FF2B5EF4-FFF2-40B4-BE49-F238E27FC236}">
                  <a16:creationId xmlns:a16="http://schemas.microsoft.com/office/drawing/2014/main" id="{3B29DA13-FE56-F94B-8962-5C28389CFD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9611" y="3868054"/>
              <a:ext cx="2280" cy="110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0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4" name="Freeform 981">
              <a:extLst>
                <a:ext uri="{FF2B5EF4-FFF2-40B4-BE49-F238E27FC236}">
                  <a16:creationId xmlns:a16="http://schemas.microsoft.com/office/drawing/2014/main" id="{33283E1D-6AFE-EF4C-A945-C4BA7792D013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9611" y="3868054"/>
              <a:ext cx="2280" cy="110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0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5" name="Freeform 982">
              <a:extLst>
                <a:ext uri="{FF2B5EF4-FFF2-40B4-BE49-F238E27FC236}">
                  <a16:creationId xmlns:a16="http://schemas.microsoft.com/office/drawing/2014/main" id="{7D3F8F85-C698-7047-9989-8714D52E865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4112" y="3917824"/>
              <a:ext cx="70672" cy="113366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31" y="0"/>
                </a:cxn>
                <a:cxn ang="0">
                  <a:pos x="31" y="0"/>
                </a:cxn>
                <a:cxn ang="0">
                  <a:pos x="31" y="3"/>
                </a:cxn>
                <a:cxn ang="0">
                  <a:pos x="31" y="5"/>
                </a:cxn>
                <a:cxn ang="0">
                  <a:pos x="31" y="5"/>
                </a:cxn>
                <a:cxn ang="0">
                  <a:pos x="31" y="8"/>
                </a:cxn>
                <a:cxn ang="0">
                  <a:pos x="31" y="10"/>
                </a:cxn>
                <a:cxn ang="0">
                  <a:pos x="31" y="12"/>
                </a:cxn>
                <a:cxn ang="0">
                  <a:pos x="29" y="15"/>
                </a:cxn>
                <a:cxn ang="0">
                  <a:pos x="26" y="17"/>
                </a:cxn>
                <a:cxn ang="0">
                  <a:pos x="24" y="17"/>
                </a:cxn>
                <a:cxn ang="0">
                  <a:pos x="22" y="19"/>
                </a:cxn>
                <a:cxn ang="0">
                  <a:pos x="22" y="19"/>
                </a:cxn>
                <a:cxn ang="0">
                  <a:pos x="19" y="24"/>
                </a:cxn>
                <a:cxn ang="0">
                  <a:pos x="17" y="26"/>
                </a:cxn>
                <a:cxn ang="0">
                  <a:pos x="12" y="31"/>
                </a:cxn>
                <a:cxn ang="0">
                  <a:pos x="10" y="34"/>
                </a:cxn>
                <a:cxn ang="0">
                  <a:pos x="7" y="36"/>
                </a:cxn>
                <a:cxn ang="0">
                  <a:pos x="5" y="36"/>
                </a:cxn>
                <a:cxn ang="0">
                  <a:pos x="3" y="38"/>
                </a:cxn>
                <a:cxn ang="0">
                  <a:pos x="0" y="41"/>
                </a:cxn>
                <a:cxn ang="0">
                  <a:pos x="0" y="38"/>
                </a:cxn>
                <a:cxn ang="0">
                  <a:pos x="0" y="36"/>
                </a:cxn>
                <a:cxn ang="0">
                  <a:pos x="3" y="34"/>
                </a:cxn>
                <a:cxn ang="0">
                  <a:pos x="5" y="31"/>
                </a:cxn>
                <a:cxn ang="0">
                  <a:pos x="7" y="29"/>
                </a:cxn>
                <a:cxn ang="0">
                  <a:pos x="10" y="29"/>
                </a:cxn>
                <a:cxn ang="0">
                  <a:pos x="17" y="19"/>
                </a:cxn>
                <a:cxn ang="0">
                  <a:pos x="19" y="17"/>
                </a:cxn>
                <a:cxn ang="0">
                  <a:pos x="19" y="17"/>
                </a:cxn>
                <a:cxn ang="0">
                  <a:pos x="22" y="15"/>
                </a:cxn>
                <a:cxn ang="0">
                  <a:pos x="24" y="12"/>
                </a:cxn>
                <a:cxn ang="0">
                  <a:pos x="26" y="12"/>
                </a:cxn>
                <a:cxn ang="0">
                  <a:pos x="26" y="10"/>
                </a:cxn>
                <a:cxn ang="0">
                  <a:pos x="26" y="8"/>
                </a:cxn>
                <a:cxn ang="0">
                  <a:pos x="26" y="8"/>
                </a:cxn>
                <a:cxn ang="0">
                  <a:pos x="29" y="8"/>
                </a:cxn>
                <a:cxn ang="0">
                  <a:pos x="29" y="8"/>
                </a:cxn>
                <a:cxn ang="0">
                  <a:pos x="26" y="5"/>
                </a:cxn>
                <a:cxn ang="0">
                  <a:pos x="29" y="5"/>
                </a:cxn>
                <a:cxn ang="0">
                  <a:pos x="29" y="3"/>
                </a:cxn>
                <a:cxn ang="0">
                  <a:pos x="29" y="0"/>
                </a:cxn>
                <a:cxn ang="0">
                  <a:pos x="29" y="0"/>
                </a:cxn>
              </a:cxnLst>
              <a:rect l="0" t="0" r="r" b="b"/>
              <a:pathLst>
                <a:path w="31" h="41">
                  <a:moveTo>
                    <a:pt x="29" y="0"/>
                  </a:moveTo>
                  <a:lnTo>
                    <a:pt x="31" y="0"/>
                  </a:lnTo>
                  <a:lnTo>
                    <a:pt x="31" y="0"/>
                  </a:lnTo>
                  <a:lnTo>
                    <a:pt x="31" y="3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1" y="8"/>
                  </a:lnTo>
                  <a:lnTo>
                    <a:pt x="31" y="10"/>
                  </a:lnTo>
                  <a:lnTo>
                    <a:pt x="31" y="12"/>
                  </a:lnTo>
                  <a:lnTo>
                    <a:pt x="29" y="15"/>
                  </a:lnTo>
                  <a:lnTo>
                    <a:pt x="26" y="17"/>
                  </a:lnTo>
                  <a:lnTo>
                    <a:pt x="24" y="17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19" y="24"/>
                  </a:lnTo>
                  <a:lnTo>
                    <a:pt x="17" y="26"/>
                  </a:lnTo>
                  <a:lnTo>
                    <a:pt x="12" y="31"/>
                  </a:lnTo>
                  <a:lnTo>
                    <a:pt x="10" y="34"/>
                  </a:lnTo>
                  <a:lnTo>
                    <a:pt x="7" y="36"/>
                  </a:lnTo>
                  <a:lnTo>
                    <a:pt x="5" y="36"/>
                  </a:lnTo>
                  <a:lnTo>
                    <a:pt x="3" y="38"/>
                  </a:lnTo>
                  <a:lnTo>
                    <a:pt x="0" y="41"/>
                  </a:lnTo>
                  <a:lnTo>
                    <a:pt x="0" y="38"/>
                  </a:lnTo>
                  <a:lnTo>
                    <a:pt x="0" y="36"/>
                  </a:lnTo>
                  <a:lnTo>
                    <a:pt x="3" y="34"/>
                  </a:lnTo>
                  <a:lnTo>
                    <a:pt x="5" y="31"/>
                  </a:lnTo>
                  <a:lnTo>
                    <a:pt x="7" y="29"/>
                  </a:lnTo>
                  <a:lnTo>
                    <a:pt x="10" y="29"/>
                  </a:lnTo>
                  <a:lnTo>
                    <a:pt x="17" y="19"/>
                  </a:lnTo>
                  <a:lnTo>
                    <a:pt x="19" y="17"/>
                  </a:lnTo>
                  <a:lnTo>
                    <a:pt x="19" y="17"/>
                  </a:lnTo>
                  <a:lnTo>
                    <a:pt x="22" y="15"/>
                  </a:lnTo>
                  <a:lnTo>
                    <a:pt x="24" y="12"/>
                  </a:lnTo>
                  <a:lnTo>
                    <a:pt x="26" y="12"/>
                  </a:lnTo>
                  <a:lnTo>
                    <a:pt x="26" y="10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6" y="5"/>
                  </a:lnTo>
                  <a:lnTo>
                    <a:pt x="29" y="5"/>
                  </a:lnTo>
                  <a:lnTo>
                    <a:pt x="29" y="3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6" name="Freeform 984">
              <a:extLst>
                <a:ext uri="{FF2B5EF4-FFF2-40B4-BE49-F238E27FC236}">
                  <a16:creationId xmlns:a16="http://schemas.microsoft.com/office/drawing/2014/main" id="{1DB63440-D348-5D47-A3DA-2E161D2ABE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6184" y="3898469"/>
              <a:ext cx="4560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7" name="Freeform 985">
              <a:extLst>
                <a:ext uri="{FF2B5EF4-FFF2-40B4-BE49-F238E27FC236}">
                  <a16:creationId xmlns:a16="http://schemas.microsoft.com/office/drawing/2014/main" id="{BCE83482-1273-5146-AF08-CB26A87F2B7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6184" y="3898469"/>
              <a:ext cx="4560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8" name="Freeform 986">
              <a:extLst>
                <a:ext uri="{FF2B5EF4-FFF2-40B4-BE49-F238E27FC236}">
                  <a16:creationId xmlns:a16="http://schemas.microsoft.com/office/drawing/2014/main" id="{AA298E79-9C9C-D546-8FE6-59E4F0C455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6184" y="3887408"/>
              <a:ext cx="11399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9" name="Freeform 987">
              <a:extLst>
                <a:ext uri="{FF2B5EF4-FFF2-40B4-BE49-F238E27FC236}">
                  <a16:creationId xmlns:a16="http://schemas.microsoft.com/office/drawing/2014/main" id="{8B1780B5-CC50-8441-89E0-656A02F39B8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6184" y="3887408"/>
              <a:ext cx="11399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0" name="Freeform 988">
              <a:extLst>
                <a:ext uri="{FF2B5EF4-FFF2-40B4-BE49-F238E27FC236}">
                  <a16:creationId xmlns:a16="http://schemas.microsoft.com/office/drawing/2014/main" id="{ACAAF56F-FAA1-FC4E-A4DE-72817111A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7583" y="3840403"/>
              <a:ext cx="36476" cy="4700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11" y="0"/>
                </a:cxn>
                <a:cxn ang="0">
                  <a:pos x="14" y="2"/>
                </a:cxn>
                <a:cxn ang="0">
                  <a:pos x="14" y="5"/>
                </a:cxn>
                <a:cxn ang="0">
                  <a:pos x="16" y="5"/>
                </a:cxn>
                <a:cxn ang="0">
                  <a:pos x="16" y="7"/>
                </a:cxn>
                <a:cxn ang="0">
                  <a:pos x="16" y="10"/>
                </a:cxn>
                <a:cxn ang="0">
                  <a:pos x="16" y="12"/>
                </a:cxn>
                <a:cxn ang="0">
                  <a:pos x="16" y="12"/>
                </a:cxn>
                <a:cxn ang="0">
                  <a:pos x="16" y="14"/>
                </a:cxn>
                <a:cxn ang="0">
                  <a:pos x="11" y="17"/>
                </a:cxn>
                <a:cxn ang="0">
                  <a:pos x="11" y="14"/>
                </a:cxn>
                <a:cxn ang="0">
                  <a:pos x="9" y="14"/>
                </a:cxn>
                <a:cxn ang="0">
                  <a:pos x="7" y="10"/>
                </a:cxn>
                <a:cxn ang="0">
                  <a:pos x="7" y="5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16" h="17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2"/>
                  </a:lnTo>
                  <a:lnTo>
                    <a:pt x="14" y="5"/>
                  </a:lnTo>
                  <a:lnTo>
                    <a:pt x="16" y="5"/>
                  </a:lnTo>
                  <a:lnTo>
                    <a:pt x="16" y="7"/>
                  </a:lnTo>
                  <a:lnTo>
                    <a:pt x="16" y="10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1" y="17"/>
                  </a:lnTo>
                  <a:lnTo>
                    <a:pt x="11" y="14"/>
                  </a:lnTo>
                  <a:lnTo>
                    <a:pt x="9" y="14"/>
                  </a:lnTo>
                  <a:lnTo>
                    <a:pt x="7" y="10"/>
                  </a:lnTo>
                  <a:lnTo>
                    <a:pt x="7" y="5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1" name="Freeform 990">
              <a:extLst>
                <a:ext uri="{FF2B5EF4-FFF2-40B4-BE49-F238E27FC236}">
                  <a16:creationId xmlns:a16="http://schemas.microsoft.com/office/drawing/2014/main" id="{3E649637-3AC2-6A4D-8FDB-9A2467EC2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9345" y="3652383"/>
              <a:ext cx="134506" cy="221202"/>
            </a:xfrm>
            <a:custGeom>
              <a:avLst/>
              <a:gdLst/>
              <a:ahLst/>
              <a:cxnLst>
                <a:cxn ang="0">
                  <a:pos x="36" y="2"/>
                </a:cxn>
                <a:cxn ang="0">
                  <a:pos x="34" y="9"/>
                </a:cxn>
                <a:cxn ang="0">
                  <a:pos x="36" y="16"/>
                </a:cxn>
                <a:cxn ang="0">
                  <a:pos x="36" y="21"/>
                </a:cxn>
                <a:cxn ang="0">
                  <a:pos x="34" y="30"/>
                </a:cxn>
                <a:cxn ang="0">
                  <a:pos x="31" y="33"/>
                </a:cxn>
                <a:cxn ang="0">
                  <a:pos x="24" y="37"/>
                </a:cxn>
                <a:cxn ang="0">
                  <a:pos x="22" y="44"/>
                </a:cxn>
                <a:cxn ang="0">
                  <a:pos x="24" y="49"/>
                </a:cxn>
                <a:cxn ang="0">
                  <a:pos x="26" y="56"/>
                </a:cxn>
                <a:cxn ang="0">
                  <a:pos x="31" y="61"/>
                </a:cxn>
                <a:cxn ang="0">
                  <a:pos x="34" y="61"/>
                </a:cxn>
                <a:cxn ang="0">
                  <a:pos x="36" y="56"/>
                </a:cxn>
                <a:cxn ang="0">
                  <a:pos x="41" y="56"/>
                </a:cxn>
                <a:cxn ang="0">
                  <a:pos x="45" y="63"/>
                </a:cxn>
                <a:cxn ang="0">
                  <a:pos x="48" y="61"/>
                </a:cxn>
                <a:cxn ang="0">
                  <a:pos x="52" y="61"/>
                </a:cxn>
                <a:cxn ang="0">
                  <a:pos x="52" y="66"/>
                </a:cxn>
                <a:cxn ang="0">
                  <a:pos x="55" y="70"/>
                </a:cxn>
                <a:cxn ang="0">
                  <a:pos x="55" y="73"/>
                </a:cxn>
                <a:cxn ang="0">
                  <a:pos x="57" y="73"/>
                </a:cxn>
                <a:cxn ang="0">
                  <a:pos x="57" y="80"/>
                </a:cxn>
                <a:cxn ang="0">
                  <a:pos x="57" y="75"/>
                </a:cxn>
                <a:cxn ang="0">
                  <a:pos x="50" y="73"/>
                </a:cxn>
                <a:cxn ang="0">
                  <a:pos x="45" y="68"/>
                </a:cxn>
                <a:cxn ang="0">
                  <a:pos x="41" y="66"/>
                </a:cxn>
                <a:cxn ang="0">
                  <a:pos x="38" y="66"/>
                </a:cxn>
                <a:cxn ang="0">
                  <a:pos x="38" y="70"/>
                </a:cxn>
                <a:cxn ang="0">
                  <a:pos x="31" y="63"/>
                </a:cxn>
                <a:cxn ang="0">
                  <a:pos x="24" y="61"/>
                </a:cxn>
                <a:cxn ang="0">
                  <a:pos x="19" y="66"/>
                </a:cxn>
                <a:cxn ang="0">
                  <a:pos x="15" y="63"/>
                </a:cxn>
                <a:cxn ang="0">
                  <a:pos x="12" y="59"/>
                </a:cxn>
                <a:cxn ang="0">
                  <a:pos x="17" y="54"/>
                </a:cxn>
                <a:cxn ang="0">
                  <a:pos x="12" y="52"/>
                </a:cxn>
                <a:cxn ang="0">
                  <a:pos x="10" y="54"/>
                </a:cxn>
                <a:cxn ang="0">
                  <a:pos x="5" y="47"/>
                </a:cxn>
                <a:cxn ang="0">
                  <a:pos x="0" y="30"/>
                </a:cxn>
                <a:cxn ang="0">
                  <a:pos x="5" y="33"/>
                </a:cxn>
                <a:cxn ang="0">
                  <a:pos x="8" y="21"/>
                </a:cxn>
                <a:cxn ang="0">
                  <a:pos x="10" y="11"/>
                </a:cxn>
                <a:cxn ang="0">
                  <a:pos x="12" y="2"/>
                </a:cxn>
                <a:cxn ang="0">
                  <a:pos x="17" y="0"/>
                </a:cxn>
                <a:cxn ang="0">
                  <a:pos x="29" y="4"/>
                </a:cxn>
                <a:cxn ang="0">
                  <a:pos x="34" y="0"/>
                </a:cxn>
              </a:cxnLst>
              <a:rect l="0" t="0" r="r" b="b"/>
              <a:pathLst>
                <a:path w="59" h="80">
                  <a:moveTo>
                    <a:pt x="34" y="2"/>
                  </a:moveTo>
                  <a:lnTo>
                    <a:pt x="34" y="2"/>
                  </a:lnTo>
                  <a:lnTo>
                    <a:pt x="36" y="2"/>
                  </a:lnTo>
                  <a:lnTo>
                    <a:pt x="34" y="4"/>
                  </a:lnTo>
                  <a:lnTo>
                    <a:pt x="34" y="7"/>
                  </a:lnTo>
                  <a:lnTo>
                    <a:pt x="34" y="9"/>
                  </a:lnTo>
                  <a:lnTo>
                    <a:pt x="34" y="14"/>
                  </a:lnTo>
                  <a:lnTo>
                    <a:pt x="34" y="16"/>
                  </a:lnTo>
                  <a:lnTo>
                    <a:pt x="36" y="16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36" y="21"/>
                  </a:lnTo>
                  <a:lnTo>
                    <a:pt x="36" y="26"/>
                  </a:lnTo>
                  <a:lnTo>
                    <a:pt x="34" y="28"/>
                  </a:lnTo>
                  <a:lnTo>
                    <a:pt x="34" y="30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29" y="35"/>
                  </a:lnTo>
                  <a:lnTo>
                    <a:pt x="26" y="35"/>
                  </a:lnTo>
                  <a:lnTo>
                    <a:pt x="24" y="37"/>
                  </a:lnTo>
                  <a:lnTo>
                    <a:pt x="24" y="40"/>
                  </a:lnTo>
                  <a:lnTo>
                    <a:pt x="24" y="42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4" y="47"/>
                  </a:lnTo>
                  <a:lnTo>
                    <a:pt x="24" y="49"/>
                  </a:lnTo>
                  <a:lnTo>
                    <a:pt x="26" y="52"/>
                  </a:lnTo>
                  <a:lnTo>
                    <a:pt x="26" y="52"/>
                  </a:lnTo>
                  <a:lnTo>
                    <a:pt x="26" y="56"/>
                  </a:lnTo>
                  <a:lnTo>
                    <a:pt x="26" y="56"/>
                  </a:lnTo>
                  <a:lnTo>
                    <a:pt x="26" y="59"/>
                  </a:lnTo>
                  <a:lnTo>
                    <a:pt x="31" y="61"/>
                  </a:lnTo>
                  <a:lnTo>
                    <a:pt x="31" y="63"/>
                  </a:lnTo>
                  <a:lnTo>
                    <a:pt x="34" y="61"/>
                  </a:lnTo>
                  <a:lnTo>
                    <a:pt x="34" y="61"/>
                  </a:lnTo>
                  <a:lnTo>
                    <a:pt x="34" y="59"/>
                  </a:lnTo>
                  <a:lnTo>
                    <a:pt x="34" y="59"/>
                  </a:lnTo>
                  <a:lnTo>
                    <a:pt x="36" y="56"/>
                  </a:lnTo>
                  <a:lnTo>
                    <a:pt x="38" y="56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3" y="59"/>
                  </a:lnTo>
                  <a:lnTo>
                    <a:pt x="45" y="61"/>
                  </a:lnTo>
                  <a:lnTo>
                    <a:pt x="45" y="63"/>
                  </a:lnTo>
                  <a:lnTo>
                    <a:pt x="45" y="63"/>
                  </a:lnTo>
                  <a:lnTo>
                    <a:pt x="48" y="63"/>
                  </a:lnTo>
                  <a:lnTo>
                    <a:pt x="48" y="61"/>
                  </a:lnTo>
                  <a:lnTo>
                    <a:pt x="48" y="61"/>
                  </a:lnTo>
                  <a:lnTo>
                    <a:pt x="50" y="61"/>
                  </a:lnTo>
                  <a:lnTo>
                    <a:pt x="52" y="61"/>
                  </a:lnTo>
                  <a:lnTo>
                    <a:pt x="55" y="63"/>
                  </a:lnTo>
                  <a:lnTo>
                    <a:pt x="55" y="66"/>
                  </a:lnTo>
                  <a:lnTo>
                    <a:pt x="52" y="66"/>
                  </a:lnTo>
                  <a:lnTo>
                    <a:pt x="52" y="66"/>
                  </a:lnTo>
                  <a:lnTo>
                    <a:pt x="52" y="68"/>
                  </a:lnTo>
                  <a:lnTo>
                    <a:pt x="55" y="70"/>
                  </a:lnTo>
                  <a:lnTo>
                    <a:pt x="55" y="70"/>
                  </a:lnTo>
                  <a:lnTo>
                    <a:pt x="55" y="73"/>
                  </a:lnTo>
                  <a:lnTo>
                    <a:pt x="55" y="73"/>
                  </a:lnTo>
                  <a:lnTo>
                    <a:pt x="55" y="73"/>
                  </a:lnTo>
                  <a:lnTo>
                    <a:pt x="57" y="73"/>
                  </a:lnTo>
                  <a:lnTo>
                    <a:pt x="57" y="73"/>
                  </a:lnTo>
                  <a:lnTo>
                    <a:pt x="59" y="75"/>
                  </a:lnTo>
                  <a:lnTo>
                    <a:pt x="59" y="80"/>
                  </a:lnTo>
                  <a:lnTo>
                    <a:pt x="57" y="80"/>
                  </a:lnTo>
                  <a:lnTo>
                    <a:pt x="55" y="80"/>
                  </a:lnTo>
                  <a:lnTo>
                    <a:pt x="55" y="78"/>
                  </a:lnTo>
                  <a:lnTo>
                    <a:pt x="57" y="75"/>
                  </a:lnTo>
                  <a:lnTo>
                    <a:pt x="55" y="75"/>
                  </a:lnTo>
                  <a:lnTo>
                    <a:pt x="52" y="75"/>
                  </a:lnTo>
                  <a:lnTo>
                    <a:pt x="50" y="73"/>
                  </a:lnTo>
                  <a:lnTo>
                    <a:pt x="48" y="73"/>
                  </a:lnTo>
                  <a:lnTo>
                    <a:pt x="48" y="70"/>
                  </a:lnTo>
                  <a:lnTo>
                    <a:pt x="45" y="68"/>
                  </a:lnTo>
                  <a:lnTo>
                    <a:pt x="43" y="68"/>
                  </a:lnTo>
                  <a:lnTo>
                    <a:pt x="43" y="66"/>
                  </a:lnTo>
                  <a:lnTo>
                    <a:pt x="41" y="66"/>
                  </a:lnTo>
                  <a:lnTo>
                    <a:pt x="38" y="63"/>
                  </a:lnTo>
                  <a:lnTo>
                    <a:pt x="36" y="61"/>
                  </a:lnTo>
                  <a:lnTo>
                    <a:pt x="38" y="66"/>
                  </a:lnTo>
                  <a:lnTo>
                    <a:pt x="41" y="70"/>
                  </a:lnTo>
                  <a:lnTo>
                    <a:pt x="41" y="70"/>
                  </a:lnTo>
                  <a:lnTo>
                    <a:pt x="38" y="70"/>
                  </a:lnTo>
                  <a:lnTo>
                    <a:pt x="36" y="68"/>
                  </a:lnTo>
                  <a:lnTo>
                    <a:pt x="34" y="66"/>
                  </a:lnTo>
                  <a:lnTo>
                    <a:pt x="31" y="63"/>
                  </a:lnTo>
                  <a:lnTo>
                    <a:pt x="29" y="63"/>
                  </a:lnTo>
                  <a:lnTo>
                    <a:pt x="29" y="61"/>
                  </a:lnTo>
                  <a:lnTo>
                    <a:pt x="24" y="61"/>
                  </a:lnTo>
                  <a:lnTo>
                    <a:pt x="24" y="66"/>
                  </a:lnTo>
                  <a:lnTo>
                    <a:pt x="22" y="66"/>
                  </a:lnTo>
                  <a:lnTo>
                    <a:pt x="19" y="66"/>
                  </a:lnTo>
                  <a:lnTo>
                    <a:pt x="19" y="66"/>
                  </a:lnTo>
                  <a:lnTo>
                    <a:pt x="17" y="63"/>
                  </a:lnTo>
                  <a:lnTo>
                    <a:pt x="15" y="63"/>
                  </a:lnTo>
                  <a:lnTo>
                    <a:pt x="12" y="63"/>
                  </a:lnTo>
                  <a:lnTo>
                    <a:pt x="12" y="61"/>
                  </a:lnTo>
                  <a:lnTo>
                    <a:pt x="12" y="59"/>
                  </a:lnTo>
                  <a:lnTo>
                    <a:pt x="12" y="56"/>
                  </a:lnTo>
                  <a:lnTo>
                    <a:pt x="15" y="56"/>
                  </a:lnTo>
                  <a:lnTo>
                    <a:pt x="17" y="54"/>
                  </a:lnTo>
                  <a:lnTo>
                    <a:pt x="17" y="52"/>
                  </a:lnTo>
                  <a:lnTo>
                    <a:pt x="15" y="52"/>
                  </a:lnTo>
                  <a:lnTo>
                    <a:pt x="12" y="52"/>
                  </a:lnTo>
                  <a:lnTo>
                    <a:pt x="12" y="54"/>
                  </a:lnTo>
                  <a:lnTo>
                    <a:pt x="12" y="56"/>
                  </a:lnTo>
                  <a:lnTo>
                    <a:pt x="10" y="54"/>
                  </a:lnTo>
                  <a:lnTo>
                    <a:pt x="8" y="52"/>
                  </a:lnTo>
                  <a:lnTo>
                    <a:pt x="5" y="52"/>
                  </a:lnTo>
                  <a:lnTo>
                    <a:pt x="5" y="47"/>
                  </a:lnTo>
                  <a:lnTo>
                    <a:pt x="5" y="42"/>
                  </a:lnTo>
                  <a:lnTo>
                    <a:pt x="3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3" y="30"/>
                  </a:lnTo>
                  <a:lnTo>
                    <a:pt x="5" y="33"/>
                  </a:lnTo>
                  <a:lnTo>
                    <a:pt x="8" y="33"/>
                  </a:lnTo>
                  <a:lnTo>
                    <a:pt x="8" y="26"/>
                  </a:lnTo>
                  <a:lnTo>
                    <a:pt x="8" y="21"/>
                  </a:lnTo>
                  <a:lnTo>
                    <a:pt x="10" y="18"/>
                  </a:lnTo>
                  <a:lnTo>
                    <a:pt x="10" y="14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0" y="4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2" y="0"/>
                  </a:lnTo>
                  <a:lnTo>
                    <a:pt x="26" y="2"/>
                  </a:lnTo>
                  <a:lnTo>
                    <a:pt x="29" y="4"/>
                  </a:lnTo>
                  <a:lnTo>
                    <a:pt x="31" y="2"/>
                  </a:lnTo>
                  <a:lnTo>
                    <a:pt x="31" y="0"/>
                  </a:lnTo>
                  <a:lnTo>
                    <a:pt x="34" y="0"/>
                  </a:lnTo>
                  <a:lnTo>
                    <a:pt x="34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2" name="Freeform 992">
              <a:extLst>
                <a:ext uri="{FF2B5EF4-FFF2-40B4-BE49-F238E27FC236}">
                  <a16:creationId xmlns:a16="http://schemas.microsoft.com/office/drawing/2014/main" id="{5AEEE234-B16A-4D4D-9A66-468F166435B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5458" y="3782339"/>
              <a:ext cx="4560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5"/>
                </a:cxn>
                <a:cxn ang="0">
                  <a:pos x="0" y="5"/>
                </a:cxn>
                <a:cxn ang="0">
                  <a:pos x="0" y="0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3" name="Freeform 993">
              <a:extLst>
                <a:ext uri="{FF2B5EF4-FFF2-40B4-BE49-F238E27FC236}">
                  <a16:creationId xmlns:a16="http://schemas.microsoft.com/office/drawing/2014/main" id="{33C20376-17B2-5A47-AA80-D98466A39B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5458" y="3782339"/>
              <a:ext cx="4560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5"/>
                </a:cxn>
                <a:cxn ang="0">
                  <a:pos x="0" y="5"/>
                </a:cxn>
                <a:cxn ang="0">
                  <a:pos x="0" y="0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4" name="Freeform 994">
              <a:extLst>
                <a:ext uri="{FF2B5EF4-FFF2-40B4-BE49-F238E27FC236}">
                  <a16:creationId xmlns:a16="http://schemas.microsoft.com/office/drawing/2014/main" id="{57B8C3D6-1AA2-624F-9CC6-346133A3D0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5458" y="3840403"/>
              <a:ext cx="4560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5" name="Freeform 995">
              <a:extLst>
                <a:ext uri="{FF2B5EF4-FFF2-40B4-BE49-F238E27FC236}">
                  <a16:creationId xmlns:a16="http://schemas.microsoft.com/office/drawing/2014/main" id="{E3DB57E9-2B85-C84D-8FEE-7A3534A0FEF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5458" y="3840403"/>
              <a:ext cx="4560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6" name="Freeform 996">
              <a:extLst>
                <a:ext uri="{FF2B5EF4-FFF2-40B4-BE49-F238E27FC236}">
                  <a16:creationId xmlns:a16="http://schemas.microsoft.com/office/drawing/2014/main" id="{DC04D249-4603-004D-B5C4-109A6A3D5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0018" y="3873583"/>
              <a:ext cx="2280" cy="1382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2"/>
                </a:cxn>
              </a:cxnLst>
              <a:rect l="0" t="0" r="r" b="b"/>
              <a:pathLst>
                <a:path h="5">
                  <a:moveTo>
                    <a:pt x="0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7" name="Freeform 997">
              <a:extLst>
                <a:ext uri="{FF2B5EF4-FFF2-40B4-BE49-F238E27FC236}">
                  <a16:creationId xmlns:a16="http://schemas.microsoft.com/office/drawing/2014/main" id="{1DAA398F-44A2-2642-A4BE-D79CD1FCDB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0018" y="3873583"/>
              <a:ext cx="2280" cy="1382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2"/>
                </a:cxn>
              </a:cxnLst>
              <a:rect l="0" t="0" r="r" b="b"/>
              <a:pathLst>
                <a:path h="5">
                  <a:moveTo>
                    <a:pt x="0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8" name="Freeform 998">
              <a:extLst>
                <a:ext uri="{FF2B5EF4-FFF2-40B4-BE49-F238E27FC236}">
                  <a16:creationId xmlns:a16="http://schemas.microsoft.com/office/drawing/2014/main" id="{59C698FB-76EE-3A4C-B3CF-492FDB2DFC7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1417" y="3873583"/>
              <a:ext cx="4560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9" name="Freeform 999">
              <a:extLst>
                <a:ext uri="{FF2B5EF4-FFF2-40B4-BE49-F238E27FC236}">
                  <a16:creationId xmlns:a16="http://schemas.microsoft.com/office/drawing/2014/main" id="{BFEBCA13-74A1-5E48-9568-BA8D0E7FC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1417" y="3873583"/>
              <a:ext cx="4560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0" name="Freeform 1000">
              <a:extLst>
                <a:ext uri="{FF2B5EF4-FFF2-40B4-BE49-F238E27FC236}">
                  <a16:creationId xmlns:a16="http://schemas.microsoft.com/office/drawing/2014/main" id="{8E7BE1B6-E240-1F48-80FB-808A39951B8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97375" y="3854229"/>
              <a:ext cx="11399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5" y="2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5" y="2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1" name="Freeform 1001">
              <a:extLst>
                <a:ext uri="{FF2B5EF4-FFF2-40B4-BE49-F238E27FC236}">
                  <a16:creationId xmlns:a16="http://schemas.microsoft.com/office/drawing/2014/main" id="{B8DB7FCB-A6FC-B547-8957-DD9B845FF1D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97375" y="3854229"/>
              <a:ext cx="11399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5" y="2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5" y="2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2" name="Freeform 1002">
              <a:extLst>
                <a:ext uri="{FF2B5EF4-FFF2-40B4-BE49-F238E27FC236}">
                  <a16:creationId xmlns:a16="http://schemas.microsoft.com/office/drawing/2014/main" id="{0A2FE82E-DFD9-AA4A-AED5-B27E8B5F4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7893" y="3868054"/>
              <a:ext cx="6839" cy="1106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3" y="4"/>
                </a:cxn>
                <a:cxn ang="0">
                  <a:pos x="0" y="4"/>
                </a:cxn>
                <a:cxn ang="0">
                  <a:pos x="0" y="2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3" name="Freeform 1003">
              <a:extLst>
                <a:ext uri="{FF2B5EF4-FFF2-40B4-BE49-F238E27FC236}">
                  <a16:creationId xmlns:a16="http://schemas.microsoft.com/office/drawing/2014/main" id="{C2D0055B-0758-A440-88EA-D18E8F360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7893" y="3868054"/>
              <a:ext cx="6839" cy="1106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3" y="4"/>
                </a:cxn>
                <a:cxn ang="0">
                  <a:pos x="0" y="4"/>
                </a:cxn>
                <a:cxn ang="0">
                  <a:pos x="0" y="2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4" name="Freeform 1004">
              <a:extLst>
                <a:ext uri="{FF2B5EF4-FFF2-40B4-BE49-F238E27FC236}">
                  <a16:creationId xmlns:a16="http://schemas.microsoft.com/office/drawing/2014/main" id="{404A09B7-7D2A-644F-B4D5-E992BE9EB4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8774" y="3873583"/>
              <a:ext cx="20518" cy="331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9" y="7"/>
                </a:cxn>
                <a:cxn ang="0">
                  <a:pos x="9" y="9"/>
                </a:cxn>
                <a:cxn ang="0">
                  <a:pos x="9" y="12"/>
                </a:cxn>
                <a:cxn ang="0">
                  <a:pos x="7" y="9"/>
                </a:cxn>
                <a:cxn ang="0">
                  <a:pos x="4" y="9"/>
                </a:cxn>
                <a:cxn ang="0">
                  <a:pos x="4" y="7"/>
                </a:cxn>
                <a:cxn ang="0">
                  <a:pos x="2" y="5"/>
                </a:cxn>
                <a:cxn ang="0">
                  <a:pos x="2" y="7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5"/>
                </a:cxn>
                <a:cxn ang="0">
                  <a:pos x="0" y="0"/>
                </a:cxn>
              </a:cxnLst>
              <a:rect l="0" t="0" r="r" b="b"/>
              <a:pathLst>
                <a:path w="9" h="1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9" y="7"/>
                  </a:lnTo>
                  <a:lnTo>
                    <a:pt x="9" y="9"/>
                  </a:lnTo>
                  <a:lnTo>
                    <a:pt x="9" y="12"/>
                  </a:lnTo>
                  <a:lnTo>
                    <a:pt x="7" y="9"/>
                  </a:lnTo>
                  <a:lnTo>
                    <a:pt x="4" y="9"/>
                  </a:lnTo>
                  <a:lnTo>
                    <a:pt x="4" y="7"/>
                  </a:lnTo>
                  <a:lnTo>
                    <a:pt x="2" y="5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5" name="Freeform 1005">
              <a:extLst>
                <a:ext uri="{FF2B5EF4-FFF2-40B4-BE49-F238E27FC236}">
                  <a16:creationId xmlns:a16="http://schemas.microsoft.com/office/drawing/2014/main" id="{9C57D377-3C63-694D-A18C-D3182978504B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8774" y="3873583"/>
              <a:ext cx="20518" cy="331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9" y="7"/>
                </a:cxn>
                <a:cxn ang="0">
                  <a:pos x="9" y="9"/>
                </a:cxn>
                <a:cxn ang="0">
                  <a:pos x="9" y="12"/>
                </a:cxn>
                <a:cxn ang="0">
                  <a:pos x="7" y="9"/>
                </a:cxn>
                <a:cxn ang="0">
                  <a:pos x="4" y="9"/>
                </a:cxn>
                <a:cxn ang="0">
                  <a:pos x="4" y="7"/>
                </a:cxn>
                <a:cxn ang="0">
                  <a:pos x="2" y="5"/>
                </a:cxn>
                <a:cxn ang="0">
                  <a:pos x="2" y="7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5"/>
                </a:cxn>
                <a:cxn ang="0">
                  <a:pos x="0" y="0"/>
                </a:cxn>
              </a:cxnLst>
              <a:rect l="0" t="0" r="r" b="b"/>
              <a:pathLst>
                <a:path w="9" h="1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9" y="7"/>
                  </a:lnTo>
                  <a:lnTo>
                    <a:pt x="9" y="9"/>
                  </a:lnTo>
                  <a:lnTo>
                    <a:pt x="9" y="12"/>
                  </a:lnTo>
                  <a:lnTo>
                    <a:pt x="7" y="9"/>
                  </a:lnTo>
                  <a:lnTo>
                    <a:pt x="4" y="9"/>
                  </a:lnTo>
                  <a:lnTo>
                    <a:pt x="4" y="7"/>
                  </a:lnTo>
                  <a:lnTo>
                    <a:pt x="2" y="5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6" name="Freeform 1006">
              <a:extLst>
                <a:ext uri="{FF2B5EF4-FFF2-40B4-BE49-F238E27FC236}">
                  <a16:creationId xmlns:a16="http://schemas.microsoft.com/office/drawing/2014/main" id="{D8A58FBB-3D3C-524A-B0C8-2B236AE951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0691" y="3873583"/>
              <a:ext cx="43315" cy="580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12" y="0"/>
                </a:cxn>
                <a:cxn ang="0">
                  <a:pos x="12" y="2"/>
                </a:cxn>
                <a:cxn ang="0">
                  <a:pos x="14" y="5"/>
                </a:cxn>
                <a:cxn ang="0">
                  <a:pos x="14" y="7"/>
                </a:cxn>
                <a:cxn ang="0">
                  <a:pos x="14" y="12"/>
                </a:cxn>
                <a:cxn ang="0">
                  <a:pos x="14" y="14"/>
                </a:cxn>
                <a:cxn ang="0">
                  <a:pos x="16" y="19"/>
                </a:cxn>
                <a:cxn ang="0">
                  <a:pos x="19" y="21"/>
                </a:cxn>
                <a:cxn ang="0">
                  <a:pos x="14" y="21"/>
                </a:cxn>
                <a:cxn ang="0">
                  <a:pos x="12" y="19"/>
                </a:cxn>
                <a:cxn ang="0">
                  <a:pos x="12" y="16"/>
                </a:cxn>
                <a:cxn ang="0">
                  <a:pos x="9" y="16"/>
                </a:cxn>
                <a:cxn ang="0">
                  <a:pos x="7" y="14"/>
                </a:cxn>
                <a:cxn ang="0">
                  <a:pos x="7" y="14"/>
                </a:cxn>
                <a:cxn ang="0">
                  <a:pos x="9" y="12"/>
                </a:cxn>
                <a:cxn ang="0">
                  <a:pos x="7" y="12"/>
                </a:cxn>
                <a:cxn ang="0">
                  <a:pos x="5" y="7"/>
                </a:cxn>
                <a:cxn ang="0">
                  <a:pos x="2" y="7"/>
                </a:cxn>
                <a:cxn ang="0">
                  <a:pos x="0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9" h="21">
                  <a:moveTo>
                    <a:pt x="0" y="0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2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16" y="19"/>
                  </a:lnTo>
                  <a:lnTo>
                    <a:pt x="19" y="21"/>
                  </a:lnTo>
                  <a:lnTo>
                    <a:pt x="14" y="21"/>
                  </a:lnTo>
                  <a:lnTo>
                    <a:pt x="12" y="19"/>
                  </a:lnTo>
                  <a:lnTo>
                    <a:pt x="12" y="16"/>
                  </a:lnTo>
                  <a:lnTo>
                    <a:pt x="9" y="16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2"/>
                  </a:lnTo>
                  <a:lnTo>
                    <a:pt x="7" y="12"/>
                  </a:lnTo>
                  <a:lnTo>
                    <a:pt x="5" y="7"/>
                  </a:lnTo>
                  <a:lnTo>
                    <a:pt x="2" y="7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7" name="Freeform 756">
              <a:extLst>
                <a:ext uri="{FF2B5EF4-FFF2-40B4-BE49-F238E27FC236}">
                  <a16:creationId xmlns:a16="http://schemas.microsoft.com/office/drawing/2014/main" id="{BD770235-58D7-FA40-8B1B-DDCCE3377DC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5458" y="3898469"/>
              <a:ext cx="36476" cy="525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7" y="3"/>
                </a:cxn>
                <a:cxn ang="0">
                  <a:pos x="7" y="5"/>
                </a:cxn>
                <a:cxn ang="0">
                  <a:pos x="9" y="5"/>
                </a:cxn>
                <a:cxn ang="0">
                  <a:pos x="12" y="5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6" y="5"/>
                </a:cxn>
                <a:cxn ang="0">
                  <a:pos x="16" y="7"/>
                </a:cxn>
                <a:cxn ang="0">
                  <a:pos x="16" y="10"/>
                </a:cxn>
                <a:cxn ang="0">
                  <a:pos x="14" y="12"/>
                </a:cxn>
                <a:cxn ang="0">
                  <a:pos x="12" y="15"/>
                </a:cxn>
                <a:cxn ang="0">
                  <a:pos x="9" y="17"/>
                </a:cxn>
                <a:cxn ang="0">
                  <a:pos x="9" y="17"/>
                </a:cxn>
                <a:cxn ang="0">
                  <a:pos x="7" y="17"/>
                </a:cxn>
                <a:cxn ang="0">
                  <a:pos x="2" y="17"/>
                </a:cxn>
                <a:cxn ang="0">
                  <a:pos x="2" y="19"/>
                </a:cxn>
                <a:cxn ang="0">
                  <a:pos x="0" y="17"/>
                </a:cxn>
                <a:cxn ang="0">
                  <a:pos x="0" y="15"/>
                </a:cxn>
                <a:cxn ang="0">
                  <a:pos x="2" y="10"/>
                </a:cxn>
                <a:cxn ang="0">
                  <a:pos x="2" y="5"/>
                </a:cxn>
                <a:cxn ang="0">
                  <a:pos x="2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6" h="19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7" y="3"/>
                  </a:lnTo>
                  <a:lnTo>
                    <a:pt x="7" y="5"/>
                  </a:lnTo>
                  <a:lnTo>
                    <a:pt x="9" y="5"/>
                  </a:lnTo>
                  <a:lnTo>
                    <a:pt x="12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6" y="5"/>
                  </a:lnTo>
                  <a:lnTo>
                    <a:pt x="16" y="7"/>
                  </a:lnTo>
                  <a:lnTo>
                    <a:pt x="16" y="10"/>
                  </a:lnTo>
                  <a:lnTo>
                    <a:pt x="14" y="12"/>
                  </a:lnTo>
                  <a:lnTo>
                    <a:pt x="12" y="1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7"/>
                  </a:lnTo>
                  <a:lnTo>
                    <a:pt x="2" y="17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2" y="10"/>
                  </a:lnTo>
                  <a:lnTo>
                    <a:pt x="2" y="5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8" name="Freeform 1011">
              <a:extLst>
                <a:ext uri="{FF2B5EF4-FFF2-40B4-BE49-F238E27FC236}">
                  <a16:creationId xmlns:a16="http://schemas.microsoft.com/office/drawing/2014/main" id="{F15D4A89-DEC2-4E41-BECF-1F462405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5977" y="3945473"/>
              <a:ext cx="6839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9" name="Freeform 1012">
              <a:extLst>
                <a:ext uri="{FF2B5EF4-FFF2-40B4-BE49-F238E27FC236}">
                  <a16:creationId xmlns:a16="http://schemas.microsoft.com/office/drawing/2014/main" id="{CDD8767E-34DB-C243-BF98-59ABACD6EC2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5977" y="3945473"/>
              <a:ext cx="6839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0" name="Freeform 1013">
              <a:extLst>
                <a:ext uri="{FF2B5EF4-FFF2-40B4-BE49-F238E27FC236}">
                  <a16:creationId xmlns:a16="http://schemas.microsoft.com/office/drawing/2014/main" id="{DCCCE5A8-C7AE-E541-A87D-440F3CABE4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1417" y="3931648"/>
              <a:ext cx="31916" cy="71890"/>
            </a:xfrm>
            <a:custGeom>
              <a:avLst/>
              <a:gdLst/>
              <a:ahLst/>
              <a:cxnLst>
                <a:cxn ang="0">
                  <a:pos x="7" y="3"/>
                </a:cxn>
                <a:cxn ang="0">
                  <a:pos x="9" y="0"/>
                </a:cxn>
                <a:cxn ang="0">
                  <a:pos x="12" y="0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4" y="7"/>
                </a:cxn>
                <a:cxn ang="0">
                  <a:pos x="14" y="7"/>
                </a:cxn>
                <a:cxn ang="0">
                  <a:pos x="12" y="10"/>
                </a:cxn>
                <a:cxn ang="0">
                  <a:pos x="9" y="14"/>
                </a:cxn>
                <a:cxn ang="0">
                  <a:pos x="9" y="19"/>
                </a:cxn>
                <a:cxn ang="0">
                  <a:pos x="9" y="21"/>
                </a:cxn>
                <a:cxn ang="0">
                  <a:pos x="12" y="21"/>
                </a:cxn>
                <a:cxn ang="0">
                  <a:pos x="12" y="24"/>
                </a:cxn>
                <a:cxn ang="0">
                  <a:pos x="9" y="26"/>
                </a:cxn>
                <a:cxn ang="0">
                  <a:pos x="7" y="24"/>
                </a:cxn>
                <a:cxn ang="0">
                  <a:pos x="5" y="21"/>
                </a:cxn>
                <a:cxn ang="0">
                  <a:pos x="2" y="21"/>
                </a:cxn>
                <a:cxn ang="0">
                  <a:pos x="2" y="19"/>
                </a:cxn>
                <a:cxn ang="0">
                  <a:pos x="0" y="17"/>
                </a:cxn>
                <a:cxn ang="0">
                  <a:pos x="0" y="14"/>
                </a:cxn>
                <a:cxn ang="0">
                  <a:pos x="5" y="12"/>
                </a:cxn>
                <a:cxn ang="0">
                  <a:pos x="5" y="10"/>
                </a:cxn>
                <a:cxn ang="0">
                  <a:pos x="5" y="7"/>
                </a:cxn>
                <a:cxn ang="0">
                  <a:pos x="7" y="3"/>
                </a:cxn>
                <a:cxn ang="0">
                  <a:pos x="7" y="3"/>
                </a:cxn>
              </a:cxnLst>
              <a:rect l="0" t="0" r="r" b="b"/>
              <a:pathLst>
                <a:path w="14" h="26">
                  <a:moveTo>
                    <a:pt x="7" y="3"/>
                  </a:moveTo>
                  <a:lnTo>
                    <a:pt x="9" y="0"/>
                  </a:lnTo>
                  <a:lnTo>
                    <a:pt x="12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2" y="10"/>
                  </a:lnTo>
                  <a:lnTo>
                    <a:pt x="9" y="14"/>
                  </a:lnTo>
                  <a:lnTo>
                    <a:pt x="9" y="19"/>
                  </a:lnTo>
                  <a:lnTo>
                    <a:pt x="9" y="21"/>
                  </a:lnTo>
                  <a:lnTo>
                    <a:pt x="12" y="21"/>
                  </a:lnTo>
                  <a:lnTo>
                    <a:pt x="12" y="24"/>
                  </a:lnTo>
                  <a:lnTo>
                    <a:pt x="9" y="26"/>
                  </a:lnTo>
                  <a:lnTo>
                    <a:pt x="7" y="24"/>
                  </a:lnTo>
                  <a:lnTo>
                    <a:pt x="5" y="21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5" y="12"/>
                  </a:lnTo>
                  <a:lnTo>
                    <a:pt x="5" y="10"/>
                  </a:lnTo>
                  <a:lnTo>
                    <a:pt x="5" y="7"/>
                  </a:lnTo>
                  <a:lnTo>
                    <a:pt x="7" y="3"/>
                  </a:lnTo>
                  <a:lnTo>
                    <a:pt x="7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1" name="Freeform 1015">
              <a:extLst>
                <a:ext uri="{FF2B5EF4-FFF2-40B4-BE49-F238E27FC236}">
                  <a16:creationId xmlns:a16="http://schemas.microsoft.com/office/drawing/2014/main" id="{DA85D592-4D7C-2746-A800-FBDEFD6201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0691" y="3906764"/>
              <a:ext cx="456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2" name="Freeform 1016">
              <a:extLst>
                <a:ext uri="{FF2B5EF4-FFF2-40B4-BE49-F238E27FC236}">
                  <a16:creationId xmlns:a16="http://schemas.microsoft.com/office/drawing/2014/main" id="{080BE2C3-8667-7D44-8B32-655209E5EF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0691" y="3906764"/>
              <a:ext cx="456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3" name="Freeform 1017">
              <a:extLst>
                <a:ext uri="{FF2B5EF4-FFF2-40B4-BE49-F238E27FC236}">
                  <a16:creationId xmlns:a16="http://schemas.microsoft.com/office/drawing/2014/main" id="{21AE6710-3D2E-8647-8C0E-8E388C03E9C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0691" y="3912294"/>
              <a:ext cx="27358" cy="525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7" y="2"/>
                </a:cxn>
                <a:cxn ang="0">
                  <a:pos x="9" y="5"/>
                </a:cxn>
                <a:cxn ang="0">
                  <a:pos x="9" y="10"/>
                </a:cxn>
                <a:cxn ang="0">
                  <a:pos x="9" y="12"/>
                </a:cxn>
                <a:cxn ang="0">
                  <a:pos x="12" y="17"/>
                </a:cxn>
                <a:cxn ang="0">
                  <a:pos x="12" y="17"/>
                </a:cxn>
                <a:cxn ang="0">
                  <a:pos x="9" y="17"/>
                </a:cxn>
                <a:cxn ang="0">
                  <a:pos x="9" y="17"/>
                </a:cxn>
                <a:cxn ang="0">
                  <a:pos x="9" y="19"/>
                </a:cxn>
                <a:cxn ang="0">
                  <a:pos x="7" y="19"/>
                </a:cxn>
                <a:cxn ang="0">
                  <a:pos x="5" y="17"/>
                </a:cxn>
                <a:cxn ang="0">
                  <a:pos x="5" y="10"/>
                </a:cxn>
                <a:cxn ang="0">
                  <a:pos x="5" y="7"/>
                </a:cxn>
                <a:cxn ang="0">
                  <a:pos x="2" y="10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12" h="19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7" y="2"/>
                  </a:lnTo>
                  <a:lnTo>
                    <a:pt x="9" y="5"/>
                  </a:lnTo>
                  <a:lnTo>
                    <a:pt x="9" y="10"/>
                  </a:lnTo>
                  <a:lnTo>
                    <a:pt x="9" y="12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9"/>
                  </a:lnTo>
                  <a:lnTo>
                    <a:pt x="7" y="19"/>
                  </a:lnTo>
                  <a:lnTo>
                    <a:pt x="5" y="17"/>
                  </a:lnTo>
                  <a:lnTo>
                    <a:pt x="5" y="10"/>
                  </a:lnTo>
                  <a:lnTo>
                    <a:pt x="5" y="7"/>
                  </a:lnTo>
                  <a:lnTo>
                    <a:pt x="2" y="10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4" name="Freeform 1018">
              <a:extLst>
                <a:ext uri="{FF2B5EF4-FFF2-40B4-BE49-F238E27FC236}">
                  <a16:creationId xmlns:a16="http://schemas.microsoft.com/office/drawing/2014/main" id="{FF03AE1F-4F08-FE40-9A6E-B811D47FA3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0691" y="3912294"/>
              <a:ext cx="27358" cy="525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7" y="2"/>
                </a:cxn>
                <a:cxn ang="0">
                  <a:pos x="9" y="5"/>
                </a:cxn>
                <a:cxn ang="0">
                  <a:pos x="9" y="10"/>
                </a:cxn>
                <a:cxn ang="0">
                  <a:pos x="9" y="12"/>
                </a:cxn>
                <a:cxn ang="0">
                  <a:pos x="12" y="17"/>
                </a:cxn>
                <a:cxn ang="0">
                  <a:pos x="12" y="17"/>
                </a:cxn>
                <a:cxn ang="0">
                  <a:pos x="9" y="17"/>
                </a:cxn>
                <a:cxn ang="0">
                  <a:pos x="9" y="17"/>
                </a:cxn>
                <a:cxn ang="0">
                  <a:pos x="9" y="19"/>
                </a:cxn>
                <a:cxn ang="0">
                  <a:pos x="7" y="19"/>
                </a:cxn>
                <a:cxn ang="0">
                  <a:pos x="5" y="17"/>
                </a:cxn>
                <a:cxn ang="0">
                  <a:pos x="5" y="10"/>
                </a:cxn>
                <a:cxn ang="0">
                  <a:pos x="5" y="7"/>
                </a:cxn>
                <a:cxn ang="0">
                  <a:pos x="2" y="10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12" h="19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7" y="2"/>
                  </a:lnTo>
                  <a:lnTo>
                    <a:pt x="9" y="5"/>
                  </a:lnTo>
                  <a:lnTo>
                    <a:pt x="9" y="10"/>
                  </a:lnTo>
                  <a:lnTo>
                    <a:pt x="9" y="12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9"/>
                  </a:lnTo>
                  <a:lnTo>
                    <a:pt x="7" y="19"/>
                  </a:lnTo>
                  <a:lnTo>
                    <a:pt x="5" y="17"/>
                  </a:lnTo>
                  <a:lnTo>
                    <a:pt x="5" y="10"/>
                  </a:lnTo>
                  <a:lnTo>
                    <a:pt x="5" y="7"/>
                  </a:lnTo>
                  <a:lnTo>
                    <a:pt x="2" y="10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5" name="Freeform 1019">
              <a:extLst>
                <a:ext uri="{FF2B5EF4-FFF2-40B4-BE49-F238E27FC236}">
                  <a16:creationId xmlns:a16="http://schemas.microsoft.com/office/drawing/2014/main" id="{D0E04C11-281A-2944-935A-84C0299594AE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7168" y="3951004"/>
              <a:ext cx="6839" cy="27651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7"/>
                </a:cxn>
                <a:cxn ang="0">
                  <a:pos x="3" y="10"/>
                </a:cxn>
                <a:cxn ang="0">
                  <a:pos x="0" y="7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3" h="10">
                  <a:moveTo>
                    <a:pt x="0" y="5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7"/>
                  </a:lnTo>
                  <a:lnTo>
                    <a:pt x="3" y="10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6" name="Freeform 1020">
              <a:extLst>
                <a:ext uri="{FF2B5EF4-FFF2-40B4-BE49-F238E27FC236}">
                  <a16:creationId xmlns:a16="http://schemas.microsoft.com/office/drawing/2014/main" id="{E78F372B-479B-7B46-83BB-EFC98ED52FF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7168" y="3951004"/>
              <a:ext cx="6839" cy="27651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7"/>
                </a:cxn>
                <a:cxn ang="0">
                  <a:pos x="3" y="10"/>
                </a:cxn>
                <a:cxn ang="0">
                  <a:pos x="0" y="7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3" h="10">
                  <a:moveTo>
                    <a:pt x="0" y="5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7"/>
                  </a:lnTo>
                  <a:lnTo>
                    <a:pt x="3" y="10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7" name="Freeform 1021">
              <a:extLst>
                <a:ext uri="{FF2B5EF4-FFF2-40B4-BE49-F238E27FC236}">
                  <a16:creationId xmlns:a16="http://schemas.microsoft.com/office/drawing/2014/main" id="{3A1913BC-F530-694E-B2BE-897FC550ED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8565" y="3970359"/>
              <a:ext cx="4560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8" name="Freeform 1022">
              <a:extLst>
                <a:ext uri="{FF2B5EF4-FFF2-40B4-BE49-F238E27FC236}">
                  <a16:creationId xmlns:a16="http://schemas.microsoft.com/office/drawing/2014/main" id="{AA169E84-CC68-8E49-BF9D-FF1844035984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8565" y="3970359"/>
              <a:ext cx="4560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9" name="Freeform 1023">
              <a:extLst>
                <a:ext uri="{FF2B5EF4-FFF2-40B4-BE49-F238E27FC236}">
                  <a16:creationId xmlns:a16="http://schemas.microsoft.com/office/drawing/2014/main" id="{C1BF8FBF-C2A2-5042-BB12-94C24E0F1B2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8774" y="3917824"/>
              <a:ext cx="20518" cy="71890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0"/>
                </a:cxn>
                <a:cxn ang="0">
                  <a:pos x="9" y="3"/>
                </a:cxn>
                <a:cxn ang="0">
                  <a:pos x="9" y="5"/>
                </a:cxn>
                <a:cxn ang="0">
                  <a:pos x="9" y="10"/>
                </a:cxn>
                <a:cxn ang="0">
                  <a:pos x="9" y="12"/>
                </a:cxn>
                <a:cxn ang="0">
                  <a:pos x="7" y="15"/>
                </a:cxn>
                <a:cxn ang="0">
                  <a:pos x="4" y="19"/>
                </a:cxn>
                <a:cxn ang="0">
                  <a:pos x="2" y="22"/>
                </a:cxn>
                <a:cxn ang="0">
                  <a:pos x="2" y="24"/>
                </a:cxn>
                <a:cxn ang="0">
                  <a:pos x="2" y="26"/>
                </a:cxn>
                <a:cxn ang="0">
                  <a:pos x="0" y="22"/>
                </a:cxn>
                <a:cxn ang="0">
                  <a:pos x="0" y="19"/>
                </a:cxn>
                <a:cxn ang="0">
                  <a:pos x="2" y="15"/>
                </a:cxn>
                <a:cxn ang="0">
                  <a:pos x="4" y="12"/>
                </a:cxn>
                <a:cxn ang="0">
                  <a:pos x="7" y="8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9" h="26">
                  <a:moveTo>
                    <a:pt x="9" y="3"/>
                  </a:moveTo>
                  <a:lnTo>
                    <a:pt x="9" y="0"/>
                  </a:lnTo>
                  <a:lnTo>
                    <a:pt x="9" y="3"/>
                  </a:lnTo>
                  <a:lnTo>
                    <a:pt x="9" y="5"/>
                  </a:lnTo>
                  <a:lnTo>
                    <a:pt x="9" y="10"/>
                  </a:lnTo>
                  <a:lnTo>
                    <a:pt x="9" y="12"/>
                  </a:lnTo>
                  <a:lnTo>
                    <a:pt x="7" y="15"/>
                  </a:lnTo>
                  <a:lnTo>
                    <a:pt x="4" y="19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2" y="26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2" y="15"/>
                  </a:lnTo>
                  <a:lnTo>
                    <a:pt x="4" y="12"/>
                  </a:lnTo>
                  <a:lnTo>
                    <a:pt x="7" y="8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0" name="Freeform 1024">
              <a:extLst>
                <a:ext uri="{FF2B5EF4-FFF2-40B4-BE49-F238E27FC236}">
                  <a16:creationId xmlns:a16="http://schemas.microsoft.com/office/drawing/2014/main" id="{CA70B69D-55C2-4241-BC3D-342000E1E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8774" y="3917824"/>
              <a:ext cx="20518" cy="71890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0"/>
                </a:cxn>
                <a:cxn ang="0">
                  <a:pos x="9" y="3"/>
                </a:cxn>
                <a:cxn ang="0">
                  <a:pos x="9" y="5"/>
                </a:cxn>
                <a:cxn ang="0">
                  <a:pos x="9" y="10"/>
                </a:cxn>
                <a:cxn ang="0">
                  <a:pos x="9" y="12"/>
                </a:cxn>
                <a:cxn ang="0">
                  <a:pos x="7" y="15"/>
                </a:cxn>
                <a:cxn ang="0">
                  <a:pos x="4" y="19"/>
                </a:cxn>
                <a:cxn ang="0">
                  <a:pos x="2" y="22"/>
                </a:cxn>
                <a:cxn ang="0">
                  <a:pos x="2" y="24"/>
                </a:cxn>
                <a:cxn ang="0">
                  <a:pos x="2" y="26"/>
                </a:cxn>
                <a:cxn ang="0">
                  <a:pos x="0" y="22"/>
                </a:cxn>
                <a:cxn ang="0">
                  <a:pos x="0" y="19"/>
                </a:cxn>
                <a:cxn ang="0">
                  <a:pos x="2" y="15"/>
                </a:cxn>
                <a:cxn ang="0">
                  <a:pos x="4" y="12"/>
                </a:cxn>
                <a:cxn ang="0">
                  <a:pos x="7" y="8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9" h="26">
                  <a:moveTo>
                    <a:pt x="9" y="3"/>
                  </a:moveTo>
                  <a:lnTo>
                    <a:pt x="9" y="0"/>
                  </a:lnTo>
                  <a:lnTo>
                    <a:pt x="9" y="3"/>
                  </a:lnTo>
                  <a:lnTo>
                    <a:pt x="9" y="5"/>
                  </a:lnTo>
                  <a:lnTo>
                    <a:pt x="9" y="10"/>
                  </a:lnTo>
                  <a:lnTo>
                    <a:pt x="9" y="12"/>
                  </a:lnTo>
                  <a:lnTo>
                    <a:pt x="7" y="15"/>
                  </a:lnTo>
                  <a:lnTo>
                    <a:pt x="4" y="19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2" y="26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2" y="15"/>
                  </a:lnTo>
                  <a:lnTo>
                    <a:pt x="4" y="12"/>
                  </a:lnTo>
                  <a:lnTo>
                    <a:pt x="7" y="8"/>
                  </a:lnTo>
                  <a:lnTo>
                    <a:pt x="9" y="3"/>
                  </a:lnTo>
                  <a:lnTo>
                    <a:pt x="9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1" name="Freeform 1025">
              <a:extLst>
                <a:ext uri="{FF2B5EF4-FFF2-40B4-BE49-F238E27FC236}">
                  <a16:creationId xmlns:a16="http://schemas.microsoft.com/office/drawing/2014/main" id="{6D1CCA59-E313-B748-A71A-E0A18C3FDF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4732" y="3964829"/>
              <a:ext cx="20518" cy="1935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4" y="7"/>
                </a:cxn>
                <a:cxn ang="0">
                  <a:pos x="2" y="7"/>
                </a:cxn>
                <a:cxn ang="0">
                  <a:pos x="0" y="5"/>
                </a:cxn>
                <a:cxn ang="0">
                  <a:pos x="0" y="2"/>
                </a:cxn>
              </a:cxnLst>
              <a:rect l="0" t="0" r="r" b="b"/>
              <a:pathLst>
                <a:path w="9" h="7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5"/>
                  </a:lnTo>
                  <a:lnTo>
                    <a:pt x="9" y="5"/>
                  </a:lnTo>
                  <a:lnTo>
                    <a:pt x="4" y="7"/>
                  </a:lnTo>
                  <a:lnTo>
                    <a:pt x="2" y="7"/>
                  </a:lnTo>
                  <a:lnTo>
                    <a:pt x="0" y="5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2" name="Freeform 1026">
              <a:extLst>
                <a:ext uri="{FF2B5EF4-FFF2-40B4-BE49-F238E27FC236}">
                  <a16:creationId xmlns:a16="http://schemas.microsoft.com/office/drawing/2014/main" id="{71DEB0CA-EA11-3942-8A9C-E4664B1079EF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4732" y="3964829"/>
              <a:ext cx="20518" cy="1935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4" y="7"/>
                </a:cxn>
                <a:cxn ang="0">
                  <a:pos x="2" y="7"/>
                </a:cxn>
                <a:cxn ang="0">
                  <a:pos x="0" y="5"/>
                </a:cxn>
                <a:cxn ang="0">
                  <a:pos x="0" y="2"/>
                </a:cxn>
              </a:cxnLst>
              <a:rect l="0" t="0" r="r" b="b"/>
              <a:pathLst>
                <a:path w="9" h="7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5"/>
                  </a:lnTo>
                  <a:lnTo>
                    <a:pt x="9" y="5"/>
                  </a:lnTo>
                  <a:lnTo>
                    <a:pt x="4" y="7"/>
                  </a:lnTo>
                  <a:lnTo>
                    <a:pt x="2" y="7"/>
                  </a:lnTo>
                  <a:lnTo>
                    <a:pt x="0" y="5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3" name="Freeform 1027">
              <a:extLst>
                <a:ext uri="{FF2B5EF4-FFF2-40B4-BE49-F238E27FC236}">
                  <a16:creationId xmlns:a16="http://schemas.microsoft.com/office/drawing/2014/main" id="{97D97741-7D0F-634B-A02A-35E0A65E35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5458" y="3978654"/>
              <a:ext cx="145905" cy="149311"/>
            </a:xfrm>
            <a:custGeom>
              <a:avLst/>
              <a:gdLst/>
              <a:ahLst/>
              <a:cxnLst>
                <a:cxn ang="0">
                  <a:pos x="47" y="0"/>
                </a:cxn>
                <a:cxn ang="0">
                  <a:pos x="52" y="2"/>
                </a:cxn>
                <a:cxn ang="0">
                  <a:pos x="54" y="7"/>
                </a:cxn>
                <a:cxn ang="0">
                  <a:pos x="56" y="7"/>
                </a:cxn>
                <a:cxn ang="0">
                  <a:pos x="59" y="12"/>
                </a:cxn>
                <a:cxn ang="0">
                  <a:pos x="59" y="16"/>
                </a:cxn>
                <a:cxn ang="0">
                  <a:pos x="61" y="21"/>
                </a:cxn>
                <a:cxn ang="0">
                  <a:pos x="61" y="26"/>
                </a:cxn>
                <a:cxn ang="0">
                  <a:pos x="64" y="35"/>
                </a:cxn>
                <a:cxn ang="0">
                  <a:pos x="59" y="37"/>
                </a:cxn>
                <a:cxn ang="0">
                  <a:pos x="59" y="45"/>
                </a:cxn>
                <a:cxn ang="0">
                  <a:pos x="56" y="40"/>
                </a:cxn>
                <a:cxn ang="0">
                  <a:pos x="54" y="35"/>
                </a:cxn>
                <a:cxn ang="0">
                  <a:pos x="52" y="30"/>
                </a:cxn>
                <a:cxn ang="0">
                  <a:pos x="47" y="37"/>
                </a:cxn>
                <a:cxn ang="0">
                  <a:pos x="49" y="42"/>
                </a:cxn>
                <a:cxn ang="0">
                  <a:pos x="52" y="49"/>
                </a:cxn>
                <a:cxn ang="0">
                  <a:pos x="47" y="54"/>
                </a:cxn>
                <a:cxn ang="0">
                  <a:pos x="45" y="52"/>
                </a:cxn>
                <a:cxn ang="0">
                  <a:pos x="42" y="52"/>
                </a:cxn>
                <a:cxn ang="0">
                  <a:pos x="38" y="52"/>
                </a:cxn>
                <a:cxn ang="0">
                  <a:pos x="30" y="47"/>
                </a:cxn>
                <a:cxn ang="0">
                  <a:pos x="30" y="42"/>
                </a:cxn>
                <a:cxn ang="0">
                  <a:pos x="28" y="35"/>
                </a:cxn>
                <a:cxn ang="0">
                  <a:pos x="30" y="30"/>
                </a:cxn>
                <a:cxn ang="0">
                  <a:pos x="26" y="26"/>
                </a:cxn>
                <a:cxn ang="0">
                  <a:pos x="23" y="26"/>
                </a:cxn>
                <a:cxn ang="0">
                  <a:pos x="21" y="30"/>
                </a:cxn>
                <a:cxn ang="0">
                  <a:pos x="16" y="28"/>
                </a:cxn>
                <a:cxn ang="0">
                  <a:pos x="14" y="30"/>
                </a:cxn>
                <a:cxn ang="0">
                  <a:pos x="12" y="30"/>
                </a:cxn>
                <a:cxn ang="0">
                  <a:pos x="9" y="26"/>
                </a:cxn>
                <a:cxn ang="0">
                  <a:pos x="5" y="37"/>
                </a:cxn>
                <a:cxn ang="0">
                  <a:pos x="2" y="37"/>
                </a:cxn>
                <a:cxn ang="0">
                  <a:pos x="2" y="28"/>
                </a:cxn>
                <a:cxn ang="0">
                  <a:pos x="7" y="23"/>
                </a:cxn>
                <a:cxn ang="0">
                  <a:pos x="14" y="19"/>
                </a:cxn>
                <a:cxn ang="0">
                  <a:pos x="19" y="16"/>
                </a:cxn>
                <a:cxn ang="0">
                  <a:pos x="26" y="16"/>
                </a:cxn>
                <a:cxn ang="0">
                  <a:pos x="23" y="23"/>
                </a:cxn>
                <a:cxn ang="0">
                  <a:pos x="33" y="16"/>
                </a:cxn>
                <a:cxn ang="0">
                  <a:pos x="35" y="16"/>
                </a:cxn>
                <a:cxn ang="0">
                  <a:pos x="38" y="12"/>
                </a:cxn>
                <a:cxn ang="0">
                  <a:pos x="42" y="12"/>
                </a:cxn>
                <a:cxn ang="0">
                  <a:pos x="47" y="9"/>
                </a:cxn>
                <a:cxn ang="0">
                  <a:pos x="47" y="7"/>
                </a:cxn>
                <a:cxn ang="0">
                  <a:pos x="47" y="0"/>
                </a:cxn>
              </a:cxnLst>
              <a:rect l="0" t="0" r="r" b="b"/>
              <a:pathLst>
                <a:path w="64" h="54">
                  <a:moveTo>
                    <a:pt x="47" y="0"/>
                  </a:moveTo>
                  <a:lnTo>
                    <a:pt x="47" y="0"/>
                  </a:lnTo>
                  <a:lnTo>
                    <a:pt x="49" y="0"/>
                  </a:lnTo>
                  <a:lnTo>
                    <a:pt x="52" y="2"/>
                  </a:lnTo>
                  <a:lnTo>
                    <a:pt x="52" y="2"/>
                  </a:lnTo>
                  <a:lnTo>
                    <a:pt x="54" y="7"/>
                  </a:lnTo>
                  <a:lnTo>
                    <a:pt x="56" y="7"/>
                  </a:lnTo>
                  <a:lnTo>
                    <a:pt x="56" y="7"/>
                  </a:lnTo>
                  <a:lnTo>
                    <a:pt x="59" y="12"/>
                  </a:lnTo>
                  <a:lnTo>
                    <a:pt x="59" y="12"/>
                  </a:lnTo>
                  <a:lnTo>
                    <a:pt x="56" y="16"/>
                  </a:lnTo>
                  <a:lnTo>
                    <a:pt x="59" y="16"/>
                  </a:lnTo>
                  <a:lnTo>
                    <a:pt x="59" y="19"/>
                  </a:lnTo>
                  <a:lnTo>
                    <a:pt x="61" y="21"/>
                  </a:lnTo>
                  <a:lnTo>
                    <a:pt x="61" y="26"/>
                  </a:lnTo>
                  <a:lnTo>
                    <a:pt x="61" y="26"/>
                  </a:lnTo>
                  <a:lnTo>
                    <a:pt x="64" y="30"/>
                  </a:lnTo>
                  <a:lnTo>
                    <a:pt x="64" y="35"/>
                  </a:lnTo>
                  <a:lnTo>
                    <a:pt x="61" y="35"/>
                  </a:lnTo>
                  <a:lnTo>
                    <a:pt x="59" y="37"/>
                  </a:lnTo>
                  <a:lnTo>
                    <a:pt x="59" y="40"/>
                  </a:lnTo>
                  <a:lnTo>
                    <a:pt x="59" y="45"/>
                  </a:lnTo>
                  <a:lnTo>
                    <a:pt x="56" y="42"/>
                  </a:lnTo>
                  <a:lnTo>
                    <a:pt x="56" y="40"/>
                  </a:lnTo>
                  <a:lnTo>
                    <a:pt x="56" y="37"/>
                  </a:lnTo>
                  <a:lnTo>
                    <a:pt x="54" y="35"/>
                  </a:lnTo>
                  <a:lnTo>
                    <a:pt x="54" y="33"/>
                  </a:lnTo>
                  <a:lnTo>
                    <a:pt x="52" y="30"/>
                  </a:lnTo>
                  <a:lnTo>
                    <a:pt x="52" y="33"/>
                  </a:lnTo>
                  <a:lnTo>
                    <a:pt x="47" y="37"/>
                  </a:lnTo>
                  <a:lnTo>
                    <a:pt x="47" y="42"/>
                  </a:lnTo>
                  <a:lnTo>
                    <a:pt x="49" y="42"/>
                  </a:lnTo>
                  <a:lnTo>
                    <a:pt x="49" y="45"/>
                  </a:lnTo>
                  <a:lnTo>
                    <a:pt x="52" y="49"/>
                  </a:lnTo>
                  <a:lnTo>
                    <a:pt x="52" y="49"/>
                  </a:lnTo>
                  <a:lnTo>
                    <a:pt x="47" y="54"/>
                  </a:lnTo>
                  <a:lnTo>
                    <a:pt x="47" y="54"/>
                  </a:lnTo>
                  <a:lnTo>
                    <a:pt x="45" y="52"/>
                  </a:lnTo>
                  <a:lnTo>
                    <a:pt x="45" y="49"/>
                  </a:lnTo>
                  <a:lnTo>
                    <a:pt x="42" y="52"/>
                  </a:lnTo>
                  <a:lnTo>
                    <a:pt x="40" y="52"/>
                  </a:lnTo>
                  <a:lnTo>
                    <a:pt x="38" y="52"/>
                  </a:lnTo>
                  <a:lnTo>
                    <a:pt x="33" y="47"/>
                  </a:lnTo>
                  <a:lnTo>
                    <a:pt x="30" y="47"/>
                  </a:lnTo>
                  <a:lnTo>
                    <a:pt x="30" y="45"/>
                  </a:lnTo>
                  <a:lnTo>
                    <a:pt x="30" y="42"/>
                  </a:lnTo>
                  <a:lnTo>
                    <a:pt x="28" y="40"/>
                  </a:lnTo>
                  <a:lnTo>
                    <a:pt x="28" y="35"/>
                  </a:lnTo>
                  <a:lnTo>
                    <a:pt x="30" y="33"/>
                  </a:lnTo>
                  <a:lnTo>
                    <a:pt x="30" y="30"/>
                  </a:lnTo>
                  <a:lnTo>
                    <a:pt x="28" y="28"/>
                  </a:lnTo>
                  <a:lnTo>
                    <a:pt x="26" y="26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1" y="28"/>
                  </a:lnTo>
                  <a:lnTo>
                    <a:pt x="21" y="30"/>
                  </a:lnTo>
                  <a:lnTo>
                    <a:pt x="19" y="28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4" y="30"/>
                  </a:lnTo>
                  <a:lnTo>
                    <a:pt x="14" y="33"/>
                  </a:lnTo>
                  <a:lnTo>
                    <a:pt x="12" y="30"/>
                  </a:lnTo>
                  <a:lnTo>
                    <a:pt x="12" y="26"/>
                  </a:lnTo>
                  <a:lnTo>
                    <a:pt x="9" y="26"/>
                  </a:lnTo>
                  <a:lnTo>
                    <a:pt x="7" y="30"/>
                  </a:lnTo>
                  <a:lnTo>
                    <a:pt x="5" y="37"/>
                  </a:lnTo>
                  <a:lnTo>
                    <a:pt x="2" y="37"/>
                  </a:lnTo>
                  <a:lnTo>
                    <a:pt x="2" y="37"/>
                  </a:lnTo>
                  <a:lnTo>
                    <a:pt x="0" y="35"/>
                  </a:lnTo>
                  <a:lnTo>
                    <a:pt x="2" y="28"/>
                  </a:lnTo>
                  <a:lnTo>
                    <a:pt x="5" y="26"/>
                  </a:lnTo>
                  <a:lnTo>
                    <a:pt x="7" y="23"/>
                  </a:lnTo>
                  <a:lnTo>
                    <a:pt x="14" y="21"/>
                  </a:lnTo>
                  <a:lnTo>
                    <a:pt x="14" y="19"/>
                  </a:lnTo>
                  <a:lnTo>
                    <a:pt x="16" y="16"/>
                  </a:lnTo>
                  <a:lnTo>
                    <a:pt x="19" y="16"/>
                  </a:lnTo>
                  <a:lnTo>
                    <a:pt x="21" y="14"/>
                  </a:lnTo>
                  <a:lnTo>
                    <a:pt x="26" y="16"/>
                  </a:lnTo>
                  <a:lnTo>
                    <a:pt x="26" y="19"/>
                  </a:lnTo>
                  <a:lnTo>
                    <a:pt x="23" y="23"/>
                  </a:lnTo>
                  <a:lnTo>
                    <a:pt x="30" y="21"/>
                  </a:lnTo>
                  <a:lnTo>
                    <a:pt x="33" y="16"/>
                  </a:lnTo>
                  <a:lnTo>
                    <a:pt x="35" y="16"/>
                  </a:lnTo>
                  <a:lnTo>
                    <a:pt x="35" y="16"/>
                  </a:lnTo>
                  <a:lnTo>
                    <a:pt x="38" y="14"/>
                  </a:lnTo>
                  <a:lnTo>
                    <a:pt x="38" y="12"/>
                  </a:lnTo>
                  <a:lnTo>
                    <a:pt x="40" y="9"/>
                  </a:lnTo>
                  <a:lnTo>
                    <a:pt x="42" y="12"/>
                  </a:lnTo>
                  <a:lnTo>
                    <a:pt x="45" y="9"/>
                  </a:lnTo>
                  <a:lnTo>
                    <a:pt x="47" y="9"/>
                  </a:lnTo>
                  <a:lnTo>
                    <a:pt x="47" y="9"/>
                  </a:lnTo>
                  <a:lnTo>
                    <a:pt x="47" y="7"/>
                  </a:lnTo>
                  <a:lnTo>
                    <a:pt x="47" y="2"/>
                  </a:lnTo>
                  <a:lnTo>
                    <a:pt x="47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4" name="Freeform 1029">
              <a:extLst>
                <a:ext uri="{FF2B5EF4-FFF2-40B4-BE49-F238E27FC236}">
                  <a16:creationId xmlns:a16="http://schemas.microsoft.com/office/drawing/2014/main" id="{2A52F039-6CF1-5C4F-81D5-2408AB7E8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5458" y="4089255"/>
              <a:ext cx="11399" cy="1382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5"/>
                </a:cxn>
                <a:cxn ang="0">
                  <a:pos x="2" y="5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5" h="5">
                  <a:moveTo>
                    <a:pt x="0" y="2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5"/>
                  </a:lnTo>
                  <a:lnTo>
                    <a:pt x="2" y="5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5" name="Freeform 1030">
              <a:extLst>
                <a:ext uri="{FF2B5EF4-FFF2-40B4-BE49-F238E27FC236}">
                  <a16:creationId xmlns:a16="http://schemas.microsoft.com/office/drawing/2014/main" id="{BC6C4EF2-9854-2147-AB0D-0986F88EF62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5458" y="4089255"/>
              <a:ext cx="11399" cy="1382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5"/>
                </a:cxn>
                <a:cxn ang="0">
                  <a:pos x="2" y="5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5" h="5">
                  <a:moveTo>
                    <a:pt x="0" y="2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5"/>
                  </a:lnTo>
                  <a:lnTo>
                    <a:pt x="2" y="5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6" name="Freeform 1031">
              <a:extLst>
                <a:ext uri="{FF2B5EF4-FFF2-40B4-BE49-F238E27FC236}">
                  <a16:creationId xmlns:a16="http://schemas.microsoft.com/office/drawing/2014/main" id="{6826F61B-473D-324A-9247-B1534F25ECE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8102" y="4114138"/>
              <a:ext cx="11399" cy="829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3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7" name="Freeform 1032">
              <a:extLst>
                <a:ext uri="{FF2B5EF4-FFF2-40B4-BE49-F238E27FC236}">
                  <a16:creationId xmlns:a16="http://schemas.microsoft.com/office/drawing/2014/main" id="{976BA911-291D-3F4B-BAEC-C33B6758AA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8102" y="4114138"/>
              <a:ext cx="11399" cy="829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3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8" name="Freeform 1033">
              <a:extLst>
                <a:ext uri="{FF2B5EF4-FFF2-40B4-BE49-F238E27FC236}">
                  <a16:creationId xmlns:a16="http://schemas.microsoft.com/office/drawing/2014/main" id="{90356B1A-FF87-0E46-9806-546EC7B67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9345" y="4141790"/>
              <a:ext cx="18238" cy="11060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0" y="4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5" y="0"/>
                </a:cxn>
                <a:cxn ang="0">
                  <a:pos x="8" y="2"/>
                </a:cxn>
                <a:cxn ang="0">
                  <a:pos x="8" y="2"/>
                </a:cxn>
                <a:cxn ang="0">
                  <a:pos x="3" y="4"/>
                </a:cxn>
                <a:cxn ang="0">
                  <a:pos x="3" y="4"/>
                </a:cxn>
              </a:cxnLst>
              <a:rect l="0" t="0" r="r" b="b"/>
              <a:pathLst>
                <a:path w="8" h="4">
                  <a:moveTo>
                    <a:pt x="3" y="4"/>
                  </a:moveTo>
                  <a:lnTo>
                    <a:pt x="0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8" y="2"/>
                  </a:lnTo>
                  <a:lnTo>
                    <a:pt x="8" y="2"/>
                  </a:lnTo>
                  <a:lnTo>
                    <a:pt x="3" y="4"/>
                  </a:lnTo>
                  <a:lnTo>
                    <a:pt x="3" y="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9" name="Freeform 1034">
              <a:extLst>
                <a:ext uri="{FF2B5EF4-FFF2-40B4-BE49-F238E27FC236}">
                  <a16:creationId xmlns:a16="http://schemas.microsoft.com/office/drawing/2014/main" id="{91F254B9-71F9-1B4E-919C-92632C46C3E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9345" y="4141790"/>
              <a:ext cx="18238" cy="11060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0" y="4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5" y="0"/>
                </a:cxn>
                <a:cxn ang="0">
                  <a:pos x="8" y="2"/>
                </a:cxn>
                <a:cxn ang="0">
                  <a:pos x="8" y="2"/>
                </a:cxn>
                <a:cxn ang="0">
                  <a:pos x="3" y="4"/>
                </a:cxn>
                <a:cxn ang="0">
                  <a:pos x="3" y="4"/>
                </a:cxn>
              </a:cxnLst>
              <a:rect l="0" t="0" r="r" b="b"/>
              <a:pathLst>
                <a:path w="8" h="4">
                  <a:moveTo>
                    <a:pt x="3" y="4"/>
                  </a:moveTo>
                  <a:lnTo>
                    <a:pt x="0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8" y="2"/>
                  </a:lnTo>
                  <a:lnTo>
                    <a:pt x="8" y="2"/>
                  </a:lnTo>
                  <a:lnTo>
                    <a:pt x="3" y="4"/>
                  </a:lnTo>
                  <a:lnTo>
                    <a:pt x="3" y="4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0" name="Freeform 1035">
              <a:extLst>
                <a:ext uri="{FF2B5EF4-FFF2-40B4-BE49-F238E27FC236}">
                  <a16:creationId xmlns:a16="http://schemas.microsoft.com/office/drawing/2014/main" id="{6D18DDD2-B859-1040-820C-B70B48B886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3582" y="4774977"/>
              <a:ext cx="15958" cy="553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7" h="2">
                  <a:moveTo>
                    <a:pt x="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2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1" name="Freeform 1036">
              <a:extLst>
                <a:ext uri="{FF2B5EF4-FFF2-40B4-BE49-F238E27FC236}">
                  <a16:creationId xmlns:a16="http://schemas.microsoft.com/office/drawing/2014/main" id="{AB1BDD16-270D-0F4C-B137-2C71EE17A8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3582" y="4774977"/>
              <a:ext cx="15958" cy="553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7" h="2">
                  <a:moveTo>
                    <a:pt x="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2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2" name="Freeform 1037">
              <a:extLst>
                <a:ext uri="{FF2B5EF4-FFF2-40B4-BE49-F238E27FC236}">
                  <a16:creationId xmlns:a16="http://schemas.microsoft.com/office/drawing/2014/main" id="{EC545862-749C-2549-A49C-05F01ECC6E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5964" y="6212780"/>
              <a:ext cx="11399" cy="1106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3" name="Freeform 1038">
              <a:extLst>
                <a:ext uri="{FF2B5EF4-FFF2-40B4-BE49-F238E27FC236}">
                  <a16:creationId xmlns:a16="http://schemas.microsoft.com/office/drawing/2014/main" id="{E150F2D4-16B1-2C46-9AE1-E3F977E78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5964" y="6212780"/>
              <a:ext cx="11399" cy="1106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4" name="Freeform 1039">
              <a:extLst>
                <a:ext uri="{FF2B5EF4-FFF2-40B4-BE49-F238E27FC236}">
                  <a16:creationId xmlns:a16="http://schemas.microsoft.com/office/drawing/2014/main" id="{534D2E8A-13BB-1C47-9DA9-2D1AB0107D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53838" y="6069000"/>
              <a:ext cx="22798" cy="1935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10" y="2"/>
                </a:cxn>
                <a:cxn ang="0">
                  <a:pos x="10" y="4"/>
                </a:cxn>
                <a:cxn ang="0">
                  <a:pos x="7" y="4"/>
                </a:cxn>
                <a:cxn ang="0">
                  <a:pos x="7" y="4"/>
                </a:cxn>
                <a:cxn ang="0">
                  <a:pos x="5" y="4"/>
                </a:cxn>
                <a:cxn ang="0">
                  <a:pos x="5" y="4"/>
                </a:cxn>
                <a:cxn ang="0">
                  <a:pos x="3" y="4"/>
                </a:cxn>
                <a:cxn ang="0">
                  <a:pos x="3" y="7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4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10" h="7">
                  <a:moveTo>
                    <a:pt x="5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3" y="4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5" name="Freeform 1040">
              <a:extLst>
                <a:ext uri="{FF2B5EF4-FFF2-40B4-BE49-F238E27FC236}">
                  <a16:creationId xmlns:a16="http://schemas.microsoft.com/office/drawing/2014/main" id="{9C16B483-5ADF-1F4D-A74A-7C2318895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53838" y="6069000"/>
              <a:ext cx="22798" cy="1935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10" y="2"/>
                </a:cxn>
                <a:cxn ang="0">
                  <a:pos x="10" y="4"/>
                </a:cxn>
                <a:cxn ang="0">
                  <a:pos x="7" y="4"/>
                </a:cxn>
                <a:cxn ang="0">
                  <a:pos x="7" y="4"/>
                </a:cxn>
                <a:cxn ang="0">
                  <a:pos x="5" y="4"/>
                </a:cxn>
                <a:cxn ang="0">
                  <a:pos x="5" y="4"/>
                </a:cxn>
                <a:cxn ang="0">
                  <a:pos x="3" y="4"/>
                </a:cxn>
                <a:cxn ang="0">
                  <a:pos x="3" y="7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4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10" h="7">
                  <a:moveTo>
                    <a:pt x="5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3" y="4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6" name="Freeform 1041">
              <a:extLst>
                <a:ext uri="{FF2B5EF4-FFF2-40B4-BE49-F238E27FC236}">
                  <a16:creationId xmlns:a16="http://schemas.microsoft.com/office/drawing/2014/main" id="{710BAACE-6901-BA4F-B5AE-1BC4820F27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21922" y="5839504"/>
              <a:ext cx="237095" cy="229495"/>
            </a:xfrm>
            <a:custGeom>
              <a:avLst/>
              <a:gdLst/>
              <a:ahLst/>
              <a:cxnLst>
                <a:cxn ang="0">
                  <a:pos x="78" y="2"/>
                </a:cxn>
                <a:cxn ang="0">
                  <a:pos x="83" y="0"/>
                </a:cxn>
                <a:cxn ang="0">
                  <a:pos x="85" y="5"/>
                </a:cxn>
                <a:cxn ang="0">
                  <a:pos x="90" y="9"/>
                </a:cxn>
                <a:cxn ang="0">
                  <a:pos x="97" y="7"/>
                </a:cxn>
                <a:cxn ang="0">
                  <a:pos x="99" y="7"/>
                </a:cxn>
                <a:cxn ang="0">
                  <a:pos x="102" y="9"/>
                </a:cxn>
                <a:cxn ang="0">
                  <a:pos x="104" y="7"/>
                </a:cxn>
                <a:cxn ang="0">
                  <a:pos x="102" y="12"/>
                </a:cxn>
                <a:cxn ang="0">
                  <a:pos x="102" y="21"/>
                </a:cxn>
                <a:cxn ang="0">
                  <a:pos x="95" y="26"/>
                </a:cxn>
                <a:cxn ang="0">
                  <a:pos x="90" y="33"/>
                </a:cxn>
                <a:cxn ang="0">
                  <a:pos x="85" y="40"/>
                </a:cxn>
                <a:cxn ang="0">
                  <a:pos x="87" y="45"/>
                </a:cxn>
                <a:cxn ang="0">
                  <a:pos x="80" y="43"/>
                </a:cxn>
                <a:cxn ang="0">
                  <a:pos x="78" y="45"/>
                </a:cxn>
                <a:cxn ang="0">
                  <a:pos x="71" y="47"/>
                </a:cxn>
                <a:cxn ang="0">
                  <a:pos x="69" y="47"/>
                </a:cxn>
                <a:cxn ang="0">
                  <a:pos x="64" y="57"/>
                </a:cxn>
                <a:cxn ang="0">
                  <a:pos x="61" y="64"/>
                </a:cxn>
                <a:cxn ang="0">
                  <a:pos x="57" y="69"/>
                </a:cxn>
                <a:cxn ang="0">
                  <a:pos x="57" y="73"/>
                </a:cxn>
                <a:cxn ang="0">
                  <a:pos x="47" y="78"/>
                </a:cxn>
                <a:cxn ang="0">
                  <a:pos x="45" y="80"/>
                </a:cxn>
                <a:cxn ang="0">
                  <a:pos x="33" y="83"/>
                </a:cxn>
                <a:cxn ang="0">
                  <a:pos x="31" y="80"/>
                </a:cxn>
                <a:cxn ang="0">
                  <a:pos x="26" y="80"/>
                </a:cxn>
                <a:cxn ang="0">
                  <a:pos x="24" y="78"/>
                </a:cxn>
                <a:cxn ang="0">
                  <a:pos x="14" y="76"/>
                </a:cxn>
                <a:cxn ang="0">
                  <a:pos x="2" y="76"/>
                </a:cxn>
                <a:cxn ang="0">
                  <a:pos x="5" y="73"/>
                </a:cxn>
                <a:cxn ang="0">
                  <a:pos x="2" y="71"/>
                </a:cxn>
                <a:cxn ang="0">
                  <a:pos x="5" y="69"/>
                </a:cxn>
                <a:cxn ang="0">
                  <a:pos x="7" y="69"/>
                </a:cxn>
                <a:cxn ang="0">
                  <a:pos x="5" y="66"/>
                </a:cxn>
                <a:cxn ang="0">
                  <a:pos x="5" y="64"/>
                </a:cxn>
                <a:cxn ang="0">
                  <a:pos x="10" y="64"/>
                </a:cxn>
                <a:cxn ang="0">
                  <a:pos x="7" y="61"/>
                </a:cxn>
                <a:cxn ang="0">
                  <a:pos x="12" y="59"/>
                </a:cxn>
                <a:cxn ang="0">
                  <a:pos x="14" y="59"/>
                </a:cxn>
                <a:cxn ang="0">
                  <a:pos x="17" y="54"/>
                </a:cxn>
                <a:cxn ang="0">
                  <a:pos x="21" y="50"/>
                </a:cxn>
                <a:cxn ang="0">
                  <a:pos x="26" y="45"/>
                </a:cxn>
                <a:cxn ang="0">
                  <a:pos x="33" y="45"/>
                </a:cxn>
                <a:cxn ang="0">
                  <a:pos x="47" y="38"/>
                </a:cxn>
                <a:cxn ang="0">
                  <a:pos x="54" y="33"/>
                </a:cxn>
                <a:cxn ang="0">
                  <a:pos x="64" y="26"/>
                </a:cxn>
                <a:cxn ang="0">
                  <a:pos x="71" y="14"/>
                </a:cxn>
                <a:cxn ang="0">
                  <a:pos x="76" y="7"/>
                </a:cxn>
              </a:cxnLst>
              <a:rect l="0" t="0" r="r" b="b"/>
              <a:pathLst>
                <a:path w="104" h="83">
                  <a:moveTo>
                    <a:pt x="76" y="7"/>
                  </a:moveTo>
                  <a:lnTo>
                    <a:pt x="76" y="7"/>
                  </a:lnTo>
                  <a:lnTo>
                    <a:pt x="76" y="5"/>
                  </a:lnTo>
                  <a:lnTo>
                    <a:pt x="78" y="2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2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87" y="7"/>
                  </a:lnTo>
                  <a:lnTo>
                    <a:pt x="90" y="9"/>
                  </a:lnTo>
                  <a:lnTo>
                    <a:pt x="90" y="9"/>
                  </a:lnTo>
                  <a:lnTo>
                    <a:pt x="95" y="7"/>
                  </a:lnTo>
                  <a:lnTo>
                    <a:pt x="95" y="7"/>
                  </a:lnTo>
                  <a:lnTo>
                    <a:pt x="97" y="7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99" y="7"/>
                  </a:lnTo>
                  <a:lnTo>
                    <a:pt x="99" y="7"/>
                  </a:lnTo>
                  <a:lnTo>
                    <a:pt x="99" y="7"/>
                  </a:lnTo>
                  <a:lnTo>
                    <a:pt x="99" y="9"/>
                  </a:lnTo>
                  <a:lnTo>
                    <a:pt x="102" y="9"/>
                  </a:lnTo>
                  <a:lnTo>
                    <a:pt x="99" y="7"/>
                  </a:lnTo>
                  <a:lnTo>
                    <a:pt x="102" y="7"/>
                  </a:lnTo>
                  <a:lnTo>
                    <a:pt x="102" y="5"/>
                  </a:lnTo>
                  <a:lnTo>
                    <a:pt x="104" y="7"/>
                  </a:lnTo>
                  <a:lnTo>
                    <a:pt x="102" y="9"/>
                  </a:lnTo>
                  <a:lnTo>
                    <a:pt x="102" y="9"/>
                  </a:lnTo>
                  <a:lnTo>
                    <a:pt x="104" y="9"/>
                  </a:lnTo>
                  <a:lnTo>
                    <a:pt x="102" y="12"/>
                  </a:lnTo>
                  <a:lnTo>
                    <a:pt x="104" y="17"/>
                  </a:lnTo>
                  <a:lnTo>
                    <a:pt x="104" y="17"/>
                  </a:lnTo>
                  <a:lnTo>
                    <a:pt x="102" y="19"/>
                  </a:lnTo>
                  <a:lnTo>
                    <a:pt x="102" y="21"/>
                  </a:lnTo>
                  <a:lnTo>
                    <a:pt x="99" y="21"/>
                  </a:lnTo>
                  <a:lnTo>
                    <a:pt x="97" y="24"/>
                  </a:lnTo>
                  <a:lnTo>
                    <a:pt x="97" y="24"/>
                  </a:lnTo>
                  <a:lnTo>
                    <a:pt x="95" y="26"/>
                  </a:lnTo>
                  <a:lnTo>
                    <a:pt x="92" y="31"/>
                  </a:lnTo>
                  <a:lnTo>
                    <a:pt x="90" y="31"/>
                  </a:lnTo>
                  <a:lnTo>
                    <a:pt x="90" y="31"/>
                  </a:lnTo>
                  <a:lnTo>
                    <a:pt x="90" y="33"/>
                  </a:lnTo>
                  <a:lnTo>
                    <a:pt x="85" y="33"/>
                  </a:lnTo>
                  <a:lnTo>
                    <a:pt x="85" y="35"/>
                  </a:lnTo>
                  <a:lnTo>
                    <a:pt x="85" y="40"/>
                  </a:lnTo>
                  <a:lnTo>
                    <a:pt x="85" y="40"/>
                  </a:lnTo>
                  <a:lnTo>
                    <a:pt x="87" y="43"/>
                  </a:lnTo>
                  <a:lnTo>
                    <a:pt x="87" y="43"/>
                  </a:lnTo>
                  <a:lnTo>
                    <a:pt x="90" y="45"/>
                  </a:lnTo>
                  <a:lnTo>
                    <a:pt x="87" y="45"/>
                  </a:lnTo>
                  <a:lnTo>
                    <a:pt x="87" y="43"/>
                  </a:lnTo>
                  <a:lnTo>
                    <a:pt x="87" y="45"/>
                  </a:lnTo>
                  <a:lnTo>
                    <a:pt x="83" y="43"/>
                  </a:lnTo>
                  <a:lnTo>
                    <a:pt x="80" y="43"/>
                  </a:lnTo>
                  <a:lnTo>
                    <a:pt x="80" y="43"/>
                  </a:lnTo>
                  <a:lnTo>
                    <a:pt x="80" y="45"/>
                  </a:lnTo>
                  <a:lnTo>
                    <a:pt x="78" y="45"/>
                  </a:lnTo>
                  <a:lnTo>
                    <a:pt x="78" y="45"/>
                  </a:lnTo>
                  <a:lnTo>
                    <a:pt x="78" y="45"/>
                  </a:lnTo>
                  <a:lnTo>
                    <a:pt x="76" y="45"/>
                  </a:lnTo>
                  <a:lnTo>
                    <a:pt x="73" y="47"/>
                  </a:lnTo>
                  <a:lnTo>
                    <a:pt x="71" y="47"/>
                  </a:lnTo>
                  <a:lnTo>
                    <a:pt x="69" y="47"/>
                  </a:lnTo>
                  <a:lnTo>
                    <a:pt x="69" y="47"/>
                  </a:lnTo>
                  <a:lnTo>
                    <a:pt x="69" y="47"/>
                  </a:lnTo>
                  <a:lnTo>
                    <a:pt x="69" y="47"/>
                  </a:lnTo>
                  <a:lnTo>
                    <a:pt x="66" y="50"/>
                  </a:lnTo>
                  <a:lnTo>
                    <a:pt x="66" y="52"/>
                  </a:lnTo>
                  <a:lnTo>
                    <a:pt x="64" y="54"/>
                  </a:lnTo>
                  <a:lnTo>
                    <a:pt x="64" y="57"/>
                  </a:lnTo>
                  <a:lnTo>
                    <a:pt x="64" y="59"/>
                  </a:lnTo>
                  <a:lnTo>
                    <a:pt x="64" y="59"/>
                  </a:lnTo>
                  <a:lnTo>
                    <a:pt x="61" y="61"/>
                  </a:lnTo>
                  <a:lnTo>
                    <a:pt x="61" y="64"/>
                  </a:lnTo>
                  <a:lnTo>
                    <a:pt x="61" y="66"/>
                  </a:lnTo>
                  <a:lnTo>
                    <a:pt x="59" y="69"/>
                  </a:lnTo>
                  <a:lnTo>
                    <a:pt x="57" y="69"/>
                  </a:lnTo>
                  <a:lnTo>
                    <a:pt x="57" y="69"/>
                  </a:lnTo>
                  <a:lnTo>
                    <a:pt x="57" y="71"/>
                  </a:lnTo>
                  <a:lnTo>
                    <a:pt x="57" y="71"/>
                  </a:lnTo>
                  <a:lnTo>
                    <a:pt x="57" y="71"/>
                  </a:lnTo>
                  <a:lnTo>
                    <a:pt x="57" y="73"/>
                  </a:lnTo>
                  <a:lnTo>
                    <a:pt x="54" y="73"/>
                  </a:lnTo>
                  <a:lnTo>
                    <a:pt x="52" y="73"/>
                  </a:lnTo>
                  <a:lnTo>
                    <a:pt x="50" y="76"/>
                  </a:lnTo>
                  <a:lnTo>
                    <a:pt x="47" y="78"/>
                  </a:lnTo>
                  <a:lnTo>
                    <a:pt x="45" y="78"/>
                  </a:lnTo>
                  <a:lnTo>
                    <a:pt x="45" y="78"/>
                  </a:lnTo>
                  <a:lnTo>
                    <a:pt x="45" y="78"/>
                  </a:lnTo>
                  <a:lnTo>
                    <a:pt x="45" y="80"/>
                  </a:lnTo>
                  <a:lnTo>
                    <a:pt x="43" y="80"/>
                  </a:lnTo>
                  <a:lnTo>
                    <a:pt x="38" y="80"/>
                  </a:lnTo>
                  <a:lnTo>
                    <a:pt x="38" y="80"/>
                  </a:lnTo>
                  <a:lnTo>
                    <a:pt x="33" y="83"/>
                  </a:lnTo>
                  <a:lnTo>
                    <a:pt x="33" y="80"/>
                  </a:lnTo>
                  <a:lnTo>
                    <a:pt x="33" y="80"/>
                  </a:lnTo>
                  <a:lnTo>
                    <a:pt x="31" y="80"/>
                  </a:lnTo>
                  <a:lnTo>
                    <a:pt x="31" y="80"/>
                  </a:lnTo>
                  <a:lnTo>
                    <a:pt x="28" y="80"/>
                  </a:lnTo>
                  <a:lnTo>
                    <a:pt x="28" y="80"/>
                  </a:lnTo>
                  <a:lnTo>
                    <a:pt x="28" y="80"/>
                  </a:lnTo>
                  <a:lnTo>
                    <a:pt x="26" y="80"/>
                  </a:lnTo>
                  <a:lnTo>
                    <a:pt x="26" y="80"/>
                  </a:lnTo>
                  <a:lnTo>
                    <a:pt x="26" y="78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9" y="78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14" y="76"/>
                  </a:lnTo>
                  <a:lnTo>
                    <a:pt x="12" y="76"/>
                  </a:lnTo>
                  <a:lnTo>
                    <a:pt x="10" y="76"/>
                  </a:lnTo>
                  <a:lnTo>
                    <a:pt x="5" y="76"/>
                  </a:lnTo>
                  <a:lnTo>
                    <a:pt x="2" y="76"/>
                  </a:lnTo>
                  <a:lnTo>
                    <a:pt x="5" y="73"/>
                  </a:lnTo>
                  <a:lnTo>
                    <a:pt x="5" y="73"/>
                  </a:lnTo>
                  <a:lnTo>
                    <a:pt x="7" y="71"/>
                  </a:lnTo>
                  <a:lnTo>
                    <a:pt x="5" y="73"/>
                  </a:lnTo>
                  <a:lnTo>
                    <a:pt x="2" y="73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2" y="71"/>
                  </a:lnTo>
                  <a:lnTo>
                    <a:pt x="2" y="73"/>
                  </a:lnTo>
                  <a:lnTo>
                    <a:pt x="0" y="71"/>
                  </a:lnTo>
                  <a:lnTo>
                    <a:pt x="2" y="71"/>
                  </a:lnTo>
                  <a:lnTo>
                    <a:pt x="5" y="69"/>
                  </a:lnTo>
                  <a:lnTo>
                    <a:pt x="7" y="69"/>
                  </a:lnTo>
                  <a:lnTo>
                    <a:pt x="5" y="69"/>
                  </a:lnTo>
                  <a:lnTo>
                    <a:pt x="5" y="69"/>
                  </a:lnTo>
                  <a:lnTo>
                    <a:pt x="7" y="69"/>
                  </a:lnTo>
                  <a:lnTo>
                    <a:pt x="7" y="66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7" y="64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7" y="64"/>
                  </a:lnTo>
                  <a:lnTo>
                    <a:pt x="7" y="64"/>
                  </a:lnTo>
                  <a:lnTo>
                    <a:pt x="10" y="64"/>
                  </a:lnTo>
                  <a:lnTo>
                    <a:pt x="10" y="64"/>
                  </a:lnTo>
                  <a:lnTo>
                    <a:pt x="10" y="64"/>
                  </a:lnTo>
                  <a:lnTo>
                    <a:pt x="10" y="64"/>
                  </a:lnTo>
                  <a:lnTo>
                    <a:pt x="10" y="64"/>
                  </a:lnTo>
                  <a:lnTo>
                    <a:pt x="7" y="61"/>
                  </a:lnTo>
                  <a:lnTo>
                    <a:pt x="10" y="59"/>
                  </a:lnTo>
                  <a:lnTo>
                    <a:pt x="12" y="57"/>
                  </a:lnTo>
                  <a:lnTo>
                    <a:pt x="12" y="57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4" y="59"/>
                  </a:lnTo>
                  <a:lnTo>
                    <a:pt x="14" y="59"/>
                  </a:lnTo>
                  <a:lnTo>
                    <a:pt x="14" y="57"/>
                  </a:lnTo>
                  <a:lnTo>
                    <a:pt x="14" y="57"/>
                  </a:lnTo>
                  <a:lnTo>
                    <a:pt x="14" y="57"/>
                  </a:lnTo>
                  <a:lnTo>
                    <a:pt x="17" y="54"/>
                  </a:lnTo>
                  <a:lnTo>
                    <a:pt x="17" y="54"/>
                  </a:lnTo>
                  <a:lnTo>
                    <a:pt x="19" y="52"/>
                  </a:lnTo>
                  <a:lnTo>
                    <a:pt x="19" y="52"/>
                  </a:lnTo>
                  <a:lnTo>
                    <a:pt x="21" y="50"/>
                  </a:lnTo>
                  <a:lnTo>
                    <a:pt x="21" y="50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6" y="45"/>
                  </a:lnTo>
                  <a:lnTo>
                    <a:pt x="26" y="45"/>
                  </a:lnTo>
                  <a:lnTo>
                    <a:pt x="28" y="45"/>
                  </a:lnTo>
                  <a:lnTo>
                    <a:pt x="31" y="45"/>
                  </a:lnTo>
                  <a:lnTo>
                    <a:pt x="33" y="45"/>
                  </a:lnTo>
                  <a:lnTo>
                    <a:pt x="36" y="45"/>
                  </a:lnTo>
                  <a:lnTo>
                    <a:pt x="38" y="43"/>
                  </a:lnTo>
                  <a:lnTo>
                    <a:pt x="43" y="40"/>
                  </a:lnTo>
                  <a:lnTo>
                    <a:pt x="47" y="38"/>
                  </a:lnTo>
                  <a:lnTo>
                    <a:pt x="50" y="35"/>
                  </a:lnTo>
                  <a:lnTo>
                    <a:pt x="50" y="35"/>
                  </a:lnTo>
                  <a:lnTo>
                    <a:pt x="52" y="33"/>
                  </a:lnTo>
                  <a:lnTo>
                    <a:pt x="54" y="33"/>
                  </a:lnTo>
                  <a:lnTo>
                    <a:pt x="54" y="33"/>
                  </a:lnTo>
                  <a:lnTo>
                    <a:pt x="59" y="31"/>
                  </a:lnTo>
                  <a:lnTo>
                    <a:pt x="59" y="31"/>
                  </a:lnTo>
                  <a:lnTo>
                    <a:pt x="64" y="26"/>
                  </a:lnTo>
                  <a:lnTo>
                    <a:pt x="64" y="24"/>
                  </a:lnTo>
                  <a:lnTo>
                    <a:pt x="66" y="19"/>
                  </a:lnTo>
                  <a:lnTo>
                    <a:pt x="66" y="17"/>
                  </a:lnTo>
                  <a:lnTo>
                    <a:pt x="71" y="14"/>
                  </a:lnTo>
                  <a:lnTo>
                    <a:pt x="73" y="14"/>
                  </a:lnTo>
                  <a:lnTo>
                    <a:pt x="73" y="14"/>
                  </a:lnTo>
                  <a:lnTo>
                    <a:pt x="76" y="12"/>
                  </a:lnTo>
                  <a:lnTo>
                    <a:pt x="76" y="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7" name="Freeform 1043">
              <a:extLst>
                <a:ext uri="{FF2B5EF4-FFF2-40B4-BE49-F238E27FC236}">
                  <a16:creationId xmlns:a16="http://schemas.microsoft.com/office/drawing/2014/main" id="{FF680308-077D-3D48-9F1F-164E13B34D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11142" y="5610008"/>
              <a:ext cx="177821" cy="268206"/>
            </a:xfrm>
            <a:custGeom>
              <a:avLst/>
              <a:gdLst/>
              <a:ahLst/>
              <a:cxnLst>
                <a:cxn ang="0">
                  <a:pos x="33" y="85"/>
                </a:cxn>
                <a:cxn ang="0">
                  <a:pos x="35" y="78"/>
                </a:cxn>
                <a:cxn ang="0">
                  <a:pos x="23" y="74"/>
                </a:cxn>
                <a:cxn ang="0">
                  <a:pos x="16" y="64"/>
                </a:cxn>
                <a:cxn ang="0">
                  <a:pos x="26" y="59"/>
                </a:cxn>
                <a:cxn ang="0">
                  <a:pos x="28" y="50"/>
                </a:cxn>
                <a:cxn ang="0">
                  <a:pos x="30" y="45"/>
                </a:cxn>
                <a:cxn ang="0">
                  <a:pos x="28" y="41"/>
                </a:cxn>
                <a:cxn ang="0">
                  <a:pos x="28" y="36"/>
                </a:cxn>
                <a:cxn ang="0">
                  <a:pos x="23" y="36"/>
                </a:cxn>
                <a:cxn ang="0">
                  <a:pos x="23" y="29"/>
                </a:cxn>
                <a:cxn ang="0">
                  <a:pos x="21" y="26"/>
                </a:cxn>
                <a:cxn ang="0">
                  <a:pos x="19" y="24"/>
                </a:cxn>
                <a:cxn ang="0">
                  <a:pos x="12" y="17"/>
                </a:cxn>
                <a:cxn ang="0">
                  <a:pos x="12" y="12"/>
                </a:cxn>
                <a:cxn ang="0">
                  <a:pos x="7" y="12"/>
                </a:cxn>
                <a:cxn ang="0">
                  <a:pos x="2" y="3"/>
                </a:cxn>
                <a:cxn ang="0">
                  <a:pos x="2" y="0"/>
                </a:cxn>
                <a:cxn ang="0">
                  <a:pos x="4" y="7"/>
                </a:cxn>
                <a:cxn ang="0">
                  <a:pos x="9" y="7"/>
                </a:cxn>
                <a:cxn ang="0">
                  <a:pos x="14" y="10"/>
                </a:cxn>
                <a:cxn ang="0">
                  <a:pos x="19" y="12"/>
                </a:cxn>
                <a:cxn ang="0">
                  <a:pos x="21" y="15"/>
                </a:cxn>
                <a:cxn ang="0">
                  <a:pos x="26" y="19"/>
                </a:cxn>
                <a:cxn ang="0">
                  <a:pos x="21" y="19"/>
                </a:cxn>
                <a:cxn ang="0">
                  <a:pos x="23" y="22"/>
                </a:cxn>
                <a:cxn ang="0">
                  <a:pos x="28" y="29"/>
                </a:cxn>
                <a:cxn ang="0">
                  <a:pos x="28" y="33"/>
                </a:cxn>
                <a:cxn ang="0">
                  <a:pos x="28" y="36"/>
                </a:cxn>
                <a:cxn ang="0">
                  <a:pos x="35" y="33"/>
                </a:cxn>
                <a:cxn ang="0">
                  <a:pos x="38" y="38"/>
                </a:cxn>
                <a:cxn ang="0">
                  <a:pos x="38" y="29"/>
                </a:cxn>
                <a:cxn ang="0">
                  <a:pos x="42" y="33"/>
                </a:cxn>
                <a:cxn ang="0">
                  <a:pos x="42" y="38"/>
                </a:cxn>
                <a:cxn ang="0">
                  <a:pos x="47" y="45"/>
                </a:cxn>
                <a:cxn ang="0">
                  <a:pos x="59" y="48"/>
                </a:cxn>
                <a:cxn ang="0">
                  <a:pos x="66" y="45"/>
                </a:cxn>
                <a:cxn ang="0">
                  <a:pos x="71" y="43"/>
                </a:cxn>
                <a:cxn ang="0">
                  <a:pos x="78" y="48"/>
                </a:cxn>
                <a:cxn ang="0">
                  <a:pos x="75" y="55"/>
                </a:cxn>
                <a:cxn ang="0">
                  <a:pos x="71" y="59"/>
                </a:cxn>
                <a:cxn ang="0">
                  <a:pos x="71" y="64"/>
                </a:cxn>
                <a:cxn ang="0">
                  <a:pos x="66" y="62"/>
                </a:cxn>
                <a:cxn ang="0">
                  <a:pos x="59" y="64"/>
                </a:cxn>
                <a:cxn ang="0">
                  <a:pos x="56" y="71"/>
                </a:cxn>
                <a:cxn ang="0">
                  <a:pos x="54" y="81"/>
                </a:cxn>
                <a:cxn ang="0">
                  <a:pos x="42" y="92"/>
                </a:cxn>
                <a:cxn ang="0">
                  <a:pos x="33" y="95"/>
                </a:cxn>
              </a:cxnLst>
              <a:rect l="0" t="0" r="r" b="b"/>
              <a:pathLst>
                <a:path w="78" h="97">
                  <a:moveTo>
                    <a:pt x="28" y="92"/>
                  </a:moveTo>
                  <a:lnTo>
                    <a:pt x="30" y="90"/>
                  </a:lnTo>
                  <a:lnTo>
                    <a:pt x="30" y="88"/>
                  </a:lnTo>
                  <a:lnTo>
                    <a:pt x="33" y="85"/>
                  </a:lnTo>
                  <a:lnTo>
                    <a:pt x="33" y="83"/>
                  </a:lnTo>
                  <a:lnTo>
                    <a:pt x="33" y="81"/>
                  </a:lnTo>
                  <a:lnTo>
                    <a:pt x="35" y="81"/>
                  </a:lnTo>
                  <a:lnTo>
                    <a:pt x="35" y="78"/>
                  </a:lnTo>
                  <a:lnTo>
                    <a:pt x="33" y="76"/>
                  </a:lnTo>
                  <a:lnTo>
                    <a:pt x="30" y="74"/>
                  </a:lnTo>
                  <a:lnTo>
                    <a:pt x="28" y="74"/>
                  </a:lnTo>
                  <a:lnTo>
                    <a:pt x="23" y="74"/>
                  </a:lnTo>
                  <a:lnTo>
                    <a:pt x="21" y="69"/>
                  </a:lnTo>
                  <a:lnTo>
                    <a:pt x="16" y="69"/>
                  </a:lnTo>
                  <a:lnTo>
                    <a:pt x="14" y="67"/>
                  </a:lnTo>
                  <a:lnTo>
                    <a:pt x="16" y="64"/>
                  </a:lnTo>
                  <a:lnTo>
                    <a:pt x="19" y="62"/>
                  </a:lnTo>
                  <a:lnTo>
                    <a:pt x="21" y="62"/>
                  </a:lnTo>
                  <a:lnTo>
                    <a:pt x="23" y="62"/>
                  </a:lnTo>
                  <a:lnTo>
                    <a:pt x="26" y="59"/>
                  </a:lnTo>
                  <a:lnTo>
                    <a:pt x="26" y="57"/>
                  </a:lnTo>
                  <a:lnTo>
                    <a:pt x="26" y="52"/>
                  </a:lnTo>
                  <a:lnTo>
                    <a:pt x="28" y="50"/>
                  </a:lnTo>
                  <a:lnTo>
                    <a:pt x="28" y="50"/>
                  </a:lnTo>
                  <a:lnTo>
                    <a:pt x="30" y="50"/>
                  </a:lnTo>
                  <a:lnTo>
                    <a:pt x="30" y="48"/>
                  </a:lnTo>
                  <a:lnTo>
                    <a:pt x="28" y="45"/>
                  </a:lnTo>
                  <a:lnTo>
                    <a:pt x="30" y="45"/>
                  </a:lnTo>
                  <a:lnTo>
                    <a:pt x="30" y="45"/>
                  </a:lnTo>
                  <a:lnTo>
                    <a:pt x="28" y="43"/>
                  </a:lnTo>
                  <a:lnTo>
                    <a:pt x="30" y="41"/>
                  </a:lnTo>
                  <a:lnTo>
                    <a:pt x="28" y="41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8" y="38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6" y="36"/>
                  </a:lnTo>
                  <a:lnTo>
                    <a:pt x="23" y="36"/>
                  </a:lnTo>
                  <a:lnTo>
                    <a:pt x="21" y="31"/>
                  </a:lnTo>
                  <a:lnTo>
                    <a:pt x="21" y="29"/>
                  </a:lnTo>
                  <a:lnTo>
                    <a:pt x="21" y="31"/>
                  </a:lnTo>
                  <a:lnTo>
                    <a:pt x="23" y="29"/>
                  </a:lnTo>
                  <a:lnTo>
                    <a:pt x="23" y="26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1" y="24"/>
                  </a:lnTo>
                  <a:lnTo>
                    <a:pt x="21" y="24"/>
                  </a:lnTo>
                  <a:lnTo>
                    <a:pt x="21" y="24"/>
                  </a:lnTo>
                  <a:lnTo>
                    <a:pt x="19" y="24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16" y="22"/>
                  </a:lnTo>
                  <a:lnTo>
                    <a:pt x="12" y="17"/>
                  </a:lnTo>
                  <a:lnTo>
                    <a:pt x="9" y="17"/>
                  </a:lnTo>
                  <a:lnTo>
                    <a:pt x="9" y="15"/>
                  </a:lnTo>
                  <a:lnTo>
                    <a:pt x="12" y="15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15"/>
                  </a:lnTo>
                  <a:lnTo>
                    <a:pt x="9" y="15"/>
                  </a:lnTo>
                  <a:lnTo>
                    <a:pt x="7" y="12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7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3"/>
                  </a:lnTo>
                  <a:lnTo>
                    <a:pt x="4" y="5"/>
                  </a:lnTo>
                  <a:lnTo>
                    <a:pt x="4" y="7"/>
                  </a:lnTo>
                  <a:lnTo>
                    <a:pt x="7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12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6" y="10"/>
                  </a:lnTo>
                  <a:lnTo>
                    <a:pt x="19" y="10"/>
                  </a:lnTo>
                  <a:lnTo>
                    <a:pt x="16" y="12"/>
                  </a:lnTo>
                  <a:lnTo>
                    <a:pt x="19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23" y="17"/>
                  </a:lnTo>
                  <a:lnTo>
                    <a:pt x="26" y="17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3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22"/>
                  </a:lnTo>
                  <a:lnTo>
                    <a:pt x="23" y="19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6" y="24"/>
                  </a:lnTo>
                  <a:lnTo>
                    <a:pt x="28" y="26"/>
                  </a:lnTo>
                  <a:lnTo>
                    <a:pt x="28" y="29"/>
                  </a:lnTo>
                  <a:lnTo>
                    <a:pt x="28" y="29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6" y="33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8" y="36"/>
                  </a:lnTo>
                  <a:lnTo>
                    <a:pt x="30" y="36"/>
                  </a:lnTo>
                  <a:lnTo>
                    <a:pt x="30" y="33"/>
                  </a:lnTo>
                  <a:lnTo>
                    <a:pt x="33" y="33"/>
                  </a:lnTo>
                  <a:lnTo>
                    <a:pt x="35" y="33"/>
                  </a:lnTo>
                  <a:lnTo>
                    <a:pt x="35" y="36"/>
                  </a:lnTo>
                  <a:lnTo>
                    <a:pt x="35" y="38"/>
                  </a:lnTo>
                  <a:lnTo>
                    <a:pt x="38" y="38"/>
                  </a:lnTo>
                  <a:lnTo>
                    <a:pt x="38" y="38"/>
                  </a:lnTo>
                  <a:lnTo>
                    <a:pt x="38" y="31"/>
                  </a:lnTo>
                  <a:lnTo>
                    <a:pt x="38" y="31"/>
                  </a:lnTo>
                  <a:lnTo>
                    <a:pt x="35" y="29"/>
                  </a:lnTo>
                  <a:lnTo>
                    <a:pt x="38" y="29"/>
                  </a:lnTo>
                  <a:lnTo>
                    <a:pt x="38" y="31"/>
                  </a:lnTo>
                  <a:lnTo>
                    <a:pt x="40" y="31"/>
                  </a:lnTo>
                  <a:lnTo>
                    <a:pt x="40" y="33"/>
                  </a:lnTo>
                  <a:lnTo>
                    <a:pt x="42" y="33"/>
                  </a:lnTo>
                  <a:lnTo>
                    <a:pt x="42" y="36"/>
                  </a:lnTo>
                  <a:lnTo>
                    <a:pt x="42" y="36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2" y="41"/>
                  </a:lnTo>
                  <a:lnTo>
                    <a:pt x="45" y="41"/>
                  </a:lnTo>
                  <a:lnTo>
                    <a:pt x="45" y="43"/>
                  </a:lnTo>
                  <a:lnTo>
                    <a:pt x="47" y="45"/>
                  </a:lnTo>
                  <a:lnTo>
                    <a:pt x="47" y="45"/>
                  </a:lnTo>
                  <a:lnTo>
                    <a:pt x="52" y="45"/>
                  </a:lnTo>
                  <a:lnTo>
                    <a:pt x="56" y="48"/>
                  </a:lnTo>
                  <a:lnTo>
                    <a:pt x="59" y="48"/>
                  </a:lnTo>
                  <a:lnTo>
                    <a:pt x="61" y="48"/>
                  </a:lnTo>
                  <a:lnTo>
                    <a:pt x="64" y="48"/>
                  </a:lnTo>
                  <a:lnTo>
                    <a:pt x="64" y="48"/>
                  </a:lnTo>
                  <a:lnTo>
                    <a:pt x="66" y="45"/>
                  </a:lnTo>
                  <a:lnTo>
                    <a:pt x="66" y="45"/>
                  </a:lnTo>
                  <a:lnTo>
                    <a:pt x="68" y="43"/>
                  </a:lnTo>
                  <a:lnTo>
                    <a:pt x="71" y="43"/>
                  </a:lnTo>
                  <a:lnTo>
                    <a:pt x="71" y="43"/>
                  </a:lnTo>
                  <a:lnTo>
                    <a:pt x="73" y="43"/>
                  </a:lnTo>
                  <a:lnTo>
                    <a:pt x="73" y="43"/>
                  </a:lnTo>
                  <a:lnTo>
                    <a:pt x="78" y="45"/>
                  </a:lnTo>
                  <a:lnTo>
                    <a:pt x="78" y="48"/>
                  </a:lnTo>
                  <a:lnTo>
                    <a:pt x="75" y="50"/>
                  </a:lnTo>
                  <a:lnTo>
                    <a:pt x="75" y="52"/>
                  </a:lnTo>
                  <a:lnTo>
                    <a:pt x="75" y="52"/>
                  </a:lnTo>
                  <a:lnTo>
                    <a:pt x="75" y="55"/>
                  </a:lnTo>
                  <a:lnTo>
                    <a:pt x="75" y="57"/>
                  </a:lnTo>
                  <a:lnTo>
                    <a:pt x="73" y="57"/>
                  </a:lnTo>
                  <a:lnTo>
                    <a:pt x="71" y="57"/>
                  </a:lnTo>
                  <a:lnTo>
                    <a:pt x="71" y="59"/>
                  </a:lnTo>
                  <a:lnTo>
                    <a:pt x="71" y="62"/>
                  </a:lnTo>
                  <a:lnTo>
                    <a:pt x="71" y="62"/>
                  </a:lnTo>
                  <a:lnTo>
                    <a:pt x="71" y="64"/>
                  </a:lnTo>
                  <a:lnTo>
                    <a:pt x="71" y="64"/>
                  </a:lnTo>
                  <a:lnTo>
                    <a:pt x="71" y="64"/>
                  </a:lnTo>
                  <a:lnTo>
                    <a:pt x="68" y="62"/>
                  </a:lnTo>
                  <a:lnTo>
                    <a:pt x="68" y="62"/>
                  </a:lnTo>
                  <a:lnTo>
                    <a:pt x="66" y="62"/>
                  </a:lnTo>
                  <a:lnTo>
                    <a:pt x="64" y="62"/>
                  </a:lnTo>
                  <a:lnTo>
                    <a:pt x="64" y="62"/>
                  </a:lnTo>
                  <a:lnTo>
                    <a:pt x="61" y="64"/>
                  </a:lnTo>
                  <a:lnTo>
                    <a:pt x="59" y="64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6" y="71"/>
                  </a:lnTo>
                  <a:lnTo>
                    <a:pt x="59" y="71"/>
                  </a:lnTo>
                  <a:lnTo>
                    <a:pt x="59" y="74"/>
                  </a:lnTo>
                  <a:lnTo>
                    <a:pt x="56" y="76"/>
                  </a:lnTo>
                  <a:lnTo>
                    <a:pt x="54" y="81"/>
                  </a:lnTo>
                  <a:lnTo>
                    <a:pt x="54" y="81"/>
                  </a:lnTo>
                  <a:lnTo>
                    <a:pt x="49" y="83"/>
                  </a:lnTo>
                  <a:lnTo>
                    <a:pt x="45" y="90"/>
                  </a:lnTo>
                  <a:lnTo>
                    <a:pt x="42" y="92"/>
                  </a:lnTo>
                  <a:lnTo>
                    <a:pt x="38" y="95"/>
                  </a:lnTo>
                  <a:lnTo>
                    <a:pt x="35" y="97"/>
                  </a:lnTo>
                  <a:lnTo>
                    <a:pt x="35" y="95"/>
                  </a:lnTo>
                  <a:lnTo>
                    <a:pt x="33" y="95"/>
                  </a:lnTo>
                  <a:lnTo>
                    <a:pt x="28" y="95"/>
                  </a:lnTo>
                  <a:lnTo>
                    <a:pt x="28" y="92"/>
                  </a:lnTo>
                  <a:lnTo>
                    <a:pt x="28" y="9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8" name="Freeform 1045">
              <a:extLst>
                <a:ext uri="{FF2B5EF4-FFF2-40B4-BE49-F238E27FC236}">
                  <a16:creationId xmlns:a16="http://schemas.microsoft.com/office/drawing/2014/main" id="{857FFD6C-7A7E-F242-9B77-0BBADFEB8F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66277" y="4520595"/>
              <a:ext cx="2280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h="5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9" name="Freeform 1046">
              <a:extLst>
                <a:ext uri="{FF2B5EF4-FFF2-40B4-BE49-F238E27FC236}">
                  <a16:creationId xmlns:a16="http://schemas.microsoft.com/office/drawing/2014/main" id="{DC755D52-DAFF-9D48-B520-65F7B1D7B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66277" y="4520595"/>
              <a:ext cx="2280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h="5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0" name="Freeform 1047">
              <a:extLst>
                <a:ext uri="{FF2B5EF4-FFF2-40B4-BE49-F238E27FC236}">
                  <a16:creationId xmlns:a16="http://schemas.microsoft.com/office/drawing/2014/main" id="{8BB6A6F5-4C7D-1B4E-83A3-A411E8925D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3116" y="4539952"/>
              <a:ext cx="36476" cy="525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4" y="5"/>
                </a:cxn>
                <a:cxn ang="0">
                  <a:pos x="9" y="9"/>
                </a:cxn>
                <a:cxn ang="0">
                  <a:pos x="14" y="14"/>
                </a:cxn>
                <a:cxn ang="0">
                  <a:pos x="16" y="16"/>
                </a:cxn>
                <a:cxn ang="0">
                  <a:pos x="14" y="16"/>
                </a:cxn>
                <a:cxn ang="0">
                  <a:pos x="14" y="19"/>
                </a:cxn>
                <a:cxn ang="0">
                  <a:pos x="11" y="19"/>
                </a:cxn>
                <a:cxn ang="0">
                  <a:pos x="9" y="19"/>
                </a:cxn>
                <a:cxn ang="0">
                  <a:pos x="7" y="16"/>
                </a:cxn>
                <a:cxn ang="0">
                  <a:pos x="4" y="14"/>
                </a:cxn>
                <a:cxn ang="0">
                  <a:pos x="4" y="12"/>
                </a:cxn>
                <a:cxn ang="0">
                  <a:pos x="2" y="9"/>
                </a:cxn>
                <a:cxn ang="0">
                  <a:pos x="0" y="7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16" h="19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4" y="5"/>
                  </a:lnTo>
                  <a:lnTo>
                    <a:pt x="9" y="9"/>
                  </a:lnTo>
                  <a:lnTo>
                    <a:pt x="14" y="14"/>
                  </a:lnTo>
                  <a:lnTo>
                    <a:pt x="16" y="16"/>
                  </a:lnTo>
                  <a:lnTo>
                    <a:pt x="14" y="16"/>
                  </a:lnTo>
                  <a:lnTo>
                    <a:pt x="14" y="19"/>
                  </a:lnTo>
                  <a:lnTo>
                    <a:pt x="11" y="19"/>
                  </a:lnTo>
                  <a:lnTo>
                    <a:pt x="9" y="19"/>
                  </a:lnTo>
                  <a:lnTo>
                    <a:pt x="7" y="16"/>
                  </a:lnTo>
                  <a:lnTo>
                    <a:pt x="4" y="14"/>
                  </a:lnTo>
                  <a:lnTo>
                    <a:pt x="4" y="12"/>
                  </a:lnTo>
                  <a:lnTo>
                    <a:pt x="2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1" name="Freeform 1049">
              <a:extLst>
                <a:ext uri="{FF2B5EF4-FFF2-40B4-BE49-F238E27FC236}">
                  <a16:creationId xmlns:a16="http://schemas.microsoft.com/office/drawing/2014/main" id="{2501E3EE-94D8-0949-9993-698ADD0DA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0993" y="4578661"/>
              <a:ext cx="31916" cy="33181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9" y="7"/>
                </a:cxn>
                <a:cxn ang="0">
                  <a:pos x="12" y="7"/>
                </a:cxn>
                <a:cxn ang="0">
                  <a:pos x="12" y="7"/>
                </a:cxn>
                <a:cxn ang="0">
                  <a:pos x="14" y="10"/>
                </a:cxn>
                <a:cxn ang="0">
                  <a:pos x="14" y="10"/>
                </a:cxn>
                <a:cxn ang="0">
                  <a:pos x="12" y="12"/>
                </a:cxn>
                <a:cxn ang="0">
                  <a:pos x="9" y="10"/>
                </a:cxn>
                <a:cxn ang="0">
                  <a:pos x="7" y="10"/>
                </a:cxn>
                <a:cxn ang="0">
                  <a:pos x="5" y="5"/>
                </a:cxn>
                <a:cxn ang="0">
                  <a:pos x="0" y="2"/>
                </a:cxn>
              </a:cxnLst>
              <a:rect l="0" t="0" r="r" b="b"/>
              <a:pathLst>
                <a:path w="14" h="12">
                  <a:moveTo>
                    <a:pt x="0" y="2"/>
                  </a:moveTo>
                  <a:lnTo>
                    <a:pt x="2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5"/>
                  </a:lnTo>
                  <a:lnTo>
                    <a:pt x="7" y="5"/>
                  </a:lnTo>
                  <a:lnTo>
                    <a:pt x="9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2" y="12"/>
                  </a:lnTo>
                  <a:lnTo>
                    <a:pt x="9" y="10"/>
                  </a:lnTo>
                  <a:lnTo>
                    <a:pt x="7" y="10"/>
                  </a:lnTo>
                  <a:lnTo>
                    <a:pt x="5" y="5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2" name="Freeform 1050">
              <a:extLst>
                <a:ext uri="{FF2B5EF4-FFF2-40B4-BE49-F238E27FC236}">
                  <a16:creationId xmlns:a16="http://schemas.microsoft.com/office/drawing/2014/main" id="{EA5711AB-B0AC-A54F-A10F-9FBBF29D00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0993" y="4578661"/>
              <a:ext cx="31916" cy="33181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9" y="7"/>
                </a:cxn>
                <a:cxn ang="0">
                  <a:pos x="12" y="7"/>
                </a:cxn>
                <a:cxn ang="0">
                  <a:pos x="12" y="7"/>
                </a:cxn>
                <a:cxn ang="0">
                  <a:pos x="14" y="10"/>
                </a:cxn>
                <a:cxn ang="0">
                  <a:pos x="14" y="10"/>
                </a:cxn>
                <a:cxn ang="0">
                  <a:pos x="12" y="12"/>
                </a:cxn>
                <a:cxn ang="0">
                  <a:pos x="9" y="10"/>
                </a:cxn>
                <a:cxn ang="0">
                  <a:pos x="7" y="10"/>
                </a:cxn>
                <a:cxn ang="0">
                  <a:pos x="5" y="5"/>
                </a:cxn>
                <a:cxn ang="0">
                  <a:pos x="0" y="2"/>
                </a:cxn>
              </a:cxnLst>
              <a:rect l="0" t="0" r="r" b="b"/>
              <a:pathLst>
                <a:path w="14" h="12">
                  <a:moveTo>
                    <a:pt x="0" y="2"/>
                  </a:moveTo>
                  <a:lnTo>
                    <a:pt x="2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5"/>
                  </a:lnTo>
                  <a:lnTo>
                    <a:pt x="7" y="5"/>
                  </a:lnTo>
                  <a:lnTo>
                    <a:pt x="9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2" y="12"/>
                  </a:lnTo>
                  <a:lnTo>
                    <a:pt x="9" y="10"/>
                  </a:lnTo>
                  <a:lnTo>
                    <a:pt x="7" y="10"/>
                  </a:lnTo>
                  <a:lnTo>
                    <a:pt x="5" y="5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3" name="Freeform 1051">
              <a:extLst>
                <a:ext uri="{FF2B5EF4-FFF2-40B4-BE49-F238E27FC236}">
                  <a16:creationId xmlns:a16="http://schemas.microsoft.com/office/drawing/2014/main" id="{5F6489DC-C88C-2743-ABF3-1EF48FAF18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5552" y="4617370"/>
              <a:ext cx="6839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3"/>
                </a:cxn>
                <a:cxn ang="0">
                  <a:pos x="3" y="5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5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4" name="Freeform 1052">
              <a:extLst>
                <a:ext uri="{FF2B5EF4-FFF2-40B4-BE49-F238E27FC236}">
                  <a16:creationId xmlns:a16="http://schemas.microsoft.com/office/drawing/2014/main" id="{B5DF262F-EB71-F048-92DE-5C2BEEFB68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5552" y="4617370"/>
              <a:ext cx="6839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3"/>
                </a:cxn>
                <a:cxn ang="0">
                  <a:pos x="3" y="5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5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5" name="Freeform 1053">
              <a:extLst>
                <a:ext uri="{FF2B5EF4-FFF2-40B4-BE49-F238E27FC236}">
                  <a16:creationId xmlns:a16="http://schemas.microsoft.com/office/drawing/2014/main" id="{6EAA9182-4311-1F4D-B3BD-DE71FF5C16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36950" y="4625665"/>
              <a:ext cx="4560" cy="1106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2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2"/>
                </a:cxn>
              </a:cxnLst>
              <a:rect l="0" t="0" r="r" b="b"/>
              <a:pathLst>
                <a:path w="2" h="4">
                  <a:moveTo>
                    <a:pt x="2" y="2"/>
                  </a:moveTo>
                  <a:lnTo>
                    <a:pt x="2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6" name="Freeform 1054">
              <a:extLst>
                <a:ext uri="{FF2B5EF4-FFF2-40B4-BE49-F238E27FC236}">
                  <a16:creationId xmlns:a16="http://schemas.microsoft.com/office/drawing/2014/main" id="{4A9A2B92-D76B-A242-A172-D52977641C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36950" y="4625665"/>
              <a:ext cx="4560" cy="1106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2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2"/>
                </a:cxn>
              </a:cxnLst>
              <a:rect l="0" t="0" r="r" b="b"/>
              <a:pathLst>
                <a:path w="2" h="4">
                  <a:moveTo>
                    <a:pt x="2" y="2"/>
                  </a:moveTo>
                  <a:lnTo>
                    <a:pt x="2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7" name="Freeform 1055">
              <a:extLst>
                <a:ext uri="{FF2B5EF4-FFF2-40B4-BE49-F238E27FC236}">
                  <a16:creationId xmlns:a16="http://schemas.microsoft.com/office/drawing/2014/main" id="{E38FFA5E-7803-A741-97D5-B49D2923AB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48349" y="4631196"/>
              <a:ext cx="15958" cy="1935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7" y="5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2" y="5"/>
                </a:cxn>
                <a:cxn ang="0">
                  <a:pos x="0" y="5"/>
                </a:cxn>
                <a:cxn ang="0">
                  <a:pos x="0" y="2"/>
                </a:cxn>
              </a:cxnLst>
              <a:rect l="0" t="0" r="r" b="b"/>
              <a:pathLst>
                <a:path w="7" h="7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2"/>
                  </a:lnTo>
                  <a:lnTo>
                    <a:pt x="7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8" name="Freeform 1056">
              <a:extLst>
                <a:ext uri="{FF2B5EF4-FFF2-40B4-BE49-F238E27FC236}">
                  <a16:creationId xmlns:a16="http://schemas.microsoft.com/office/drawing/2014/main" id="{1C3DD5AE-6F4C-FA44-B40E-243C606C02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48349" y="4631196"/>
              <a:ext cx="15958" cy="1935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7" y="5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2" y="5"/>
                </a:cxn>
                <a:cxn ang="0">
                  <a:pos x="0" y="5"/>
                </a:cxn>
                <a:cxn ang="0">
                  <a:pos x="0" y="2"/>
                </a:cxn>
              </a:cxnLst>
              <a:rect l="0" t="0" r="r" b="b"/>
              <a:pathLst>
                <a:path w="7" h="7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2"/>
                  </a:lnTo>
                  <a:lnTo>
                    <a:pt x="7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9" name="Freeform 1057">
              <a:extLst>
                <a:ext uri="{FF2B5EF4-FFF2-40B4-BE49-F238E27FC236}">
                  <a16:creationId xmlns:a16="http://schemas.microsoft.com/office/drawing/2014/main" id="{CF06C09B-A49E-D943-BC0E-814324EBF4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48349" y="4650551"/>
              <a:ext cx="4560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0" name="Freeform 1058">
              <a:extLst>
                <a:ext uri="{FF2B5EF4-FFF2-40B4-BE49-F238E27FC236}">
                  <a16:creationId xmlns:a16="http://schemas.microsoft.com/office/drawing/2014/main" id="{D3511637-756E-BA47-B4E4-ABBA1182CF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48349" y="4650551"/>
              <a:ext cx="4560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1" name="Freeform 1059">
              <a:extLst>
                <a:ext uri="{FF2B5EF4-FFF2-40B4-BE49-F238E27FC236}">
                  <a16:creationId xmlns:a16="http://schemas.microsoft.com/office/drawing/2014/main" id="{6D7ED2CF-979F-A942-B30E-CD7FA51311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4308" y="4650551"/>
              <a:ext cx="9120" cy="553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4" h="2">
                  <a:moveTo>
                    <a:pt x="2" y="2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2" name="Freeform 1060">
              <a:extLst>
                <a:ext uri="{FF2B5EF4-FFF2-40B4-BE49-F238E27FC236}">
                  <a16:creationId xmlns:a16="http://schemas.microsoft.com/office/drawing/2014/main" id="{1ADA06C7-8541-6B4E-B5FA-D21F8B4DEE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4308" y="4650551"/>
              <a:ext cx="9120" cy="553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4" h="2">
                  <a:moveTo>
                    <a:pt x="2" y="2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3" name="Freeform 1061">
              <a:extLst>
                <a:ext uri="{FF2B5EF4-FFF2-40B4-BE49-F238E27FC236}">
                  <a16:creationId xmlns:a16="http://schemas.microsoft.com/office/drawing/2014/main" id="{6CB0F613-A183-B243-A939-55659798F4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84825" y="4617370"/>
              <a:ext cx="38757" cy="331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0" y="5"/>
                </a:cxn>
                <a:cxn ang="0">
                  <a:pos x="14" y="7"/>
                </a:cxn>
                <a:cxn ang="0">
                  <a:pos x="14" y="7"/>
                </a:cxn>
                <a:cxn ang="0">
                  <a:pos x="17" y="7"/>
                </a:cxn>
                <a:cxn ang="0">
                  <a:pos x="17" y="10"/>
                </a:cxn>
                <a:cxn ang="0">
                  <a:pos x="17" y="12"/>
                </a:cxn>
                <a:cxn ang="0">
                  <a:pos x="17" y="12"/>
                </a:cxn>
                <a:cxn ang="0">
                  <a:pos x="14" y="10"/>
                </a:cxn>
                <a:cxn ang="0">
                  <a:pos x="10" y="7"/>
                </a:cxn>
                <a:cxn ang="0">
                  <a:pos x="5" y="5"/>
                </a:cxn>
                <a:cxn ang="0">
                  <a:pos x="2" y="3"/>
                </a:cxn>
                <a:cxn ang="0">
                  <a:pos x="0" y="0"/>
                </a:cxn>
              </a:cxnLst>
              <a:rect l="0" t="0" r="r" b="b"/>
              <a:pathLst>
                <a:path w="17" h="12">
                  <a:moveTo>
                    <a:pt x="0" y="0"/>
                  </a:moveTo>
                  <a:lnTo>
                    <a:pt x="0" y="0"/>
                  </a:lnTo>
                  <a:lnTo>
                    <a:pt x="10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7" y="7"/>
                  </a:lnTo>
                  <a:lnTo>
                    <a:pt x="17" y="10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4" y="10"/>
                  </a:lnTo>
                  <a:lnTo>
                    <a:pt x="10" y="7"/>
                  </a:lnTo>
                  <a:lnTo>
                    <a:pt x="5" y="5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4" name="Freeform 1062">
              <a:extLst>
                <a:ext uri="{FF2B5EF4-FFF2-40B4-BE49-F238E27FC236}">
                  <a16:creationId xmlns:a16="http://schemas.microsoft.com/office/drawing/2014/main" id="{9A1AD041-DB95-1848-AC6C-2FBE056B9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84825" y="4617370"/>
              <a:ext cx="38757" cy="331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0" y="5"/>
                </a:cxn>
                <a:cxn ang="0">
                  <a:pos x="14" y="7"/>
                </a:cxn>
                <a:cxn ang="0">
                  <a:pos x="14" y="7"/>
                </a:cxn>
                <a:cxn ang="0">
                  <a:pos x="17" y="7"/>
                </a:cxn>
                <a:cxn ang="0">
                  <a:pos x="17" y="10"/>
                </a:cxn>
                <a:cxn ang="0">
                  <a:pos x="17" y="12"/>
                </a:cxn>
                <a:cxn ang="0">
                  <a:pos x="17" y="12"/>
                </a:cxn>
                <a:cxn ang="0">
                  <a:pos x="14" y="10"/>
                </a:cxn>
                <a:cxn ang="0">
                  <a:pos x="10" y="7"/>
                </a:cxn>
                <a:cxn ang="0">
                  <a:pos x="5" y="5"/>
                </a:cxn>
                <a:cxn ang="0">
                  <a:pos x="2" y="3"/>
                </a:cxn>
                <a:cxn ang="0">
                  <a:pos x="0" y="0"/>
                </a:cxn>
              </a:cxnLst>
              <a:rect l="0" t="0" r="r" b="b"/>
              <a:pathLst>
                <a:path w="17" h="12">
                  <a:moveTo>
                    <a:pt x="0" y="0"/>
                  </a:moveTo>
                  <a:lnTo>
                    <a:pt x="0" y="0"/>
                  </a:lnTo>
                  <a:lnTo>
                    <a:pt x="10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7" y="7"/>
                  </a:lnTo>
                  <a:lnTo>
                    <a:pt x="17" y="10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4" y="10"/>
                  </a:lnTo>
                  <a:lnTo>
                    <a:pt x="10" y="7"/>
                  </a:lnTo>
                  <a:lnTo>
                    <a:pt x="5" y="5"/>
                  </a:lnTo>
                  <a:lnTo>
                    <a:pt x="2" y="3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5" name="Freeform 1063">
              <a:extLst>
                <a:ext uri="{FF2B5EF4-FFF2-40B4-BE49-F238E27FC236}">
                  <a16:creationId xmlns:a16="http://schemas.microsoft.com/office/drawing/2014/main" id="{51C77D6D-CBB6-0448-8557-63DAE6E101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48659" y="4645022"/>
              <a:ext cx="27358" cy="5253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5" y="4"/>
                </a:cxn>
                <a:cxn ang="0">
                  <a:pos x="5" y="7"/>
                </a:cxn>
                <a:cxn ang="0">
                  <a:pos x="8" y="7"/>
                </a:cxn>
                <a:cxn ang="0">
                  <a:pos x="10" y="11"/>
                </a:cxn>
                <a:cxn ang="0">
                  <a:pos x="10" y="11"/>
                </a:cxn>
                <a:cxn ang="0">
                  <a:pos x="10" y="14"/>
                </a:cxn>
                <a:cxn ang="0">
                  <a:pos x="12" y="14"/>
                </a:cxn>
                <a:cxn ang="0">
                  <a:pos x="12" y="16"/>
                </a:cxn>
                <a:cxn ang="0">
                  <a:pos x="12" y="16"/>
                </a:cxn>
                <a:cxn ang="0">
                  <a:pos x="12" y="19"/>
                </a:cxn>
                <a:cxn ang="0">
                  <a:pos x="12" y="16"/>
                </a:cxn>
                <a:cxn ang="0">
                  <a:pos x="10" y="16"/>
                </a:cxn>
                <a:cxn ang="0">
                  <a:pos x="8" y="14"/>
                </a:cxn>
                <a:cxn ang="0">
                  <a:pos x="5" y="11"/>
                </a:cxn>
                <a:cxn ang="0">
                  <a:pos x="3" y="7"/>
                </a:cxn>
                <a:cxn ang="0">
                  <a:pos x="3" y="4"/>
                </a:cxn>
                <a:cxn ang="0">
                  <a:pos x="3" y="2"/>
                </a:cxn>
                <a:cxn ang="0">
                  <a:pos x="0" y="2"/>
                </a:cxn>
              </a:cxnLst>
              <a:rect l="0" t="0" r="r" b="b"/>
              <a:pathLst>
                <a:path w="12" h="19">
                  <a:moveTo>
                    <a:pt x="0" y="2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5" y="4"/>
                  </a:lnTo>
                  <a:lnTo>
                    <a:pt x="5" y="7"/>
                  </a:lnTo>
                  <a:lnTo>
                    <a:pt x="8" y="7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4"/>
                  </a:lnTo>
                  <a:lnTo>
                    <a:pt x="12" y="14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9"/>
                  </a:lnTo>
                  <a:lnTo>
                    <a:pt x="12" y="16"/>
                  </a:lnTo>
                  <a:lnTo>
                    <a:pt x="10" y="16"/>
                  </a:lnTo>
                  <a:lnTo>
                    <a:pt x="8" y="14"/>
                  </a:lnTo>
                  <a:lnTo>
                    <a:pt x="5" y="11"/>
                  </a:lnTo>
                  <a:lnTo>
                    <a:pt x="3" y="7"/>
                  </a:lnTo>
                  <a:lnTo>
                    <a:pt x="3" y="4"/>
                  </a:lnTo>
                  <a:lnTo>
                    <a:pt x="3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6" name="Freeform 1064">
              <a:extLst>
                <a:ext uri="{FF2B5EF4-FFF2-40B4-BE49-F238E27FC236}">
                  <a16:creationId xmlns:a16="http://schemas.microsoft.com/office/drawing/2014/main" id="{0F17641D-4D13-5149-8874-5C1948D209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48659" y="4645022"/>
              <a:ext cx="27358" cy="5253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5" y="4"/>
                </a:cxn>
                <a:cxn ang="0">
                  <a:pos x="5" y="7"/>
                </a:cxn>
                <a:cxn ang="0">
                  <a:pos x="8" y="7"/>
                </a:cxn>
                <a:cxn ang="0">
                  <a:pos x="10" y="11"/>
                </a:cxn>
                <a:cxn ang="0">
                  <a:pos x="10" y="11"/>
                </a:cxn>
                <a:cxn ang="0">
                  <a:pos x="10" y="14"/>
                </a:cxn>
                <a:cxn ang="0">
                  <a:pos x="12" y="14"/>
                </a:cxn>
                <a:cxn ang="0">
                  <a:pos x="12" y="16"/>
                </a:cxn>
                <a:cxn ang="0">
                  <a:pos x="12" y="16"/>
                </a:cxn>
                <a:cxn ang="0">
                  <a:pos x="12" y="19"/>
                </a:cxn>
                <a:cxn ang="0">
                  <a:pos x="12" y="16"/>
                </a:cxn>
                <a:cxn ang="0">
                  <a:pos x="10" y="16"/>
                </a:cxn>
                <a:cxn ang="0">
                  <a:pos x="8" y="14"/>
                </a:cxn>
                <a:cxn ang="0">
                  <a:pos x="5" y="11"/>
                </a:cxn>
                <a:cxn ang="0">
                  <a:pos x="3" y="7"/>
                </a:cxn>
                <a:cxn ang="0">
                  <a:pos x="3" y="4"/>
                </a:cxn>
                <a:cxn ang="0">
                  <a:pos x="3" y="2"/>
                </a:cxn>
                <a:cxn ang="0">
                  <a:pos x="0" y="2"/>
                </a:cxn>
              </a:cxnLst>
              <a:rect l="0" t="0" r="r" b="b"/>
              <a:pathLst>
                <a:path w="12" h="19">
                  <a:moveTo>
                    <a:pt x="0" y="2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5" y="4"/>
                  </a:lnTo>
                  <a:lnTo>
                    <a:pt x="5" y="7"/>
                  </a:lnTo>
                  <a:lnTo>
                    <a:pt x="8" y="7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4"/>
                  </a:lnTo>
                  <a:lnTo>
                    <a:pt x="12" y="14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9"/>
                  </a:lnTo>
                  <a:lnTo>
                    <a:pt x="12" y="16"/>
                  </a:lnTo>
                  <a:lnTo>
                    <a:pt x="10" y="16"/>
                  </a:lnTo>
                  <a:lnTo>
                    <a:pt x="8" y="14"/>
                  </a:lnTo>
                  <a:lnTo>
                    <a:pt x="5" y="11"/>
                  </a:lnTo>
                  <a:lnTo>
                    <a:pt x="3" y="7"/>
                  </a:lnTo>
                  <a:lnTo>
                    <a:pt x="3" y="4"/>
                  </a:lnTo>
                  <a:lnTo>
                    <a:pt x="3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7" name="Freeform 1065">
              <a:extLst>
                <a:ext uri="{FF2B5EF4-FFF2-40B4-BE49-F238E27FC236}">
                  <a16:creationId xmlns:a16="http://schemas.microsoft.com/office/drawing/2014/main" id="{713EF821-C6C1-ED43-A807-12B08F545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2700" y="4669905"/>
              <a:ext cx="11399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0" y="0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8" name="Freeform 1066">
              <a:extLst>
                <a:ext uri="{FF2B5EF4-FFF2-40B4-BE49-F238E27FC236}">
                  <a16:creationId xmlns:a16="http://schemas.microsoft.com/office/drawing/2014/main" id="{23AF7FC4-5F0C-D847-8D1E-782D9FFA22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2700" y="4669905"/>
              <a:ext cx="11399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0" y="0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3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9" name="Freeform 1067">
              <a:extLst>
                <a:ext uri="{FF2B5EF4-FFF2-40B4-BE49-F238E27FC236}">
                  <a16:creationId xmlns:a16="http://schemas.microsoft.com/office/drawing/2014/main" id="{1631F10F-5EC8-084A-8C1C-E4E43B094E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6743" y="4675435"/>
              <a:ext cx="38757" cy="27651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0"/>
                </a:cxn>
                <a:cxn ang="0">
                  <a:pos x="3" y="3"/>
                </a:cxn>
                <a:cxn ang="0">
                  <a:pos x="7" y="3"/>
                </a:cxn>
                <a:cxn ang="0">
                  <a:pos x="10" y="3"/>
                </a:cxn>
                <a:cxn ang="0">
                  <a:pos x="12" y="5"/>
                </a:cxn>
                <a:cxn ang="0">
                  <a:pos x="14" y="8"/>
                </a:cxn>
                <a:cxn ang="0">
                  <a:pos x="17" y="8"/>
                </a:cxn>
                <a:cxn ang="0">
                  <a:pos x="17" y="8"/>
                </a:cxn>
                <a:cxn ang="0">
                  <a:pos x="17" y="10"/>
                </a:cxn>
                <a:cxn ang="0">
                  <a:pos x="17" y="10"/>
                </a:cxn>
                <a:cxn ang="0">
                  <a:pos x="12" y="10"/>
                </a:cxn>
                <a:cxn ang="0">
                  <a:pos x="10" y="10"/>
                </a:cxn>
                <a:cxn ang="0">
                  <a:pos x="5" y="10"/>
                </a:cxn>
                <a:cxn ang="0">
                  <a:pos x="3" y="8"/>
                </a:cxn>
                <a:cxn ang="0">
                  <a:pos x="0" y="8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17" h="10">
                  <a:moveTo>
                    <a:pt x="0" y="3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7" y="3"/>
                  </a:lnTo>
                  <a:lnTo>
                    <a:pt x="10" y="3"/>
                  </a:lnTo>
                  <a:lnTo>
                    <a:pt x="12" y="5"/>
                  </a:lnTo>
                  <a:lnTo>
                    <a:pt x="14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5" y="10"/>
                  </a:lnTo>
                  <a:lnTo>
                    <a:pt x="3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0" name="Freeform 1069">
              <a:extLst>
                <a:ext uri="{FF2B5EF4-FFF2-40B4-BE49-F238E27FC236}">
                  <a16:creationId xmlns:a16="http://schemas.microsoft.com/office/drawing/2014/main" id="{768C4468-E329-2840-8190-6DFDCD20DB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71458" y="4716912"/>
              <a:ext cx="31916" cy="248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9" y="2"/>
                </a:cxn>
                <a:cxn ang="0">
                  <a:pos x="9" y="4"/>
                </a:cxn>
                <a:cxn ang="0">
                  <a:pos x="12" y="4"/>
                </a:cxn>
                <a:cxn ang="0">
                  <a:pos x="12" y="7"/>
                </a:cxn>
                <a:cxn ang="0">
                  <a:pos x="14" y="7"/>
                </a:cxn>
                <a:cxn ang="0">
                  <a:pos x="12" y="9"/>
                </a:cxn>
                <a:cxn ang="0">
                  <a:pos x="9" y="7"/>
                </a:cxn>
                <a:cxn ang="0">
                  <a:pos x="7" y="7"/>
                </a:cxn>
                <a:cxn ang="0">
                  <a:pos x="5" y="4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14" h="9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9" y="2"/>
                  </a:lnTo>
                  <a:lnTo>
                    <a:pt x="9" y="4"/>
                  </a:lnTo>
                  <a:lnTo>
                    <a:pt x="12" y="4"/>
                  </a:lnTo>
                  <a:lnTo>
                    <a:pt x="12" y="7"/>
                  </a:lnTo>
                  <a:lnTo>
                    <a:pt x="14" y="7"/>
                  </a:lnTo>
                  <a:lnTo>
                    <a:pt x="12" y="9"/>
                  </a:lnTo>
                  <a:lnTo>
                    <a:pt x="9" y="7"/>
                  </a:lnTo>
                  <a:lnTo>
                    <a:pt x="7" y="7"/>
                  </a:lnTo>
                  <a:lnTo>
                    <a:pt x="5" y="4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1" name="Freeform 1070">
              <a:extLst>
                <a:ext uri="{FF2B5EF4-FFF2-40B4-BE49-F238E27FC236}">
                  <a16:creationId xmlns:a16="http://schemas.microsoft.com/office/drawing/2014/main" id="{FE1F3308-63F0-C649-B5C0-790AB6A5F7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71458" y="4716912"/>
              <a:ext cx="31916" cy="248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9" y="2"/>
                </a:cxn>
                <a:cxn ang="0">
                  <a:pos x="9" y="4"/>
                </a:cxn>
                <a:cxn ang="0">
                  <a:pos x="12" y="4"/>
                </a:cxn>
                <a:cxn ang="0">
                  <a:pos x="12" y="7"/>
                </a:cxn>
                <a:cxn ang="0">
                  <a:pos x="14" y="7"/>
                </a:cxn>
                <a:cxn ang="0">
                  <a:pos x="12" y="9"/>
                </a:cxn>
                <a:cxn ang="0">
                  <a:pos x="9" y="7"/>
                </a:cxn>
                <a:cxn ang="0">
                  <a:pos x="7" y="7"/>
                </a:cxn>
                <a:cxn ang="0">
                  <a:pos x="5" y="4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14" h="9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9" y="2"/>
                  </a:lnTo>
                  <a:lnTo>
                    <a:pt x="9" y="4"/>
                  </a:lnTo>
                  <a:lnTo>
                    <a:pt x="12" y="4"/>
                  </a:lnTo>
                  <a:lnTo>
                    <a:pt x="12" y="7"/>
                  </a:lnTo>
                  <a:lnTo>
                    <a:pt x="14" y="7"/>
                  </a:lnTo>
                  <a:lnTo>
                    <a:pt x="12" y="9"/>
                  </a:lnTo>
                  <a:lnTo>
                    <a:pt x="9" y="7"/>
                  </a:lnTo>
                  <a:lnTo>
                    <a:pt x="7" y="7"/>
                  </a:lnTo>
                  <a:lnTo>
                    <a:pt x="5" y="4"/>
                  </a:lnTo>
                  <a:lnTo>
                    <a:pt x="2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2" name="Freeform 1071">
              <a:extLst>
                <a:ext uri="{FF2B5EF4-FFF2-40B4-BE49-F238E27FC236}">
                  <a16:creationId xmlns:a16="http://schemas.microsoft.com/office/drawing/2014/main" id="{80E4CD3C-4E0C-DD48-B80A-754A40188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1404" y="4727970"/>
              <a:ext cx="9120" cy="1382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4" y="3"/>
                </a:cxn>
                <a:cxn ang="0">
                  <a:pos x="4" y="3"/>
                </a:cxn>
                <a:cxn ang="0">
                  <a:pos x="4" y="3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3"/>
                </a:cxn>
                <a:cxn ang="0">
                  <a:pos x="0" y="3"/>
                </a:cxn>
              </a:cxnLst>
              <a:rect l="0" t="0" r="r" b="b"/>
              <a:pathLst>
                <a:path w="4" h="5">
                  <a:moveTo>
                    <a:pt x="0" y="3"/>
                  </a:moveTo>
                  <a:lnTo>
                    <a:pt x="0" y="5"/>
                  </a:lnTo>
                  <a:lnTo>
                    <a:pt x="0" y="3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3"/>
                  </a:lnTo>
                  <a:lnTo>
                    <a:pt x="0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3" name="Freeform 1072">
              <a:extLst>
                <a:ext uri="{FF2B5EF4-FFF2-40B4-BE49-F238E27FC236}">
                  <a16:creationId xmlns:a16="http://schemas.microsoft.com/office/drawing/2014/main" id="{C219AB50-DF8D-4746-BF31-E29877461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1404" y="4727970"/>
              <a:ext cx="9120" cy="1382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4" y="3"/>
                </a:cxn>
                <a:cxn ang="0">
                  <a:pos x="4" y="3"/>
                </a:cxn>
                <a:cxn ang="0">
                  <a:pos x="4" y="3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3"/>
                </a:cxn>
                <a:cxn ang="0">
                  <a:pos x="0" y="3"/>
                </a:cxn>
              </a:cxnLst>
              <a:rect l="0" t="0" r="r" b="b"/>
              <a:pathLst>
                <a:path w="4" h="5">
                  <a:moveTo>
                    <a:pt x="0" y="3"/>
                  </a:moveTo>
                  <a:lnTo>
                    <a:pt x="0" y="5"/>
                  </a:lnTo>
                  <a:lnTo>
                    <a:pt x="0" y="3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3"/>
                  </a:lnTo>
                  <a:lnTo>
                    <a:pt x="0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4" name="Freeform 1073">
              <a:extLst>
                <a:ext uri="{FF2B5EF4-FFF2-40B4-BE49-F238E27FC236}">
                  <a16:creationId xmlns:a16="http://schemas.microsoft.com/office/drawing/2014/main" id="{4A1BFFBF-ED86-1B49-828E-D57F6A1073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3458" y="5076362"/>
              <a:ext cx="11399" cy="19355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3" y="2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7"/>
                </a:cxn>
                <a:cxn ang="0">
                  <a:pos x="3" y="7"/>
                </a:cxn>
                <a:cxn ang="0">
                  <a:pos x="0" y="7"/>
                </a:cxn>
                <a:cxn ang="0">
                  <a:pos x="0" y="4"/>
                </a:cxn>
                <a:cxn ang="0">
                  <a:pos x="3" y="2"/>
                </a:cxn>
                <a:cxn ang="0">
                  <a:pos x="3" y="2"/>
                </a:cxn>
              </a:cxnLst>
              <a:rect l="0" t="0" r="r" b="b"/>
              <a:pathLst>
                <a:path w="5" h="7">
                  <a:moveTo>
                    <a:pt x="3" y="2"/>
                  </a:moveTo>
                  <a:lnTo>
                    <a:pt x="3" y="2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3" y="2"/>
                  </a:lnTo>
                  <a:lnTo>
                    <a:pt x="3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5" name="Freeform 1074">
              <a:extLst>
                <a:ext uri="{FF2B5EF4-FFF2-40B4-BE49-F238E27FC236}">
                  <a16:creationId xmlns:a16="http://schemas.microsoft.com/office/drawing/2014/main" id="{B069EF73-44E5-3A49-ABA8-90CA900A6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3458" y="5076362"/>
              <a:ext cx="11399" cy="19355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3" y="2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7"/>
                </a:cxn>
                <a:cxn ang="0">
                  <a:pos x="3" y="7"/>
                </a:cxn>
                <a:cxn ang="0">
                  <a:pos x="0" y="7"/>
                </a:cxn>
                <a:cxn ang="0">
                  <a:pos x="0" y="4"/>
                </a:cxn>
                <a:cxn ang="0">
                  <a:pos x="3" y="2"/>
                </a:cxn>
                <a:cxn ang="0">
                  <a:pos x="3" y="2"/>
                </a:cxn>
              </a:cxnLst>
              <a:rect l="0" t="0" r="r" b="b"/>
              <a:pathLst>
                <a:path w="5" h="7">
                  <a:moveTo>
                    <a:pt x="3" y="2"/>
                  </a:moveTo>
                  <a:lnTo>
                    <a:pt x="3" y="2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3" y="2"/>
                  </a:lnTo>
                  <a:lnTo>
                    <a:pt x="3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6" name="Freeform 1075">
              <a:extLst>
                <a:ext uri="{FF2B5EF4-FFF2-40B4-BE49-F238E27FC236}">
                  <a16:creationId xmlns:a16="http://schemas.microsoft.com/office/drawing/2014/main" id="{4824C4B5-0F43-3E4B-AF9F-05E96AF2DA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1873" y="4056075"/>
              <a:ext cx="9120" cy="5530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4" y="2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4" y="2"/>
                </a:cxn>
              </a:cxnLst>
              <a:rect l="0" t="0" r="r" b="b"/>
              <a:pathLst>
                <a:path w="4" h="2">
                  <a:moveTo>
                    <a:pt x="4" y="2"/>
                  </a:moveTo>
                  <a:lnTo>
                    <a:pt x="4" y="2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7" name="Freeform 1076">
              <a:extLst>
                <a:ext uri="{FF2B5EF4-FFF2-40B4-BE49-F238E27FC236}">
                  <a16:creationId xmlns:a16="http://schemas.microsoft.com/office/drawing/2014/main" id="{0D2D5B45-4A9A-5C40-AA9F-74EF770EC9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1873" y="4056075"/>
              <a:ext cx="9120" cy="5530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4" y="2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4" y="2"/>
                </a:cxn>
              </a:cxnLst>
              <a:rect l="0" t="0" r="r" b="b"/>
              <a:pathLst>
                <a:path w="4" h="2">
                  <a:moveTo>
                    <a:pt x="4" y="2"/>
                  </a:moveTo>
                  <a:lnTo>
                    <a:pt x="4" y="2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8" name="Freeform 1077">
              <a:extLst>
                <a:ext uri="{FF2B5EF4-FFF2-40B4-BE49-F238E27FC236}">
                  <a16:creationId xmlns:a16="http://schemas.microsoft.com/office/drawing/2014/main" id="{78BB3083-C34A-534D-BC88-9B0CA5FC3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992" y="4520595"/>
              <a:ext cx="6839" cy="19355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3" y="5"/>
                </a:cxn>
                <a:cxn ang="0">
                  <a:pos x="3" y="7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3" y="2"/>
                </a:cxn>
              </a:cxnLst>
              <a:rect l="0" t="0" r="r" b="b"/>
              <a:pathLst>
                <a:path w="3" h="7">
                  <a:moveTo>
                    <a:pt x="3" y="2"/>
                  </a:moveTo>
                  <a:lnTo>
                    <a:pt x="3" y="5"/>
                  </a:lnTo>
                  <a:lnTo>
                    <a:pt x="3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9" name="Freeform 1078">
              <a:extLst>
                <a:ext uri="{FF2B5EF4-FFF2-40B4-BE49-F238E27FC236}">
                  <a16:creationId xmlns:a16="http://schemas.microsoft.com/office/drawing/2014/main" id="{E6493F93-A332-444E-A577-DC14527BAA5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992" y="4520595"/>
              <a:ext cx="6839" cy="19355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3" y="5"/>
                </a:cxn>
                <a:cxn ang="0">
                  <a:pos x="3" y="7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3" y="2"/>
                </a:cxn>
              </a:cxnLst>
              <a:rect l="0" t="0" r="r" b="b"/>
              <a:pathLst>
                <a:path w="3" h="7">
                  <a:moveTo>
                    <a:pt x="3" y="2"/>
                  </a:moveTo>
                  <a:lnTo>
                    <a:pt x="3" y="5"/>
                  </a:lnTo>
                  <a:lnTo>
                    <a:pt x="3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0" name="Freeform 1079">
              <a:extLst>
                <a:ext uri="{FF2B5EF4-FFF2-40B4-BE49-F238E27FC236}">
                  <a16:creationId xmlns:a16="http://schemas.microsoft.com/office/drawing/2014/main" id="{864E0A9B-D386-A549-8D94-66C4FC45C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0872" y="4553775"/>
              <a:ext cx="4560" cy="248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2" y="9"/>
                </a:cxn>
                <a:cxn ang="0">
                  <a:pos x="0" y="7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9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9"/>
                  </a:lnTo>
                  <a:lnTo>
                    <a:pt x="0" y="7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1" name="Freeform 1080">
              <a:extLst>
                <a:ext uri="{FF2B5EF4-FFF2-40B4-BE49-F238E27FC236}">
                  <a16:creationId xmlns:a16="http://schemas.microsoft.com/office/drawing/2014/main" id="{FBDF7802-A42E-3D4D-A7A4-E7C39FFC25C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0872" y="4553775"/>
              <a:ext cx="4560" cy="248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2" y="9"/>
                </a:cxn>
                <a:cxn ang="0">
                  <a:pos x="0" y="7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9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9"/>
                  </a:lnTo>
                  <a:lnTo>
                    <a:pt x="0" y="7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2" name="Freeform 1081">
              <a:extLst>
                <a:ext uri="{FF2B5EF4-FFF2-40B4-BE49-F238E27FC236}">
                  <a16:creationId xmlns:a16="http://schemas.microsoft.com/office/drawing/2014/main" id="{42D808F9-CFB1-0E44-A1E5-8C00509DF1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8434" y="3887408"/>
              <a:ext cx="9120" cy="276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4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3" name="Freeform 1082">
              <a:extLst>
                <a:ext uri="{FF2B5EF4-FFF2-40B4-BE49-F238E27FC236}">
                  <a16:creationId xmlns:a16="http://schemas.microsoft.com/office/drawing/2014/main" id="{4052AC4D-008D-494B-B600-DDE5193DB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8434" y="3887408"/>
              <a:ext cx="9120" cy="276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4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4" name="Freeform 1083">
              <a:extLst>
                <a:ext uri="{FF2B5EF4-FFF2-40B4-BE49-F238E27FC236}">
                  <a16:creationId xmlns:a16="http://schemas.microsoft.com/office/drawing/2014/main" id="{5E3852B2-7E3E-6148-9835-1C1242106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4910" y="3868054"/>
              <a:ext cx="38757" cy="19355"/>
            </a:xfrm>
            <a:custGeom>
              <a:avLst/>
              <a:gdLst/>
              <a:ahLst/>
              <a:cxnLst>
                <a:cxn ang="0">
                  <a:pos x="14" y="2"/>
                </a:cxn>
                <a:cxn ang="0">
                  <a:pos x="17" y="2"/>
                </a:cxn>
                <a:cxn ang="0">
                  <a:pos x="17" y="2"/>
                </a:cxn>
                <a:cxn ang="0">
                  <a:pos x="14" y="4"/>
                </a:cxn>
                <a:cxn ang="0">
                  <a:pos x="12" y="4"/>
                </a:cxn>
                <a:cxn ang="0">
                  <a:pos x="10" y="7"/>
                </a:cxn>
                <a:cxn ang="0">
                  <a:pos x="3" y="4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5" y="2"/>
                </a:cxn>
                <a:cxn ang="0">
                  <a:pos x="7" y="2"/>
                </a:cxn>
                <a:cxn ang="0">
                  <a:pos x="10" y="2"/>
                </a:cxn>
                <a:cxn ang="0">
                  <a:pos x="14" y="2"/>
                </a:cxn>
              </a:cxnLst>
              <a:rect l="0" t="0" r="r" b="b"/>
              <a:pathLst>
                <a:path w="17" h="7">
                  <a:moveTo>
                    <a:pt x="14" y="2"/>
                  </a:moveTo>
                  <a:lnTo>
                    <a:pt x="17" y="2"/>
                  </a:lnTo>
                  <a:lnTo>
                    <a:pt x="17" y="2"/>
                  </a:lnTo>
                  <a:lnTo>
                    <a:pt x="14" y="4"/>
                  </a:lnTo>
                  <a:lnTo>
                    <a:pt x="12" y="4"/>
                  </a:lnTo>
                  <a:lnTo>
                    <a:pt x="10" y="7"/>
                  </a:lnTo>
                  <a:lnTo>
                    <a:pt x="3" y="4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2"/>
                  </a:lnTo>
                  <a:lnTo>
                    <a:pt x="7" y="2"/>
                  </a:lnTo>
                  <a:lnTo>
                    <a:pt x="10" y="2"/>
                  </a:lnTo>
                  <a:lnTo>
                    <a:pt x="14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5" name="Freeform 1084">
              <a:extLst>
                <a:ext uri="{FF2B5EF4-FFF2-40B4-BE49-F238E27FC236}">
                  <a16:creationId xmlns:a16="http://schemas.microsoft.com/office/drawing/2014/main" id="{DF2ACFE1-3691-6244-8E3B-519FF12D95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4910" y="3868054"/>
              <a:ext cx="38757" cy="19355"/>
            </a:xfrm>
            <a:custGeom>
              <a:avLst/>
              <a:gdLst/>
              <a:ahLst/>
              <a:cxnLst>
                <a:cxn ang="0">
                  <a:pos x="14" y="2"/>
                </a:cxn>
                <a:cxn ang="0">
                  <a:pos x="17" y="2"/>
                </a:cxn>
                <a:cxn ang="0">
                  <a:pos x="17" y="2"/>
                </a:cxn>
                <a:cxn ang="0">
                  <a:pos x="14" y="4"/>
                </a:cxn>
                <a:cxn ang="0">
                  <a:pos x="12" y="4"/>
                </a:cxn>
                <a:cxn ang="0">
                  <a:pos x="10" y="7"/>
                </a:cxn>
                <a:cxn ang="0">
                  <a:pos x="3" y="4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5" y="2"/>
                </a:cxn>
                <a:cxn ang="0">
                  <a:pos x="7" y="2"/>
                </a:cxn>
                <a:cxn ang="0">
                  <a:pos x="10" y="2"/>
                </a:cxn>
                <a:cxn ang="0">
                  <a:pos x="14" y="2"/>
                </a:cxn>
              </a:cxnLst>
              <a:rect l="0" t="0" r="r" b="b"/>
              <a:pathLst>
                <a:path w="17" h="7">
                  <a:moveTo>
                    <a:pt x="14" y="2"/>
                  </a:moveTo>
                  <a:lnTo>
                    <a:pt x="17" y="2"/>
                  </a:lnTo>
                  <a:lnTo>
                    <a:pt x="17" y="2"/>
                  </a:lnTo>
                  <a:lnTo>
                    <a:pt x="14" y="4"/>
                  </a:lnTo>
                  <a:lnTo>
                    <a:pt x="12" y="4"/>
                  </a:lnTo>
                  <a:lnTo>
                    <a:pt x="10" y="7"/>
                  </a:lnTo>
                  <a:lnTo>
                    <a:pt x="3" y="4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2"/>
                  </a:lnTo>
                  <a:lnTo>
                    <a:pt x="7" y="2"/>
                  </a:lnTo>
                  <a:lnTo>
                    <a:pt x="10" y="2"/>
                  </a:lnTo>
                  <a:lnTo>
                    <a:pt x="14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6" name="Freeform 1091">
              <a:extLst>
                <a:ext uri="{FF2B5EF4-FFF2-40B4-BE49-F238E27FC236}">
                  <a16:creationId xmlns:a16="http://schemas.microsoft.com/office/drawing/2014/main" id="{D1463517-46CE-1F45-A6EE-DE63DD57C6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7318" y="2325180"/>
              <a:ext cx="98030" cy="312446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17" y="5"/>
                </a:cxn>
                <a:cxn ang="0">
                  <a:pos x="19" y="12"/>
                </a:cxn>
                <a:cxn ang="0">
                  <a:pos x="24" y="21"/>
                </a:cxn>
                <a:cxn ang="0">
                  <a:pos x="22" y="28"/>
                </a:cxn>
                <a:cxn ang="0">
                  <a:pos x="22" y="31"/>
                </a:cxn>
                <a:cxn ang="0">
                  <a:pos x="22" y="35"/>
                </a:cxn>
                <a:cxn ang="0">
                  <a:pos x="24" y="38"/>
                </a:cxn>
                <a:cxn ang="0">
                  <a:pos x="26" y="42"/>
                </a:cxn>
                <a:cxn ang="0">
                  <a:pos x="29" y="52"/>
                </a:cxn>
                <a:cxn ang="0">
                  <a:pos x="33" y="64"/>
                </a:cxn>
                <a:cxn ang="0">
                  <a:pos x="38" y="71"/>
                </a:cxn>
                <a:cxn ang="0">
                  <a:pos x="43" y="73"/>
                </a:cxn>
                <a:cxn ang="0">
                  <a:pos x="36" y="71"/>
                </a:cxn>
                <a:cxn ang="0">
                  <a:pos x="29" y="68"/>
                </a:cxn>
                <a:cxn ang="0">
                  <a:pos x="24" y="68"/>
                </a:cxn>
                <a:cxn ang="0">
                  <a:pos x="19" y="73"/>
                </a:cxn>
                <a:cxn ang="0">
                  <a:pos x="17" y="78"/>
                </a:cxn>
                <a:cxn ang="0">
                  <a:pos x="15" y="87"/>
                </a:cxn>
                <a:cxn ang="0">
                  <a:pos x="15" y="92"/>
                </a:cxn>
                <a:cxn ang="0">
                  <a:pos x="19" y="99"/>
                </a:cxn>
                <a:cxn ang="0">
                  <a:pos x="22" y="102"/>
                </a:cxn>
                <a:cxn ang="0">
                  <a:pos x="24" y="102"/>
                </a:cxn>
                <a:cxn ang="0">
                  <a:pos x="26" y="106"/>
                </a:cxn>
                <a:cxn ang="0">
                  <a:pos x="26" y="111"/>
                </a:cxn>
                <a:cxn ang="0">
                  <a:pos x="17" y="104"/>
                </a:cxn>
                <a:cxn ang="0">
                  <a:pos x="12" y="104"/>
                </a:cxn>
                <a:cxn ang="0">
                  <a:pos x="7" y="113"/>
                </a:cxn>
                <a:cxn ang="0">
                  <a:pos x="5" y="109"/>
                </a:cxn>
                <a:cxn ang="0">
                  <a:pos x="5" y="97"/>
                </a:cxn>
                <a:cxn ang="0">
                  <a:pos x="7" y="85"/>
                </a:cxn>
                <a:cxn ang="0">
                  <a:pos x="7" y="80"/>
                </a:cxn>
                <a:cxn ang="0">
                  <a:pos x="5" y="73"/>
                </a:cxn>
                <a:cxn ang="0">
                  <a:pos x="7" y="64"/>
                </a:cxn>
                <a:cxn ang="0">
                  <a:pos x="7" y="59"/>
                </a:cxn>
                <a:cxn ang="0">
                  <a:pos x="7" y="57"/>
                </a:cxn>
                <a:cxn ang="0">
                  <a:pos x="7" y="52"/>
                </a:cxn>
                <a:cxn ang="0">
                  <a:pos x="7" y="45"/>
                </a:cxn>
                <a:cxn ang="0">
                  <a:pos x="5" y="40"/>
                </a:cxn>
                <a:cxn ang="0">
                  <a:pos x="3" y="35"/>
                </a:cxn>
                <a:cxn ang="0">
                  <a:pos x="0" y="33"/>
                </a:cxn>
                <a:cxn ang="0">
                  <a:pos x="0" y="28"/>
                </a:cxn>
                <a:cxn ang="0">
                  <a:pos x="3" y="19"/>
                </a:cxn>
                <a:cxn ang="0">
                  <a:pos x="3" y="14"/>
                </a:cxn>
                <a:cxn ang="0">
                  <a:pos x="7" y="12"/>
                </a:cxn>
                <a:cxn ang="0">
                  <a:pos x="10" y="14"/>
                </a:cxn>
                <a:cxn ang="0">
                  <a:pos x="12" y="12"/>
                </a:cxn>
                <a:cxn ang="0">
                  <a:pos x="12" y="9"/>
                </a:cxn>
                <a:cxn ang="0">
                  <a:pos x="15" y="9"/>
                </a:cxn>
                <a:cxn ang="0">
                  <a:pos x="12" y="5"/>
                </a:cxn>
                <a:cxn ang="0">
                  <a:pos x="10" y="2"/>
                </a:cxn>
                <a:cxn ang="0">
                  <a:pos x="12" y="2"/>
                </a:cxn>
              </a:cxnLst>
              <a:rect l="0" t="0" r="r" b="b"/>
              <a:pathLst>
                <a:path w="43" h="113">
                  <a:moveTo>
                    <a:pt x="15" y="0"/>
                  </a:moveTo>
                  <a:lnTo>
                    <a:pt x="15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9" y="9"/>
                  </a:lnTo>
                  <a:lnTo>
                    <a:pt x="19" y="12"/>
                  </a:lnTo>
                  <a:lnTo>
                    <a:pt x="22" y="16"/>
                  </a:lnTo>
                  <a:lnTo>
                    <a:pt x="24" y="21"/>
                  </a:lnTo>
                  <a:lnTo>
                    <a:pt x="24" y="24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22" y="31"/>
                  </a:lnTo>
                  <a:lnTo>
                    <a:pt x="22" y="33"/>
                  </a:lnTo>
                  <a:lnTo>
                    <a:pt x="22" y="35"/>
                  </a:lnTo>
                  <a:lnTo>
                    <a:pt x="22" y="38"/>
                  </a:lnTo>
                  <a:lnTo>
                    <a:pt x="24" y="38"/>
                  </a:lnTo>
                  <a:lnTo>
                    <a:pt x="24" y="40"/>
                  </a:lnTo>
                  <a:lnTo>
                    <a:pt x="26" y="42"/>
                  </a:lnTo>
                  <a:lnTo>
                    <a:pt x="26" y="45"/>
                  </a:lnTo>
                  <a:lnTo>
                    <a:pt x="29" y="52"/>
                  </a:lnTo>
                  <a:lnTo>
                    <a:pt x="33" y="61"/>
                  </a:lnTo>
                  <a:lnTo>
                    <a:pt x="33" y="64"/>
                  </a:lnTo>
                  <a:lnTo>
                    <a:pt x="36" y="68"/>
                  </a:lnTo>
                  <a:lnTo>
                    <a:pt x="38" y="71"/>
                  </a:lnTo>
                  <a:lnTo>
                    <a:pt x="38" y="73"/>
                  </a:lnTo>
                  <a:lnTo>
                    <a:pt x="43" y="73"/>
                  </a:lnTo>
                  <a:lnTo>
                    <a:pt x="43" y="76"/>
                  </a:lnTo>
                  <a:lnTo>
                    <a:pt x="36" y="71"/>
                  </a:lnTo>
                  <a:lnTo>
                    <a:pt x="33" y="68"/>
                  </a:lnTo>
                  <a:lnTo>
                    <a:pt x="29" y="68"/>
                  </a:lnTo>
                  <a:lnTo>
                    <a:pt x="26" y="68"/>
                  </a:lnTo>
                  <a:lnTo>
                    <a:pt x="24" y="68"/>
                  </a:lnTo>
                  <a:lnTo>
                    <a:pt x="19" y="71"/>
                  </a:lnTo>
                  <a:lnTo>
                    <a:pt x="19" y="73"/>
                  </a:lnTo>
                  <a:lnTo>
                    <a:pt x="19" y="76"/>
                  </a:lnTo>
                  <a:lnTo>
                    <a:pt x="17" y="78"/>
                  </a:lnTo>
                  <a:lnTo>
                    <a:pt x="15" y="85"/>
                  </a:lnTo>
                  <a:lnTo>
                    <a:pt x="15" y="87"/>
                  </a:lnTo>
                  <a:lnTo>
                    <a:pt x="15" y="90"/>
                  </a:lnTo>
                  <a:lnTo>
                    <a:pt x="15" y="92"/>
                  </a:lnTo>
                  <a:lnTo>
                    <a:pt x="19" y="97"/>
                  </a:lnTo>
                  <a:lnTo>
                    <a:pt x="19" y="99"/>
                  </a:lnTo>
                  <a:lnTo>
                    <a:pt x="22" y="99"/>
                  </a:lnTo>
                  <a:lnTo>
                    <a:pt x="22" y="102"/>
                  </a:lnTo>
                  <a:lnTo>
                    <a:pt x="24" y="102"/>
                  </a:lnTo>
                  <a:lnTo>
                    <a:pt x="24" y="102"/>
                  </a:lnTo>
                  <a:lnTo>
                    <a:pt x="26" y="102"/>
                  </a:lnTo>
                  <a:lnTo>
                    <a:pt x="26" y="106"/>
                  </a:lnTo>
                  <a:lnTo>
                    <a:pt x="26" y="109"/>
                  </a:lnTo>
                  <a:lnTo>
                    <a:pt x="26" y="111"/>
                  </a:lnTo>
                  <a:lnTo>
                    <a:pt x="24" y="106"/>
                  </a:lnTo>
                  <a:lnTo>
                    <a:pt x="17" y="104"/>
                  </a:lnTo>
                  <a:lnTo>
                    <a:pt x="15" y="104"/>
                  </a:lnTo>
                  <a:lnTo>
                    <a:pt x="12" y="104"/>
                  </a:lnTo>
                  <a:lnTo>
                    <a:pt x="10" y="111"/>
                  </a:lnTo>
                  <a:lnTo>
                    <a:pt x="7" y="113"/>
                  </a:lnTo>
                  <a:lnTo>
                    <a:pt x="5" y="111"/>
                  </a:lnTo>
                  <a:lnTo>
                    <a:pt x="5" y="109"/>
                  </a:lnTo>
                  <a:lnTo>
                    <a:pt x="5" y="104"/>
                  </a:lnTo>
                  <a:lnTo>
                    <a:pt x="5" y="97"/>
                  </a:lnTo>
                  <a:lnTo>
                    <a:pt x="7" y="87"/>
                  </a:lnTo>
                  <a:lnTo>
                    <a:pt x="7" y="85"/>
                  </a:lnTo>
                  <a:lnTo>
                    <a:pt x="7" y="83"/>
                  </a:lnTo>
                  <a:lnTo>
                    <a:pt x="7" y="80"/>
                  </a:lnTo>
                  <a:lnTo>
                    <a:pt x="5" y="76"/>
                  </a:lnTo>
                  <a:lnTo>
                    <a:pt x="5" y="73"/>
                  </a:lnTo>
                  <a:lnTo>
                    <a:pt x="5" y="71"/>
                  </a:lnTo>
                  <a:lnTo>
                    <a:pt x="7" y="64"/>
                  </a:lnTo>
                  <a:lnTo>
                    <a:pt x="7" y="59"/>
                  </a:lnTo>
                  <a:lnTo>
                    <a:pt x="7" y="59"/>
                  </a:lnTo>
                  <a:lnTo>
                    <a:pt x="7" y="59"/>
                  </a:lnTo>
                  <a:lnTo>
                    <a:pt x="7" y="57"/>
                  </a:lnTo>
                  <a:lnTo>
                    <a:pt x="7" y="54"/>
                  </a:lnTo>
                  <a:lnTo>
                    <a:pt x="7" y="52"/>
                  </a:lnTo>
                  <a:lnTo>
                    <a:pt x="7" y="50"/>
                  </a:lnTo>
                  <a:lnTo>
                    <a:pt x="7" y="45"/>
                  </a:lnTo>
                  <a:lnTo>
                    <a:pt x="7" y="42"/>
                  </a:lnTo>
                  <a:lnTo>
                    <a:pt x="5" y="40"/>
                  </a:lnTo>
                  <a:lnTo>
                    <a:pt x="3" y="38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3" y="24"/>
                  </a:lnTo>
                  <a:lnTo>
                    <a:pt x="3" y="19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5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10" y="14"/>
                  </a:lnTo>
                  <a:lnTo>
                    <a:pt x="12" y="14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9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5" y="7"/>
                  </a:lnTo>
                  <a:lnTo>
                    <a:pt x="12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7" name="Freeform 1093">
              <a:extLst>
                <a:ext uri="{FF2B5EF4-FFF2-40B4-BE49-F238E27FC236}">
                  <a16:creationId xmlns:a16="http://schemas.microsoft.com/office/drawing/2014/main" id="{FC366AE4-23FD-F64C-BBB7-3CD25ED88F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2811" y="2300294"/>
              <a:ext cx="27358" cy="19355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4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5" y="7"/>
                </a:cxn>
                <a:cxn ang="0">
                  <a:pos x="7" y="7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0" y="0"/>
                </a:cxn>
                <a:cxn ang="0">
                  <a:pos x="5" y="0"/>
                </a:cxn>
                <a:cxn ang="0">
                  <a:pos x="3" y="2"/>
                </a:cxn>
                <a:cxn ang="0">
                  <a:pos x="0" y="4"/>
                </a:cxn>
              </a:cxnLst>
              <a:rect l="0" t="0" r="r" b="b"/>
              <a:pathLst>
                <a:path w="12" h="7">
                  <a:moveTo>
                    <a:pt x="0" y="4"/>
                  </a:moveTo>
                  <a:lnTo>
                    <a:pt x="0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7"/>
                  </a:lnTo>
                  <a:lnTo>
                    <a:pt x="7" y="7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5" y="0"/>
                  </a:lnTo>
                  <a:lnTo>
                    <a:pt x="3" y="2"/>
                  </a:lnTo>
                  <a:lnTo>
                    <a:pt x="0" y="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8" name="Freeform 1094">
              <a:extLst>
                <a:ext uri="{FF2B5EF4-FFF2-40B4-BE49-F238E27FC236}">
                  <a16:creationId xmlns:a16="http://schemas.microsoft.com/office/drawing/2014/main" id="{63F3CF26-C7C9-2F40-8633-19D568131FA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2811" y="2300294"/>
              <a:ext cx="27358" cy="19355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4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5" y="7"/>
                </a:cxn>
                <a:cxn ang="0">
                  <a:pos x="7" y="7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0" y="0"/>
                </a:cxn>
                <a:cxn ang="0">
                  <a:pos x="5" y="0"/>
                </a:cxn>
                <a:cxn ang="0">
                  <a:pos x="3" y="2"/>
                </a:cxn>
                <a:cxn ang="0">
                  <a:pos x="0" y="4"/>
                </a:cxn>
              </a:cxnLst>
              <a:rect l="0" t="0" r="r" b="b"/>
              <a:pathLst>
                <a:path w="12" h="7">
                  <a:moveTo>
                    <a:pt x="0" y="4"/>
                  </a:moveTo>
                  <a:lnTo>
                    <a:pt x="0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7"/>
                  </a:lnTo>
                  <a:lnTo>
                    <a:pt x="7" y="7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5" y="0"/>
                  </a:lnTo>
                  <a:lnTo>
                    <a:pt x="3" y="2"/>
                  </a:lnTo>
                  <a:lnTo>
                    <a:pt x="0" y="4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9" name="Freeform 1095">
              <a:extLst>
                <a:ext uri="{FF2B5EF4-FFF2-40B4-BE49-F238E27FC236}">
                  <a16:creationId xmlns:a16="http://schemas.microsoft.com/office/drawing/2014/main" id="{B1E55F72-E4D3-104B-A463-0773496DF7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30731" y="2148220"/>
              <a:ext cx="36476" cy="27651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2" y="0"/>
                </a:cxn>
                <a:cxn ang="0">
                  <a:pos x="5" y="3"/>
                </a:cxn>
                <a:cxn ang="0">
                  <a:pos x="2" y="3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0" y="10"/>
                </a:cxn>
                <a:cxn ang="0">
                  <a:pos x="5" y="7"/>
                </a:cxn>
                <a:cxn ang="0">
                  <a:pos x="9" y="5"/>
                </a:cxn>
                <a:cxn ang="0">
                  <a:pos x="14" y="5"/>
                </a:cxn>
                <a:cxn ang="0">
                  <a:pos x="16" y="3"/>
                </a:cxn>
                <a:cxn ang="0">
                  <a:pos x="16" y="0"/>
                </a:cxn>
                <a:cxn ang="0">
                  <a:pos x="14" y="0"/>
                </a:cxn>
                <a:cxn ang="0">
                  <a:pos x="14" y="0"/>
                </a:cxn>
              </a:cxnLst>
              <a:rect l="0" t="0" r="r" b="b"/>
              <a:pathLst>
                <a:path w="16" h="10">
                  <a:moveTo>
                    <a:pt x="14" y="0"/>
                  </a:moveTo>
                  <a:lnTo>
                    <a:pt x="12" y="0"/>
                  </a:lnTo>
                  <a:lnTo>
                    <a:pt x="5" y="3"/>
                  </a:lnTo>
                  <a:lnTo>
                    <a:pt x="2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0" y="10"/>
                  </a:lnTo>
                  <a:lnTo>
                    <a:pt x="5" y="7"/>
                  </a:lnTo>
                  <a:lnTo>
                    <a:pt x="9" y="5"/>
                  </a:lnTo>
                  <a:lnTo>
                    <a:pt x="14" y="5"/>
                  </a:lnTo>
                  <a:lnTo>
                    <a:pt x="16" y="3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0" name="Freeform 1097">
              <a:extLst>
                <a:ext uri="{FF2B5EF4-FFF2-40B4-BE49-F238E27FC236}">
                  <a16:creationId xmlns:a16="http://schemas.microsoft.com/office/drawing/2014/main" id="{7C5AF3DD-2B80-7344-867A-36DC8CEC54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4153" y="2455135"/>
              <a:ext cx="6839" cy="8295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3" y="0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1" name="Freeform 1098">
              <a:extLst>
                <a:ext uri="{FF2B5EF4-FFF2-40B4-BE49-F238E27FC236}">
                  <a16:creationId xmlns:a16="http://schemas.microsoft.com/office/drawing/2014/main" id="{3E3C647F-4DD9-D347-88F6-670459867A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4153" y="2455135"/>
              <a:ext cx="6839" cy="8295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3" y="0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2" name="Freeform 1099">
              <a:extLst>
                <a:ext uri="{FF2B5EF4-FFF2-40B4-BE49-F238E27FC236}">
                  <a16:creationId xmlns:a16="http://schemas.microsoft.com/office/drawing/2014/main" id="{39CB9D4F-6E5A-764B-B1B8-2FA1640D8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2235" y="2463431"/>
              <a:ext cx="27358" cy="24884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0" y="0"/>
                </a:cxn>
                <a:cxn ang="0">
                  <a:pos x="7" y="4"/>
                </a:cxn>
                <a:cxn ang="0">
                  <a:pos x="5" y="4"/>
                </a:cxn>
                <a:cxn ang="0">
                  <a:pos x="5" y="4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0" y="7"/>
                </a:cxn>
                <a:cxn ang="0">
                  <a:pos x="0" y="9"/>
                </a:cxn>
                <a:cxn ang="0">
                  <a:pos x="3" y="9"/>
                </a:cxn>
                <a:cxn ang="0">
                  <a:pos x="5" y="7"/>
                </a:cxn>
                <a:cxn ang="0">
                  <a:pos x="7" y="7"/>
                </a:cxn>
                <a:cxn ang="0">
                  <a:pos x="10" y="4"/>
                </a:cxn>
                <a:cxn ang="0">
                  <a:pos x="12" y="4"/>
                </a:cxn>
                <a:cxn ang="0">
                  <a:pos x="12" y="2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0"/>
                </a:cxn>
              </a:cxnLst>
              <a:rect l="0" t="0" r="r" b="b"/>
              <a:pathLst>
                <a:path w="12" h="9">
                  <a:moveTo>
                    <a:pt x="12" y="0"/>
                  </a:moveTo>
                  <a:lnTo>
                    <a:pt x="10" y="0"/>
                  </a:lnTo>
                  <a:lnTo>
                    <a:pt x="7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0" y="7"/>
                  </a:lnTo>
                  <a:lnTo>
                    <a:pt x="0" y="9"/>
                  </a:lnTo>
                  <a:lnTo>
                    <a:pt x="3" y="9"/>
                  </a:lnTo>
                  <a:lnTo>
                    <a:pt x="5" y="7"/>
                  </a:lnTo>
                  <a:lnTo>
                    <a:pt x="7" y="7"/>
                  </a:lnTo>
                  <a:lnTo>
                    <a:pt x="10" y="4"/>
                  </a:lnTo>
                  <a:lnTo>
                    <a:pt x="12" y="4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3" name="Freeform 1101">
              <a:extLst>
                <a:ext uri="{FF2B5EF4-FFF2-40B4-BE49-F238E27FC236}">
                  <a16:creationId xmlns:a16="http://schemas.microsoft.com/office/drawing/2014/main" id="{B97BBB0D-C595-0A4B-A884-B582CEA1E1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61717" y="2502140"/>
              <a:ext cx="11399" cy="1106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2" y="4"/>
                </a:cxn>
                <a:cxn ang="0">
                  <a:pos x="2" y="2"/>
                </a:cxn>
                <a:cxn ang="0">
                  <a:pos x="5" y="0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2" y="4"/>
                  </a:lnTo>
                  <a:lnTo>
                    <a:pt x="2" y="2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4" name="Freeform 1102">
              <a:extLst>
                <a:ext uri="{FF2B5EF4-FFF2-40B4-BE49-F238E27FC236}">
                  <a16:creationId xmlns:a16="http://schemas.microsoft.com/office/drawing/2014/main" id="{2AA3D6E9-5F4B-5F48-BBA1-FB3474606B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61717" y="2502140"/>
              <a:ext cx="11399" cy="1106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2" y="4"/>
                </a:cxn>
                <a:cxn ang="0">
                  <a:pos x="2" y="2"/>
                </a:cxn>
                <a:cxn ang="0">
                  <a:pos x="5" y="0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2" y="4"/>
                  </a:lnTo>
                  <a:lnTo>
                    <a:pt x="2" y="2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5" name="Rectangle 1103">
              <a:extLst>
                <a:ext uri="{FF2B5EF4-FFF2-40B4-BE49-F238E27FC236}">
                  <a16:creationId xmlns:a16="http://schemas.microsoft.com/office/drawing/2014/main" id="{211A55E0-246C-204D-A48C-9B03ED260A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50319" y="2527024"/>
              <a:ext cx="2280" cy="8295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6" name="Rectangle 1104">
              <a:extLst>
                <a:ext uri="{FF2B5EF4-FFF2-40B4-BE49-F238E27FC236}">
                  <a16:creationId xmlns:a16="http://schemas.microsoft.com/office/drawing/2014/main" id="{C895B5B6-AC8E-D740-BD64-FC20334731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50319" y="2527024"/>
              <a:ext cx="2280" cy="8295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7" name="Freeform 1105">
              <a:extLst>
                <a:ext uri="{FF2B5EF4-FFF2-40B4-BE49-F238E27FC236}">
                  <a16:creationId xmlns:a16="http://schemas.microsoft.com/office/drawing/2014/main" id="{96208C75-ABC4-094B-B317-CB601E184F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9647" y="2593384"/>
              <a:ext cx="11399" cy="1382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2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5" y="2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8" name="Freeform 1106">
              <a:extLst>
                <a:ext uri="{FF2B5EF4-FFF2-40B4-BE49-F238E27FC236}">
                  <a16:creationId xmlns:a16="http://schemas.microsoft.com/office/drawing/2014/main" id="{2DF73073-D7C4-8649-B547-09561ED295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9647" y="2593384"/>
              <a:ext cx="11399" cy="1382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2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5" y="2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9" name="Freeform 1107">
              <a:extLst>
                <a:ext uri="{FF2B5EF4-FFF2-40B4-BE49-F238E27FC236}">
                  <a16:creationId xmlns:a16="http://schemas.microsoft.com/office/drawing/2014/main" id="{E82C430B-4168-444B-86C3-58653358D2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1252" y="2626566"/>
              <a:ext cx="25077" cy="24884"/>
            </a:xfrm>
            <a:custGeom>
              <a:avLst/>
              <a:gdLst/>
              <a:ahLst/>
              <a:cxnLst>
                <a:cxn ang="0">
                  <a:pos x="11" y="2"/>
                </a:cxn>
                <a:cxn ang="0">
                  <a:pos x="11" y="2"/>
                </a:cxn>
                <a:cxn ang="0">
                  <a:pos x="4" y="7"/>
                </a:cxn>
                <a:cxn ang="0">
                  <a:pos x="2" y="9"/>
                </a:cxn>
                <a:cxn ang="0">
                  <a:pos x="0" y="9"/>
                </a:cxn>
                <a:cxn ang="0">
                  <a:pos x="0" y="7"/>
                </a:cxn>
                <a:cxn ang="0">
                  <a:pos x="7" y="2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11" y="2"/>
                </a:cxn>
              </a:cxnLst>
              <a:rect l="0" t="0" r="r" b="b"/>
              <a:pathLst>
                <a:path w="11" h="9">
                  <a:moveTo>
                    <a:pt x="11" y="2"/>
                  </a:moveTo>
                  <a:lnTo>
                    <a:pt x="11" y="2"/>
                  </a:lnTo>
                  <a:lnTo>
                    <a:pt x="4" y="7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7" y="2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0" name="Freeform 1109">
              <a:extLst>
                <a:ext uri="{FF2B5EF4-FFF2-40B4-BE49-F238E27FC236}">
                  <a16:creationId xmlns:a16="http://schemas.microsoft.com/office/drawing/2014/main" id="{BB17A6AD-F211-4140-8F13-775346A4C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6021" y="2651449"/>
              <a:ext cx="52434" cy="38710"/>
            </a:xfrm>
            <a:custGeom>
              <a:avLst/>
              <a:gdLst/>
              <a:ahLst/>
              <a:cxnLst>
                <a:cxn ang="0">
                  <a:pos x="23" y="2"/>
                </a:cxn>
                <a:cxn ang="0">
                  <a:pos x="23" y="2"/>
                </a:cxn>
                <a:cxn ang="0">
                  <a:pos x="23" y="2"/>
                </a:cxn>
                <a:cxn ang="0">
                  <a:pos x="21" y="5"/>
                </a:cxn>
                <a:cxn ang="0">
                  <a:pos x="11" y="10"/>
                </a:cxn>
                <a:cxn ang="0">
                  <a:pos x="9" y="10"/>
                </a:cxn>
                <a:cxn ang="0">
                  <a:pos x="9" y="10"/>
                </a:cxn>
                <a:cxn ang="0">
                  <a:pos x="7" y="12"/>
                </a:cxn>
                <a:cxn ang="0">
                  <a:pos x="4" y="12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2" y="10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9" y="5"/>
                </a:cxn>
                <a:cxn ang="0">
                  <a:pos x="11" y="5"/>
                </a:cxn>
                <a:cxn ang="0">
                  <a:pos x="11" y="2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6" y="5"/>
                </a:cxn>
                <a:cxn ang="0">
                  <a:pos x="18" y="2"/>
                </a:cxn>
                <a:cxn ang="0">
                  <a:pos x="21" y="0"/>
                </a:cxn>
                <a:cxn ang="0">
                  <a:pos x="23" y="0"/>
                </a:cxn>
                <a:cxn ang="0">
                  <a:pos x="23" y="2"/>
                </a:cxn>
                <a:cxn ang="0">
                  <a:pos x="23" y="2"/>
                </a:cxn>
              </a:cxnLst>
              <a:rect l="0" t="0" r="r" b="b"/>
              <a:pathLst>
                <a:path w="23" h="14">
                  <a:moveTo>
                    <a:pt x="23" y="2"/>
                  </a:moveTo>
                  <a:lnTo>
                    <a:pt x="23" y="2"/>
                  </a:lnTo>
                  <a:lnTo>
                    <a:pt x="23" y="2"/>
                  </a:lnTo>
                  <a:lnTo>
                    <a:pt x="21" y="5"/>
                  </a:lnTo>
                  <a:lnTo>
                    <a:pt x="11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7" y="12"/>
                  </a:lnTo>
                  <a:lnTo>
                    <a:pt x="4" y="12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7" y="7"/>
                  </a:lnTo>
                  <a:lnTo>
                    <a:pt x="7" y="7"/>
                  </a:lnTo>
                  <a:lnTo>
                    <a:pt x="9" y="5"/>
                  </a:lnTo>
                  <a:lnTo>
                    <a:pt x="11" y="5"/>
                  </a:lnTo>
                  <a:lnTo>
                    <a:pt x="11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6" y="5"/>
                  </a:lnTo>
                  <a:lnTo>
                    <a:pt x="18" y="2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3" y="2"/>
                  </a:lnTo>
                  <a:lnTo>
                    <a:pt x="23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1" name="Freeform 1111">
              <a:extLst>
                <a:ext uri="{FF2B5EF4-FFF2-40B4-BE49-F238E27FC236}">
                  <a16:creationId xmlns:a16="http://schemas.microsoft.com/office/drawing/2014/main" id="{CED42DEE-2D29-374E-BD4A-3596219B7A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0062" y="2717810"/>
              <a:ext cx="9120" cy="553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4" y="0"/>
                </a:cxn>
              </a:cxnLst>
              <a:rect l="0" t="0" r="r" b="b"/>
              <a:pathLst>
                <a:path w="4" h="2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2" name="Freeform 1112">
              <a:extLst>
                <a:ext uri="{FF2B5EF4-FFF2-40B4-BE49-F238E27FC236}">
                  <a16:creationId xmlns:a16="http://schemas.microsoft.com/office/drawing/2014/main" id="{7BDA8787-1ACE-594D-BC25-C6EE65AB0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0062" y="2717810"/>
              <a:ext cx="9120" cy="553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4" y="0"/>
                </a:cxn>
              </a:cxnLst>
              <a:rect l="0" t="0" r="r" b="b"/>
              <a:pathLst>
                <a:path w="4" h="2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4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3" name="Freeform 1113">
              <a:extLst>
                <a:ext uri="{FF2B5EF4-FFF2-40B4-BE49-F238E27FC236}">
                  <a16:creationId xmlns:a16="http://schemas.microsoft.com/office/drawing/2014/main" id="{F111DB3F-3839-4347-BFFD-273620A1B3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5865" y="2690161"/>
              <a:ext cx="27358" cy="33181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10" y="5"/>
                </a:cxn>
                <a:cxn ang="0">
                  <a:pos x="3" y="10"/>
                </a:cxn>
                <a:cxn ang="0">
                  <a:pos x="0" y="12"/>
                </a:cxn>
                <a:cxn ang="0">
                  <a:pos x="0" y="10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10" y="0"/>
                </a:cxn>
              </a:cxnLst>
              <a:rect l="0" t="0" r="r" b="b"/>
              <a:pathLst>
                <a:path w="12" h="12">
                  <a:moveTo>
                    <a:pt x="10" y="0"/>
                  </a:move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0" y="5"/>
                  </a:lnTo>
                  <a:lnTo>
                    <a:pt x="3" y="10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7" y="3"/>
                  </a:lnTo>
                  <a:lnTo>
                    <a:pt x="7" y="3"/>
                  </a:lnTo>
                  <a:lnTo>
                    <a:pt x="1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4" name="Freeform 1114">
              <a:extLst>
                <a:ext uri="{FF2B5EF4-FFF2-40B4-BE49-F238E27FC236}">
                  <a16:creationId xmlns:a16="http://schemas.microsoft.com/office/drawing/2014/main" id="{4D1A507A-EA16-4C46-8B0C-7BF037B061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5865" y="2690161"/>
              <a:ext cx="27358" cy="33181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10" y="5"/>
                </a:cxn>
                <a:cxn ang="0">
                  <a:pos x="3" y="10"/>
                </a:cxn>
                <a:cxn ang="0">
                  <a:pos x="0" y="12"/>
                </a:cxn>
                <a:cxn ang="0">
                  <a:pos x="0" y="10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10" y="0"/>
                </a:cxn>
              </a:cxnLst>
              <a:rect l="0" t="0" r="r" b="b"/>
              <a:pathLst>
                <a:path w="12" h="12">
                  <a:moveTo>
                    <a:pt x="10" y="0"/>
                  </a:move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0" y="5"/>
                  </a:lnTo>
                  <a:lnTo>
                    <a:pt x="3" y="10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7" y="3"/>
                  </a:lnTo>
                  <a:lnTo>
                    <a:pt x="7" y="3"/>
                  </a:lnTo>
                  <a:lnTo>
                    <a:pt x="1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5" name="Freeform 1115">
              <a:extLst>
                <a:ext uri="{FF2B5EF4-FFF2-40B4-BE49-F238E27FC236}">
                  <a16:creationId xmlns:a16="http://schemas.microsoft.com/office/drawing/2014/main" id="{605C14DD-BE27-384E-96B6-137218E59E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5964" y="2291999"/>
              <a:ext cx="20518" cy="1935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7" y="5"/>
                </a:cxn>
                <a:cxn ang="0">
                  <a:pos x="9" y="5"/>
                </a:cxn>
                <a:cxn ang="0">
                  <a:pos x="9" y="7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5" y="7"/>
                </a:cxn>
                <a:cxn ang="0">
                  <a:pos x="2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9" h="7">
                  <a:moveTo>
                    <a:pt x="2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5"/>
                  </a:lnTo>
                  <a:lnTo>
                    <a:pt x="9" y="5"/>
                  </a:lnTo>
                  <a:lnTo>
                    <a:pt x="9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7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6" name="Freeform 1116">
              <a:extLst>
                <a:ext uri="{FF2B5EF4-FFF2-40B4-BE49-F238E27FC236}">
                  <a16:creationId xmlns:a16="http://schemas.microsoft.com/office/drawing/2014/main" id="{0A68CB27-0BA6-A240-A3C4-2C7D92C89E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5964" y="2291999"/>
              <a:ext cx="20518" cy="1935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7" y="5"/>
                </a:cxn>
                <a:cxn ang="0">
                  <a:pos x="9" y="5"/>
                </a:cxn>
                <a:cxn ang="0">
                  <a:pos x="9" y="7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5" y="7"/>
                </a:cxn>
                <a:cxn ang="0">
                  <a:pos x="2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9" h="7">
                  <a:moveTo>
                    <a:pt x="2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5"/>
                  </a:lnTo>
                  <a:lnTo>
                    <a:pt x="9" y="5"/>
                  </a:lnTo>
                  <a:lnTo>
                    <a:pt x="9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7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7" name="Freeform 1117">
              <a:extLst>
                <a:ext uri="{FF2B5EF4-FFF2-40B4-BE49-F238E27FC236}">
                  <a16:creationId xmlns:a16="http://schemas.microsoft.com/office/drawing/2014/main" id="{282D1264-869F-124D-8ABF-0B50BB735C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9279" y="2305824"/>
              <a:ext cx="15958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5" y="2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5" y="5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5" y="2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2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8" name="Freeform 1118">
              <a:extLst>
                <a:ext uri="{FF2B5EF4-FFF2-40B4-BE49-F238E27FC236}">
                  <a16:creationId xmlns:a16="http://schemas.microsoft.com/office/drawing/2014/main" id="{4C717060-090F-B449-B2A1-FDC09FF81A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9279" y="2305824"/>
              <a:ext cx="15958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5" y="2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5" y="5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5" y="2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2"/>
                  </a:lnTo>
                  <a:lnTo>
                    <a:pt x="2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9" name="Freeform 1129">
              <a:extLst>
                <a:ext uri="{FF2B5EF4-FFF2-40B4-BE49-F238E27FC236}">
                  <a16:creationId xmlns:a16="http://schemas.microsoft.com/office/drawing/2014/main" id="{0957A280-17E6-DE4D-AEEA-5E2D97263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4689" y="1396137"/>
              <a:ext cx="189220" cy="60831"/>
            </a:xfrm>
            <a:custGeom>
              <a:avLst/>
              <a:gdLst/>
              <a:ahLst/>
              <a:cxnLst>
                <a:cxn ang="0">
                  <a:pos x="12" y="15"/>
                </a:cxn>
                <a:cxn ang="0">
                  <a:pos x="15" y="12"/>
                </a:cxn>
                <a:cxn ang="0">
                  <a:pos x="17" y="10"/>
                </a:cxn>
                <a:cxn ang="0">
                  <a:pos x="24" y="10"/>
                </a:cxn>
                <a:cxn ang="0">
                  <a:pos x="22" y="8"/>
                </a:cxn>
                <a:cxn ang="0">
                  <a:pos x="24" y="8"/>
                </a:cxn>
                <a:cxn ang="0">
                  <a:pos x="24" y="8"/>
                </a:cxn>
                <a:cxn ang="0">
                  <a:pos x="26" y="5"/>
                </a:cxn>
                <a:cxn ang="0">
                  <a:pos x="26" y="5"/>
                </a:cxn>
                <a:cxn ang="0">
                  <a:pos x="31" y="3"/>
                </a:cxn>
                <a:cxn ang="0">
                  <a:pos x="31" y="3"/>
                </a:cxn>
                <a:cxn ang="0">
                  <a:pos x="33" y="3"/>
                </a:cxn>
                <a:cxn ang="0">
                  <a:pos x="38" y="5"/>
                </a:cxn>
                <a:cxn ang="0">
                  <a:pos x="38" y="3"/>
                </a:cxn>
                <a:cxn ang="0">
                  <a:pos x="48" y="3"/>
                </a:cxn>
                <a:cxn ang="0">
                  <a:pos x="50" y="3"/>
                </a:cxn>
                <a:cxn ang="0">
                  <a:pos x="52" y="3"/>
                </a:cxn>
                <a:cxn ang="0">
                  <a:pos x="50" y="5"/>
                </a:cxn>
                <a:cxn ang="0">
                  <a:pos x="48" y="5"/>
                </a:cxn>
                <a:cxn ang="0">
                  <a:pos x="52" y="5"/>
                </a:cxn>
                <a:cxn ang="0">
                  <a:pos x="55" y="5"/>
                </a:cxn>
                <a:cxn ang="0">
                  <a:pos x="57" y="5"/>
                </a:cxn>
                <a:cxn ang="0">
                  <a:pos x="59" y="5"/>
                </a:cxn>
                <a:cxn ang="0">
                  <a:pos x="62" y="5"/>
                </a:cxn>
                <a:cxn ang="0">
                  <a:pos x="64" y="5"/>
                </a:cxn>
                <a:cxn ang="0">
                  <a:pos x="64" y="8"/>
                </a:cxn>
                <a:cxn ang="0">
                  <a:pos x="67" y="8"/>
                </a:cxn>
                <a:cxn ang="0">
                  <a:pos x="69" y="8"/>
                </a:cxn>
                <a:cxn ang="0">
                  <a:pos x="74" y="10"/>
                </a:cxn>
                <a:cxn ang="0">
                  <a:pos x="83" y="10"/>
                </a:cxn>
                <a:cxn ang="0">
                  <a:pos x="83" y="12"/>
                </a:cxn>
                <a:cxn ang="0">
                  <a:pos x="83" y="12"/>
                </a:cxn>
                <a:cxn ang="0">
                  <a:pos x="78" y="17"/>
                </a:cxn>
                <a:cxn ang="0">
                  <a:pos x="74" y="17"/>
                </a:cxn>
                <a:cxn ang="0">
                  <a:pos x="59" y="17"/>
                </a:cxn>
                <a:cxn ang="0">
                  <a:pos x="55" y="17"/>
                </a:cxn>
                <a:cxn ang="0">
                  <a:pos x="50" y="17"/>
                </a:cxn>
                <a:cxn ang="0">
                  <a:pos x="48" y="19"/>
                </a:cxn>
                <a:cxn ang="0">
                  <a:pos x="38" y="17"/>
                </a:cxn>
                <a:cxn ang="0">
                  <a:pos x="33" y="17"/>
                </a:cxn>
                <a:cxn ang="0">
                  <a:pos x="24" y="19"/>
                </a:cxn>
                <a:cxn ang="0">
                  <a:pos x="19" y="19"/>
                </a:cxn>
                <a:cxn ang="0">
                  <a:pos x="10" y="22"/>
                </a:cxn>
                <a:cxn ang="0">
                  <a:pos x="3" y="22"/>
                </a:cxn>
                <a:cxn ang="0">
                  <a:pos x="5" y="19"/>
                </a:cxn>
                <a:cxn ang="0">
                  <a:pos x="0" y="19"/>
                </a:cxn>
                <a:cxn ang="0">
                  <a:pos x="3" y="17"/>
                </a:cxn>
                <a:cxn ang="0">
                  <a:pos x="10" y="15"/>
                </a:cxn>
              </a:cxnLst>
              <a:rect l="0" t="0" r="r" b="b"/>
              <a:pathLst>
                <a:path w="83" h="22">
                  <a:moveTo>
                    <a:pt x="10" y="15"/>
                  </a:moveTo>
                  <a:lnTo>
                    <a:pt x="12" y="15"/>
                  </a:lnTo>
                  <a:lnTo>
                    <a:pt x="12" y="15"/>
                  </a:lnTo>
                  <a:lnTo>
                    <a:pt x="15" y="12"/>
                  </a:lnTo>
                  <a:lnTo>
                    <a:pt x="12" y="12"/>
                  </a:lnTo>
                  <a:lnTo>
                    <a:pt x="17" y="10"/>
                  </a:lnTo>
                  <a:lnTo>
                    <a:pt x="22" y="10"/>
                  </a:lnTo>
                  <a:lnTo>
                    <a:pt x="24" y="10"/>
                  </a:lnTo>
                  <a:lnTo>
                    <a:pt x="22" y="10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4" y="8"/>
                  </a:lnTo>
                  <a:lnTo>
                    <a:pt x="26" y="8"/>
                  </a:lnTo>
                  <a:lnTo>
                    <a:pt x="24" y="8"/>
                  </a:lnTo>
                  <a:lnTo>
                    <a:pt x="24" y="5"/>
                  </a:lnTo>
                  <a:lnTo>
                    <a:pt x="26" y="5"/>
                  </a:lnTo>
                  <a:lnTo>
                    <a:pt x="29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6" y="3"/>
                  </a:lnTo>
                  <a:lnTo>
                    <a:pt x="38" y="5"/>
                  </a:lnTo>
                  <a:lnTo>
                    <a:pt x="41" y="3"/>
                  </a:lnTo>
                  <a:lnTo>
                    <a:pt x="38" y="3"/>
                  </a:lnTo>
                  <a:lnTo>
                    <a:pt x="41" y="0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50" y="3"/>
                  </a:lnTo>
                  <a:lnTo>
                    <a:pt x="50" y="3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48" y="5"/>
                  </a:lnTo>
                  <a:lnTo>
                    <a:pt x="48" y="8"/>
                  </a:lnTo>
                  <a:lnTo>
                    <a:pt x="52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7" y="5"/>
                  </a:lnTo>
                  <a:lnTo>
                    <a:pt x="59" y="5"/>
                  </a:lnTo>
                  <a:lnTo>
                    <a:pt x="59" y="5"/>
                  </a:lnTo>
                  <a:lnTo>
                    <a:pt x="62" y="5"/>
                  </a:lnTo>
                  <a:lnTo>
                    <a:pt x="62" y="5"/>
                  </a:lnTo>
                  <a:lnTo>
                    <a:pt x="64" y="5"/>
                  </a:lnTo>
                  <a:lnTo>
                    <a:pt x="64" y="5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7" y="8"/>
                  </a:lnTo>
                  <a:lnTo>
                    <a:pt x="67" y="8"/>
                  </a:lnTo>
                  <a:lnTo>
                    <a:pt x="67" y="8"/>
                  </a:lnTo>
                  <a:lnTo>
                    <a:pt x="69" y="8"/>
                  </a:lnTo>
                  <a:lnTo>
                    <a:pt x="71" y="8"/>
                  </a:lnTo>
                  <a:lnTo>
                    <a:pt x="74" y="10"/>
                  </a:lnTo>
                  <a:lnTo>
                    <a:pt x="81" y="10"/>
                  </a:lnTo>
                  <a:lnTo>
                    <a:pt x="83" y="10"/>
                  </a:lnTo>
                  <a:lnTo>
                    <a:pt x="83" y="12"/>
                  </a:lnTo>
                  <a:lnTo>
                    <a:pt x="83" y="12"/>
                  </a:lnTo>
                  <a:lnTo>
                    <a:pt x="83" y="12"/>
                  </a:lnTo>
                  <a:lnTo>
                    <a:pt x="83" y="12"/>
                  </a:lnTo>
                  <a:lnTo>
                    <a:pt x="83" y="15"/>
                  </a:lnTo>
                  <a:lnTo>
                    <a:pt x="78" y="17"/>
                  </a:lnTo>
                  <a:lnTo>
                    <a:pt x="76" y="17"/>
                  </a:lnTo>
                  <a:lnTo>
                    <a:pt x="74" y="17"/>
                  </a:lnTo>
                  <a:lnTo>
                    <a:pt x="69" y="17"/>
                  </a:lnTo>
                  <a:lnTo>
                    <a:pt x="59" y="17"/>
                  </a:lnTo>
                  <a:lnTo>
                    <a:pt x="57" y="17"/>
                  </a:lnTo>
                  <a:lnTo>
                    <a:pt x="55" y="17"/>
                  </a:lnTo>
                  <a:lnTo>
                    <a:pt x="50" y="17"/>
                  </a:lnTo>
                  <a:lnTo>
                    <a:pt x="50" y="17"/>
                  </a:lnTo>
                  <a:lnTo>
                    <a:pt x="50" y="17"/>
                  </a:lnTo>
                  <a:lnTo>
                    <a:pt x="48" y="19"/>
                  </a:lnTo>
                  <a:lnTo>
                    <a:pt x="43" y="17"/>
                  </a:lnTo>
                  <a:lnTo>
                    <a:pt x="38" y="17"/>
                  </a:lnTo>
                  <a:lnTo>
                    <a:pt x="36" y="17"/>
                  </a:lnTo>
                  <a:lnTo>
                    <a:pt x="33" y="17"/>
                  </a:lnTo>
                  <a:lnTo>
                    <a:pt x="24" y="17"/>
                  </a:lnTo>
                  <a:lnTo>
                    <a:pt x="24" y="19"/>
                  </a:lnTo>
                  <a:lnTo>
                    <a:pt x="22" y="19"/>
                  </a:lnTo>
                  <a:lnTo>
                    <a:pt x="19" y="19"/>
                  </a:lnTo>
                  <a:lnTo>
                    <a:pt x="15" y="19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0" y="19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0" name="Freeform 1181">
              <a:extLst>
                <a:ext uri="{FF2B5EF4-FFF2-40B4-BE49-F238E27FC236}">
                  <a16:creationId xmlns:a16="http://schemas.microsoft.com/office/drawing/2014/main" id="{686FA045-103A-FB44-8382-B2496017AC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5636" y="1625633"/>
              <a:ext cx="189220" cy="10507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50" y="0"/>
                </a:cxn>
                <a:cxn ang="0">
                  <a:pos x="59" y="0"/>
                </a:cxn>
                <a:cxn ang="0">
                  <a:pos x="69" y="3"/>
                </a:cxn>
                <a:cxn ang="0">
                  <a:pos x="66" y="5"/>
                </a:cxn>
                <a:cxn ang="0">
                  <a:pos x="57" y="5"/>
                </a:cxn>
                <a:cxn ang="0">
                  <a:pos x="66" y="5"/>
                </a:cxn>
                <a:cxn ang="0">
                  <a:pos x="62" y="7"/>
                </a:cxn>
                <a:cxn ang="0">
                  <a:pos x="59" y="7"/>
                </a:cxn>
                <a:cxn ang="0">
                  <a:pos x="57" y="10"/>
                </a:cxn>
                <a:cxn ang="0">
                  <a:pos x="57" y="12"/>
                </a:cxn>
                <a:cxn ang="0">
                  <a:pos x="55" y="12"/>
                </a:cxn>
                <a:cxn ang="0">
                  <a:pos x="57" y="17"/>
                </a:cxn>
                <a:cxn ang="0">
                  <a:pos x="55" y="19"/>
                </a:cxn>
                <a:cxn ang="0">
                  <a:pos x="57" y="24"/>
                </a:cxn>
                <a:cxn ang="0">
                  <a:pos x="62" y="26"/>
                </a:cxn>
                <a:cxn ang="0">
                  <a:pos x="69" y="31"/>
                </a:cxn>
                <a:cxn ang="0">
                  <a:pos x="76" y="33"/>
                </a:cxn>
                <a:cxn ang="0">
                  <a:pos x="83" y="36"/>
                </a:cxn>
                <a:cxn ang="0">
                  <a:pos x="81" y="36"/>
                </a:cxn>
                <a:cxn ang="0">
                  <a:pos x="78" y="38"/>
                </a:cxn>
                <a:cxn ang="0">
                  <a:pos x="73" y="38"/>
                </a:cxn>
                <a:cxn ang="0">
                  <a:pos x="71" y="36"/>
                </a:cxn>
                <a:cxn ang="0">
                  <a:pos x="64" y="36"/>
                </a:cxn>
                <a:cxn ang="0">
                  <a:pos x="69" y="36"/>
                </a:cxn>
                <a:cxn ang="0">
                  <a:pos x="62" y="36"/>
                </a:cxn>
                <a:cxn ang="0">
                  <a:pos x="62" y="36"/>
                </a:cxn>
                <a:cxn ang="0">
                  <a:pos x="55" y="36"/>
                </a:cxn>
                <a:cxn ang="0">
                  <a:pos x="52" y="36"/>
                </a:cxn>
                <a:cxn ang="0">
                  <a:pos x="45" y="36"/>
                </a:cxn>
                <a:cxn ang="0">
                  <a:pos x="47" y="36"/>
                </a:cxn>
                <a:cxn ang="0">
                  <a:pos x="36" y="36"/>
                </a:cxn>
                <a:cxn ang="0">
                  <a:pos x="33" y="33"/>
                </a:cxn>
                <a:cxn ang="0">
                  <a:pos x="31" y="33"/>
                </a:cxn>
                <a:cxn ang="0">
                  <a:pos x="31" y="31"/>
                </a:cxn>
                <a:cxn ang="0">
                  <a:pos x="33" y="31"/>
                </a:cxn>
                <a:cxn ang="0">
                  <a:pos x="40" y="31"/>
                </a:cxn>
                <a:cxn ang="0">
                  <a:pos x="36" y="29"/>
                </a:cxn>
                <a:cxn ang="0">
                  <a:pos x="29" y="29"/>
                </a:cxn>
                <a:cxn ang="0">
                  <a:pos x="36" y="26"/>
                </a:cxn>
                <a:cxn ang="0">
                  <a:pos x="29" y="29"/>
                </a:cxn>
                <a:cxn ang="0">
                  <a:pos x="26" y="24"/>
                </a:cxn>
                <a:cxn ang="0">
                  <a:pos x="24" y="24"/>
                </a:cxn>
                <a:cxn ang="0">
                  <a:pos x="19" y="26"/>
                </a:cxn>
                <a:cxn ang="0">
                  <a:pos x="17" y="24"/>
                </a:cxn>
                <a:cxn ang="0">
                  <a:pos x="14" y="24"/>
                </a:cxn>
                <a:cxn ang="0">
                  <a:pos x="10" y="26"/>
                </a:cxn>
                <a:cxn ang="0">
                  <a:pos x="5" y="24"/>
                </a:cxn>
                <a:cxn ang="0">
                  <a:pos x="3" y="21"/>
                </a:cxn>
                <a:cxn ang="0">
                  <a:pos x="3" y="19"/>
                </a:cxn>
                <a:cxn ang="0">
                  <a:pos x="7" y="17"/>
                </a:cxn>
                <a:cxn ang="0">
                  <a:pos x="12" y="17"/>
                </a:cxn>
                <a:cxn ang="0">
                  <a:pos x="14" y="17"/>
                </a:cxn>
                <a:cxn ang="0">
                  <a:pos x="17" y="14"/>
                </a:cxn>
                <a:cxn ang="0">
                  <a:pos x="19" y="12"/>
                </a:cxn>
                <a:cxn ang="0">
                  <a:pos x="19" y="12"/>
                </a:cxn>
                <a:cxn ang="0">
                  <a:pos x="19" y="10"/>
                </a:cxn>
                <a:cxn ang="0">
                  <a:pos x="17" y="10"/>
                </a:cxn>
                <a:cxn ang="0">
                  <a:pos x="19" y="7"/>
                </a:cxn>
                <a:cxn ang="0">
                  <a:pos x="26" y="5"/>
                </a:cxn>
                <a:cxn ang="0">
                  <a:pos x="24" y="5"/>
                </a:cxn>
                <a:cxn ang="0">
                  <a:pos x="24" y="3"/>
                </a:cxn>
                <a:cxn ang="0">
                  <a:pos x="31" y="0"/>
                </a:cxn>
              </a:cxnLst>
              <a:rect l="0" t="0" r="r" b="b"/>
              <a:pathLst>
                <a:path w="83" h="38">
                  <a:moveTo>
                    <a:pt x="31" y="0"/>
                  </a:moveTo>
                  <a:lnTo>
                    <a:pt x="33" y="0"/>
                  </a:lnTo>
                  <a:lnTo>
                    <a:pt x="38" y="0"/>
                  </a:lnTo>
                  <a:lnTo>
                    <a:pt x="40" y="0"/>
                  </a:lnTo>
                  <a:lnTo>
                    <a:pt x="47" y="0"/>
                  </a:lnTo>
                  <a:lnTo>
                    <a:pt x="50" y="0"/>
                  </a:lnTo>
                  <a:lnTo>
                    <a:pt x="52" y="0"/>
                  </a:lnTo>
                  <a:lnTo>
                    <a:pt x="55" y="0"/>
                  </a:lnTo>
                  <a:lnTo>
                    <a:pt x="59" y="0"/>
                  </a:lnTo>
                  <a:lnTo>
                    <a:pt x="64" y="3"/>
                  </a:lnTo>
                  <a:lnTo>
                    <a:pt x="66" y="3"/>
                  </a:lnTo>
                  <a:lnTo>
                    <a:pt x="69" y="3"/>
                  </a:lnTo>
                  <a:lnTo>
                    <a:pt x="69" y="3"/>
                  </a:lnTo>
                  <a:lnTo>
                    <a:pt x="62" y="5"/>
                  </a:lnTo>
                  <a:lnTo>
                    <a:pt x="66" y="5"/>
                  </a:lnTo>
                  <a:lnTo>
                    <a:pt x="66" y="5"/>
                  </a:lnTo>
                  <a:lnTo>
                    <a:pt x="64" y="5"/>
                  </a:lnTo>
                  <a:lnTo>
                    <a:pt x="57" y="5"/>
                  </a:lnTo>
                  <a:lnTo>
                    <a:pt x="62" y="5"/>
                  </a:lnTo>
                  <a:lnTo>
                    <a:pt x="66" y="5"/>
                  </a:lnTo>
                  <a:lnTo>
                    <a:pt x="66" y="5"/>
                  </a:lnTo>
                  <a:lnTo>
                    <a:pt x="64" y="7"/>
                  </a:lnTo>
                  <a:lnTo>
                    <a:pt x="64" y="7"/>
                  </a:lnTo>
                  <a:lnTo>
                    <a:pt x="62" y="7"/>
                  </a:lnTo>
                  <a:lnTo>
                    <a:pt x="57" y="7"/>
                  </a:lnTo>
                  <a:lnTo>
                    <a:pt x="55" y="7"/>
                  </a:lnTo>
                  <a:lnTo>
                    <a:pt x="59" y="7"/>
                  </a:lnTo>
                  <a:lnTo>
                    <a:pt x="59" y="10"/>
                  </a:lnTo>
                  <a:lnTo>
                    <a:pt x="59" y="10"/>
                  </a:lnTo>
                  <a:lnTo>
                    <a:pt x="57" y="10"/>
                  </a:lnTo>
                  <a:lnTo>
                    <a:pt x="57" y="10"/>
                  </a:lnTo>
                  <a:lnTo>
                    <a:pt x="55" y="12"/>
                  </a:lnTo>
                  <a:lnTo>
                    <a:pt x="57" y="12"/>
                  </a:lnTo>
                  <a:lnTo>
                    <a:pt x="57" y="12"/>
                  </a:lnTo>
                  <a:lnTo>
                    <a:pt x="55" y="12"/>
                  </a:lnTo>
                  <a:lnTo>
                    <a:pt x="55" y="12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7" y="17"/>
                  </a:lnTo>
                  <a:lnTo>
                    <a:pt x="55" y="17"/>
                  </a:lnTo>
                  <a:lnTo>
                    <a:pt x="55" y="19"/>
                  </a:lnTo>
                  <a:lnTo>
                    <a:pt x="55" y="19"/>
                  </a:lnTo>
                  <a:lnTo>
                    <a:pt x="55" y="19"/>
                  </a:lnTo>
                  <a:lnTo>
                    <a:pt x="57" y="21"/>
                  </a:lnTo>
                  <a:lnTo>
                    <a:pt x="57" y="24"/>
                  </a:lnTo>
                  <a:lnTo>
                    <a:pt x="57" y="24"/>
                  </a:lnTo>
                  <a:lnTo>
                    <a:pt x="59" y="26"/>
                  </a:lnTo>
                  <a:lnTo>
                    <a:pt x="62" y="26"/>
                  </a:lnTo>
                  <a:lnTo>
                    <a:pt x="64" y="29"/>
                  </a:lnTo>
                  <a:lnTo>
                    <a:pt x="64" y="29"/>
                  </a:lnTo>
                  <a:lnTo>
                    <a:pt x="69" y="31"/>
                  </a:lnTo>
                  <a:lnTo>
                    <a:pt x="71" y="31"/>
                  </a:lnTo>
                  <a:lnTo>
                    <a:pt x="73" y="33"/>
                  </a:lnTo>
                  <a:lnTo>
                    <a:pt x="76" y="33"/>
                  </a:lnTo>
                  <a:lnTo>
                    <a:pt x="81" y="33"/>
                  </a:lnTo>
                  <a:lnTo>
                    <a:pt x="81" y="33"/>
                  </a:lnTo>
                  <a:lnTo>
                    <a:pt x="83" y="36"/>
                  </a:lnTo>
                  <a:lnTo>
                    <a:pt x="83" y="36"/>
                  </a:lnTo>
                  <a:lnTo>
                    <a:pt x="83" y="36"/>
                  </a:lnTo>
                  <a:lnTo>
                    <a:pt x="81" y="36"/>
                  </a:lnTo>
                  <a:lnTo>
                    <a:pt x="76" y="36"/>
                  </a:lnTo>
                  <a:lnTo>
                    <a:pt x="73" y="36"/>
                  </a:lnTo>
                  <a:lnTo>
                    <a:pt x="78" y="38"/>
                  </a:lnTo>
                  <a:lnTo>
                    <a:pt x="78" y="38"/>
                  </a:lnTo>
                  <a:lnTo>
                    <a:pt x="76" y="38"/>
                  </a:lnTo>
                  <a:lnTo>
                    <a:pt x="73" y="38"/>
                  </a:lnTo>
                  <a:lnTo>
                    <a:pt x="71" y="36"/>
                  </a:lnTo>
                  <a:lnTo>
                    <a:pt x="69" y="36"/>
                  </a:lnTo>
                  <a:lnTo>
                    <a:pt x="71" y="36"/>
                  </a:lnTo>
                  <a:lnTo>
                    <a:pt x="69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66" y="36"/>
                  </a:lnTo>
                  <a:lnTo>
                    <a:pt x="69" y="36"/>
                  </a:lnTo>
                  <a:lnTo>
                    <a:pt x="69" y="38"/>
                  </a:lnTo>
                  <a:lnTo>
                    <a:pt x="64" y="38"/>
                  </a:lnTo>
                  <a:lnTo>
                    <a:pt x="62" y="36"/>
                  </a:lnTo>
                  <a:lnTo>
                    <a:pt x="62" y="36"/>
                  </a:lnTo>
                  <a:lnTo>
                    <a:pt x="62" y="38"/>
                  </a:lnTo>
                  <a:lnTo>
                    <a:pt x="62" y="36"/>
                  </a:lnTo>
                  <a:lnTo>
                    <a:pt x="59" y="36"/>
                  </a:lnTo>
                  <a:lnTo>
                    <a:pt x="57" y="36"/>
                  </a:lnTo>
                  <a:lnTo>
                    <a:pt x="55" y="36"/>
                  </a:lnTo>
                  <a:lnTo>
                    <a:pt x="55" y="36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2" y="38"/>
                  </a:lnTo>
                  <a:lnTo>
                    <a:pt x="50" y="38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7" y="36"/>
                  </a:lnTo>
                  <a:lnTo>
                    <a:pt x="47" y="36"/>
                  </a:lnTo>
                  <a:lnTo>
                    <a:pt x="43" y="33"/>
                  </a:lnTo>
                  <a:lnTo>
                    <a:pt x="38" y="36"/>
                  </a:lnTo>
                  <a:lnTo>
                    <a:pt x="36" y="36"/>
                  </a:lnTo>
                  <a:lnTo>
                    <a:pt x="36" y="33"/>
                  </a:lnTo>
                  <a:lnTo>
                    <a:pt x="33" y="33"/>
                  </a:lnTo>
                  <a:lnTo>
                    <a:pt x="33" y="33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3" y="31"/>
                  </a:lnTo>
                  <a:lnTo>
                    <a:pt x="36" y="31"/>
                  </a:lnTo>
                  <a:lnTo>
                    <a:pt x="33" y="31"/>
                  </a:lnTo>
                  <a:lnTo>
                    <a:pt x="36" y="31"/>
                  </a:lnTo>
                  <a:lnTo>
                    <a:pt x="38" y="31"/>
                  </a:lnTo>
                  <a:lnTo>
                    <a:pt x="40" y="31"/>
                  </a:lnTo>
                  <a:lnTo>
                    <a:pt x="36" y="31"/>
                  </a:lnTo>
                  <a:lnTo>
                    <a:pt x="38" y="29"/>
                  </a:lnTo>
                  <a:lnTo>
                    <a:pt x="36" y="29"/>
                  </a:lnTo>
                  <a:lnTo>
                    <a:pt x="31" y="29"/>
                  </a:lnTo>
                  <a:lnTo>
                    <a:pt x="29" y="29"/>
                  </a:lnTo>
                  <a:lnTo>
                    <a:pt x="29" y="29"/>
                  </a:lnTo>
                  <a:lnTo>
                    <a:pt x="31" y="29"/>
                  </a:lnTo>
                  <a:lnTo>
                    <a:pt x="31" y="26"/>
                  </a:lnTo>
                  <a:lnTo>
                    <a:pt x="36" y="26"/>
                  </a:lnTo>
                  <a:lnTo>
                    <a:pt x="31" y="26"/>
                  </a:lnTo>
                  <a:lnTo>
                    <a:pt x="29" y="26"/>
                  </a:lnTo>
                  <a:lnTo>
                    <a:pt x="29" y="29"/>
                  </a:lnTo>
                  <a:lnTo>
                    <a:pt x="29" y="26"/>
                  </a:lnTo>
                  <a:lnTo>
                    <a:pt x="26" y="26"/>
                  </a:lnTo>
                  <a:lnTo>
                    <a:pt x="26" y="24"/>
                  </a:lnTo>
                  <a:lnTo>
                    <a:pt x="29" y="24"/>
                  </a:lnTo>
                  <a:lnTo>
                    <a:pt x="24" y="26"/>
                  </a:lnTo>
                  <a:lnTo>
                    <a:pt x="24" y="24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19" y="26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17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2" y="24"/>
                  </a:lnTo>
                  <a:lnTo>
                    <a:pt x="12" y="26"/>
                  </a:lnTo>
                  <a:lnTo>
                    <a:pt x="10" y="26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5" y="24"/>
                  </a:lnTo>
                  <a:lnTo>
                    <a:pt x="3" y="24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0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10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7" y="10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9" y="7"/>
                  </a:lnTo>
                  <a:lnTo>
                    <a:pt x="21" y="5"/>
                  </a:lnTo>
                  <a:lnTo>
                    <a:pt x="24" y="7"/>
                  </a:lnTo>
                  <a:lnTo>
                    <a:pt x="26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6" y="5"/>
                  </a:lnTo>
                  <a:lnTo>
                    <a:pt x="24" y="5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9" y="3"/>
                  </a:lnTo>
                  <a:lnTo>
                    <a:pt x="31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1" name="Freeform 1183">
              <a:extLst>
                <a:ext uri="{FF2B5EF4-FFF2-40B4-BE49-F238E27FC236}">
                  <a16:creationId xmlns:a16="http://schemas.microsoft.com/office/drawing/2014/main" id="{F1285F3A-0E3F-3C4E-974C-3BD746F8C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6309" y="1490148"/>
              <a:ext cx="467352" cy="135485"/>
            </a:xfrm>
            <a:custGeom>
              <a:avLst/>
              <a:gdLst/>
              <a:ahLst/>
              <a:cxnLst>
                <a:cxn ang="0">
                  <a:pos x="7" y="42"/>
                </a:cxn>
                <a:cxn ang="0">
                  <a:pos x="21" y="40"/>
                </a:cxn>
                <a:cxn ang="0">
                  <a:pos x="21" y="37"/>
                </a:cxn>
                <a:cxn ang="0">
                  <a:pos x="19" y="35"/>
                </a:cxn>
                <a:cxn ang="0">
                  <a:pos x="26" y="35"/>
                </a:cxn>
                <a:cxn ang="0">
                  <a:pos x="26" y="33"/>
                </a:cxn>
                <a:cxn ang="0">
                  <a:pos x="35" y="30"/>
                </a:cxn>
                <a:cxn ang="0">
                  <a:pos x="28" y="30"/>
                </a:cxn>
                <a:cxn ang="0">
                  <a:pos x="26" y="28"/>
                </a:cxn>
                <a:cxn ang="0">
                  <a:pos x="26" y="26"/>
                </a:cxn>
                <a:cxn ang="0">
                  <a:pos x="40" y="23"/>
                </a:cxn>
                <a:cxn ang="0">
                  <a:pos x="57" y="21"/>
                </a:cxn>
                <a:cxn ang="0">
                  <a:pos x="64" y="18"/>
                </a:cxn>
                <a:cxn ang="0">
                  <a:pos x="73" y="16"/>
                </a:cxn>
                <a:cxn ang="0">
                  <a:pos x="90" y="11"/>
                </a:cxn>
                <a:cxn ang="0">
                  <a:pos x="94" y="14"/>
                </a:cxn>
                <a:cxn ang="0">
                  <a:pos x="97" y="9"/>
                </a:cxn>
                <a:cxn ang="0">
                  <a:pos x="104" y="9"/>
                </a:cxn>
                <a:cxn ang="0">
                  <a:pos x="123" y="11"/>
                </a:cxn>
                <a:cxn ang="0">
                  <a:pos x="139" y="9"/>
                </a:cxn>
                <a:cxn ang="0">
                  <a:pos x="149" y="7"/>
                </a:cxn>
                <a:cxn ang="0">
                  <a:pos x="161" y="7"/>
                </a:cxn>
                <a:cxn ang="0">
                  <a:pos x="168" y="2"/>
                </a:cxn>
                <a:cxn ang="0">
                  <a:pos x="182" y="0"/>
                </a:cxn>
                <a:cxn ang="0">
                  <a:pos x="203" y="2"/>
                </a:cxn>
                <a:cxn ang="0">
                  <a:pos x="201" y="7"/>
                </a:cxn>
                <a:cxn ang="0">
                  <a:pos x="194" y="11"/>
                </a:cxn>
                <a:cxn ang="0">
                  <a:pos x="179" y="14"/>
                </a:cxn>
                <a:cxn ang="0">
                  <a:pos x="158" y="14"/>
                </a:cxn>
                <a:cxn ang="0">
                  <a:pos x="149" y="16"/>
                </a:cxn>
                <a:cxn ang="0">
                  <a:pos x="132" y="18"/>
                </a:cxn>
                <a:cxn ang="0">
                  <a:pos x="116" y="23"/>
                </a:cxn>
                <a:cxn ang="0">
                  <a:pos x="94" y="26"/>
                </a:cxn>
                <a:cxn ang="0">
                  <a:pos x="92" y="28"/>
                </a:cxn>
                <a:cxn ang="0">
                  <a:pos x="87" y="30"/>
                </a:cxn>
                <a:cxn ang="0">
                  <a:pos x="80" y="33"/>
                </a:cxn>
                <a:cxn ang="0">
                  <a:pos x="71" y="33"/>
                </a:cxn>
                <a:cxn ang="0">
                  <a:pos x="73" y="35"/>
                </a:cxn>
                <a:cxn ang="0">
                  <a:pos x="61" y="33"/>
                </a:cxn>
                <a:cxn ang="0">
                  <a:pos x="66" y="37"/>
                </a:cxn>
                <a:cxn ang="0">
                  <a:pos x="64" y="40"/>
                </a:cxn>
                <a:cxn ang="0">
                  <a:pos x="61" y="40"/>
                </a:cxn>
                <a:cxn ang="0">
                  <a:pos x="52" y="37"/>
                </a:cxn>
                <a:cxn ang="0">
                  <a:pos x="54" y="40"/>
                </a:cxn>
                <a:cxn ang="0">
                  <a:pos x="54" y="42"/>
                </a:cxn>
                <a:cxn ang="0">
                  <a:pos x="42" y="42"/>
                </a:cxn>
                <a:cxn ang="0">
                  <a:pos x="52" y="44"/>
                </a:cxn>
                <a:cxn ang="0">
                  <a:pos x="45" y="44"/>
                </a:cxn>
                <a:cxn ang="0">
                  <a:pos x="47" y="47"/>
                </a:cxn>
                <a:cxn ang="0">
                  <a:pos x="38" y="49"/>
                </a:cxn>
                <a:cxn ang="0">
                  <a:pos x="19" y="47"/>
                </a:cxn>
                <a:cxn ang="0">
                  <a:pos x="9" y="47"/>
                </a:cxn>
                <a:cxn ang="0">
                  <a:pos x="14" y="44"/>
                </a:cxn>
                <a:cxn ang="0">
                  <a:pos x="12" y="44"/>
                </a:cxn>
                <a:cxn ang="0">
                  <a:pos x="0" y="42"/>
                </a:cxn>
              </a:cxnLst>
              <a:rect l="0" t="0" r="r" b="b"/>
              <a:pathLst>
                <a:path w="205" h="49">
                  <a:moveTo>
                    <a:pt x="0" y="42"/>
                  </a:moveTo>
                  <a:lnTo>
                    <a:pt x="0" y="42"/>
                  </a:lnTo>
                  <a:lnTo>
                    <a:pt x="0" y="42"/>
                  </a:lnTo>
                  <a:lnTo>
                    <a:pt x="5" y="42"/>
                  </a:lnTo>
                  <a:lnTo>
                    <a:pt x="7" y="42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9" y="37"/>
                  </a:lnTo>
                  <a:lnTo>
                    <a:pt x="21" y="40"/>
                  </a:lnTo>
                  <a:lnTo>
                    <a:pt x="24" y="40"/>
                  </a:lnTo>
                  <a:lnTo>
                    <a:pt x="28" y="40"/>
                  </a:lnTo>
                  <a:lnTo>
                    <a:pt x="33" y="40"/>
                  </a:lnTo>
                  <a:lnTo>
                    <a:pt x="31" y="40"/>
                  </a:lnTo>
                  <a:lnTo>
                    <a:pt x="21" y="37"/>
                  </a:lnTo>
                  <a:lnTo>
                    <a:pt x="19" y="37"/>
                  </a:lnTo>
                  <a:lnTo>
                    <a:pt x="21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19" y="35"/>
                  </a:lnTo>
                  <a:lnTo>
                    <a:pt x="21" y="35"/>
                  </a:lnTo>
                  <a:lnTo>
                    <a:pt x="28" y="35"/>
                  </a:lnTo>
                  <a:lnTo>
                    <a:pt x="31" y="35"/>
                  </a:lnTo>
                  <a:lnTo>
                    <a:pt x="28" y="35"/>
                  </a:lnTo>
                  <a:lnTo>
                    <a:pt x="26" y="35"/>
                  </a:lnTo>
                  <a:lnTo>
                    <a:pt x="26" y="33"/>
                  </a:lnTo>
                  <a:lnTo>
                    <a:pt x="24" y="33"/>
                  </a:lnTo>
                  <a:lnTo>
                    <a:pt x="24" y="33"/>
                  </a:lnTo>
                  <a:lnTo>
                    <a:pt x="24" y="33"/>
                  </a:lnTo>
                  <a:lnTo>
                    <a:pt x="26" y="33"/>
                  </a:lnTo>
                  <a:lnTo>
                    <a:pt x="31" y="30"/>
                  </a:lnTo>
                  <a:lnTo>
                    <a:pt x="35" y="33"/>
                  </a:lnTo>
                  <a:lnTo>
                    <a:pt x="40" y="30"/>
                  </a:lnTo>
                  <a:lnTo>
                    <a:pt x="38" y="30"/>
                  </a:lnTo>
                  <a:lnTo>
                    <a:pt x="35" y="30"/>
                  </a:lnTo>
                  <a:lnTo>
                    <a:pt x="33" y="30"/>
                  </a:lnTo>
                  <a:lnTo>
                    <a:pt x="31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8" y="30"/>
                  </a:lnTo>
                  <a:lnTo>
                    <a:pt x="31" y="28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6" y="26"/>
                  </a:lnTo>
                  <a:lnTo>
                    <a:pt x="24" y="26"/>
                  </a:lnTo>
                  <a:lnTo>
                    <a:pt x="26" y="26"/>
                  </a:lnTo>
                  <a:lnTo>
                    <a:pt x="31" y="26"/>
                  </a:lnTo>
                  <a:lnTo>
                    <a:pt x="31" y="26"/>
                  </a:lnTo>
                  <a:lnTo>
                    <a:pt x="31" y="26"/>
                  </a:lnTo>
                  <a:lnTo>
                    <a:pt x="38" y="26"/>
                  </a:lnTo>
                  <a:lnTo>
                    <a:pt x="40" y="23"/>
                  </a:lnTo>
                  <a:lnTo>
                    <a:pt x="40" y="23"/>
                  </a:lnTo>
                  <a:lnTo>
                    <a:pt x="45" y="23"/>
                  </a:lnTo>
                  <a:lnTo>
                    <a:pt x="50" y="23"/>
                  </a:lnTo>
                  <a:lnTo>
                    <a:pt x="57" y="21"/>
                  </a:lnTo>
                  <a:lnTo>
                    <a:pt x="57" y="21"/>
                  </a:lnTo>
                  <a:lnTo>
                    <a:pt x="54" y="21"/>
                  </a:lnTo>
                  <a:lnTo>
                    <a:pt x="57" y="21"/>
                  </a:lnTo>
                  <a:lnTo>
                    <a:pt x="57" y="18"/>
                  </a:lnTo>
                  <a:lnTo>
                    <a:pt x="61" y="18"/>
                  </a:lnTo>
                  <a:lnTo>
                    <a:pt x="64" y="18"/>
                  </a:lnTo>
                  <a:lnTo>
                    <a:pt x="66" y="18"/>
                  </a:lnTo>
                  <a:lnTo>
                    <a:pt x="64" y="18"/>
                  </a:lnTo>
                  <a:lnTo>
                    <a:pt x="66" y="16"/>
                  </a:lnTo>
                  <a:lnTo>
                    <a:pt x="68" y="16"/>
                  </a:lnTo>
                  <a:lnTo>
                    <a:pt x="73" y="16"/>
                  </a:lnTo>
                  <a:lnTo>
                    <a:pt x="80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5" y="14"/>
                  </a:lnTo>
                  <a:lnTo>
                    <a:pt x="90" y="11"/>
                  </a:lnTo>
                  <a:lnTo>
                    <a:pt x="92" y="11"/>
                  </a:lnTo>
                  <a:lnTo>
                    <a:pt x="92" y="14"/>
                  </a:lnTo>
                  <a:lnTo>
                    <a:pt x="90" y="14"/>
                  </a:lnTo>
                  <a:lnTo>
                    <a:pt x="92" y="14"/>
                  </a:lnTo>
                  <a:lnTo>
                    <a:pt x="94" y="14"/>
                  </a:lnTo>
                  <a:lnTo>
                    <a:pt x="99" y="14"/>
                  </a:lnTo>
                  <a:lnTo>
                    <a:pt x="99" y="11"/>
                  </a:lnTo>
                  <a:lnTo>
                    <a:pt x="97" y="11"/>
                  </a:lnTo>
                  <a:lnTo>
                    <a:pt x="97" y="11"/>
                  </a:lnTo>
                  <a:lnTo>
                    <a:pt x="97" y="9"/>
                  </a:lnTo>
                  <a:lnTo>
                    <a:pt x="99" y="11"/>
                  </a:lnTo>
                  <a:lnTo>
                    <a:pt x="99" y="9"/>
                  </a:lnTo>
                  <a:lnTo>
                    <a:pt x="97" y="9"/>
                  </a:lnTo>
                  <a:lnTo>
                    <a:pt x="104" y="9"/>
                  </a:lnTo>
                  <a:lnTo>
                    <a:pt x="104" y="9"/>
                  </a:lnTo>
                  <a:lnTo>
                    <a:pt x="113" y="9"/>
                  </a:lnTo>
                  <a:lnTo>
                    <a:pt x="113" y="11"/>
                  </a:lnTo>
                  <a:lnTo>
                    <a:pt x="118" y="11"/>
                  </a:lnTo>
                  <a:lnTo>
                    <a:pt x="118" y="11"/>
                  </a:lnTo>
                  <a:lnTo>
                    <a:pt x="123" y="11"/>
                  </a:lnTo>
                  <a:lnTo>
                    <a:pt x="132" y="9"/>
                  </a:lnTo>
                  <a:lnTo>
                    <a:pt x="135" y="9"/>
                  </a:lnTo>
                  <a:lnTo>
                    <a:pt x="137" y="9"/>
                  </a:lnTo>
                  <a:lnTo>
                    <a:pt x="137" y="9"/>
                  </a:lnTo>
                  <a:lnTo>
                    <a:pt x="139" y="9"/>
                  </a:lnTo>
                  <a:lnTo>
                    <a:pt x="139" y="9"/>
                  </a:lnTo>
                  <a:lnTo>
                    <a:pt x="142" y="9"/>
                  </a:lnTo>
                  <a:lnTo>
                    <a:pt x="144" y="9"/>
                  </a:lnTo>
                  <a:lnTo>
                    <a:pt x="144" y="9"/>
                  </a:lnTo>
                  <a:lnTo>
                    <a:pt x="149" y="7"/>
                  </a:lnTo>
                  <a:lnTo>
                    <a:pt x="153" y="7"/>
                  </a:lnTo>
                  <a:lnTo>
                    <a:pt x="156" y="7"/>
                  </a:lnTo>
                  <a:lnTo>
                    <a:pt x="156" y="7"/>
                  </a:lnTo>
                  <a:lnTo>
                    <a:pt x="158" y="7"/>
                  </a:lnTo>
                  <a:lnTo>
                    <a:pt x="161" y="7"/>
                  </a:lnTo>
                  <a:lnTo>
                    <a:pt x="163" y="7"/>
                  </a:lnTo>
                  <a:lnTo>
                    <a:pt x="161" y="4"/>
                  </a:lnTo>
                  <a:lnTo>
                    <a:pt x="163" y="4"/>
                  </a:lnTo>
                  <a:lnTo>
                    <a:pt x="165" y="4"/>
                  </a:lnTo>
                  <a:lnTo>
                    <a:pt x="168" y="2"/>
                  </a:lnTo>
                  <a:lnTo>
                    <a:pt x="170" y="2"/>
                  </a:lnTo>
                  <a:lnTo>
                    <a:pt x="172" y="2"/>
                  </a:lnTo>
                  <a:lnTo>
                    <a:pt x="172" y="2"/>
                  </a:lnTo>
                  <a:lnTo>
                    <a:pt x="177" y="2"/>
                  </a:lnTo>
                  <a:lnTo>
                    <a:pt x="182" y="0"/>
                  </a:lnTo>
                  <a:lnTo>
                    <a:pt x="191" y="0"/>
                  </a:lnTo>
                  <a:lnTo>
                    <a:pt x="198" y="2"/>
                  </a:lnTo>
                  <a:lnTo>
                    <a:pt x="201" y="2"/>
                  </a:lnTo>
                  <a:lnTo>
                    <a:pt x="201" y="2"/>
                  </a:lnTo>
                  <a:lnTo>
                    <a:pt x="203" y="2"/>
                  </a:lnTo>
                  <a:lnTo>
                    <a:pt x="203" y="4"/>
                  </a:lnTo>
                  <a:lnTo>
                    <a:pt x="205" y="4"/>
                  </a:lnTo>
                  <a:lnTo>
                    <a:pt x="205" y="4"/>
                  </a:lnTo>
                  <a:lnTo>
                    <a:pt x="203" y="7"/>
                  </a:lnTo>
                  <a:lnTo>
                    <a:pt x="201" y="7"/>
                  </a:lnTo>
                  <a:lnTo>
                    <a:pt x="205" y="7"/>
                  </a:lnTo>
                  <a:lnTo>
                    <a:pt x="205" y="7"/>
                  </a:lnTo>
                  <a:lnTo>
                    <a:pt x="201" y="7"/>
                  </a:lnTo>
                  <a:lnTo>
                    <a:pt x="198" y="9"/>
                  </a:lnTo>
                  <a:lnTo>
                    <a:pt x="194" y="11"/>
                  </a:lnTo>
                  <a:lnTo>
                    <a:pt x="196" y="11"/>
                  </a:lnTo>
                  <a:lnTo>
                    <a:pt x="191" y="11"/>
                  </a:lnTo>
                  <a:lnTo>
                    <a:pt x="191" y="11"/>
                  </a:lnTo>
                  <a:lnTo>
                    <a:pt x="189" y="11"/>
                  </a:lnTo>
                  <a:lnTo>
                    <a:pt x="179" y="14"/>
                  </a:lnTo>
                  <a:lnTo>
                    <a:pt x="172" y="14"/>
                  </a:lnTo>
                  <a:lnTo>
                    <a:pt x="170" y="14"/>
                  </a:lnTo>
                  <a:lnTo>
                    <a:pt x="165" y="14"/>
                  </a:lnTo>
                  <a:lnTo>
                    <a:pt x="163" y="14"/>
                  </a:lnTo>
                  <a:lnTo>
                    <a:pt x="158" y="14"/>
                  </a:lnTo>
                  <a:lnTo>
                    <a:pt x="156" y="16"/>
                  </a:lnTo>
                  <a:lnTo>
                    <a:pt x="156" y="16"/>
                  </a:lnTo>
                  <a:lnTo>
                    <a:pt x="153" y="16"/>
                  </a:lnTo>
                  <a:lnTo>
                    <a:pt x="151" y="16"/>
                  </a:lnTo>
                  <a:lnTo>
                    <a:pt x="149" y="16"/>
                  </a:lnTo>
                  <a:lnTo>
                    <a:pt x="137" y="18"/>
                  </a:lnTo>
                  <a:lnTo>
                    <a:pt x="135" y="18"/>
                  </a:lnTo>
                  <a:lnTo>
                    <a:pt x="132" y="18"/>
                  </a:lnTo>
                  <a:lnTo>
                    <a:pt x="130" y="18"/>
                  </a:lnTo>
                  <a:lnTo>
                    <a:pt x="132" y="18"/>
                  </a:lnTo>
                  <a:lnTo>
                    <a:pt x="130" y="18"/>
                  </a:lnTo>
                  <a:lnTo>
                    <a:pt x="130" y="18"/>
                  </a:lnTo>
                  <a:lnTo>
                    <a:pt x="123" y="21"/>
                  </a:lnTo>
                  <a:lnTo>
                    <a:pt x="118" y="21"/>
                  </a:lnTo>
                  <a:lnTo>
                    <a:pt x="116" y="23"/>
                  </a:lnTo>
                  <a:lnTo>
                    <a:pt x="113" y="21"/>
                  </a:lnTo>
                  <a:lnTo>
                    <a:pt x="109" y="23"/>
                  </a:lnTo>
                  <a:lnTo>
                    <a:pt x="102" y="26"/>
                  </a:lnTo>
                  <a:lnTo>
                    <a:pt x="97" y="26"/>
                  </a:lnTo>
                  <a:lnTo>
                    <a:pt x="94" y="26"/>
                  </a:lnTo>
                  <a:lnTo>
                    <a:pt x="94" y="26"/>
                  </a:lnTo>
                  <a:lnTo>
                    <a:pt x="92" y="26"/>
                  </a:lnTo>
                  <a:lnTo>
                    <a:pt x="90" y="26"/>
                  </a:lnTo>
                  <a:lnTo>
                    <a:pt x="90" y="28"/>
                  </a:lnTo>
                  <a:lnTo>
                    <a:pt x="92" y="28"/>
                  </a:lnTo>
                  <a:lnTo>
                    <a:pt x="92" y="28"/>
                  </a:lnTo>
                  <a:lnTo>
                    <a:pt x="94" y="28"/>
                  </a:lnTo>
                  <a:lnTo>
                    <a:pt x="87" y="30"/>
                  </a:lnTo>
                  <a:lnTo>
                    <a:pt x="87" y="30"/>
                  </a:lnTo>
                  <a:lnTo>
                    <a:pt x="87" y="30"/>
                  </a:lnTo>
                  <a:lnTo>
                    <a:pt x="83" y="30"/>
                  </a:lnTo>
                  <a:lnTo>
                    <a:pt x="80" y="30"/>
                  </a:lnTo>
                  <a:lnTo>
                    <a:pt x="78" y="30"/>
                  </a:lnTo>
                  <a:lnTo>
                    <a:pt x="78" y="30"/>
                  </a:lnTo>
                  <a:lnTo>
                    <a:pt x="80" y="33"/>
                  </a:lnTo>
                  <a:lnTo>
                    <a:pt x="83" y="33"/>
                  </a:lnTo>
                  <a:lnTo>
                    <a:pt x="73" y="30"/>
                  </a:lnTo>
                  <a:lnTo>
                    <a:pt x="71" y="33"/>
                  </a:lnTo>
                  <a:lnTo>
                    <a:pt x="71" y="33"/>
                  </a:lnTo>
                  <a:lnTo>
                    <a:pt x="71" y="33"/>
                  </a:lnTo>
                  <a:lnTo>
                    <a:pt x="73" y="33"/>
                  </a:lnTo>
                  <a:lnTo>
                    <a:pt x="73" y="33"/>
                  </a:lnTo>
                  <a:lnTo>
                    <a:pt x="71" y="33"/>
                  </a:lnTo>
                  <a:lnTo>
                    <a:pt x="71" y="33"/>
                  </a:lnTo>
                  <a:lnTo>
                    <a:pt x="73" y="35"/>
                  </a:lnTo>
                  <a:lnTo>
                    <a:pt x="71" y="35"/>
                  </a:lnTo>
                  <a:lnTo>
                    <a:pt x="68" y="35"/>
                  </a:lnTo>
                  <a:lnTo>
                    <a:pt x="68" y="35"/>
                  </a:lnTo>
                  <a:lnTo>
                    <a:pt x="61" y="33"/>
                  </a:lnTo>
                  <a:lnTo>
                    <a:pt x="61" y="33"/>
                  </a:lnTo>
                  <a:lnTo>
                    <a:pt x="64" y="35"/>
                  </a:lnTo>
                  <a:lnTo>
                    <a:pt x="66" y="35"/>
                  </a:lnTo>
                  <a:lnTo>
                    <a:pt x="68" y="37"/>
                  </a:lnTo>
                  <a:lnTo>
                    <a:pt x="68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4" y="37"/>
                  </a:lnTo>
                  <a:lnTo>
                    <a:pt x="64" y="37"/>
                  </a:lnTo>
                  <a:lnTo>
                    <a:pt x="64" y="40"/>
                  </a:lnTo>
                  <a:lnTo>
                    <a:pt x="64" y="40"/>
                  </a:lnTo>
                  <a:lnTo>
                    <a:pt x="64" y="40"/>
                  </a:lnTo>
                  <a:lnTo>
                    <a:pt x="61" y="40"/>
                  </a:lnTo>
                  <a:lnTo>
                    <a:pt x="61" y="40"/>
                  </a:lnTo>
                  <a:lnTo>
                    <a:pt x="61" y="40"/>
                  </a:lnTo>
                  <a:lnTo>
                    <a:pt x="59" y="40"/>
                  </a:lnTo>
                  <a:lnTo>
                    <a:pt x="59" y="40"/>
                  </a:lnTo>
                  <a:lnTo>
                    <a:pt x="57" y="40"/>
                  </a:lnTo>
                  <a:lnTo>
                    <a:pt x="54" y="40"/>
                  </a:lnTo>
                  <a:lnTo>
                    <a:pt x="52" y="37"/>
                  </a:lnTo>
                  <a:lnTo>
                    <a:pt x="50" y="37"/>
                  </a:lnTo>
                  <a:lnTo>
                    <a:pt x="52" y="40"/>
                  </a:lnTo>
                  <a:lnTo>
                    <a:pt x="47" y="40"/>
                  </a:lnTo>
                  <a:lnTo>
                    <a:pt x="52" y="40"/>
                  </a:lnTo>
                  <a:lnTo>
                    <a:pt x="54" y="40"/>
                  </a:lnTo>
                  <a:lnTo>
                    <a:pt x="54" y="42"/>
                  </a:lnTo>
                  <a:lnTo>
                    <a:pt x="57" y="42"/>
                  </a:lnTo>
                  <a:lnTo>
                    <a:pt x="54" y="42"/>
                  </a:lnTo>
                  <a:lnTo>
                    <a:pt x="54" y="42"/>
                  </a:lnTo>
                  <a:lnTo>
                    <a:pt x="54" y="42"/>
                  </a:lnTo>
                  <a:lnTo>
                    <a:pt x="54" y="44"/>
                  </a:lnTo>
                  <a:lnTo>
                    <a:pt x="52" y="44"/>
                  </a:lnTo>
                  <a:lnTo>
                    <a:pt x="52" y="42"/>
                  </a:lnTo>
                  <a:lnTo>
                    <a:pt x="50" y="42"/>
                  </a:lnTo>
                  <a:lnTo>
                    <a:pt x="42" y="42"/>
                  </a:lnTo>
                  <a:lnTo>
                    <a:pt x="40" y="42"/>
                  </a:lnTo>
                  <a:lnTo>
                    <a:pt x="42" y="42"/>
                  </a:lnTo>
                  <a:lnTo>
                    <a:pt x="47" y="42"/>
                  </a:lnTo>
                  <a:lnTo>
                    <a:pt x="50" y="44"/>
                  </a:lnTo>
                  <a:lnTo>
                    <a:pt x="52" y="44"/>
                  </a:lnTo>
                  <a:lnTo>
                    <a:pt x="50" y="47"/>
                  </a:lnTo>
                  <a:lnTo>
                    <a:pt x="50" y="47"/>
                  </a:lnTo>
                  <a:lnTo>
                    <a:pt x="50" y="47"/>
                  </a:lnTo>
                  <a:lnTo>
                    <a:pt x="45" y="47"/>
                  </a:lnTo>
                  <a:lnTo>
                    <a:pt x="45" y="44"/>
                  </a:lnTo>
                  <a:lnTo>
                    <a:pt x="42" y="44"/>
                  </a:lnTo>
                  <a:lnTo>
                    <a:pt x="42" y="47"/>
                  </a:lnTo>
                  <a:lnTo>
                    <a:pt x="45" y="47"/>
                  </a:lnTo>
                  <a:lnTo>
                    <a:pt x="47" y="47"/>
                  </a:lnTo>
                  <a:lnTo>
                    <a:pt x="47" y="47"/>
                  </a:lnTo>
                  <a:lnTo>
                    <a:pt x="45" y="49"/>
                  </a:lnTo>
                  <a:lnTo>
                    <a:pt x="42" y="49"/>
                  </a:lnTo>
                  <a:lnTo>
                    <a:pt x="42" y="49"/>
                  </a:lnTo>
                  <a:lnTo>
                    <a:pt x="40" y="49"/>
                  </a:lnTo>
                  <a:lnTo>
                    <a:pt x="38" y="49"/>
                  </a:lnTo>
                  <a:lnTo>
                    <a:pt x="38" y="49"/>
                  </a:lnTo>
                  <a:lnTo>
                    <a:pt x="33" y="49"/>
                  </a:lnTo>
                  <a:lnTo>
                    <a:pt x="28" y="49"/>
                  </a:lnTo>
                  <a:lnTo>
                    <a:pt x="24" y="49"/>
                  </a:lnTo>
                  <a:lnTo>
                    <a:pt x="19" y="47"/>
                  </a:lnTo>
                  <a:lnTo>
                    <a:pt x="14" y="49"/>
                  </a:lnTo>
                  <a:lnTo>
                    <a:pt x="9" y="49"/>
                  </a:lnTo>
                  <a:lnTo>
                    <a:pt x="5" y="49"/>
                  </a:lnTo>
                  <a:lnTo>
                    <a:pt x="9" y="49"/>
                  </a:lnTo>
                  <a:lnTo>
                    <a:pt x="9" y="47"/>
                  </a:lnTo>
                  <a:lnTo>
                    <a:pt x="7" y="47"/>
                  </a:lnTo>
                  <a:lnTo>
                    <a:pt x="7" y="47"/>
                  </a:lnTo>
                  <a:lnTo>
                    <a:pt x="9" y="47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16" y="44"/>
                  </a:lnTo>
                  <a:lnTo>
                    <a:pt x="14" y="44"/>
                  </a:lnTo>
                  <a:lnTo>
                    <a:pt x="12" y="44"/>
                  </a:lnTo>
                  <a:lnTo>
                    <a:pt x="9" y="44"/>
                  </a:lnTo>
                  <a:lnTo>
                    <a:pt x="5" y="44"/>
                  </a:lnTo>
                  <a:lnTo>
                    <a:pt x="5" y="44"/>
                  </a:lnTo>
                  <a:lnTo>
                    <a:pt x="0" y="44"/>
                  </a:lnTo>
                  <a:lnTo>
                    <a:pt x="0" y="4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2" name="Freeform 1185">
              <a:extLst>
                <a:ext uri="{FF2B5EF4-FFF2-40B4-BE49-F238E27FC236}">
                  <a16:creationId xmlns:a16="http://schemas.microsoft.com/office/drawing/2014/main" id="{3E8DCE88-EE95-F64A-8D8A-A3373AF13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992" y="1697523"/>
              <a:ext cx="27358" cy="193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9" y="3"/>
                </a:cxn>
                <a:cxn ang="0">
                  <a:pos x="9" y="0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2" y="7"/>
                </a:cxn>
                <a:cxn ang="0">
                  <a:pos x="12" y="7"/>
                </a:cxn>
                <a:cxn ang="0">
                  <a:pos x="9" y="5"/>
                </a:cxn>
                <a:cxn ang="0">
                  <a:pos x="7" y="5"/>
                </a:cxn>
                <a:cxn ang="0">
                  <a:pos x="7" y="3"/>
                </a:cxn>
                <a:cxn ang="0">
                  <a:pos x="2" y="3"/>
                </a:cxn>
                <a:cxn ang="0">
                  <a:pos x="0" y="0"/>
                </a:cxn>
              </a:cxnLst>
              <a:rect l="0" t="0" r="r" b="b"/>
              <a:pathLst>
                <a:path w="12" h="7">
                  <a:moveTo>
                    <a:pt x="0" y="0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3"/>
                  </a:lnTo>
                  <a:lnTo>
                    <a:pt x="9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3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3" name="Freeform 1186">
              <a:extLst>
                <a:ext uri="{FF2B5EF4-FFF2-40B4-BE49-F238E27FC236}">
                  <a16:creationId xmlns:a16="http://schemas.microsoft.com/office/drawing/2014/main" id="{BD3A21C0-F774-3C4F-AD76-B82EB60C5D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992" y="1697523"/>
              <a:ext cx="27358" cy="193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9" y="3"/>
                </a:cxn>
                <a:cxn ang="0">
                  <a:pos x="9" y="0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2" y="7"/>
                </a:cxn>
                <a:cxn ang="0">
                  <a:pos x="12" y="7"/>
                </a:cxn>
                <a:cxn ang="0">
                  <a:pos x="9" y="5"/>
                </a:cxn>
                <a:cxn ang="0">
                  <a:pos x="7" y="5"/>
                </a:cxn>
                <a:cxn ang="0">
                  <a:pos x="7" y="3"/>
                </a:cxn>
                <a:cxn ang="0">
                  <a:pos x="2" y="3"/>
                </a:cxn>
                <a:cxn ang="0">
                  <a:pos x="0" y="0"/>
                </a:cxn>
              </a:cxnLst>
              <a:rect l="0" t="0" r="r" b="b"/>
              <a:pathLst>
                <a:path w="12" h="7">
                  <a:moveTo>
                    <a:pt x="0" y="0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3"/>
                  </a:lnTo>
                  <a:lnTo>
                    <a:pt x="9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3"/>
                  </a:lnTo>
                  <a:lnTo>
                    <a:pt x="2" y="3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4" name="Freeform 1187">
              <a:extLst>
                <a:ext uri="{FF2B5EF4-FFF2-40B4-BE49-F238E27FC236}">
                  <a16:creationId xmlns:a16="http://schemas.microsoft.com/office/drawing/2014/main" id="{6C756A94-26C2-1646-962A-0F1F228C06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5826" y="1443141"/>
              <a:ext cx="38757" cy="553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0" y="2"/>
                </a:cxn>
                <a:cxn ang="0">
                  <a:pos x="12" y="0"/>
                </a:cxn>
                <a:cxn ang="0">
                  <a:pos x="14" y="0"/>
                </a:cxn>
                <a:cxn ang="0">
                  <a:pos x="14" y="2"/>
                </a:cxn>
                <a:cxn ang="0">
                  <a:pos x="17" y="2"/>
                </a:cxn>
                <a:cxn ang="0">
                  <a:pos x="17" y="2"/>
                </a:cxn>
                <a:cxn ang="0">
                  <a:pos x="14" y="2"/>
                </a:cxn>
                <a:cxn ang="0">
                  <a:pos x="14" y="2"/>
                </a:cxn>
                <a:cxn ang="0">
                  <a:pos x="12" y="2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5" y="2"/>
                </a:cxn>
                <a:cxn ang="0">
                  <a:pos x="7" y="0"/>
                </a:cxn>
              </a:cxnLst>
              <a:rect l="0" t="0" r="r" b="b"/>
              <a:pathLst>
                <a:path w="17" h="2">
                  <a:moveTo>
                    <a:pt x="7" y="0"/>
                  </a:moveTo>
                  <a:lnTo>
                    <a:pt x="10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2"/>
                  </a:lnTo>
                  <a:lnTo>
                    <a:pt x="7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5" name="Freeform 1188">
              <a:extLst>
                <a:ext uri="{FF2B5EF4-FFF2-40B4-BE49-F238E27FC236}">
                  <a16:creationId xmlns:a16="http://schemas.microsoft.com/office/drawing/2014/main" id="{F572DB08-C5BE-A847-AD7D-4981D6841B1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5826" y="1443141"/>
              <a:ext cx="38757" cy="553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0" y="2"/>
                </a:cxn>
                <a:cxn ang="0">
                  <a:pos x="12" y="0"/>
                </a:cxn>
                <a:cxn ang="0">
                  <a:pos x="14" y="0"/>
                </a:cxn>
                <a:cxn ang="0">
                  <a:pos x="14" y="2"/>
                </a:cxn>
                <a:cxn ang="0">
                  <a:pos x="17" y="2"/>
                </a:cxn>
                <a:cxn ang="0">
                  <a:pos x="17" y="2"/>
                </a:cxn>
                <a:cxn ang="0">
                  <a:pos x="14" y="2"/>
                </a:cxn>
                <a:cxn ang="0">
                  <a:pos x="14" y="2"/>
                </a:cxn>
                <a:cxn ang="0">
                  <a:pos x="12" y="2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5" y="2"/>
                </a:cxn>
                <a:cxn ang="0">
                  <a:pos x="7" y="0"/>
                </a:cxn>
              </a:cxnLst>
              <a:rect l="0" t="0" r="r" b="b"/>
              <a:pathLst>
                <a:path w="17" h="2">
                  <a:moveTo>
                    <a:pt x="7" y="0"/>
                  </a:moveTo>
                  <a:lnTo>
                    <a:pt x="10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2"/>
                  </a:lnTo>
                  <a:lnTo>
                    <a:pt x="7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6" name="Freeform 1189">
              <a:extLst>
                <a:ext uri="{FF2B5EF4-FFF2-40B4-BE49-F238E27FC236}">
                  <a16:creationId xmlns:a16="http://schemas.microsoft.com/office/drawing/2014/main" id="{83179C98-47B0-3A47-BAA4-D220872828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9199" y="1476322"/>
              <a:ext cx="9120" cy="553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4" y="0"/>
                </a:cxn>
              </a:cxnLst>
              <a:rect l="0" t="0" r="r" b="b"/>
              <a:pathLst>
                <a:path w="4" h="2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7" name="Freeform 1190">
              <a:extLst>
                <a:ext uri="{FF2B5EF4-FFF2-40B4-BE49-F238E27FC236}">
                  <a16:creationId xmlns:a16="http://schemas.microsoft.com/office/drawing/2014/main" id="{3C1B7F94-1AB3-974E-9531-B6EADC714A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9199" y="1476322"/>
              <a:ext cx="9120" cy="553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4" y="0"/>
                </a:cxn>
              </a:cxnLst>
              <a:rect l="0" t="0" r="r" b="b"/>
              <a:pathLst>
                <a:path w="4" h="2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4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8" name="Freeform 1191">
              <a:extLst>
                <a:ext uri="{FF2B5EF4-FFF2-40B4-BE49-F238E27FC236}">
                  <a16:creationId xmlns:a16="http://schemas.microsoft.com/office/drawing/2014/main" id="{A5BA414A-3385-104F-BBDC-8253D4FC35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1581" y="1515032"/>
              <a:ext cx="43315" cy="5530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4" y="0"/>
                </a:cxn>
                <a:cxn ang="0">
                  <a:pos x="14" y="2"/>
                </a:cxn>
                <a:cxn ang="0">
                  <a:pos x="14" y="2"/>
                </a:cxn>
                <a:cxn ang="0">
                  <a:pos x="14" y="2"/>
                </a:cxn>
                <a:cxn ang="0">
                  <a:pos x="14" y="2"/>
                </a:cxn>
                <a:cxn ang="0">
                  <a:pos x="7" y="2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12" y="0"/>
                </a:cxn>
                <a:cxn ang="0">
                  <a:pos x="14" y="0"/>
                </a:cxn>
                <a:cxn ang="0">
                  <a:pos x="17" y="0"/>
                </a:cxn>
                <a:cxn ang="0">
                  <a:pos x="19" y="0"/>
                </a:cxn>
                <a:cxn ang="0">
                  <a:pos x="19" y="2"/>
                </a:cxn>
                <a:cxn ang="0">
                  <a:pos x="19" y="2"/>
                </a:cxn>
                <a:cxn ang="0">
                  <a:pos x="17" y="2"/>
                </a:cxn>
                <a:cxn ang="0">
                  <a:pos x="17" y="0"/>
                </a:cxn>
                <a:cxn ang="0">
                  <a:pos x="14" y="0"/>
                </a:cxn>
              </a:cxnLst>
              <a:rect l="0" t="0" r="r" b="b"/>
              <a:pathLst>
                <a:path w="19" h="2">
                  <a:moveTo>
                    <a:pt x="14" y="0"/>
                  </a:moveTo>
                  <a:lnTo>
                    <a:pt x="14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7" y="2"/>
                  </a:lnTo>
                  <a:lnTo>
                    <a:pt x="5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9" name="Freeform 1192">
              <a:extLst>
                <a:ext uri="{FF2B5EF4-FFF2-40B4-BE49-F238E27FC236}">
                  <a16:creationId xmlns:a16="http://schemas.microsoft.com/office/drawing/2014/main" id="{79246692-A7B2-664E-959A-396138E1C5F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1581" y="1515032"/>
              <a:ext cx="43315" cy="5530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4" y="0"/>
                </a:cxn>
                <a:cxn ang="0">
                  <a:pos x="14" y="2"/>
                </a:cxn>
                <a:cxn ang="0">
                  <a:pos x="14" y="2"/>
                </a:cxn>
                <a:cxn ang="0">
                  <a:pos x="14" y="2"/>
                </a:cxn>
                <a:cxn ang="0">
                  <a:pos x="14" y="2"/>
                </a:cxn>
                <a:cxn ang="0">
                  <a:pos x="7" y="2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12" y="0"/>
                </a:cxn>
                <a:cxn ang="0">
                  <a:pos x="14" y="0"/>
                </a:cxn>
                <a:cxn ang="0">
                  <a:pos x="17" y="0"/>
                </a:cxn>
                <a:cxn ang="0">
                  <a:pos x="19" y="0"/>
                </a:cxn>
                <a:cxn ang="0">
                  <a:pos x="19" y="2"/>
                </a:cxn>
                <a:cxn ang="0">
                  <a:pos x="19" y="2"/>
                </a:cxn>
                <a:cxn ang="0">
                  <a:pos x="17" y="2"/>
                </a:cxn>
                <a:cxn ang="0">
                  <a:pos x="17" y="0"/>
                </a:cxn>
                <a:cxn ang="0">
                  <a:pos x="14" y="0"/>
                </a:cxn>
              </a:cxnLst>
              <a:rect l="0" t="0" r="r" b="b"/>
              <a:pathLst>
                <a:path w="19" h="2">
                  <a:moveTo>
                    <a:pt x="14" y="0"/>
                  </a:moveTo>
                  <a:lnTo>
                    <a:pt x="14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7" y="2"/>
                  </a:lnTo>
                  <a:lnTo>
                    <a:pt x="5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0" name="Freeform 1193">
              <a:extLst>
                <a:ext uri="{FF2B5EF4-FFF2-40B4-BE49-F238E27FC236}">
                  <a16:creationId xmlns:a16="http://schemas.microsoft.com/office/drawing/2014/main" id="{4735C2A0-E072-3E43-94C5-BF9B78CB641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1581" y="1481851"/>
              <a:ext cx="38757" cy="13825"/>
            </a:xfrm>
            <a:custGeom>
              <a:avLst/>
              <a:gdLst/>
              <a:ahLst/>
              <a:cxnLst>
                <a:cxn ang="0">
                  <a:pos x="14" y="3"/>
                </a:cxn>
                <a:cxn ang="0">
                  <a:pos x="14" y="3"/>
                </a:cxn>
                <a:cxn ang="0">
                  <a:pos x="12" y="5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10" y="3"/>
                </a:cxn>
                <a:cxn ang="0">
                  <a:pos x="10" y="3"/>
                </a:cxn>
                <a:cxn ang="0">
                  <a:pos x="5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12" y="3"/>
                </a:cxn>
                <a:cxn ang="0">
                  <a:pos x="14" y="0"/>
                </a:cxn>
                <a:cxn ang="0">
                  <a:pos x="17" y="3"/>
                </a:cxn>
                <a:cxn ang="0">
                  <a:pos x="17" y="3"/>
                </a:cxn>
                <a:cxn ang="0">
                  <a:pos x="17" y="3"/>
                </a:cxn>
                <a:cxn ang="0">
                  <a:pos x="14" y="3"/>
                </a:cxn>
                <a:cxn ang="0">
                  <a:pos x="14" y="3"/>
                </a:cxn>
              </a:cxnLst>
              <a:rect l="0" t="0" r="r" b="b"/>
              <a:pathLst>
                <a:path w="17" h="5">
                  <a:moveTo>
                    <a:pt x="14" y="3"/>
                  </a:moveTo>
                  <a:lnTo>
                    <a:pt x="14" y="3"/>
                  </a:lnTo>
                  <a:lnTo>
                    <a:pt x="12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12" y="3"/>
                  </a:lnTo>
                  <a:lnTo>
                    <a:pt x="14" y="0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4" y="3"/>
                  </a:lnTo>
                  <a:lnTo>
                    <a:pt x="14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1" name="Freeform 1194">
              <a:extLst>
                <a:ext uri="{FF2B5EF4-FFF2-40B4-BE49-F238E27FC236}">
                  <a16:creationId xmlns:a16="http://schemas.microsoft.com/office/drawing/2014/main" id="{83583DD7-2BFA-DA4F-A17F-FF2E6FDC9B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1581" y="1481851"/>
              <a:ext cx="38757" cy="13825"/>
            </a:xfrm>
            <a:custGeom>
              <a:avLst/>
              <a:gdLst/>
              <a:ahLst/>
              <a:cxnLst>
                <a:cxn ang="0">
                  <a:pos x="14" y="3"/>
                </a:cxn>
                <a:cxn ang="0">
                  <a:pos x="14" y="3"/>
                </a:cxn>
                <a:cxn ang="0">
                  <a:pos x="12" y="5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10" y="3"/>
                </a:cxn>
                <a:cxn ang="0">
                  <a:pos x="10" y="3"/>
                </a:cxn>
                <a:cxn ang="0">
                  <a:pos x="5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12" y="3"/>
                </a:cxn>
                <a:cxn ang="0">
                  <a:pos x="14" y="0"/>
                </a:cxn>
                <a:cxn ang="0">
                  <a:pos x="17" y="3"/>
                </a:cxn>
                <a:cxn ang="0">
                  <a:pos x="17" y="3"/>
                </a:cxn>
                <a:cxn ang="0">
                  <a:pos x="17" y="3"/>
                </a:cxn>
                <a:cxn ang="0">
                  <a:pos x="14" y="3"/>
                </a:cxn>
                <a:cxn ang="0">
                  <a:pos x="14" y="3"/>
                </a:cxn>
              </a:cxnLst>
              <a:rect l="0" t="0" r="r" b="b"/>
              <a:pathLst>
                <a:path w="17" h="5">
                  <a:moveTo>
                    <a:pt x="14" y="3"/>
                  </a:moveTo>
                  <a:lnTo>
                    <a:pt x="14" y="3"/>
                  </a:lnTo>
                  <a:lnTo>
                    <a:pt x="12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12" y="3"/>
                  </a:lnTo>
                  <a:lnTo>
                    <a:pt x="14" y="0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4" y="3"/>
                  </a:lnTo>
                  <a:lnTo>
                    <a:pt x="14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2" name="Freeform 1195">
              <a:extLst>
                <a:ext uri="{FF2B5EF4-FFF2-40B4-BE49-F238E27FC236}">
                  <a16:creationId xmlns:a16="http://schemas.microsoft.com/office/drawing/2014/main" id="{EA95765F-68CD-1241-B678-F759735A4D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6291" y="1581392"/>
              <a:ext cx="59273" cy="19355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4" y="0"/>
                </a:cxn>
                <a:cxn ang="0">
                  <a:pos x="24" y="0"/>
                </a:cxn>
                <a:cxn ang="0">
                  <a:pos x="26" y="2"/>
                </a:cxn>
                <a:cxn ang="0">
                  <a:pos x="26" y="2"/>
                </a:cxn>
                <a:cxn ang="0">
                  <a:pos x="24" y="4"/>
                </a:cxn>
                <a:cxn ang="0">
                  <a:pos x="22" y="4"/>
                </a:cxn>
                <a:cxn ang="0">
                  <a:pos x="17" y="7"/>
                </a:cxn>
                <a:cxn ang="0">
                  <a:pos x="12" y="4"/>
                </a:cxn>
                <a:cxn ang="0">
                  <a:pos x="10" y="4"/>
                </a:cxn>
                <a:cxn ang="0">
                  <a:pos x="7" y="4"/>
                </a:cxn>
                <a:cxn ang="0">
                  <a:pos x="3" y="4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5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15" y="0"/>
                </a:cxn>
                <a:cxn ang="0">
                  <a:pos x="19" y="0"/>
                </a:cxn>
                <a:cxn ang="0">
                  <a:pos x="22" y="0"/>
                </a:cxn>
              </a:cxnLst>
              <a:rect l="0" t="0" r="r" b="b"/>
              <a:pathLst>
                <a:path w="26" h="7">
                  <a:moveTo>
                    <a:pt x="22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4" y="4"/>
                  </a:lnTo>
                  <a:lnTo>
                    <a:pt x="22" y="4"/>
                  </a:lnTo>
                  <a:lnTo>
                    <a:pt x="17" y="7"/>
                  </a:lnTo>
                  <a:lnTo>
                    <a:pt x="12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3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3" name="Freeform 1196">
              <a:extLst>
                <a:ext uri="{FF2B5EF4-FFF2-40B4-BE49-F238E27FC236}">
                  <a16:creationId xmlns:a16="http://schemas.microsoft.com/office/drawing/2014/main" id="{110A5B76-1713-9546-97B5-1D612833C0E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6291" y="1581392"/>
              <a:ext cx="59273" cy="19355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4" y="0"/>
                </a:cxn>
                <a:cxn ang="0">
                  <a:pos x="24" y="0"/>
                </a:cxn>
                <a:cxn ang="0">
                  <a:pos x="26" y="2"/>
                </a:cxn>
                <a:cxn ang="0">
                  <a:pos x="26" y="2"/>
                </a:cxn>
                <a:cxn ang="0">
                  <a:pos x="24" y="4"/>
                </a:cxn>
                <a:cxn ang="0">
                  <a:pos x="22" y="4"/>
                </a:cxn>
                <a:cxn ang="0">
                  <a:pos x="17" y="7"/>
                </a:cxn>
                <a:cxn ang="0">
                  <a:pos x="12" y="4"/>
                </a:cxn>
                <a:cxn ang="0">
                  <a:pos x="10" y="4"/>
                </a:cxn>
                <a:cxn ang="0">
                  <a:pos x="7" y="4"/>
                </a:cxn>
                <a:cxn ang="0">
                  <a:pos x="3" y="4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5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15" y="0"/>
                </a:cxn>
                <a:cxn ang="0">
                  <a:pos x="19" y="0"/>
                </a:cxn>
                <a:cxn ang="0">
                  <a:pos x="22" y="0"/>
                </a:cxn>
              </a:cxnLst>
              <a:rect l="0" t="0" r="r" b="b"/>
              <a:pathLst>
                <a:path w="26" h="7">
                  <a:moveTo>
                    <a:pt x="22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4" y="4"/>
                  </a:lnTo>
                  <a:lnTo>
                    <a:pt x="22" y="4"/>
                  </a:lnTo>
                  <a:lnTo>
                    <a:pt x="17" y="7"/>
                  </a:lnTo>
                  <a:lnTo>
                    <a:pt x="12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3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4" name="Freeform 1197">
              <a:extLst>
                <a:ext uri="{FF2B5EF4-FFF2-40B4-BE49-F238E27FC236}">
                  <a16:creationId xmlns:a16="http://schemas.microsoft.com/office/drawing/2014/main" id="{70BF3C26-CDEE-0849-8F7A-7268DD731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6853" y="1691992"/>
              <a:ext cx="38757" cy="553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10" y="0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14" y="2"/>
                </a:cxn>
                <a:cxn ang="0">
                  <a:pos x="12" y="2"/>
                </a:cxn>
                <a:cxn ang="0">
                  <a:pos x="1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5" y="0"/>
                </a:cxn>
              </a:cxnLst>
              <a:rect l="0" t="0" r="r" b="b"/>
              <a:pathLst>
                <a:path w="17" h="2">
                  <a:moveTo>
                    <a:pt x="5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5" name="Freeform 1198">
              <a:extLst>
                <a:ext uri="{FF2B5EF4-FFF2-40B4-BE49-F238E27FC236}">
                  <a16:creationId xmlns:a16="http://schemas.microsoft.com/office/drawing/2014/main" id="{C837BA03-6905-F644-B459-980513CCE295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6853" y="1691992"/>
              <a:ext cx="38757" cy="553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10" y="0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14" y="2"/>
                </a:cxn>
                <a:cxn ang="0">
                  <a:pos x="12" y="2"/>
                </a:cxn>
                <a:cxn ang="0">
                  <a:pos x="1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5" y="0"/>
                </a:cxn>
              </a:cxnLst>
              <a:rect l="0" t="0" r="r" b="b"/>
              <a:pathLst>
                <a:path w="17" h="2">
                  <a:moveTo>
                    <a:pt x="5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6" name="Freeform 1199">
              <a:extLst>
                <a:ext uri="{FF2B5EF4-FFF2-40B4-BE49-F238E27FC236}">
                  <a16:creationId xmlns:a16="http://schemas.microsoft.com/office/drawing/2014/main" id="{B37626AB-26D8-1C4B-9207-B1C5C0C78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8770" y="1683697"/>
              <a:ext cx="38757" cy="13825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10" y="3"/>
                </a:cxn>
                <a:cxn ang="0">
                  <a:pos x="10" y="3"/>
                </a:cxn>
                <a:cxn ang="0">
                  <a:pos x="10" y="0"/>
                </a:cxn>
                <a:cxn ang="0">
                  <a:pos x="12" y="0"/>
                </a:cxn>
                <a:cxn ang="0">
                  <a:pos x="15" y="3"/>
                </a:cxn>
                <a:cxn ang="0">
                  <a:pos x="17" y="3"/>
                </a:cxn>
                <a:cxn ang="0">
                  <a:pos x="17" y="3"/>
                </a:cxn>
                <a:cxn ang="0">
                  <a:pos x="17" y="3"/>
                </a:cxn>
                <a:cxn ang="0">
                  <a:pos x="15" y="5"/>
                </a:cxn>
                <a:cxn ang="0">
                  <a:pos x="10" y="5"/>
                </a:cxn>
                <a:cxn ang="0">
                  <a:pos x="7" y="5"/>
                </a:cxn>
                <a:cxn ang="0">
                  <a:pos x="5" y="5"/>
                </a:cxn>
                <a:cxn ang="0">
                  <a:pos x="3" y="5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5" y="3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3" y="3"/>
                </a:cxn>
              </a:cxnLst>
              <a:rect l="0" t="0" r="r" b="b"/>
              <a:pathLst>
                <a:path w="17" h="5">
                  <a:moveTo>
                    <a:pt x="3" y="3"/>
                  </a:moveTo>
                  <a:lnTo>
                    <a:pt x="7" y="3"/>
                  </a:lnTo>
                  <a:lnTo>
                    <a:pt x="7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5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0" y="5"/>
                  </a:lnTo>
                  <a:lnTo>
                    <a:pt x="5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7" name="Freeform 1200">
              <a:extLst>
                <a:ext uri="{FF2B5EF4-FFF2-40B4-BE49-F238E27FC236}">
                  <a16:creationId xmlns:a16="http://schemas.microsoft.com/office/drawing/2014/main" id="{D3BD2A41-E98D-724B-9E79-4039536E58B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8770" y="1683697"/>
              <a:ext cx="38757" cy="13825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10" y="3"/>
                </a:cxn>
                <a:cxn ang="0">
                  <a:pos x="10" y="3"/>
                </a:cxn>
                <a:cxn ang="0">
                  <a:pos x="10" y="0"/>
                </a:cxn>
                <a:cxn ang="0">
                  <a:pos x="12" y="0"/>
                </a:cxn>
                <a:cxn ang="0">
                  <a:pos x="15" y="3"/>
                </a:cxn>
                <a:cxn ang="0">
                  <a:pos x="17" y="3"/>
                </a:cxn>
                <a:cxn ang="0">
                  <a:pos x="17" y="3"/>
                </a:cxn>
                <a:cxn ang="0">
                  <a:pos x="17" y="3"/>
                </a:cxn>
                <a:cxn ang="0">
                  <a:pos x="15" y="5"/>
                </a:cxn>
                <a:cxn ang="0">
                  <a:pos x="10" y="5"/>
                </a:cxn>
                <a:cxn ang="0">
                  <a:pos x="7" y="5"/>
                </a:cxn>
                <a:cxn ang="0">
                  <a:pos x="5" y="5"/>
                </a:cxn>
                <a:cxn ang="0">
                  <a:pos x="3" y="5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5" y="3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3" y="3"/>
                </a:cxn>
              </a:cxnLst>
              <a:rect l="0" t="0" r="r" b="b"/>
              <a:pathLst>
                <a:path w="17" h="5">
                  <a:moveTo>
                    <a:pt x="3" y="3"/>
                  </a:moveTo>
                  <a:lnTo>
                    <a:pt x="7" y="3"/>
                  </a:lnTo>
                  <a:lnTo>
                    <a:pt x="7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5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0" y="5"/>
                  </a:lnTo>
                  <a:lnTo>
                    <a:pt x="5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8" name="Freeform 1201">
              <a:extLst>
                <a:ext uri="{FF2B5EF4-FFF2-40B4-BE49-F238E27FC236}">
                  <a16:creationId xmlns:a16="http://schemas.microsoft.com/office/drawing/2014/main" id="{8BE4E498-0AE9-F144-9A69-0C671D265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2086" y="1658813"/>
              <a:ext cx="50156" cy="553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4" y="0"/>
                </a:cxn>
                <a:cxn ang="0">
                  <a:pos x="19" y="0"/>
                </a:cxn>
                <a:cxn ang="0">
                  <a:pos x="22" y="0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2"/>
                </a:cxn>
                <a:cxn ang="0">
                  <a:pos x="17" y="2"/>
                </a:cxn>
                <a:cxn ang="0">
                  <a:pos x="17" y="2"/>
                </a:cxn>
                <a:cxn ang="0">
                  <a:pos x="17" y="0"/>
                </a:cxn>
                <a:cxn ang="0">
                  <a:pos x="14" y="2"/>
                </a:cxn>
                <a:cxn ang="0">
                  <a:pos x="12" y="2"/>
                </a:cxn>
                <a:cxn ang="0">
                  <a:pos x="10" y="2"/>
                </a:cxn>
                <a:cxn ang="0">
                  <a:pos x="7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22" h="2">
                  <a:moveTo>
                    <a:pt x="10" y="0"/>
                  </a:moveTo>
                  <a:lnTo>
                    <a:pt x="14" y="0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7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9" name="Freeform 1202">
              <a:extLst>
                <a:ext uri="{FF2B5EF4-FFF2-40B4-BE49-F238E27FC236}">
                  <a16:creationId xmlns:a16="http://schemas.microsoft.com/office/drawing/2014/main" id="{2D032AB6-C038-E04F-A025-1802F411046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2086" y="1658813"/>
              <a:ext cx="50156" cy="553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4" y="0"/>
                </a:cxn>
                <a:cxn ang="0">
                  <a:pos x="19" y="0"/>
                </a:cxn>
                <a:cxn ang="0">
                  <a:pos x="22" y="0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2"/>
                </a:cxn>
                <a:cxn ang="0">
                  <a:pos x="17" y="2"/>
                </a:cxn>
                <a:cxn ang="0">
                  <a:pos x="17" y="2"/>
                </a:cxn>
                <a:cxn ang="0">
                  <a:pos x="17" y="0"/>
                </a:cxn>
                <a:cxn ang="0">
                  <a:pos x="14" y="2"/>
                </a:cxn>
                <a:cxn ang="0">
                  <a:pos x="12" y="2"/>
                </a:cxn>
                <a:cxn ang="0">
                  <a:pos x="10" y="2"/>
                </a:cxn>
                <a:cxn ang="0">
                  <a:pos x="7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22" h="2">
                  <a:moveTo>
                    <a:pt x="10" y="0"/>
                  </a:moveTo>
                  <a:lnTo>
                    <a:pt x="14" y="0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7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0" name="Freeform 1203">
              <a:extLst>
                <a:ext uri="{FF2B5EF4-FFF2-40B4-BE49-F238E27FC236}">
                  <a16:creationId xmlns:a16="http://schemas.microsoft.com/office/drawing/2014/main" id="{3965AE0D-33B5-DE42-BC52-4762DB496A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5237" y="1750058"/>
              <a:ext cx="47875" cy="1382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12" y="0"/>
                </a:cxn>
                <a:cxn ang="0">
                  <a:pos x="21" y="2"/>
                </a:cxn>
                <a:cxn ang="0">
                  <a:pos x="21" y="2"/>
                </a:cxn>
                <a:cxn ang="0">
                  <a:pos x="21" y="2"/>
                </a:cxn>
                <a:cxn ang="0">
                  <a:pos x="19" y="2"/>
                </a:cxn>
                <a:cxn ang="0">
                  <a:pos x="19" y="5"/>
                </a:cxn>
                <a:cxn ang="0">
                  <a:pos x="19" y="5"/>
                </a:cxn>
                <a:cxn ang="0">
                  <a:pos x="17" y="5"/>
                </a:cxn>
                <a:cxn ang="0">
                  <a:pos x="9" y="5"/>
                </a:cxn>
                <a:cxn ang="0">
                  <a:pos x="7" y="5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5" y="0"/>
                </a:cxn>
              </a:cxnLst>
              <a:rect l="0" t="0" r="r" b="b"/>
              <a:pathLst>
                <a:path w="21" h="5">
                  <a:moveTo>
                    <a:pt x="5" y="0"/>
                  </a:moveTo>
                  <a:lnTo>
                    <a:pt x="7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19" y="2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7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5" y="2"/>
                  </a:lnTo>
                  <a:lnTo>
                    <a:pt x="5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1" name="Freeform 1204">
              <a:extLst>
                <a:ext uri="{FF2B5EF4-FFF2-40B4-BE49-F238E27FC236}">
                  <a16:creationId xmlns:a16="http://schemas.microsoft.com/office/drawing/2014/main" id="{C11134DE-513D-5245-8916-A7B2100C90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5237" y="1750058"/>
              <a:ext cx="47875" cy="1382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12" y="0"/>
                </a:cxn>
                <a:cxn ang="0">
                  <a:pos x="21" y="2"/>
                </a:cxn>
                <a:cxn ang="0">
                  <a:pos x="21" y="2"/>
                </a:cxn>
                <a:cxn ang="0">
                  <a:pos x="21" y="2"/>
                </a:cxn>
                <a:cxn ang="0">
                  <a:pos x="19" y="2"/>
                </a:cxn>
                <a:cxn ang="0">
                  <a:pos x="19" y="5"/>
                </a:cxn>
                <a:cxn ang="0">
                  <a:pos x="19" y="5"/>
                </a:cxn>
                <a:cxn ang="0">
                  <a:pos x="17" y="5"/>
                </a:cxn>
                <a:cxn ang="0">
                  <a:pos x="9" y="5"/>
                </a:cxn>
                <a:cxn ang="0">
                  <a:pos x="7" y="5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5" y="0"/>
                </a:cxn>
              </a:cxnLst>
              <a:rect l="0" t="0" r="r" b="b"/>
              <a:pathLst>
                <a:path w="21" h="5">
                  <a:moveTo>
                    <a:pt x="5" y="0"/>
                  </a:moveTo>
                  <a:lnTo>
                    <a:pt x="7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19" y="2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7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5" y="2"/>
                  </a:lnTo>
                  <a:lnTo>
                    <a:pt x="5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2" name="Freeform 1205">
              <a:extLst>
                <a:ext uri="{FF2B5EF4-FFF2-40B4-BE49-F238E27FC236}">
                  <a16:creationId xmlns:a16="http://schemas.microsoft.com/office/drawing/2014/main" id="{B1854507-0937-3247-837A-D9A4A06A5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9885" y="1769413"/>
              <a:ext cx="63834" cy="27651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21" y="2"/>
                </a:cxn>
                <a:cxn ang="0">
                  <a:pos x="23" y="2"/>
                </a:cxn>
                <a:cxn ang="0">
                  <a:pos x="26" y="2"/>
                </a:cxn>
                <a:cxn ang="0">
                  <a:pos x="26" y="2"/>
                </a:cxn>
                <a:cxn ang="0">
                  <a:pos x="26" y="2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26" y="5"/>
                </a:cxn>
                <a:cxn ang="0">
                  <a:pos x="23" y="5"/>
                </a:cxn>
                <a:cxn ang="0">
                  <a:pos x="19" y="7"/>
                </a:cxn>
                <a:cxn ang="0">
                  <a:pos x="14" y="10"/>
                </a:cxn>
                <a:cxn ang="0">
                  <a:pos x="12" y="10"/>
                </a:cxn>
                <a:cxn ang="0">
                  <a:pos x="12" y="10"/>
                </a:cxn>
                <a:cxn ang="0">
                  <a:pos x="7" y="10"/>
                </a:cxn>
                <a:cxn ang="0">
                  <a:pos x="7" y="10"/>
                </a:cxn>
                <a:cxn ang="0">
                  <a:pos x="7" y="10"/>
                </a:cxn>
                <a:cxn ang="0">
                  <a:pos x="4" y="10"/>
                </a:cxn>
                <a:cxn ang="0">
                  <a:pos x="2" y="7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2" y="10"/>
                </a:cxn>
                <a:cxn ang="0">
                  <a:pos x="0" y="10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5"/>
                </a:cxn>
                <a:cxn ang="0">
                  <a:pos x="2" y="2"/>
                </a:cxn>
                <a:cxn ang="0">
                  <a:pos x="4" y="0"/>
                </a:cxn>
                <a:cxn ang="0">
                  <a:pos x="7" y="0"/>
                </a:cxn>
              </a:cxnLst>
              <a:rect l="0" t="0" r="r" b="b"/>
              <a:pathLst>
                <a:path w="28" h="10">
                  <a:moveTo>
                    <a:pt x="7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21" y="2"/>
                  </a:lnTo>
                  <a:lnTo>
                    <a:pt x="23" y="2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6" y="5"/>
                  </a:lnTo>
                  <a:lnTo>
                    <a:pt x="23" y="5"/>
                  </a:lnTo>
                  <a:lnTo>
                    <a:pt x="19" y="7"/>
                  </a:lnTo>
                  <a:lnTo>
                    <a:pt x="14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4" y="10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2" y="2"/>
                  </a:lnTo>
                  <a:lnTo>
                    <a:pt x="4" y="0"/>
                  </a:lnTo>
                  <a:lnTo>
                    <a:pt x="7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3" name="Freeform 1207">
              <a:extLst>
                <a:ext uri="{FF2B5EF4-FFF2-40B4-BE49-F238E27FC236}">
                  <a16:creationId xmlns:a16="http://schemas.microsoft.com/office/drawing/2014/main" id="{AF906C0C-A1F2-AB40-BBB4-8BF72BF17C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2214" y="1730702"/>
              <a:ext cx="63834" cy="33181"/>
            </a:xfrm>
            <a:custGeom>
              <a:avLst/>
              <a:gdLst/>
              <a:ahLst/>
              <a:cxnLst>
                <a:cxn ang="0">
                  <a:pos x="4" y="7"/>
                </a:cxn>
                <a:cxn ang="0">
                  <a:pos x="4" y="7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4" y="5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9" y="2"/>
                </a:cxn>
                <a:cxn ang="0">
                  <a:pos x="12" y="2"/>
                </a:cxn>
                <a:cxn ang="0">
                  <a:pos x="14" y="5"/>
                </a:cxn>
                <a:cxn ang="0">
                  <a:pos x="16" y="5"/>
                </a:cxn>
                <a:cxn ang="0">
                  <a:pos x="21" y="5"/>
                </a:cxn>
                <a:cxn ang="0">
                  <a:pos x="28" y="9"/>
                </a:cxn>
                <a:cxn ang="0">
                  <a:pos x="28" y="9"/>
                </a:cxn>
                <a:cxn ang="0">
                  <a:pos x="26" y="12"/>
                </a:cxn>
                <a:cxn ang="0">
                  <a:pos x="23" y="9"/>
                </a:cxn>
                <a:cxn ang="0">
                  <a:pos x="23" y="9"/>
                </a:cxn>
                <a:cxn ang="0">
                  <a:pos x="21" y="12"/>
                </a:cxn>
                <a:cxn ang="0">
                  <a:pos x="19" y="12"/>
                </a:cxn>
                <a:cxn ang="0">
                  <a:pos x="16" y="9"/>
                </a:cxn>
                <a:cxn ang="0">
                  <a:pos x="16" y="9"/>
                </a:cxn>
                <a:cxn ang="0">
                  <a:pos x="14" y="9"/>
                </a:cxn>
                <a:cxn ang="0">
                  <a:pos x="12" y="9"/>
                </a:cxn>
                <a:cxn ang="0">
                  <a:pos x="7" y="7"/>
                </a:cxn>
                <a:cxn ang="0">
                  <a:pos x="9" y="9"/>
                </a:cxn>
                <a:cxn ang="0">
                  <a:pos x="9" y="9"/>
                </a:cxn>
                <a:cxn ang="0">
                  <a:pos x="9" y="9"/>
                </a:cxn>
                <a:cxn ang="0">
                  <a:pos x="7" y="9"/>
                </a:cxn>
                <a:cxn ang="0">
                  <a:pos x="4" y="7"/>
                </a:cxn>
              </a:cxnLst>
              <a:rect l="0" t="0" r="r" b="b"/>
              <a:pathLst>
                <a:path w="28" h="12">
                  <a:moveTo>
                    <a:pt x="4" y="7"/>
                  </a:moveTo>
                  <a:lnTo>
                    <a:pt x="4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"/>
                  </a:lnTo>
                  <a:lnTo>
                    <a:pt x="2" y="5"/>
                  </a:lnTo>
                  <a:lnTo>
                    <a:pt x="4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7" y="0"/>
                  </a:lnTo>
                  <a:lnTo>
                    <a:pt x="9" y="2"/>
                  </a:lnTo>
                  <a:lnTo>
                    <a:pt x="12" y="2"/>
                  </a:lnTo>
                  <a:lnTo>
                    <a:pt x="14" y="5"/>
                  </a:lnTo>
                  <a:lnTo>
                    <a:pt x="16" y="5"/>
                  </a:lnTo>
                  <a:lnTo>
                    <a:pt x="21" y="5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6" y="12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1" y="12"/>
                  </a:lnTo>
                  <a:lnTo>
                    <a:pt x="19" y="12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14" y="9"/>
                  </a:lnTo>
                  <a:lnTo>
                    <a:pt x="12" y="9"/>
                  </a:lnTo>
                  <a:lnTo>
                    <a:pt x="7" y="7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7" y="9"/>
                  </a:lnTo>
                  <a:lnTo>
                    <a:pt x="4" y="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4" name="Freeform 1209">
              <a:extLst>
                <a:ext uri="{FF2B5EF4-FFF2-40B4-BE49-F238E27FC236}">
                  <a16:creationId xmlns:a16="http://schemas.microsoft.com/office/drawing/2014/main" id="{E95880C7-62AD-5442-9FD7-F0F4D379B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7858" y="1620102"/>
              <a:ext cx="43315" cy="19355"/>
            </a:xfrm>
            <a:custGeom>
              <a:avLst/>
              <a:gdLst/>
              <a:ahLst/>
              <a:cxnLst>
                <a:cxn ang="0">
                  <a:pos x="2" y="7"/>
                </a:cxn>
                <a:cxn ang="0">
                  <a:pos x="0" y="7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2"/>
                </a:cxn>
                <a:cxn ang="0">
                  <a:pos x="4" y="0"/>
                </a:cxn>
                <a:cxn ang="0">
                  <a:pos x="9" y="0"/>
                </a:cxn>
                <a:cxn ang="0">
                  <a:pos x="11" y="0"/>
                </a:cxn>
                <a:cxn ang="0">
                  <a:pos x="14" y="2"/>
                </a:cxn>
                <a:cxn ang="0">
                  <a:pos x="11" y="2"/>
                </a:cxn>
                <a:cxn ang="0">
                  <a:pos x="19" y="2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4" y="5"/>
                </a:cxn>
                <a:cxn ang="0">
                  <a:pos x="9" y="5"/>
                </a:cxn>
                <a:cxn ang="0">
                  <a:pos x="4" y="7"/>
                </a:cxn>
                <a:cxn ang="0">
                  <a:pos x="4" y="5"/>
                </a:cxn>
                <a:cxn ang="0">
                  <a:pos x="2" y="7"/>
                </a:cxn>
                <a:cxn ang="0">
                  <a:pos x="2" y="7"/>
                </a:cxn>
              </a:cxnLst>
              <a:rect l="0" t="0" r="r" b="b"/>
              <a:pathLst>
                <a:path w="19" h="7">
                  <a:moveTo>
                    <a:pt x="2" y="7"/>
                  </a:moveTo>
                  <a:lnTo>
                    <a:pt x="0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2"/>
                  </a:lnTo>
                  <a:lnTo>
                    <a:pt x="4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2"/>
                  </a:lnTo>
                  <a:lnTo>
                    <a:pt x="11" y="2"/>
                  </a:lnTo>
                  <a:lnTo>
                    <a:pt x="19" y="2"/>
                  </a:lnTo>
                  <a:lnTo>
                    <a:pt x="19" y="5"/>
                  </a:lnTo>
                  <a:lnTo>
                    <a:pt x="16" y="5"/>
                  </a:lnTo>
                  <a:lnTo>
                    <a:pt x="14" y="5"/>
                  </a:lnTo>
                  <a:lnTo>
                    <a:pt x="9" y="5"/>
                  </a:lnTo>
                  <a:lnTo>
                    <a:pt x="4" y="7"/>
                  </a:lnTo>
                  <a:lnTo>
                    <a:pt x="4" y="5"/>
                  </a:lnTo>
                  <a:lnTo>
                    <a:pt x="2" y="7"/>
                  </a:lnTo>
                  <a:lnTo>
                    <a:pt x="2" y="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5" name="Freeform 1210">
              <a:extLst>
                <a:ext uri="{FF2B5EF4-FFF2-40B4-BE49-F238E27FC236}">
                  <a16:creationId xmlns:a16="http://schemas.microsoft.com/office/drawing/2014/main" id="{AA592B63-3F61-B849-BA6A-E9F76D4C84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7858" y="1620102"/>
              <a:ext cx="43315" cy="19355"/>
            </a:xfrm>
            <a:custGeom>
              <a:avLst/>
              <a:gdLst/>
              <a:ahLst/>
              <a:cxnLst>
                <a:cxn ang="0">
                  <a:pos x="2" y="7"/>
                </a:cxn>
                <a:cxn ang="0">
                  <a:pos x="0" y="7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2"/>
                </a:cxn>
                <a:cxn ang="0">
                  <a:pos x="4" y="0"/>
                </a:cxn>
                <a:cxn ang="0">
                  <a:pos x="9" y="0"/>
                </a:cxn>
                <a:cxn ang="0">
                  <a:pos x="11" y="0"/>
                </a:cxn>
                <a:cxn ang="0">
                  <a:pos x="14" y="2"/>
                </a:cxn>
                <a:cxn ang="0">
                  <a:pos x="11" y="2"/>
                </a:cxn>
                <a:cxn ang="0">
                  <a:pos x="19" y="2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4" y="5"/>
                </a:cxn>
                <a:cxn ang="0">
                  <a:pos x="9" y="5"/>
                </a:cxn>
                <a:cxn ang="0">
                  <a:pos x="4" y="7"/>
                </a:cxn>
                <a:cxn ang="0">
                  <a:pos x="4" y="5"/>
                </a:cxn>
                <a:cxn ang="0">
                  <a:pos x="2" y="7"/>
                </a:cxn>
                <a:cxn ang="0">
                  <a:pos x="2" y="7"/>
                </a:cxn>
              </a:cxnLst>
              <a:rect l="0" t="0" r="r" b="b"/>
              <a:pathLst>
                <a:path w="19" h="7">
                  <a:moveTo>
                    <a:pt x="2" y="7"/>
                  </a:moveTo>
                  <a:lnTo>
                    <a:pt x="0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2"/>
                  </a:lnTo>
                  <a:lnTo>
                    <a:pt x="4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2"/>
                  </a:lnTo>
                  <a:lnTo>
                    <a:pt x="11" y="2"/>
                  </a:lnTo>
                  <a:lnTo>
                    <a:pt x="19" y="2"/>
                  </a:lnTo>
                  <a:lnTo>
                    <a:pt x="19" y="5"/>
                  </a:lnTo>
                  <a:lnTo>
                    <a:pt x="16" y="5"/>
                  </a:lnTo>
                  <a:lnTo>
                    <a:pt x="14" y="5"/>
                  </a:lnTo>
                  <a:lnTo>
                    <a:pt x="9" y="5"/>
                  </a:lnTo>
                  <a:lnTo>
                    <a:pt x="4" y="7"/>
                  </a:lnTo>
                  <a:lnTo>
                    <a:pt x="4" y="5"/>
                  </a:lnTo>
                  <a:lnTo>
                    <a:pt x="2" y="7"/>
                  </a:lnTo>
                  <a:lnTo>
                    <a:pt x="2" y="7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6" name="Freeform 1212">
              <a:extLst>
                <a:ext uri="{FF2B5EF4-FFF2-40B4-BE49-F238E27FC236}">
                  <a16:creationId xmlns:a16="http://schemas.microsoft.com/office/drawing/2014/main" id="{639F05F1-107B-0C4F-8973-3519651C81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0966" y="1633928"/>
              <a:ext cx="20518" cy="1106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4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9" h="4">
                  <a:moveTo>
                    <a:pt x="0" y="2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9" y="2"/>
                  </a:lnTo>
                  <a:lnTo>
                    <a:pt x="9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4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7" name="Freeform 1213">
              <a:extLst>
                <a:ext uri="{FF2B5EF4-FFF2-40B4-BE49-F238E27FC236}">
                  <a16:creationId xmlns:a16="http://schemas.microsoft.com/office/drawing/2014/main" id="{FAB18BB1-66DD-A846-8525-4D82E8BDADB3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0966" y="1633928"/>
              <a:ext cx="20518" cy="1106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4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9" h="4">
                  <a:moveTo>
                    <a:pt x="0" y="2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9" y="2"/>
                  </a:lnTo>
                  <a:lnTo>
                    <a:pt x="9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4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8" name="Freeform 1214">
              <a:extLst>
                <a:ext uri="{FF2B5EF4-FFF2-40B4-BE49-F238E27FC236}">
                  <a16:creationId xmlns:a16="http://schemas.microsoft.com/office/drawing/2014/main" id="{32A944D4-6FF0-1840-8A60-8C3C064041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0032" y="1633928"/>
              <a:ext cx="22798" cy="19355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7" y="2"/>
                </a:cxn>
                <a:cxn ang="0">
                  <a:pos x="10" y="2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7"/>
                </a:cxn>
                <a:cxn ang="0">
                  <a:pos x="7" y="4"/>
                </a:cxn>
                <a:cxn ang="0">
                  <a:pos x="5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5" y="0"/>
                </a:cxn>
                <a:cxn ang="0">
                  <a:pos x="7" y="2"/>
                </a:cxn>
                <a:cxn ang="0">
                  <a:pos x="7" y="2"/>
                </a:cxn>
              </a:cxnLst>
              <a:rect l="0" t="0" r="r" b="b"/>
              <a:pathLst>
                <a:path w="10" h="7">
                  <a:moveTo>
                    <a:pt x="7" y="2"/>
                  </a:moveTo>
                  <a:lnTo>
                    <a:pt x="7" y="2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7"/>
                  </a:lnTo>
                  <a:lnTo>
                    <a:pt x="7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5" y="0"/>
                  </a:lnTo>
                  <a:lnTo>
                    <a:pt x="7" y="2"/>
                  </a:lnTo>
                  <a:lnTo>
                    <a:pt x="7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9" name="Freeform 1215">
              <a:extLst>
                <a:ext uri="{FF2B5EF4-FFF2-40B4-BE49-F238E27FC236}">
                  <a16:creationId xmlns:a16="http://schemas.microsoft.com/office/drawing/2014/main" id="{5D176E53-81A7-B045-AAD8-306DFC518DF4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0032" y="1633928"/>
              <a:ext cx="22798" cy="19355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7" y="2"/>
                </a:cxn>
                <a:cxn ang="0">
                  <a:pos x="10" y="2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7"/>
                </a:cxn>
                <a:cxn ang="0">
                  <a:pos x="7" y="4"/>
                </a:cxn>
                <a:cxn ang="0">
                  <a:pos x="5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5" y="0"/>
                </a:cxn>
                <a:cxn ang="0">
                  <a:pos x="7" y="2"/>
                </a:cxn>
                <a:cxn ang="0">
                  <a:pos x="7" y="2"/>
                </a:cxn>
              </a:cxnLst>
              <a:rect l="0" t="0" r="r" b="b"/>
              <a:pathLst>
                <a:path w="10" h="7">
                  <a:moveTo>
                    <a:pt x="7" y="2"/>
                  </a:moveTo>
                  <a:lnTo>
                    <a:pt x="7" y="2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7"/>
                  </a:lnTo>
                  <a:lnTo>
                    <a:pt x="7" y="4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5" y="0"/>
                  </a:lnTo>
                  <a:lnTo>
                    <a:pt x="7" y="2"/>
                  </a:lnTo>
                  <a:lnTo>
                    <a:pt x="7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0" name="Freeform 1216">
              <a:extLst>
                <a:ext uri="{FF2B5EF4-FFF2-40B4-BE49-F238E27FC236}">
                  <a16:creationId xmlns:a16="http://schemas.microsoft.com/office/drawing/2014/main" id="{BD0FBA44-E91E-DB46-89EF-2A8467C1E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7597" y="1653282"/>
              <a:ext cx="36476" cy="11060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7" y="2"/>
                </a:cxn>
                <a:cxn ang="0">
                  <a:pos x="7" y="0"/>
                </a:cxn>
                <a:cxn ang="0">
                  <a:pos x="16" y="0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14" y="2"/>
                </a:cxn>
                <a:cxn ang="0">
                  <a:pos x="12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4" y="2"/>
                </a:cxn>
              </a:cxnLst>
              <a:rect l="0" t="0" r="r" b="b"/>
              <a:pathLst>
                <a:path w="16" h="4">
                  <a:moveTo>
                    <a:pt x="4" y="2"/>
                  </a:moveTo>
                  <a:lnTo>
                    <a:pt x="7" y="2"/>
                  </a:lnTo>
                  <a:lnTo>
                    <a:pt x="7" y="0"/>
                  </a:lnTo>
                  <a:lnTo>
                    <a:pt x="16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4" y="2"/>
                  </a:lnTo>
                  <a:lnTo>
                    <a:pt x="12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4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1" name="Freeform 1217">
              <a:extLst>
                <a:ext uri="{FF2B5EF4-FFF2-40B4-BE49-F238E27FC236}">
                  <a16:creationId xmlns:a16="http://schemas.microsoft.com/office/drawing/2014/main" id="{2AAD73A3-6AD5-E04D-95F1-486303545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7597" y="1653282"/>
              <a:ext cx="36476" cy="11060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7" y="2"/>
                </a:cxn>
                <a:cxn ang="0">
                  <a:pos x="7" y="0"/>
                </a:cxn>
                <a:cxn ang="0">
                  <a:pos x="16" y="0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14" y="2"/>
                </a:cxn>
                <a:cxn ang="0">
                  <a:pos x="12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4" y="2"/>
                </a:cxn>
              </a:cxnLst>
              <a:rect l="0" t="0" r="r" b="b"/>
              <a:pathLst>
                <a:path w="16" h="4">
                  <a:moveTo>
                    <a:pt x="4" y="2"/>
                  </a:moveTo>
                  <a:lnTo>
                    <a:pt x="7" y="2"/>
                  </a:lnTo>
                  <a:lnTo>
                    <a:pt x="7" y="0"/>
                  </a:lnTo>
                  <a:lnTo>
                    <a:pt x="16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4" y="2"/>
                  </a:lnTo>
                  <a:lnTo>
                    <a:pt x="12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4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2" name="Freeform 1218">
              <a:extLst>
                <a:ext uri="{FF2B5EF4-FFF2-40B4-BE49-F238E27FC236}">
                  <a16:creationId xmlns:a16="http://schemas.microsoft.com/office/drawing/2014/main" id="{600548F1-1793-454E-B0DB-6507D4D32D2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2102" y="1548211"/>
              <a:ext cx="27358" cy="5530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2" y="0"/>
                </a:cxn>
                <a:cxn ang="0">
                  <a:pos x="12" y="2"/>
                </a:cxn>
                <a:cxn ang="0">
                  <a:pos x="9" y="0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0"/>
                </a:cxn>
                <a:cxn ang="0">
                  <a:pos x="5" y="2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9" y="0"/>
                </a:cxn>
                <a:cxn ang="0">
                  <a:pos x="12" y="0"/>
                </a:cxn>
                <a:cxn ang="0">
                  <a:pos x="9" y="0"/>
                </a:cxn>
                <a:cxn ang="0">
                  <a:pos x="9" y="0"/>
                </a:cxn>
              </a:cxnLst>
              <a:rect l="0" t="0" r="r" b="b"/>
              <a:pathLst>
                <a:path w="12" h="2">
                  <a:moveTo>
                    <a:pt x="9" y="0"/>
                  </a:moveTo>
                  <a:lnTo>
                    <a:pt x="12" y="0"/>
                  </a:lnTo>
                  <a:lnTo>
                    <a:pt x="12" y="2"/>
                  </a:lnTo>
                  <a:lnTo>
                    <a:pt x="9" y="0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0"/>
                  </a:lnTo>
                  <a:lnTo>
                    <a:pt x="5" y="2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3" name="Freeform 1219">
              <a:extLst>
                <a:ext uri="{FF2B5EF4-FFF2-40B4-BE49-F238E27FC236}">
                  <a16:creationId xmlns:a16="http://schemas.microsoft.com/office/drawing/2014/main" id="{2F6C1359-9EB3-5D49-812F-CB345217FC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2102" y="1548211"/>
              <a:ext cx="27358" cy="5530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2" y="0"/>
                </a:cxn>
                <a:cxn ang="0">
                  <a:pos x="12" y="2"/>
                </a:cxn>
                <a:cxn ang="0">
                  <a:pos x="9" y="0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0"/>
                </a:cxn>
                <a:cxn ang="0">
                  <a:pos x="5" y="2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9" y="0"/>
                </a:cxn>
                <a:cxn ang="0">
                  <a:pos x="12" y="0"/>
                </a:cxn>
                <a:cxn ang="0">
                  <a:pos x="9" y="0"/>
                </a:cxn>
                <a:cxn ang="0">
                  <a:pos x="9" y="0"/>
                </a:cxn>
              </a:cxnLst>
              <a:rect l="0" t="0" r="r" b="b"/>
              <a:pathLst>
                <a:path w="12" h="2">
                  <a:moveTo>
                    <a:pt x="9" y="0"/>
                  </a:moveTo>
                  <a:lnTo>
                    <a:pt x="12" y="0"/>
                  </a:lnTo>
                  <a:lnTo>
                    <a:pt x="12" y="2"/>
                  </a:lnTo>
                  <a:lnTo>
                    <a:pt x="9" y="0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0"/>
                  </a:lnTo>
                  <a:lnTo>
                    <a:pt x="5" y="2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9" y="0"/>
                  </a:lnTo>
                  <a:lnTo>
                    <a:pt x="9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4" name="Freeform 1220">
              <a:extLst>
                <a:ext uri="{FF2B5EF4-FFF2-40B4-BE49-F238E27FC236}">
                  <a16:creationId xmlns:a16="http://schemas.microsoft.com/office/drawing/2014/main" id="{D2224A5B-E329-F749-BFA6-8BCA5C2BB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2417" y="1868954"/>
              <a:ext cx="38757" cy="1106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5" y="2"/>
                </a:cxn>
                <a:cxn ang="0">
                  <a:pos x="9" y="0"/>
                </a:cxn>
                <a:cxn ang="0">
                  <a:pos x="14" y="0"/>
                </a:cxn>
                <a:cxn ang="0">
                  <a:pos x="17" y="0"/>
                </a:cxn>
                <a:cxn ang="0">
                  <a:pos x="17" y="2"/>
                </a:cxn>
                <a:cxn ang="0">
                  <a:pos x="14" y="2"/>
                </a:cxn>
                <a:cxn ang="0">
                  <a:pos x="12" y="2"/>
                </a:cxn>
                <a:cxn ang="0">
                  <a:pos x="7" y="4"/>
                </a:cxn>
                <a:cxn ang="0">
                  <a:pos x="5" y="4"/>
                </a:cxn>
                <a:cxn ang="0">
                  <a:pos x="2" y="2"/>
                </a:cxn>
                <a:cxn ang="0">
                  <a:pos x="0" y="2"/>
                </a:cxn>
              </a:cxnLst>
              <a:rect l="0" t="0" r="r" b="b"/>
              <a:pathLst>
                <a:path w="17" h="4">
                  <a:moveTo>
                    <a:pt x="0" y="2"/>
                  </a:moveTo>
                  <a:lnTo>
                    <a:pt x="5" y="2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17" y="2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7" y="4"/>
                  </a:lnTo>
                  <a:lnTo>
                    <a:pt x="5" y="4"/>
                  </a:lnTo>
                  <a:lnTo>
                    <a:pt x="2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5" name="Freeform 1221">
              <a:extLst>
                <a:ext uri="{FF2B5EF4-FFF2-40B4-BE49-F238E27FC236}">
                  <a16:creationId xmlns:a16="http://schemas.microsoft.com/office/drawing/2014/main" id="{649BF980-9CE0-B04E-A5B1-88CD55F601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2417" y="1868954"/>
              <a:ext cx="38757" cy="1106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5" y="2"/>
                </a:cxn>
                <a:cxn ang="0">
                  <a:pos x="9" y="0"/>
                </a:cxn>
                <a:cxn ang="0">
                  <a:pos x="14" y="0"/>
                </a:cxn>
                <a:cxn ang="0">
                  <a:pos x="17" y="0"/>
                </a:cxn>
                <a:cxn ang="0">
                  <a:pos x="17" y="2"/>
                </a:cxn>
                <a:cxn ang="0">
                  <a:pos x="14" y="2"/>
                </a:cxn>
                <a:cxn ang="0">
                  <a:pos x="12" y="2"/>
                </a:cxn>
                <a:cxn ang="0">
                  <a:pos x="7" y="4"/>
                </a:cxn>
                <a:cxn ang="0">
                  <a:pos x="5" y="4"/>
                </a:cxn>
                <a:cxn ang="0">
                  <a:pos x="2" y="2"/>
                </a:cxn>
                <a:cxn ang="0">
                  <a:pos x="0" y="2"/>
                </a:cxn>
              </a:cxnLst>
              <a:rect l="0" t="0" r="r" b="b"/>
              <a:pathLst>
                <a:path w="17" h="4">
                  <a:moveTo>
                    <a:pt x="0" y="2"/>
                  </a:moveTo>
                  <a:lnTo>
                    <a:pt x="5" y="2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17" y="2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7" y="4"/>
                  </a:lnTo>
                  <a:lnTo>
                    <a:pt x="5" y="4"/>
                  </a:lnTo>
                  <a:lnTo>
                    <a:pt x="2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6" name="Freeform 1222">
              <a:extLst>
                <a:ext uri="{FF2B5EF4-FFF2-40B4-BE49-F238E27FC236}">
                  <a16:creationId xmlns:a16="http://schemas.microsoft.com/office/drawing/2014/main" id="{CB77130F-52FC-294D-BF8E-624D5EF057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9460" y="1730702"/>
              <a:ext cx="15958" cy="1382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7" y="2"/>
                </a:cxn>
                <a:cxn ang="0">
                  <a:pos x="4" y="5"/>
                </a:cxn>
                <a:cxn ang="0">
                  <a:pos x="2" y="5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7" h="5">
                  <a:moveTo>
                    <a:pt x="0" y="2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2"/>
                  </a:lnTo>
                  <a:lnTo>
                    <a:pt x="7" y="2"/>
                  </a:lnTo>
                  <a:lnTo>
                    <a:pt x="4" y="5"/>
                  </a:lnTo>
                  <a:lnTo>
                    <a:pt x="2" y="5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7" name="Freeform 1223">
              <a:extLst>
                <a:ext uri="{FF2B5EF4-FFF2-40B4-BE49-F238E27FC236}">
                  <a16:creationId xmlns:a16="http://schemas.microsoft.com/office/drawing/2014/main" id="{6D6496D7-9753-6C45-A720-F45DB341B8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9460" y="1730702"/>
              <a:ext cx="15958" cy="1382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7" y="2"/>
                </a:cxn>
                <a:cxn ang="0">
                  <a:pos x="4" y="5"/>
                </a:cxn>
                <a:cxn ang="0">
                  <a:pos x="2" y="5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7" h="5">
                  <a:moveTo>
                    <a:pt x="0" y="2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2"/>
                  </a:lnTo>
                  <a:lnTo>
                    <a:pt x="7" y="2"/>
                  </a:lnTo>
                  <a:lnTo>
                    <a:pt x="4" y="5"/>
                  </a:lnTo>
                  <a:lnTo>
                    <a:pt x="2" y="5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8" name="Freeform 1224">
              <a:extLst>
                <a:ext uri="{FF2B5EF4-FFF2-40B4-BE49-F238E27FC236}">
                  <a16:creationId xmlns:a16="http://schemas.microsoft.com/office/drawing/2014/main" id="{2FCF1690-54E6-F446-AB08-9DD5D49E9D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05" y="2291999"/>
              <a:ext cx="129947" cy="143779"/>
            </a:xfrm>
            <a:custGeom>
              <a:avLst/>
              <a:gdLst/>
              <a:ahLst/>
              <a:cxnLst>
                <a:cxn ang="0">
                  <a:pos x="54" y="14"/>
                </a:cxn>
                <a:cxn ang="0">
                  <a:pos x="42" y="12"/>
                </a:cxn>
                <a:cxn ang="0">
                  <a:pos x="35" y="14"/>
                </a:cxn>
                <a:cxn ang="0">
                  <a:pos x="33" y="10"/>
                </a:cxn>
                <a:cxn ang="0">
                  <a:pos x="38" y="7"/>
                </a:cxn>
                <a:cxn ang="0">
                  <a:pos x="38" y="3"/>
                </a:cxn>
                <a:cxn ang="0">
                  <a:pos x="33" y="3"/>
                </a:cxn>
                <a:cxn ang="0">
                  <a:pos x="28" y="5"/>
                </a:cxn>
                <a:cxn ang="0">
                  <a:pos x="26" y="5"/>
                </a:cxn>
                <a:cxn ang="0">
                  <a:pos x="21" y="10"/>
                </a:cxn>
                <a:cxn ang="0">
                  <a:pos x="26" y="10"/>
                </a:cxn>
                <a:cxn ang="0">
                  <a:pos x="28" y="10"/>
                </a:cxn>
                <a:cxn ang="0">
                  <a:pos x="23" y="14"/>
                </a:cxn>
                <a:cxn ang="0">
                  <a:pos x="16" y="14"/>
                </a:cxn>
                <a:cxn ang="0">
                  <a:pos x="7" y="14"/>
                </a:cxn>
                <a:cxn ang="0">
                  <a:pos x="5" y="17"/>
                </a:cxn>
                <a:cxn ang="0">
                  <a:pos x="9" y="19"/>
                </a:cxn>
                <a:cxn ang="0">
                  <a:pos x="7" y="24"/>
                </a:cxn>
                <a:cxn ang="0">
                  <a:pos x="5" y="26"/>
                </a:cxn>
                <a:cxn ang="0">
                  <a:pos x="9" y="26"/>
                </a:cxn>
                <a:cxn ang="0">
                  <a:pos x="19" y="28"/>
                </a:cxn>
                <a:cxn ang="0">
                  <a:pos x="14" y="31"/>
                </a:cxn>
                <a:cxn ang="0">
                  <a:pos x="7" y="38"/>
                </a:cxn>
                <a:cxn ang="0">
                  <a:pos x="19" y="36"/>
                </a:cxn>
                <a:cxn ang="0">
                  <a:pos x="14" y="38"/>
                </a:cxn>
                <a:cxn ang="0">
                  <a:pos x="7" y="40"/>
                </a:cxn>
                <a:cxn ang="0">
                  <a:pos x="5" y="40"/>
                </a:cxn>
                <a:cxn ang="0">
                  <a:pos x="0" y="43"/>
                </a:cxn>
                <a:cxn ang="0">
                  <a:pos x="2" y="45"/>
                </a:cxn>
                <a:cxn ang="0">
                  <a:pos x="2" y="47"/>
                </a:cxn>
                <a:cxn ang="0">
                  <a:pos x="9" y="47"/>
                </a:cxn>
                <a:cxn ang="0">
                  <a:pos x="5" y="50"/>
                </a:cxn>
                <a:cxn ang="0">
                  <a:pos x="12" y="50"/>
                </a:cxn>
                <a:cxn ang="0">
                  <a:pos x="7" y="50"/>
                </a:cxn>
                <a:cxn ang="0">
                  <a:pos x="12" y="50"/>
                </a:cxn>
                <a:cxn ang="0">
                  <a:pos x="14" y="52"/>
                </a:cxn>
                <a:cxn ang="0">
                  <a:pos x="26" y="50"/>
                </a:cxn>
                <a:cxn ang="0">
                  <a:pos x="26" y="45"/>
                </a:cxn>
                <a:cxn ang="0">
                  <a:pos x="28" y="47"/>
                </a:cxn>
                <a:cxn ang="0">
                  <a:pos x="35" y="45"/>
                </a:cxn>
                <a:cxn ang="0">
                  <a:pos x="38" y="43"/>
                </a:cxn>
                <a:cxn ang="0">
                  <a:pos x="49" y="43"/>
                </a:cxn>
                <a:cxn ang="0">
                  <a:pos x="54" y="40"/>
                </a:cxn>
                <a:cxn ang="0">
                  <a:pos x="54" y="36"/>
                </a:cxn>
                <a:cxn ang="0">
                  <a:pos x="57" y="28"/>
                </a:cxn>
                <a:cxn ang="0">
                  <a:pos x="57" y="24"/>
                </a:cxn>
                <a:cxn ang="0">
                  <a:pos x="54" y="17"/>
                </a:cxn>
              </a:cxnLst>
              <a:rect l="0" t="0" r="r" b="b"/>
              <a:pathLst>
                <a:path w="57" h="52">
                  <a:moveTo>
                    <a:pt x="54" y="17"/>
                  </a:moveTo>
                  <a:lnTo>
                    <a:pt x="54" y="17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49" y="12"/>
                  </a:lnTo>
                  <a:lnTo>
                    <a:pt x="42" y="12"/>
                  </a:lnTo>
                  <a:lnTo>
                    <a:pt x="42" y="14"/>
                  </a:lnTo>
                  <a:lnTo>
                    <a:pt x="38" y="17"/>
                  </a:lnTo>
                  <a:lnTo>
                    <a:pt x="35" y="14"/>
                  </a:lnTo>
                  <a:lnTo>
                    <a:pt x="35" y="12"/>
                  </a:lnTo>
                  <a:lnTo>
                    <a:pt x="31" y="12"/>
                  </a:lnTo>
                  <a:lnTo>
                    <a:pt x="33" y="10"/>
                  </a:lnTo>
                  <a:lnTo>
                    <a:pt x="33" y="7"/>
                  </a:lnTo>
                  <a:lnTo>
                    <a:pt x="35" y="7"/>
                  </a:lnTo>
                  <a:lnTo>
                    <a:pt x="38" y="7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3"/>
                  </a:lnTo>
                  <a:lnTo>
                    <a:pt x="38" y="0"/>
                  </a:lnTo>
                  <a:lnTo>
                    <a:pt x="35" y="0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28" y="3"/>
                  </a:lnTo>
                  <a:lnTo>
                    <a:pt x="28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7"/>
                  </a:lnTo>
                  <a:lnTo>
                    <a:pt x="23" y="7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3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12"/>
                  </a:lnTo>
                  <a:lnTo>
                    <a:pt x="23" y="12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1" y="14"/>
                  </a:lnTo>
                  <a:lnTo>
                    <a:pt x="16" y="14"/>
                  </a:lnTo>
                  <a:lnTo>
                    <a:pt x="14" y="14"/>
                  </a:lnTo>
                  <a:lnTo>
                    <a:pt x="9" y="14"/>
                  </a:lnTo>
                  <a:lnTo>
                    <a:pt x="7" y="14"/>
                  </a:lnTo>
                  <a:lnTo>
                    <a:pt x="7" y="17"/>
                  </a:lnTo>
                  <a:lnTo>
                    <a:pt x="7" y="19"/>
                  </a:lnTo>
                  <a:lnTo>
                    <a:pt x="5" y="17"/>
                  </a:lnTo>
                  <a:lnTo>
                    <a:pt x="2" y="19"/>
                  </a:lnTo>
                  <a:lnTo>
                    <a:pt x="5" y="19"/>
                  </a:lnTo>
                  <a:lnTo>
                    <a:pt x="9" y="19"/>
                  </a:lnTo>
                  <a:lnTo>
                    <a:pt x="12" y="21"/>
                  </a:lnTo>
                  <a:lnTo>
                    <a:pt x="7" y="21"/>
                  </a:lnTo>
                  <a:lnTo>
                    <a:pt x="7" y="24"/>
                  </a:lnTo>
                  <a:lnTo>
                    <a:pt x="5" y="24"/>
                  </a:lnTo>
                  <a:lnTo>
                    <a:pt x="5" y="24"/>
                  </a:lnTo>
                  <a:lnTo>
                    <a:pt x="5" y="2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9" y="26"/>
                  </a:lnTo>
                  <a:lnTo>
                    <a:pt x="9" y="28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2" y="33"/>
                  </a:lnTo>
                  <a:lnTo>
                    <a:pt x="12" y="36"/>
                  </a:lnTo>
                  <a:lnTo>
                    <a:pt x="7" y="38"/>
                  </a:lnTo>
                  <a:lnTo>
                    <a:pt x="16" y="36"/>
                  </a:lnTo>
                  <a:lnTo>
                    <a:pt x="19" y="33"/>
                  </a:lnTo>
                  <a:lnTo>
                    <a:pt x="19" y="36"/>
                  </a:lnTo>
                  <a:lnTo>
                    <a:pt x="21" y="36"/>
                  </a:lnTo>
                  <a:lnTo>
                    <a:pt x="21" y="36"/>
                  </a:lnTo>
                  <a:lnTo>
                    <a:pt x="14" y="38"/>
                  </a:lnTo>
                  <a:lnTo>
                    <a:pt x="9" y="38"/>
                  </a:lnTo>
                  <a:lnTo>
                    <a:pt x="7" y="40"/>
                  </a:lnTo>
                  <a:lnTo>
                    <a:pt x="7" y="40"/>
                  </a:lnTo>
                  <a:lnTo>
                    <a:pt x="7" y="40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7" y="43"/>
                  </a:lnTo>
                  <a:lnTo>
                    <a:pt x="7" y="43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0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5" y="47"/>
                  </a:lnTo>
                  <a:lnTo>
                    <a:pt x="9" y="47"/>
                  </a:lnTo>
                  <a:lnTo>
                    <a:pt x="9" y="47"/>
                  </a:lnTo>
                  <a:lnTo>
                    <a:pt x="7" y="47"/>
                  </a:lnTo>
                  <a:lnTo>
                    <a:pt x="5" y="50"/>
                  </a:lnTo>
                  <a:lnTo>
                    <a:pt x="5" y="50"/>
                  </a:lnTo>
                  <a:lnTo>
                    <a:pt x="12" y="47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9" y="50"/>
                  </a:lnTo>
                  <a:lnTo>
                    <a:pt x="7" y="50"/>
                  </a:lnTo>
                  <a:lnTo>
                    <a:pt x="9" y="50"/>
                  </a:lnTo>
                  <a:lnTo>
                    <a:pt x="9" y="52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6" y="50"/>
                  </a:lnTo>
                  <a:lnTo>
                    <a:pt x="19" y="50"/>
                  </a:lnTo>
                  <a:lnTo>
                    <a:pt x="26" y="50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6" y="45"/>
                  </a:lnTo>
                  <a:lnTo>
                    <a:pt x="28" y="45"/>
                  </a:lnTo>
                  <a:lnTo>
                    <a:pt x="28" y="47"/>
                  </a:lnTo>
                  <a:lnTo>
                    <a:pt x="28" y="47"/>
                  </a:lnTo>
                  <a:lnTo>
                    <a:pt x="33" y="47"/>
                  </a:lnTo>
                  <a:lnTo>
                    <a:pt x="33" y="45"/>
                  </a:lnTo>
                  <a:lnTo>
                    <a:pt x="35" y="45"/>
                  </a:lnTo>
                  <a:lnTo>
                    <a:pt x="35" y="45"/>
                  </a:lnTo>
                  <a:lnTo>
                    <a:pt x="38" y="43"/>
                  </a:lnTo>
                  <a:lnTo>
                    <a:pt x="38" y="43"/>
                  </a:lnTo>
                  <a:lnTo>
                    <a:pt x="42" y="43"/>
                  </a:lnTo>
                  <a:lnTo>
                    <a:pt x="45" y="43"/>
                  </a:lnTo>
                  <a:lnTo>
                    <a:pt x="49" y="43"/>
                  </a:lnTo>
                  <a:lnTo>
                    <a:pt x="52" y="43"/>
                  </a:lnTo>
                  <a:lnTo>
                    <a:pt x="52" y="43"/>
                  </a:lnTo>
                  <a:lnTo>
                    <a:pt x="54" y="40"/>
                  </a:lnTo>
                  <a:lnTo>
                    <a:pt x="52" y="40"/>
                  </a:lnTo>
                  <a:lnTo>
                    <a:pt x="54" y="38"/>
                  </a:lnTo>
                  <a:lnTo>
                    <a:pt x="54" y="36"/>
                  </a:lnTo>
                  <a:lnTo>
                    <a:pt x="57" y="33"/>
                  </a:lnTo>
                  <a:lnTo>
                    <a:pt x="57" y="33"/>
                  </a:lnTo>
                  <a:lnTo>
                    <a:pt x="57" y="28"/>
                  </a:lnTo>
                  <a:lnTo>
                    <a:pt x="54" y="26"/>
                  </a:lnTo>
                  <a:lnTo>
                    <a:pt x="57" y="26"/>
                  </a:lnTo>
                  <a:lnTo>
                    <a:pt x="57" y="24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54" y="1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9" name="Freeform 1226">
              <a:extLst>
                <a:ext uri="{FF2B5EF4-FFF2-40B4-BE49-F238E27FC236}">
                  <a16:creationId xmlns:a16="http://schemas.microsoft.com/office/drawing/2014/main" id="{E61E776E-AA91-6D4D-8D08-ACFF520A91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2281" y="1783238"/>
              <a:ext cx="398960" cy="508762"/>
            </a:xfrm>
            <a:custGeom>
              <a:avLst/>
              <a:gdLst/>
              <a:ahLst/>
              <a:cxnLst>
                <a:cxn ang="0">
                  <a:pos x="5" y="142"/>
                </a:cxn>
                <a:cxn ang="0">
                  <a:pos x="7" y="144"/>
                </a:cxn>
                <a:cxn ang="0">
                  <a:pos x="12" y="151"/>
                </a:cxn>
                <a:cxn ang="0">
                  <a:pos x="14" y="161"/>
                </a:cxn>
                <a:cxn ang="0">
                  <a:pos x="24" y="170"/>
                </a:cxn>
                <a:cxn ang="0">
                  <a:pos x="24" y="177"/>
                </a:cxn>
                <a:cxn ang="0">
                  <a:pos x="26" y="182"/>
                </a:cxn>
                <a:cxn ang="0">
                  <a:pos x="43" y="177"/>
                </a:cxn>
                <a:cxn ang="0">
                  <a:pos x="57" y="172"/>
                </a:cxn>
                <a:cxn ang="0">
                  <a:pos x="71" y="163"/>
                </a:cxn>
                <a:cxn ang="0">
                  <a:pos x="76" y="151"/>
                </a:cxn>
                <a:cxn ang="0">
                  <a:pos x="76" y="149"/>
                </a:cxn>
                <a:cxn ang="0">
                  <a:pos x="71" y="142"/>
                </a:cxn>
                <a:cxn ang="0">
                  <a:pos x="69" y="139"/>
                </a:cxn>
                <a:cxn ang="0">
                  <a:pos x="88" y="135"/>
                </a:cxn>
                <a:cxn ang="0">
                  <a:pos x="97" y="130"/>
                </a:cxn>
                <a:cxn ang="0">
                  <a:pos x="85" y="130"/>
                </a:cxn>
                <a:cxn ang="0">
                  <a:pos x="71" y="127"/>
                </a:cxn>
                <a:cxn ang="0">
                  <a:pos x="83" y="127"/>
                </a:cxn>
                <a:cxn ang="0">
                  <a:pos x="92" y="130"/>
                </a:cxn>
                <a:cxn ang="0">
                  <a:pos x="97" y="118"/>
                </a:cxn>
                <a:cxn ang="0">
                  <a:pos x="88" y="113"/>
                </a:cxn>
                <a:cxn ang="0">
                  <a:pos x="76" y="118"/>
                </a:cxn>
                <a:cxn ang="0">
                  <a:pos x="78" y="116"/>
                </a:cxn>
                <a:cxn ang="0">
                  <a:pos x="83" y="109"/>
                </a:cxn>
                <a:cxn ang="0">
                  <a:pos x="85" y="99"/>
                </a:cxn>
                <a:cxn ang="0">
                  <a:pos x="85" y="87"/>
                </a:cxn>
                <a:cxn ang="0">
                  <a:pos x="92" y="85"/>
                </a:cxn>
                <a:cxn ang="0">
                  <a:pos x="97" y="83"/>
                </a:cxn>
                <a:cxn ang="0">
                  <a:pos x="102" y="80"/>
                </a:cxn>
                <a:cxn ang="0">
                  <a:pos x="111" y="75"/>
                </a:cxn>
                <a:cxn ang="0">
                  <a:pos x="123" y="71"/>
                </a:cxn>
                <a:cxn ang="0">
                  <a:pos x="137" y="64"/>
                </a:cxn>
                <a:cxn ang="0">
                  <a:pos x="142" y="61"/>
                </a:cxn>
                <a:cxn ang="0">
                  <a:pos x="135" y="57"/>
                </a:cxn>
                <a:cxn ang="0">
                  <a:pos x="140" y="49"/>
                </a:cxn>
                <a:cxn ang="0">
                  <a:pos x="147" y="47"/>
                </a:cxn>
                <a:cxn ang="0">
                  <a:pos x="151" y="47"/>
                </a:cxn>
                <a:cxn ang="0">
                  <a:pos x="154" y="42"/>
                </a:cxn>
                <a:cxn ang="0">
                  <a:pos x="163" y="45"/>
                </a:cxn>
                <a:cxn ang="0">
                  <a:pos x="175" y="42"/>
                </a:cxn>
                <a:cxn ang="0">
                  <a:pos x="168" y="26"/>
                </a:cxn>
                <a:cxn ang="0">
                  <a:pos x="168" y="16"/>
                </a:cxn>
                <a:cxn ang="0">
                  <a:pos x="130" y="0"/>
                </a:cxn>
                <a:cxn ang="0">
                  <a:pos x="123" y="2"/>
                </a:cxn>
                <a:cxn ang="0">
                  <a:pos x="121" y="9"/>
                </a:cxn>
                <a:cxn ang="0">
                  <a:pos x="97" y="12"/>
                </a:cxn>
                <a:cxn ang="0">
                  <a:pos x="83" y="14"/>
                </a:cxn>
                <a:cxn ang="0">
                  <a:pos x="69" y="23"/>
                </a:cxn>
                <a:cxn ang="0">
                  <a:pos x="59" y="33"/>
                </a:cxn>
                <a:cxn ang="0">
                  <a:pos x="50" y="42"/>
                </a:cxn>
                <a:cxn ang="0">
                  <a:pos x="40" y="61"/>
                </a:cxn>
                <a:cxn ang="0">
                  <a:pos x="26" y="68"/>
                </a:cxn>
                <a:cxn ang="0">
                  <a:pos x="17" y="80"/>
                </a:cxn>
                <a:cxn ang="0">
                  <a:pos x="14" y="87"/>
                </a:cxn>
                <a:cxn ang="0">
                  <a:pos x="22" y="106"/>
                </a:cxn>
                <a:cxn ang="0">
                  <a:pos x="19" y="118"/>
                </a:cxn>
                <a:cxn ang="0">
                  <a:pos x="10" y="130"/>
                </a:cxn>
              </a:cxnLst>
              <a:rect l="0" t="0" r="r" b="b"/>
              <a:pathLst>
                <a:path w="175" h="184">
                  <a:moveTo>
                    <a:pt x="3" y="132"/>
                  </a:moveTo>
                  <a:lnTo>
                    <a:pt x="0" y="135"/>
                  </a:lnTo>
                  <a:lnTo>
                    <a:pt x="0" y="137"/>
                  </a:lnTo>
                  <a:lnTo>
                    <a:pt x="3" y="142"/>
                  </a:lnTo>
                  <a:lnTo>
                    <a:pt x="3" y="142"/>
                  </a:lnTo>
                  <a:lnTo>
                    <a:pt x="5" y="142"/>
                  </a:lnTo>
                  <a:lnTo>
                    <a:pt x="5" y="142"/>
                  </a:lnTo>
                  <a:lnTo>
                    <a:pt x="5" y="144"/>
                  </a:lnTo>
                  <a:lnTo>
                    <a:pt x="5" y="144"/>
                  </a:lnTo>
                  <a:lnTo>
                    <a:pt x="5" y="144"/>
                  </a:lnTo>
                  <a:lnTo>
                    <a:pt x="7" y="142"/>
                  </a:lnTo>
                  <a:lnTo>
                    <a:pt x="7" y="144"/>
                  </a:lnTo>
                  <a:lnTo>
                    <a:pt x="7" y="144"/>
                  </a:lnTo>
                  <a:lnTo>
                    <a:pt x="7" y="144"/>
                  </a:lnTo>
                  <a:lnTo>
                    <a:pt x="7" y="144"/>
                  </a:lnTo>
                  <a:lnTo>
                    <a:pt x="7" y="144"/>
                  </a:lnTo>
                  <a:lnTo>
                    <a:pt x="5" y="146"/>
                  </a:lnTo>
                  <a:lnTo>
                    <a:pt x="10" y="146"/>
                  </a:lnTo>
                  <a:lnTo>
                    <a:pt x="10" y="149"/>
                  </a:lnTo>
                  <a:lnTo>
                    <a:pt x="10" y="151"/>
                  </a:lnTo>
                  <a:lnTo>
                    <a:pt x="12" y="151"/>
                  </a:lnTo>
                  <a:lnTo>
                    <a:pt x="12" y="151"/>
                  </a:lnTo>
                  <a:lnTo>
                    <a:pt x="12" y="153"/>
                  </a:lnTo>
                  <a:lnTo>
                    <a:pt x="12" y="156"/>
                  </a:lnTo>
                  <a:lnTo>
                    <a:pt x="12" y="156"/>
                  </a:lnTo>
                  <a:lnTo>
                    <a:pt x="14" y="156"/>
                  </a:lnTo>
                  <a:lnTo>
                    <a:pt x="14" y="158"/>
                  </a:lnTo>
                  <a:lnTo>
                    <a:pt x="14" y="161"/>
                  </a:lnTo>
                  <a:lnTo>
                    <a:pt x="17" y="163"/>
                  </a:lnTo>
                  <a:lnTo>
                    <a:pt x="19" y="163"/>
                  </a:lnTo>
                  <a:lnTo>
                    <a:pt x="22" y="165"/>
                  </a:lnTo>
                  <a:lnTo>
                    <a:pt x="24" y="165"/>
                  </a:lnTo>
                  <a:lnTo>
                    <a:pt x="26" y="168"/>
                  </a:lnTo>
                  <a:lnTo>
                    <a:pt x="26" y="168"/>
                  </a:lnTo>
                  <a:lnTo>
                    <a:pt x="24" y="170"/>
                  </a:lnTo>
                  <a:lnTo>
                    <a:pt x="22" y="168"/>
                  </a:lnTo>
                  <a:lnTo>
                    <a:pt x="22" y="170"/>
                  </a:lnTo>
                  <a:lnTo>
                    <a:pt x="24" y="172"/>
                  </a:lnTo>
                  <a:lnTo>
                    <a:pt x="22" y="172"/>
                  </a:lnTo>
                  <a:lnTo>
                    <a:pt x="19" y="170"/>
                  </a:lnTo>
                  <a:lnTo>
                    <a:pt x="19" y="172"/>
                  </a:lnTo>
                  <a:lnTo>
                    <a:pt x="24" y="177"/>
                  </a:lnTo>
                  <a:lnTo>
                    <a:pt x="26" y="177"/>
                  </a:lnTo>
                  <a:lnTo>
                    <a:pt x="26" y="179"/>
                  </a:lnTo>
                  <a:lnTo>
                    <a:pt x="26" y="179"/>
                  </a:lnTo>
                  <a:lnTo>
                    <a:pt x="26" y="182"/>
                  </a:lnTo>
                  <a:lnTo>
                    <a:pt x="24" y="182"/>
                  </a:lnTo>
                  <a:lnTo>
                    <a:pt x="24" y="182"/>
                  </a:lnTo>
                  <a:lnTo>
                    <a:pt x="26" y="182"/>
                  </a:lnTo>
                  <a:lnTo>
                    <a:pt x="31" y="184"/>
                  </a:lnTo>
                  <a:lnTo>
                    <a:pt x="36" y="182"/>
                  </a:lnTo>
                  <a:lnTo>
                    <a:pt x="38" y="182"/>
                  </a:lnTo>
                  <a:lnTo>
                    <a:pt x="40" y="182"/>
                  </a:lnTo>
                  <a:lnTo>
                    <a:pt x="43" y="182"/>
                  </a:lnTo>
                  <a:lnTo>
                    <a:pt x="43" y="179"/>
                  </a:lnTo>
                  <a:lnTo>
                    <a:pt x="43" y="177"/>
                  </a:lnTo>
                  <a:lnTo>
                    <a:pt x="43" y="175"/>
                  </a:lnTo>
                  <a:lnTo>
                    <a:pt x="45" y="175"/>
                  </a:lnTo>
                  <a:lnTo>
                    <a:pt x="48" y="175"/>
                  </a:lnTo>
                  <a:lnTo>
                    <a:pt x="50" y="172"/>
                  </a:lnTo>
                  <a:lnTo>
                    <a:pt x="52" y="172"/>
                  </a:lnTo>
                  <a:lnTo>
                    <a:pt x="55" y="172"/>
                  </a:lnTo>
                  <a:lnTo>
                    <a:pt x="57" y="172"/>
                  </a:lnTo>
                  <a:lnTo>
                    <a:pt x="59" y="172"/>
                  </a:lnTo>
                  <a:lnTo>
                    <a:pt x="62" y="172"/>
                  </a:lnTo>
                  <a:lnTo>
                    <a:pt x="66" y="172"/>
                  </a:lnTo>
                  <a:lnTo>
                    <a:pt x="66" y="170"/>
                  </a:lnTo>
                  <a:lnTo>
                    <a:pt x="69" y="168"/>
                  </a:lnTo>
                  <a:lnTo>
                    <a:pt x="71" y="165"/>
                  </a:lnTo>
                  <a:lnTo>
                    <a:pt x="71" y="163"/>
                  </a:lnTo>
                  <a:lnTo>
                    <a:pt x="74" y="161"/>
                  </a:lnTo>
                  <a:lnTo>
                    <a:pt x="71" y="158"/>
                  </a:lnTo>
                  <a:lnTo>
                    <a:pt x="74" y="156"/>
                  </a:lnTo>
                  <a:lnTo>
                    <a:pt x="74" y="156"/>
                  </a:lnTo>
                  <a:lnTo>
                    <a:pt x="74" y="153"/>
                  </a:lnTo>
                  <a:lnTo>
                    <a:pt x="74" y="153"/>
                  </a:lnTo>
                  <a:lnTo>
                    <a:pt x="76" y="151"/>
                  </a:lnTo>
                  <a:lnTo>
                    <a:pt x="74" y="151"/>
                  </a:lnTo>
                  <a:lnTo>
                    <a:pt x="74" y="149"/>
                  </a:lnTo>
                  <a:lnTo>
                    <a:pt x="74" y="149"/>
                  </a:lnTo>
                  <a:lnTo>
                    <a:pt x="74" y="149"/>
                  </a:lnTo>
                  <a:lnTo>
                    <a:pt x="74" y="149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6" y="146"/>
                  </a:lnTo>
                  <a:lnTo>
                    <a:pt x="76" y="146"/>
                  </a:lnTo>
                  <a:lnTo>
                    <a:pt x="76" y="146"/>
                  </a:lnTo>
                  <a:lnTo>
                    <a:pt x="76" y="144"/>
                  </a:lnTo>
                  <a:lnTo>
                    <a:pt x="76" y="144"/>
                  </a:lnTo>
                  <a:lnTo>
                    <a:pt x="74" y="142"/>
                  </a:lnTo>
                  <a:lnTo>
                    <a:pt x="71" y="142"/>
                  </a:lnTo>
                  <a:lnTo>
                    <a:pt x="74" y="142"/>
                  </a:lnTo>
                  <a:lnTo>
                    <a:pt x="74" y="142"/>
                  </a:lnTo>
                  <a:lnTo>
                    <a:pt x="76" y="142"/>
                  </a:lnTo>
                  <a:lnTo>
                    <a:pt x="78" y="142"/>
                  </a:lnTo>
                  <a:lnTo>
                    <a:pt x="76" y="139"/>
                  </a:lnTo>
                  <a:lnTo>
                    <a:pt x="69" y="139"/>
                  </a:lnTo>
                  <a:lnTo>
                    <a:pt x="69" y="139"/>
                  </a:lnTo>
                  <a:lnTo>
                    <a:pt x="74" y="139"/>
                  </a:lnTo>
                  <a:lnTo>
                    <a:pt x="78" y="139"/>
                  </a:lnTo>
                  <a:lnTo>
                    <a:pt x="78" y="139"/>
                  </a:lnTo>
                  <a:lnTo>
                    <a:pt x="81" y="137"/>
                  </a:lnTo>
                  <a:lnTo>
                    <a:pt x="83" y="137"/>
                  </a:lnTo>
                  <a:lnTo>
                    <a:pt x="85" y="137"/>
                  </a:lnTo>
                  <a:lnTo>
                    <a:pt x="88" y="135"/>
                  </a:lnTo>
                  <a:lnTo>
                    <a:pt x="88" y="135"/>
                  </a:lnTo>
                  <a:lnTo>
                    <a:pt x="90" y="135"/>
                  </a:lnTo>
                  <a:lnTo>
                    <a:pt x="90" y="135"/>
                  </a:lnTo>
                  <a:lnTo>
                    <a:pt x="92" y="135"/>
                  </a:lnTo>
                  <a:lnTo>
                    <a:pt x="92" y="135"/>
                  </a:lnTo>
                  <a:lnTo>
                    <a:pt x="97" y="132"/>
                  </a:lnTo>
                  <a:lnTo>
                    <a:pt x="97" y="130"/>
                  </a:lnTo>
                  <a:lnTo>
                    <a:pt x="97" y="132"/>
                  </a:lnTo>
                  <a:lnTo>
                    <a:pt x="99" y="132"/>
                  </a:lnTo>
                  <a:lnTo>
                    <a:pt x="99" y="130"/>
                  </a:lnTo>
                  <a:lnTo>
                    <a:pt x="99" y="130"/>
                  </a:lnTo>
                  <a:lnTo>
                    <a:pt x="99" y="130"/>
                  </a:lnTo>
                  <a:lnTo>
                    <a:pt x="88" y="130"/>
                  </a:lnTo>
                  <a:lnTo>
                    <a:pt x="85" y="130"/>
                  </a:lnTo>
                  <a:lnTo>
                    <a:pt x="83" y="130"/>
                  </a:lnTo>
                  <a:lnTo>
                    <a:pt x="83" y="130"/>
                  </a:lnTo>
                  <a:lnTo>
                    <a:pt x="81" y="130"/>
                  </a:lnTo>
                  <a:lnTo>
                    <a:pt x="76" y="127"/>
                  </a:lnTo>
                  <a:lnTo>
                    <a:pt x="71" y="127"/>
                  </a:lnTo>
                  <a:lnTo>
                    <a:pt x="71" y="127"/>
                  </a:lnTo>
                  <a:lnTo>
                    <a:pt x="71" y="127"/>
                  </a:lnTo>
                  <a:lnTo>
                    <a:pt x="74" y="127"/>
                  </a:lnTo>
                  <a:lnTo>
                    <a:pt x="76" y="127"/>
                  </a:lnTo>
                  <a:lnTo>
                    <a:pt x="76" y="127"/>
                  </a:lnTo>
                  <a:lnTo>
                    <a:pt x="81" y="127"/>
                  </a:lnTo>
                  <a:lnTo>
                    <a:pt x="81" y="127"/>
                  </a:lnTo>
                  <a:lnTo>
                    <a:pt x="83" y="127"/>
                  </a:lnTo>
                  <a:lnTo>
                    <a:pt x="83" y="127"/>
                  </a:lnTo>
                  <a:lnTo>
                    <a:pt x="83" y="127"/>
                  </a:lnTo>
                  <a:lnTo>
                    <a:pt x="85" y="127"/>
                  </a:lnTo>
                  <a:lnTo>
                    <a:pt x="88" y="127"/>
                  </a:lnTo>
                  <a:lnTo>
                    <a:pt x="88" y="127"/>
                  </a:lnTo>
                  <a:lnTo>
                    <a:pt x="90" y="127"/>
                  </a:lnTo>
                  <a:lnTo>
                    <a:pt x="90" y="130"/>
                  </a:lnTo>
                  <a:lnTo>
                    <a:pt x="92" y="130"/>
                  </a:lnTo>
                  <a:lnTo>
                    <a:pt x="99" y="127"/>
                  </a:lnTo>
                  <a:lnTo>
                    <a:pt x="102" y="125"/>
                  </a:lnTo>
                  <a:lnTo>
                    <a:pt x="104" y="125"/>
                  </a:lnTo>
                  <a:lnTo>
                    <a:pt x="104" y="123"/>
                  </a:lnTo>
                  <a:lnTo>
                    <a:pt x="102" y="120"/>
                  </a:lnTo>
                  <a:lnTo>
                    <a:pt x="99" y="120"/>
                  </a:lnTo>
                  <a:lnTo>
                    <a:pt x="97" y="118"/>
                  </a:lnTo>
                  <a:lnTo>
                    <a:pt x="99" y="118"/>
                  </a:lnTo>
                  <a:lnTo>
                    <a:pt x="99" y="118"/>
                  </a:lnTo>
                  <a:lnTo>
                    <a:pt x="95" y="116"/>
                  </a:lnTo>
                  <a:lnTo>
                    <a:pt x="95" y="116"/>
                  </a:lnTo>
                  <a:lnTo>
                    <a:pt x="92" y="113"/>
                  </a:lnTo>
                  <a:lnTo>
                    <a:pt x="88" y="113"/>
                  </a:lnTo>
                  <a:lnTo>
                    <a:pt x="88" y="113"/>
                  </a:lnTo>
                  <a:lnTo>
                    <a:pt x="88" y="113"/>
                  </a:lnTo>
                  <a:lnTo>
                    <a:pt x="85" y="113"/>
                  </a:lnTo>
                  <a:lnTo>
                    <a:pt x="85" y="113"/>
                  </a:lnTo>
                  <a:lnTo>
                    <a:pt x="85" y="116"/>
                  </a:lnTo>
                  <a:lnTo>
                    <a:pt x="83" y="116"/>
                  </a:lnTo>
                  <a:lnTo>
                    <a:pt x="78" y="118"/>
                  </a:lnTo>
                  <a:lnTo>
                    <a:pt x="76" y="118"/>
                  </a:lnTo>
                  <a:lnTo>
                    <a:pt x="74" y="118"/>
                  </a:lnTo>
                  <a:lnTo>
                    <a:pt x="71" y="120"/>
                  </a:lnTo>
                  <a:lnTo>
                    <a:pt x="69" y="118"/>
                  </a:lnTo>
                  <a:lnTo>
                    <a:pt x="71" y="118"/>
                  </a:lnTo>
                  <a:lnTo>
                    <a:pt x="76" y="118"/>
                  </a:lnTo>
                  <a:lnTo>
                    <a:pt x="76" y="118"/>
                  </a:lnTo>
                  <a:lnTo>
                    <a:pt x="78" y="116"/>
                  </a:lnTo>
                  <a:lnTo>
                    <a:pt x="83" y="116"/>
                  </a:lnTo>
                  <a:lnTo>
                    <a:pt x="85" y="113"/>
                  </a:lnTo>
                  <a:lnTo>
                    <a:pt x="85" y="111"/>
                  </a:lnTo>
                  <a:lnTo>
                    <a:pt x="83" y="111"/>
                  </a:lnTo>
                  <a:lnTo>
                    <a:pt x="83" y="111"/>
                  </a:lnTo>
                  <a:lnTo>
                    <a:pt x="83" y="109"/>
                  </a:lnTo>
                  <a:lnTo>
                    <a:pt x="83" y="109"/>
                  </a:lnTo>
                  <a:lnTo>
                    <a:pt x="81" y="106"/>
                  </a:lnTo>
                  <a:lnTo>
                    <a:pt x="83" y="104"/>
                  </a:lnTo>
                  <a:lnTo>
                    <a:pt x="81" y="101"/>
                  </a:lnTo>
                  <a:lnTo>
                    <a:pt x="81" y="99"/>
                  </a:lnTo>
                  <a:lnTo>
                    <a:pt x="83" y="99"/>
                  </a:lnTo>
                  <a:lnTo>
                    <a:pt x="81" y="99"/>
                  </a:lnTo>
                  <a:lnTo>
                    <a:pt x="85" y="99"/>
                  </a:lnTo>
                  <a:lnTo>
                    <a:pt x="85" y="99"/>
                  </a:lnTo>
                  <a:lnTo>
                    <a:pt x="85" y="94"/>
                  </a:lnTo>
                  <a:lnTo>
                    <a:pt x="85" y="92"/>
                  </a:lnTo>
                  <a:lnTo>
                    <a:pt x="88" y="92"/>
                  </a:lnTo>
                  <a:lnTo>
                    <a:pt x="85" y="90"/>
                  </a:lnTo>
                  <a:lnTo>
                    <a:pt x="85" y="90"/>
                  </a:lnTo>
                  <a:lnTo>
                    <a:pt x="85" y="87"/>
                  </a:lnTo>
                  <a:lnTo>
                    <a:pt x="88" y="87"/>
                  </a:lnTo>
                  <a:lnTo>
                    <a:pt x="88" y="87"/>
                  </a:lnTo>
                  <a:lnTo>
                    <a:pt x="90" y="87"/>
                  </a:lnTo>
                  <a:lnTo>
                    <a:pt x="90" y="87"/>
                  </a:lnTo>
                  <a:lnTo>
                    <a:pt x="90" y="87"/>
                  </a:lnTo>
                  <a:lnTo>
                    <a:pt x="90" y="85"/>
                  </a:lnTo>
                  <a:lnTo>
                    <a:pt x="92" y="85"/>
                  </a:lnTo>
                  <a:lnTo>
                    <a:pt x="90" y="83"/>
                  </a:lnTo>
                  <a:lnTo>
                    <a:pt x="90" y="83"/>
                  </a:lnTo>
                  <a:lnTo>
                    <a:pt x="90" y="83"/>
                  </a:lnTo>
                  <a:lnTo>
                    <a:pt x="92" y="85"/>
                  </a:lnTo>
                  <a:lnTo>
                    <a:pt x="95" y="85"/>
                  </a:lnTo>
                  <a:lnTo>
                    <a:pt x="95" y="83"/>
                  </a:lnTo>
                  <a:lnTo>
                    <a:pt x="97" y="83"/>
                  </a:lnTo>
                  <a:lnTo>
                    <a:pt x="97" y="83"/>
                  </a:lnTo>
                  <a:lnTo>
                    <a:pt x="99" y="83"/>
                  </a:lnTo>
                  <a:lnTo>
                    <a:pt x="95" y="80"/>
                  </a:lnTo>
                  <a:lnTo>
                    <a:pt x="97" y="80"/>
                  </a:lnTo>
                  <a:lnTo>
                    <a:pt x="99" y="80"/>
                  </a:lnTo>
                  <a:lnTo>
                    <a:pt x="99" y="80"/>
                  </a:lnTo>
                  <a:lnTo>
                    <a:pt x="102" y="80"/>
                  </a:lnTo>
                  <a:lnTo>
                    <a:pt x="102" y="78"/>
                  </a:lnTo>
                  <a:lnTo>
                    <a:pt x="104" y="78"/>
                  </a:lnTo>
                  <a:lnTo>
                    <a:pt x="104" y="78"/>
                  </a:lnTo>
                  <a:lnTo>
                    <a:pt x="104" y="78"/>
                  </a:lnTo>
                  <a:lnTo>
                    <a:pt x="107" y="78"/>
                  </a:lnTo>
                  <a:lnTo>
                    <a:pt x="111" y="75"/>
                  </a:lnTo>
                  <a:lnTo>
                    <a:pt x="111" y="75"/>
                  </a:lnTo>
                  <a:lnTo>
                    <a:pt x="114" y="73"/>
                  </a:lnTo>
                  <a:lnTo>
                    <a:pt x="116" y="73"/>
                  </a:lnTo>
                  <a:lnTo>
                    <a:pt x="118" y="73"/>
                  </a:lnTo>
                  <a:lnTo>
                    <a:pt x="121" y="73"/>
                  </a:lnTo>
                  <a:lnTo>
                    <a:pt x="121" y="71"/>
                  </a:lnTo>
                  <a:lnTo>
                    <a:pt x="123" y="73"/>
                  </a:lnTo>
                  <a:lnTo>
                    <a:pt x="123" y="71"/>
                  </a:lnTo>
                  <a:lnTo>
                    <a:pt x="128" y="71"/>
                  </a:lnTo>
                  <a:lnTo>
                    <a:pt x="128" y="71"/>
                  </a:lnTo>
                  <a:lnTo>
                    <a:pt x="130" y="68"/>
                  </a:lnTo>
                  <a:lnTo>
                    <a:pt x="133" y="68"/>
                  </a:lnTo>
                  <a:lnTo>
                    <a:pt x="133" y="66"/>
                  </a:lnTo>
                  <a:lnTo>
                    <a:pt x="135" y="66"/>
                  </a:lnTo>
                  <a:lnTo>
                    <a:pt x="137" y="64"/>
                  </a:lnTo>
                  <a:lnTo>
                    <a:pt x="140" y="64"/>
                  </a:lnTo>
                  <a:lnTo>
                    <a:pt x="140" y="61"/>
                  </a:lnTo>
                  <a:lnTo>
                    <a:pt x="140" y="64"/>
                  </a:lnTo>
                  <a:lnTo>
                    <a:pt x="140" y="64"/>
                  </a:lnTo>
                  <a:lnTo>
                    <a:pt x="142" y="61"/>
                  </a:lnTo>
                  <a:lnTo>
                    <a:pt x="142" y="61"/>
                  </a:lnTo>
                  <a:lnTo>
                    <a:pt x="142" y="61"/>
                  </a:lnTo>
                  <a:lnTo>
                    <a:pt x="142" y="61"/>
                  </a:lnTo>
                  <a:lnTo>
                    <a:pt x="137" y="59"/>
                  </a:lnTo>
                  <a:lnTo>
                    <a:pt x="137" y="59"/>
                  </a:lnTo>
                  <a:lnTo>
                    <a:pt x="137" y="59"/>
                  </a:lnTo>
                  <a:lnTo>
                    <a:pt x="137" y="57"/>
                  </a:lnTo>
                  <a:lnTo>
                    <a:pt x="135" y="57"/>
                  </a:lnTo>
                  <a:lnTo>
                    <a:pt x="135" y="57"/>
                  </a:lnTo>
                  <a:lnTo>
                    <a:pt x="137" y="57"/>
                  </a:lnTo>
                  <a:lnTo>
                    <a:pt x="137" y="54"/>
                  </a:lnTo>
                  <a:lnTo>
                    <a:pt x="140" y="54"/>
                  </a:lnTo>
                  <a:lnTo>
                    <a:pt x="142" y="52"/>
                  </a:lnTo>
                  <a:lnTo>
                    <a:pt x="142" y="52"/>
                  </a:lnTo>
                  <a:lnTo>
                    <a:pt x="140" y="49"/>
                  </a:lnTo>
                  <a:lnTo>
                    <a:pt x="140" y="49"/>
                  </a:lnTo>
                  <a:lnTo>
                    <a:pt x="142" y="49"/>
                  </a:lnTo>
                  <a:lnTo>
                    <a:pt x="142" y="47"/>
                  </a:lnTo>
                  <a:lnTo>
                    <a:pt x="144" y="47"/>
                  </a:lnTo>
                  <a:lnTo>
                    <a:pt x="147" y="49"/>
                  </a:lnTo>
                  <a:lnTo>
                    <a:pt x="147" y="49"/>
                  </a:lnTo>
                  <a:lnTo>
                    <a:pt x="147" y="47"/>
                  </a:lnTo>
                  <a:lnTo>
                    <a:pt x="147" y="47"/>
                  </a:lnTo>
                  <a:lnTo>
                    <a:pt x="149" y="47"/>
                  </a:lnTo>
                  <a:lnTo>
                    <a:pt x="149" y="47"/>
                  </a:lnTo>
                  <a:lnTo>
                    <a:pt x="147" y="45"/>
                  </a:lnTo>
                  <a:lnTo>
                    <a:pt x="147" y="45"/>
                  </a:lnTo>
                  <a:lnTo>
                    <a:pt x="149" y="45"/>
                  </a:lnTo>
                  <a:lnTo>
                    <a:pt x="149" y="47"/>
                  </a:lnTo>
                  <a:lnTo>
                    <a:pt x="151" y="47"/>
                  </a:lnTo>
                  <a:lnTo>
                    <a:pt x="151" y="45"/>
                  </a:lnTo>
                  <a:lnTo>
                    <a:pt x="151" y="45"/>
                  </a:lnTo>
                  <a:lnTo>
                    <a:pt x="151" y="45"/>
                  </a:lnTo>
                  <a:lnTo>
                    <a:pt x="151" y="42"/>
                  </a:lnTo>
                  <a:lnTo>
                    <a:pt x="154" y="42"/>
                  </a:lnTo>
                  <a:lnTo>
                    <a:pt x="154" y="42"/>
                  </a:lnTo>
                  <a:lnTo>
                    <a:pt x="154" y="42"/>
                  </a:lnTo>
                  <a:lnTo>
                    <a:pt x="156" y="42"/>
                  </a:lnTo>
                  <a:lnTo>
                    <a:pt x="156" y="45"/>
                  </a:lnTo>
                  <a:lnTo>
                    <a:pt x="159" y="42"/>
                  </a:lnTo>
                  <a:lnTo>
                    <a:pt x="159" y="42"/>
                  </a:lnTo>
                  <a:lnTo>
                    <a:pt x="161" y="45"/>
                  </a:lnTo>
                  <a:lnTo>
                    <a:pt x="161" y="45"/>
                  </a:lnTo>
                  <a:lnTo>
                    <a:pt x="163" y="45"/>
                  </a:lnTo>
                  <a:lnTo>
                    <a:pt x="163" y="42"/>
                  </a:lnTo>
                  <a:lnTo>
                    <a:pt x="170" y="42"/>
                  </a:lnTo>
                  <a:lnTo>
                    <a:pt x="173" y="42"/>
                  </a:lnTo>
                  <a:lnTo>
                    <a:pt x="173" y="45"/>
                  </a:lnTo>
                  <a:lnTo>
                    <a:pt x="175" y="42"/>
                  </a:lnTo>
                  <a:lnTo>
                    <a:pt x="175" y="42"/>
                  </a:lnTo>
                  <a:lnTo>
                    <a:pt x="175" y="42"/>
                  </a:lnTo>
                  <a:lnTo>
                    <a:pt x="170" y="38"/>
                  </a:lnTo>
                  <a:lnTo>
                    <a:pt x="170" y="35"/>
                  </a:lnTo>
                  <a:lnTo>
                    <a:pt x="173" y="35"/>
                  </a:lnTo>
                  <a:lnTo>
                    <a:pt x="173" y="33"/>
                  </a:lnTo>
                  <a:lnTo>
                    <a:pt x="175" y="33"/>
                  </a:lnTo>
                  <a:lnTo>
                    <a:pt x="175" y="31"/>
                  </a:lnTo>
                  <a:lnTo>
                    <a:pt x="168" y="26"/>
                  </a:lnTo>
                  <a:lnTo>
                    <a:pt x="168" y="26"/>
                  </a:lnTo>
                  <a:lnTo>
                    <a:pt x="170" y="23"/>
                  </a:lnTo>
                  <a:lnTo>
                    <a:pt x="170" y="21"/>
                  </a:lnTo>
                  <a:lnTo>
                    <a:pt x="168" y="21"/>
                  </a:lnTo>
                  <a:lnTo>
                    <a:pt x="168" y="21"/>
                  </a:lnTo>
                  <a:lnTo>
                    <a:pt x="168" y="19"/>
                  </a:lnTo>
                  <a:lnTo>
                    <a:pt x="168" y="16"/>
                  </a:lnTo>
                  <a:lnTo>
                    <a:pt x="170" y="16"/>
                  </a:lnTo>
                  <a:lnTo>
                    <a:pt x="168" y="14"/>
                  </a:lnTo>
                  <a:lnTo>
                    <a:pt x="161" y="9"/>
                  </a:lnTo>
                  <a:lnTo>
                    <a:pt x="156" y="7"/>
                  </a:lnTo>
                  <a:lnTo>
                    <a:pt x="147" y="7"/>
                  </a:lnTo>
                  <a:lnTo>
                    <a:pt x="140" y="5"/>
                  </a:lnTo>
                  <a:lnTo>
                    <a:pt x="130" y="0"/>
                  </a:lnTo>
                  <a:lnTo>
                    <a:pt x="130" y="0"/>
                  </a:lnTo>
                  <a:lnTo>
                    <a:pt x="128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2"/>
                  </a:lnTo>
                  <a:lnTo>
                    <a:pt x="123" y="2"/>
                  </a:lnTo>
                  <a:lnTo>
                    <a:pt x="123" y="2"/>
                  </a:lnTo>
                  <a:lnTo>
                    <a:pt x="123" y="2"/>
                  </a:lnTo>
                  <a:lnTo>
                    <a:pt x="123" y="5"/>
                  </a:lnTo>
                  <a:lnTo>
                    <a:pt x="121" y="5"/>
                  </a:lnTo>
                  <a:lnTo>
                    <a:pt x="121" y="7"/>
                  </a:lnTo>
                  <a:lnTo>
                    <a:pt x="121" y="7"/>
                  </a:lnTo>
                  <a:lnTo>
                    <a:pt x="123" y="7"/>
                  </a:lnTo>
                  <a:lnTo>
                    <a:pt x="121" y="9"/>
                  </a:lnTo>
                  <a:lnTo>
                    <a:pt x="118" y="9"/>
                  </a:lnTo>
                  <a:lnTo>
                    <a:pt x="109" y="7"/>
                  </a:lnTo>
                  <a:lnTo>
                    <a:pt x="102" y="7"/>
                  </a:lnTo>
                  <a:lnTo>
                    <a:pt x="99" y="7"/>
                  </a:lnTo>
                  <a:lnTo>
                    <a:pt x="97" y="7"/>
                  </a:lnTo>
                  <a:lnTo>
                    <a:pt x="97" y="9"/>
                  </a:lnTo>
                  <a:lnTo>
                    <a:pt x="97" y="12"/>
                  </a:lnTo>
                  <a:lnTo>
                    <a:pt x="97" y="12"/>
                  </a:lnTo>
                  <a:lnTo>
                    <a:pt x="95" y="14"/>
                  </a:lnTo>
                  <a:lnTo>
                    <a:pt x="92" y="14"/>
                  </a:lnTo>
                  <a:lnTo>
                    <a:pt x="92" y="14"/>
                  </a:lnTo>
                  <a:lnTo>
                    <a:pt x="90" y="14"/>
                  </a:lnTo>
                  <a:lnTo>
                    <a:pt x="85" y="14"/>
                  </a:lnTo>
                  <a:lnTo>
                    <a:pt x="83" y="14"/>
                  </a:lnTo>
                  <a:lnTo>
                    <a:pt x="78" y="14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6" y="19"/>
                  </a:lnTo>
                  <a:lnTo>
                    <a:pt x="74" y="19"/>
                  </a:lnTo>
                  <a:lnTo>
                    <a:pt x="71" y="21"/>
                  </a:lnTo>
                  <a:lnTo>
                    <a:pt x="69" y="23"/>
                  </a:lnTo>
                  <a:lnTo>
                    <a:pt x="74" y="26"/>
                  </a:lnTo>
                  <a:lnTo>
                    <a:pt x="74" y="26"/>
                  </a:lnTo>
                  <a:lnTo>
                    <a:pt x="74" y="26"/>
                  </a:lnTo>
                  <a:lnTo>
                    <a:pt x="71" y="28"/>
                  </a:lnTo>
                  <a:lnTo>
                    <a:pt x="69" y="28"/>
                  </a:lnTo>
                  <a:lnTo>
                    <a:pt x="66" y="31"/>
                  </a:lnTo>
                  <a:lnTo>
                    <a:pt x="59" y="33"/>
                  </a:lnTo>
                  <a:lnTo>
                    <a:pt x="59" y="35"/>
                  </a:lnTo>
                  <a:lnTo>
                    <a:pt x="59" y="38"/>
                  </a:lnTo>
                  <a:lnTo>
                    <a:pt x="57" y="38"/>
                  </a:lnTo>
                  <a:lnTo>
                    <a:pt x="52" y="40"/>
                  </a:lnTo>
                  <a:lnTo>
                    <a:pt x="50" y="40"/>
                  </a:lnTo>
                  <a:lnTo>
                    <a:pt x="48" y="40"/>
                  </a:lnTo>
                  <a:lnTo>
                    <a:pt x="50" y="42"/>
                  </a:lnTo>
                  <a:lnTo>
                    <a:pt x="50" y="45"/>
                  </a:lnTo>
                  <a:lnTo>
                    <a:pt x="48" y="47"/>
                  </a:lnTo>
                  <a:lnTo>
                    <a:pt x="45" y="52"/>
                  </a:lnTo>
                  <a:lnTo>
                    <a:pt x="43" y="57"/>
                  </a:lnTo>
                  <a:lnTo>
                    <a:pt x="38" y="59"/>
                  </a:lnTo>
                  <a:lnTo>
                    <a:pt x="38" y="59"/>
                  </a:lnTo>
                  <a:lnTo>
                    <a:pt x="40" y="61"/>
                  </a:lnTo>
                  <a:lnTo>
                    <a:pt x="43" y="64"/>
                  </a:lnTo>
                  <a:lnTo>
                    <a:pt x="43" y="64"/>
                  </a:lnTo>
                  <a:lnTo>
                    <a:pt x="43" y="66"/>
                  </a:lnTo>
                  <a:lnTo>
                    <a:pt x="40" y="68"/>
                  </a:lnTo>
                  <a:lnTo>
                    <a:pt x="36" y="68"/>
                  </a:lnTo>
                  <a:lnTo>
                    <a:pt x="31" y="66"/>
                  </a:lnTo>
                  <a:lnTo>
                    <a:pt x="26" y="68"/>
                  </a:lnTo>
                  <a:lnTo>
                    <a:pt x="22" y="68"/>
                  </a:lnTo>
                  <a:lnTo>
                    <a:pt x="17" y="73"/>
                  </a:lnTo>
                  <a:lnTo>
                    <a:pt x="14" y="73"/>
                  </a:lnTo>
                  <a:lnTo>
                    <a:pt x="14" y="75"/>
                  </a:lnTo>
                  <a:lnTo>
                    <a:pt x="14" y="78"/>
                  </a:lnTo>
                  <a:lnTo>
                    <a:pt x="17" y="80"/>
                  </a:lnTo>
                  <a:lnTo>
                    <a:pt x="17" y="80"/>
                  </a:lnTo>
                  <a:lnTo>
                    <a:pt x="17" y="80"/>
                  </a:lnTo>
                  <a:lnTo>
                    <a:pt x="17" y="83"/>
                  </a:lnTo>
                  <a:lnTo>
                    <a:pt x="14" y="83"/>
                  </a:lnTo>
                  <a:lnTo>
                    <a:pt x="14" y="85"/>
                  </a:lnTo>
                  <a:lnTo>
                    <a:pt x="14" y="87"/>
                  </a:lnTo>
                  <a:lnTo>
                    <a:pt x="14" y="87"/>
                  </a:lnTo>
                  <a:lnTo>
                    <a:pt x="14" y="87"/>
                  </a:lnTo>
                  <a:lnTo>
                    <a:pt x="17" y="90"/>
                  </a:lnTo>
                  <a:lnTo>
                    <a:pt x="17" y="94"/>
                  </a:lnTo>
                  <a:lnTo>
                    <a:pt x="17" y="97"/>
                  </a:lnTo>
                  <a:lnTo>
                    <a:pt x="19" y="99"/>
                  </a:lnTo>
                  <a:lnTo>
                    <a:pt x="24" y="101"/>
                  </a:lnTo>
                  <a:lnTo>
                    <a:pt x="24" y="104"/>
                  </a:lnTo>
                  <a:lnTo>
                    <a:pt x="22" y="106"/>
                  </a:lnTo>
                  <a:lnTo>
                    <a:pt x="19" y="106"/>
                  </a:lnTo>
                  <a:lnTo>
                    <a:pt x="17" y="109"/>
                  </a:lnTo>
                  <a:lnTo>
                    <a:pt x="17" y="109"/>
                  </a:lnTo>
                  <a:lnTo>
                    <a:pt x="19" y="109"/>
                  </a:lnTo>
                  <a:lnTo>
                    <a:pt x="19" y="113"/>
                  </a:lnTo>
                  <a:lnTo>
                    <a:pt x="19" y="118"/>
                  </a:lnTo>
                  <a:lnTo>
                    <a:pt x="19" y="118"/>
                  </a:lnTo>
                  <a:lnTo>
                    <a:pt x="19" y="120"/>
                  </a:lnTo>
                  <a:lnTo>
                    <a:pt x="17" y="120"/>
                  </a:lnTo>
                  <a:lnTo>
                    <a:pt x="12" y="123"/>
                  </a:lnTo>
                  <a:lnTo>
                    <a:pt x="12" y="125"/>
                  </a:lnTo>
                  <a:lnTo>
                    <a:pt x="7" y="127"/>
                  </a:lnTo>
                  <a:lnTo>
                    <a:pt x="7" y="130"/>
                  </a:lnTo>
                  <a:lnTo>
                    <a:pt x="10" y="130"/>
                  </a:lnTo>
                  <a:lnTo>
                    <a:pt x="7" y="135"/>
                  </a:lnTo>
                  <a:lnTo>
                    <a:pt x="5" y="137"/>
                  </a:lnTo>
                  <a:lnTo>
                    <a:pt x="5" y="135"/>
                  </a:lnTo>
                  <a:lnTo>
                    <a:pt x="3" y="137"/>
                  </a:lnTo>
                  <a:lnTo>
                    <a:pt x="3" y="135"/>
                  </a:lnTo>
                  <a:lnTo>
                    <a:pt x="3" y="13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0" name="Freeform 1228">
              <a:extLst>
                <a:ext uri="{FF2B5EF4-FFF2-40B4-BE49-F238E27FC236}">
                  <a16:creationId xmlns:a16="http://schemas.microsoft.com/office/drawing/2014/main" id="{0EF8389D-EE46-B54B-93D3-C77FDB12E5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3312" y="2540849"/>
              <a:ext cx="100311" cy="110600"/>
            </a:xfrm>
            <a:custGeom>
              <a:avLst/>
              <a:gdLst/>
              <a:ahLst/>
              <a:cxnLst>
                <a:cxn ang="0">
                  <a:pos x="21" y="40"/>
                </a:cxn>
                <a:cxn ang="0">
                  <a:pos x="21" y="38"/>
                </a:cxn>
                <a:cxn ang="0">
                  <a:pos x="18" y="35"/>
                </a:cxn>
                <a:cxn ang="0">
                  <a:pos x="18" y="35"/>
                </a:cxn>
                <a:cxn ang="0">
                  <a:pos x="18" y="31"/>
                </a:cxn>
                <a:cxn ang="0">
                  <a:pos x="18" y="28"/>
                </a:cxn>
                <a:cxn ang="0">
                  <a:pos x="18" y="24"/>
                </a:cxn>
                <a:cxn ang="0">
                  <a:pos x="16" y="19"/>
                </a:cxn>
                <a:cxn ang="0">
                  <a:pos x="11" y="16"/>
                </a:cxn>
                <a:cxn ang="0">
                  <a:pos x="9" y="12"/>
                </a:cxn>
                <a:cxn ang="0">
                  <a:pos x="9" y="9"/>
                </a:cxn>
                <a:cxn ang="0">
                  <a:pos x="7" y="7"/>
                </a:cxn>
                <a:cxn ang="0">
                  <a:pos x="4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7" y="2"/>
                </a:cxn>
                <a:cxn ang="0">
                  <a:pos x="9" y="0"/>
                </a:cxn>
                <a:cxn ang="0">
                  <a:pos x="14" y="2"/>
                </a:cxn>
                <a:cxn ang="0">
                  <a:pos x="16" y="2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26" y="5"/>
                </a:cxn>
                <a:cxn ang="0">
                  <a:pos x="28" y="5"/>
                </a:cxn>
                <a:cxn ang="0">
                  <a:pos x="30" y="7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3" y="9"/>
                </a:cxn>
                <a:cxn ang="0">
                  <a:pos x="33" y="9"/>
                </a:cxn>
                <a:cxn ang="0">
                  <a:pos x="33" y="14"/>
                </a:cxn>
                <a:cxn ang="0">
                  <a:pos x="35" y="14"/>
                </a:cxn>
                <a:cxn ang="0">
                  <a:pos x="35" y="14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7" y="19"/>
                </a:cxn>
                <a:cxn ang="0">
                  <a:pos x="40" y="21"/>
                </a:cxn>
                <a:cxn ang="0">
                  <a:pos x="42" y="21"/>
                </a:cxn>
                <a:cxn ang="0">
                  <a:pos x="42" y="24"/>
                </a:cxn>
                <a:cxn ang="0">
                  <a:pos x="44" y="24"/>
                </a:cxn>
                <a:cxn ang="0">
                  <a:pos x="42" y="26"/>
                </a:cxn>
                <a:cxn ang="0">
                  <a:pos x="44" y="26"/>
                </a:cxn>
                <a:cxn ang="0">
                  <a:pos x="42" y="28"/>
                </a:cxn>
                <a:cxn ang="0">
                  <a:pos x="42" y="28"/>
                </a:cxn>
                <a:cxn ang="0">
                  <a:pos x="35" y="28"/>
                </a:cxn>
                <a:cxn ang="0">
                  <a:pos x="35" y="28"/>
                </a:cxn>
                <a:cxn ang="0">
                  <a:pos x="33" y="28"/>
                </a:cxn>
                <a:cxn ang="0">
                  <a:pos x="30" y="28"/>
                </a:cxn>
                <a:cxn ang="0">
                  <a:pos x="30" y="28"/>
                </a:cxn>
                <a:cxn ang="0">
                  <a:pos x="30" y="33"/>
                </a:cxn>
                <a:cxn ang="0">
                  <a:pos x="28" y="33"/>
                </a:cxn>
                <a:cxn ang="0">
                  <a:pos x="26" y="35"/>
                </a:cxn>
                <a:cxn ang="0">
                  <a:pos x="26" y="35"/>
                </a:cxn>
                <a:cxn ang="0">
                  <a:pos x="23" y="38"/>
                </a:cxn>
                <a:cxn ang="0">
                  <a:pos x="23" y="38"/>
                </a:cxn>
                <a:cxn ang="0">
                  <a:pos x="23" y="40"/>
                </a:cxn>
                <a:cxn ang="0">
                  <a:pos x="23" y="40"/>
                </a:cxn>
                <a:cxn ang="0">
                  <a:pos x="21" y="40"/>
                </a:cxn>
              </a:cxnLst>
              <a:rect l="0" t="0" r="r" b="b"/>
              <a:pathLst>
                <a:path w="44" h="40">
                  <a:moveTo>
                    <a:pt x="21" y="40"/>
                  </a:moveTo>
                  <a:lnTo>
                    <a:pt x="21" y="38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1"/>
                  </a:lnTo>
                  <a:lnTo>
                    <a:pt x="18" y="28"/>
                  </a:lnTo>
                  <a:lnTo>
                    <a:pt x="18" y="24"/>
                  </a:lnTo>
                  <a:lnTo>
                    <a:pt x="16" y="19"/>
                  </a:lnTo>
                  <a:lnTo>
                    <a:pt x="11" y="16"/>
                  </a:lnTo>
                  <a:lnTo>
                    <a:pt x="9" y="12"/>
                  </a:lnTo>
                  <a:lnTo>
                    <a:pt x="9" y="9"/>
                  </a:lnTo>
                  <a:lnTo>
                    <a:pt x="7" y="7"/>
                  </a:lnTo>
                  <a:lnTo>
                    <a:pt x="4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7" y="2"/>
                  </a:lnTo>
                  <a:lnTo>
                    <a:pt x="9" y="0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6" y="5"/>
                  </a:lnTo>
                  <a:lnTo>
                    <a:pt x="28" y="5"/>
                  </a:lnTo>
                  <a:lnTo>
                    <a:pt x="30" y="7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33" y="14"/>
                  </a:lnTo>
                  <a:lnTo>
                    <a:pt x="35" y="14"/>
                  </a:lnTo>
                  <a:lnTo>
                    <a:pt x="35" y="14"/>
                  </a:lnTo>
                  <a:lnTo>
                    <a:pt x="37" y="16"/>
                  </a:lnTo>
                  <a:lnTo>
                    <a:pt x="37" y="16"/>
                  </a:lnTo>
                  <a:lnTo>
                    <a:pt x="37" y="19"/>
                  </a:lnTo>
                  <a:lnTo>
                    <a:pt x="40" y="21"/>
                  </a:lnTo>
                  <a:lnTo>
                    <a:pt x="42" y="21"/>
                  </a:lnTo>
                  <a:lnTo>
                    <a:pt x="42" y="24"/>
                  </a:lnTo>
                  <a:lnTo>
                    <a:pt x="44" y="24"/>
                  </a:lnTo>
                  <a:lnTo>
                    <a:pt x="42" y="26"/>
                  </a:lnTo>
                  <a:lnTo>
                    <a:pt x="44" y="26"/>
                  </a:lnTo>
                  <a:lnTo>
                    <a:pt x="42" y="28"/>
                  </a:lnTo>
                  <a:lnTo>
                    <a:pt x="42" y="28"/>
                  </a:lnTo>
                  <a:lnTo>
                    <a:pt x="35" y="28"/>
                  </a:lnTo>
                  <a:lnTo>
                    <a:pt x="35" y="28"/>
                  </a:lnTo>
                  <a:lnTo>
                    <a:pt x="33" y="28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30" y="33"/>
                  </a:lnTo>
                  <a:lnTo>
                    <a:pt x="28" y="33"/>
                  </a:lnTo>
                  <a:lnTo>
                    <a:pt x="26" y="35"/>
                  </a:lnTo>
                  <a:lnTo>
                    <a:pt x="26" y="35"/>
                  </a:lnTo>
                  <a:lnTo>
                    <a:pt x="23" y="38"/>
                  </a:lnTo>
                  <a:lnTo>
                    <a:pt x="23" y="38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1" y="4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1" name="Freeform 1230">
              <a:extLst>
                <a:ext uri="{FF2B5EF4-FFF2-40B4-BE49-F238E27FC236}">
                  <a16:creationId xmlns:a16="http://schemas.microsoft.com/office/drawing/2014/main" id="{F296816F-9EE5-8948-979E-4C4202852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8965" y="2527024"/>
              <a:ext cx="232537" cy="91246"/>
            </a:xfrm>
            <a:custGeom>
              <a:avLst/>
              <a:gdLst/>
              <a:ahLst/>
              <a:cxnLst>
                <a:cxn ang="0">
                  <a:pos x="57" y="5"/>
                </a:cxn>
                <a:cxn ang="0">
                  <a:pos x="52" y="7"/>
                </a:cxn>
                <a:cxn ang="0">
                  <a:pos x="45" y="10"/>
                </a:cxn>
                <a:cxn ang="0">
                  <a:pos x="45" y="14"/>
                </a:cxn>
                <a:cxn ang="0">
                  <a:pos x="45" y="17"/>
                </a:cxn>
                <a:cxn ang="0">
                  <a:pos x="43" y="17"/>
                </a:cxn>
                <a:cxn ang="0">
                  <a:pos x="36" y="17"/>
                </a:cxn>
                <a:cxn ang="0">
                  <a:pos x="26" y="19"/>
                </a:cxn>
                <a:cxn ang="0">
                  <a:pos x="19" y="19"/>
                </a:cxn>
                <a:cxn ang="0">
                  <a:pos x="15" y="19"/>
                </a:cxn>
                <a:cxn ang="0">
                  <a:pos x="12" y="21"/>
                </a:cxn>
                <a:cxn ang="0">
                  <a:pos x="7" y="21"/>
                </a:cxn>
                <a:cxn ang="0">
                  <a:pos x="5" y="19"/>
                </a:cxn>
                <a:cxn ang="0">
                  <a:pos x="0" y="19"/>
                </a:cxn>
                <a:cxn ang="0">
                  <a:pos x="3" y="21"/>
                </a:cxn>
                <a:cxn ang="0">
                  <a:pos x="3" y="24"/>
                </a:cxn>
                <a:cxn ang="0">
                  <a:pos x="3" y="26"/>
                </a:cxn>
                <a:cxn ang="0">
                  <a:pos x="7" y="29"/>
                </a:cxn>
                <a:cxn ang="0">
                  <a:pos x="12" y="29"/>
                </a:cxn>
                <a:cxn ang="0">
                  <a:pos x="17" y="29"/>
                </a:cxn>
                <a:cxn ang="0">
                  <a:pos x="24" y="26"/>
                </a:cxn>
                <a:cxn ang="0">
                  <a:pos x="31" y="26"/>
                </a:cxn>
                <a:cxn ang="0">
                  <a:pos x="33" y="24"/>
                </a:cxn>
                <a:cxn ang="0">
                  <a:pos x="36" y="26"/>
                </a:cxn>
                <a:cxn ang="0">
                  <a:pos x="36" y="29"/>
                </a:cxn>
                <a:cxn ang="0">
                  <a:pos x="41" y="31"/>
                </a:cxn>
                <a:cxn ang="0">
                  <a:pos x="50" y="31"/>
                </a:cxn>
                <a:cxn ang="0">
                  <a:pos x="55" y="33"/>
                </a:cxn>
                <a:cxn ang="0">
                  <a:pos x="67" y="33"/>
                </a:cxn>
                <a:cxn ang="0">
                  <a:pos x="71" y="31"/>
                </a:cxn>
                <a:cxn ang="0">
                  <a:pos x="78" y="31"/>
                </a:cxn>
                <a:cxn ang="0">
                  <a:pos x="81" y="29"/>
                </a:cxn>
                <a:cxn ang="0">
                  <a:pos x="85" y="29"/>
                </a:cxn>
                <a:cxn ang="0">
                  <a:pos x="90" y="26"/>
                </a:cxn>
                <a:cxn ang="0">
                  <a:pos x="93" y="24"/>
                </a:cxn>
                <a:cxn ang="0">
                  <a:pos x="95" y="19"/>
                </a:cxn>
                <a:cxn ang="0">
                  <a:pos x="95" y="17"/>
                </a:cxn>
                <a:cxn ang="0">
                  <a:pos x="102" y="14"/>
                </a:cxn>
                <a:cxn ang="0">
                  <a:pos x="100" y="10"/>
                </a:cxn>
                <a:cxn ang="0">
                  <a:pos x="97" y="5"/>
                </a:cxn>
                <a:cxn ang="0">
                  <a:pos x="97" y="3"/>
                </a:cxn>
                <a:cxn ang="0">
                  <a:pos x="85" y="0"/>
                </a:cxn>
                <a:cxn ang="0">
                  <a:pos x="74" y="0"/>
                </a:cxn>
                <a:cxn ang="0">
                  <a:pos x="71" y="3"/>
                </a:cxn>
                <a:cxn ang="0">
                  <a:pos x="67" y="5"/>
                </a:cxn>
                <a:cxn ang="0">
                  <a:pos x="62" y="5"/>
                </a:cxn>
                <a:cxn ang="0">
                  <a:pos x="57" y="3"/>
                </a:cxn>
              </a:cxnLst>
              <a:rect l="0" t="0" r="r" b="b"/>
              <a:pathLst>
                <a:path w="102" h="33">
                  <a:moveTo>
                    <a:pt x="57" y="3"/>
                  </a:moveTo>
                  <a:lnTo>
                    <a:pt x="57" y="5"/>
                  </a:lnTo>
                  <a:lnTo>
                    <a:pt x="52" y="5"/>
                  </a:lnTo>
                  <a:lnTo>
                    <a:pt x="52" y="7"/>
                  </a:lnTo>
                  <a:lnTo>
                    <a:pt x="50" y="7"/>
                  </a:lnTo>
                  <a:lnTo>
                    <a:pt x="45" y="10"/>
                  </a:lnTo>
                  <a:lnTo>
                    <a:pt x="43" y="12"/>
                  </a:lnTo>
                  <a:lnTo>
                    <a:pt x="45" y="14"/>
                  </a:lnTo>
                  <a:lnTo>
                    <a:pt x="45" y="17"/>
                  </a:lnTo>
                  <a:lnTo>
                    <a:pt x="45" y="17"/>
                  </a:lnTo>
                  <a:lnTo>
                    <a:pt x="43" y="19"/>
                  </a:lnTo>
                  <a:lnTo>
                    <a:pt x="43" y="17"/>
                  </a:lnTo>
                  <a:lnTo>
                    <a:pt x="41" y="17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26" y="19"/>
                  </a:lnTo>
                  <a:lnTo>
                    <a:pt x="22" y="19"/>
                  </a:lnTo>
                  <a:lnTo>
                    <a:pt x="19" y="19"/>
                  </a:lnTo>
                  <a:lnTo>
                    <a:pt x="17" y="19"/>
                  </a:lnTo>
                  <a:lnTo>
                    <a:pt x="15" y="19"/>
                  </a:lnTo>
                  <a:lnTo>
                    <a:pt x="12" y="19"/>
                  </a:lnTo>
                  <a:lnTo>
                    <a:pt x="12" y="21"/>
                  </a:lnTo>
                  <a:lnTo>
                    <a:pt x="10" y="21"/>
                  </a:lnTo>
                  <a:lnTo>
                    <a:pt x="7" y="21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0" y="19"/>
                  </a:lnTo>
                  <a:lnTo>
                    <a:pt x="0" y="21"/>
                  </a:lnTo>
                  <a:lnTo>
                    <a:pt x="3" y="21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5" y="29"/>
                  </a:lnTo>
                  <a:lnTo>
                    <a:pt x="7" y="29"/>
                  </a:lnTo>
                  <a:lnTo>
                    <a:pt x="10" y="26"/>
                  </a:lnTo>
                  <a:lnTo>
                    <a:pt x="12" y="29"/>
                  </a:lnTo>
                  <a:lnTo>
                    <a:pt x="15" y="29"/>
                  </a:lnTo>
                  <a:lnTo>
                    <a:pt x="17" y="29"/>
                  </a:lnTo>
                  <a:lnTo>
                    <a:pt x="19" y="29"/>
                  </a:lnTo>
                  <a:lnTo>
                    <a:pt x="24" y="26"/>
                  </a:lnTo>
                  <a:lnTo>
                    <a:pt x="29" y="26"/>
                  </a:lnTo>
                  <a:lnTo>
                    <a:pt x="31" y="26"/>
                  </a:lnTo>
                  <a:lnTo>
                    <a:pt x="33" y="26"/>
                  </a:lnTo>
                  <a:lnTo>
                    <a:pt x="33" y="24"/>
                  </a:lnTo>
                  <a:lnTo>
                    <a:pt x="36" y="26"/>
                  </a:lnTo>
                  <a:lnTo>
                    <a:pt x="36" y="26"/>
                  </a:lnTo>
                  <a:lnTo>
                    <a:pt x="36" y="29"/>
                  </a:lnTo>
                  <a:lnTo>
                    <a:pt x="36" y="29"/>
                  </a:lnTo>
                  <a:lnTo>
                    <a:pt x="38" y="31"/>
                  </a:lnTo>
                  <a:lnTo>
                    <a:pt x="41" y="31"/>
                  </a:lnTo>
                  <a:lnTo>
                    <a:pt x="43" y="31"/>
                  </a:lnTo>
                  <a:lnTo>
                    <a:pt x="50" y="31"/>
                  </a:lnTo>
                  <a:lnTo>
                    <a:pt x="52" y="33"/>
                  </a:lnTo>
                  <a:lnTo>
                    <a:pt x="55" y="33"/>
                  </a:lnTo>
                  <a:lnTo>
                    <a:pt x="59" y="33"/>
                  </a:lnTo>
                  <a:lnTo>
                    <a:pt x="67" y="33"/>
                  </a:lnTo>
                  <a:lnTo>
                    <a:pt x="69" y="33"/>
                  </a:lnTo>
                  <a:lnTo>
                    <a:pt x="71" y="31"/>
                  </a:lnTo>
                  <a:lnTo>
                    <a:pt x="74" y="31"/>
                  </a:lnTo>
                  <a:lnTo>
                    <a:pt x="78" y="31"/>
                  </a:lnTo>
                  <a:lnTo>
                    <a:pt x="81" y="29"/>
                  </a:lnTo>
                  <a:lnTo>
                    <a:pt x="81" y="29"/>
                  </a:lnTo>
                  <a:lnTo>
                    <a:pt x="85" y="29"/>
                  </a:lnTo>
                  <a:lnTo>
                    <a:pt x="85" y="29"/>
                  </a:lnTo>
                  <a:lnTo>
                    <a:pt x="88" y="29"/>
                  </a:lnTo>
                  <a:lnTo>
                    <a:pt x="90" y="26"/>
                  </a:lnTo>
                  <a:lnTo>
                    <a:pt x="93" y="26"/>
                  </a:lnTo>
                  <a:lnTo>
                    <a:pt x="93" y="24"/>
                  </a:lnTo>
                  <a:lnTo>
                    <a:pt x="93" y="21"/>
                  </a:lnTo>
                  <a:lnTo>
                    <a:pt x="95" y="19"/>
                  </a:lnTo>
                  <a:lnTo>
                    <a:pt x="93" y="17"/>
                  </a:lnTo>
                  <a:lnTo>
                    <a:pt x="95" y="17"/>
                  </a:lnTo>
                  <a:lnTo>
                    <a:pt x="100" y="17"/>
                  </a:lnTo>
                  <a:lnTo>
                    <a:pt x="102" y="14"/>
                  </a:lnTo>
                  <a:lnTo>
                    <a:pt x="102" y="12"/>
                  </a:lnTo>
                  <a:lnTo>
                    <a:pt x="100" y="10"/>
                  </a:lnTo>
                  <a:lnTo>
                    <a:pt x="97" y="5"/>
                  </a:lnTo>
                  <a:lnTo>
                    <a:pt x="97" y="5"/>
                  </a:lnTo>
                  <a:lnTo>
                    <a:pt x="97" y="3"/>
                  </a:lnTo>
                  <a:lnTo>
                    <a:pt x="97" y="3"/>
                  </a:lnTo>
                  <a:lnTo>
                    <a:pt x="88" y="3"/>
                  </a:lnTo>
                  <a:lnTo>
                    <a:pt x="85" y="0"/>
                  </a:lnTo>
                  <a:lnTo>
                    <a:pt x="83" y="0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1" y="3"/>
                  </a:lnTo>
                  <a:lnTo>
                    <a:pt x="69" y="3"/>
                  </a:lnTo>
                  <a:lnTo>
                    <a:pt x="67" y="5"/>
                  </a:lnTo>
                  <a:lnTo>
                    <a:pt x="64" y="5"/>
                  </a:lnTo>
                  <a:lnTo>
                    <a:pt x="62" y="5"/>
                  </a:lnTo>
                  <a:lnTo>
                    <a:pt x="59" y="3"/>
                  </a:lnTo>
                  <a:lnTo>
                    <a:pt x="57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2" name="Freeform 1232">
              <a:extLst>
                <a:ext uri="{FF2B5EF4-FFF2-40B4-BE49-F238E27FC236}">
                  <a16:creationId xmlns:a16="http://schemas.microsoft.com/office/drawing/2014/main" id="{3CAFE9BB-AAAA-0F43-9BC9-A24DB259D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6583" y="2363889"/>
              <a:ext cx="107148" cy="99540"/>
            </a:xfrm>
            <a:custGeom>
              <a:avLst/>
              <a:gdLst/>
              <a:ahLst/>
              <a:cxnLst>
                <a:cxn ang="0">
                  <a:pos x="31" y="36"/>
                </a:cxn>
                <a:cxn ang="0">
                  <a:pos x="28" y="33"/>
                </a:cxn>
                <a:cxn ang="0">
                  <a:pos x="28" y="28"/>
                </a:cxn>
                <a:cxn ang="0">
                  <a:pos x="24" y="28"/>
                </a:cxn>
                <a:cxn ang="0">
                  <a:pos x="21" y="26"/>
                </a:cxn>
                <a:cxn ang="0">
                  <a:pos x="19" y="26"/>
                </a:cxn>
                <a:cxn ang="0">
                  <a:pos x="12" y="26"/>
                </a:cxn>
                <a:cxn ang="0">
                  <a:pos x="5" y="28"/>
                </a:cxn>
                <a:cxn ang="0">
                  <a:pos x="0" y="26"/>
                </a:cxn>
                <a:cxn ang="0">
                  <a:pos x="2" y="26"/>
                </a:cxn>
                <a:cxn ang="0">
                  <a:pos x="7" y="26"/>
                </a:cxn>
                <a:cxn ang="0">
                  <a:pos x="10" y="26"/>
                </a:cxn>
                <a:cxn ang="0">
                  <a:pos x="7" y="26"/>
                </a:cxn>
                <a:cxn ang="0">
                  <a:pos x="5" y="24"/>
                </a:cxn>
                <a:cxn ang="0">
                  <a:pos x="14" y="24"/>
                </a:cxn>
                <a:cxn ang="0">
                  <a:pos x="19" y="21"/>
                </a:cxn>
                <a:cxn ang="0">
                  <a:pos x="14" y="21"/>
                </a:cxn>
                <a:cxn ang="0">
                  <a:pos x="12" y="21"/>
                </a:cxn>
                <a:cxn ang="0">
                  <a:pos x="10" y="19"/>
                </a:cxn>
                <a:cxn ang="0">
                  <a:pos x="14" y="14"/>
                </a:cxn>
                <a:cxn ang="0">
                  <a:pos x="19" y="7"/>
                </a:cxn>
                <a:cxn ang="0">
                  <a:pos x="21" y="7"/>
                </a:cxn>
                <a:cxn ang="0">
                  <a:pos x="24" y="10"/>
                </a:cxn>
                <a:cxn ang="0">
                  <a:pos x="21" y="10"/>
                </a:cxn>
                <a:cxn ang="0">
                  <a:pos x="21" y="10"/>
                </a:cxn>
                <a:cxn ang="0">
                  <a:pos x="21" y="12"/>
                </a:cxn>
                <a:cxn ang="0">
                  <a:pos x="24" y="14"/>
                </a:cxn>
                <a:cxn ang="0">
                  <a:pos x="26" y="14"/>
                </a:cxn>
                <a:cxn ang="0">
                  <a:pos x="24" y="12"/>
                </a:cxn>
                <a:cxn ang="0">
                  <a:pos x="26" y="12"/>
                </a:cxn>
                <a:cxn ang="0">
                  <a:pos x="26" y="10"/>
                </a:cxn>
                <a:cxn ang="0">
                  <a:pos x="28" y="7"/>
                </a:cxn>
                <a:cxn ang="0">
                  <a:pos x="26" y="7"/>
                </a:cxn>
                <a:cxn ang="0">
                  <a:pos x="26" y="2"/>
                </a:cxn>
                <a:cxn ang="0">
                  <a:pos x="28" y="0"/>
                </a:cxn>
                <a:cxn ang="0">
                  <a:pos x="33" y="0"/>
                </a:cxn>
                <a:cxn ang="0">
                  <a:pos x="40" y="0"/>
                </a:cxn>
                <a:cxn ang="0">
                  <a:pos x="45" y="0"/>
                </a:cxn>
                <a:cxn ang="0">
                  <a:pos x="47" y="2"/>
                </a:cxn>
                <a:cxn ang="0">
                  <a:pos x="43" y="10"/>
                </a:cxn>
                <a:cxn ang="0">
                  <a:pos x="47" y="12"/>
                </a:cxn>
                <a:cxn ang="0">
                  <a:pos x="45" y="17"/>
                </a:cxn>
                <a:cxn ang="0">
                  <a:pos x="43" y="19"/>
                </a:cxn>
                <a:cxn ang="0">
                  <a:pos x="38" y="19"/>
                </a:cxn>
                <a:cxn ang="0">
                  <a:pos x="33" y="19"/>
                </a:cxn>
                <a:cxn ang="0">
                  <a:pos x="33" y="24"/>
                </a:cxn>
                <a:cxn ang="0">
                  <a:pos x="33" y="26"/>
                </a:cxn>
                <a:cxn ang="0">
                  <a:pos x="33" y="31"/>
                </a:cxn>
                <a:cxn ang="0">
                  <a:pos x="33" y="33"/>
                </a:cxn>
              </a:cxnLst>
              <a:rect l="0" t="0" r="r" b="b"/>
              <a:pathLst>
                <a:path w="47" h="36">
                  <a:moveTo>
                    <a:pt x="33" y="36"/>
                  </a:moveTo>
                  <a:lnTo>
                    <a:pt x="31" y="36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8" y="31"/>
                  </a:lnTo>
                  <a:lnTo>
                    <a:pt x="28" y="28"/>
                  </a:lnTo>
                  <a:lnTo>
                    <a:pt x="26" y="28"/>
                  </a:lnTo>
                  <a:lnTo>
                    <a:pt x="24" y="28"/>
                  </a:lnTo>
                  <a:lnTo>
                    <a:pt x="21" y="28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19" y="26"/>
                  </a:lnTo>
                  <a:lnTo>
                    <a:pt x="17" y="26"/>
                  </a:lnTo>
                  <a:lnTo>
                    <a:pt x="12" y="26"/>
                  </a:lnTo>
                  <a:lnTo>
                    <a:pt x="10" y="28"/>
                  </a:lnTo>
                  <a:lnTo>
                    <a:pt x="5" y="28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26"/>
                  </a:lnTo>
                  <a:lnTo>
                    <a:pt x="5" y="28"/>
                  </a:lnTo>
                  <a:lnTo>
                    <a:pt x="7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7" y="26"/>
                  </a:lnTo>
                  <a:lnTo>
                    <a:pt x="5" y="26"/>
                  </a:lnTo>
                  <a:lnTo>
                    <a:pt x="5" y="24"/>
                  </a:lnTo>
                  <a:lnTo>
                    <a:pt x="10" y="24"/>
                  </a:lnTo>
                  <a:lnTo>
                    <a:pt x="14" y="24"/>
                  </a:lnTo>
                  <a:lnTo>
                    <a:pt x="17" y="24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4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4" y="14"/>
                  </a:lnTo>
                  <a:lnTo>
                    <a:pt x="17" y="10"/>
                  </a:lnTo>
                  <a:lnTo>
                    <a:pt x="19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4" y="7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1" y="14"/>
                  </a:lnTo>
                  <a:lnTo>
                    <a:pt x="24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2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6" y="12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3" y="0"/>
                  </a:lnTo>
                  <a:lnTo>
                    <a:pt x="38" y="0"/>
                  </a:lnTo>
                  <a:lnTo>
                    <a:pt x="40" y="0"/>
                  </a:lnTo>
                  <a:lnTo>
                    <a:pt x="43" y="0"/>
                  </a:lnTo>
                  <a:lnTo>
                    <a:pt x="45" y="0"/>
                  </a:lnTo>
                  <a:lnTo>
                    <a:pt x="47" y="0"/>
                  </a:lnTo>
                  <a:lnTo>
                    <a:pt x="47" y="2"/>
                  </a:lnTo>
                  <a:lnTo>
                    <a:pt x="45" y="7"/>
                  </a:lnTo>
                  <a:lnTo>
                    <a:pt x="43" y="10"/>
                  </a:lnTo>
                  <a:lnTo>
                    <a:pt x="43" y="12"/>
                  </a:lnTo>
                  <a:lnTo>
                    <a:pt x="47" y="12"/>
                  </a:lnTo>
                  <a:lnTo>
                    <a:pt x="47" y="14"/>
                  </a:lnTo>
                  <a:lnTo>
                    <a:pt x="45" y="17"/>
                  </a:lnTo>
                  <a:lnTo>
                    <a:pt x="43" y="17"/>
                  </a:lnTo>
                  <a:lnTo>
                    <a:pt x="43" y="19"/>
                  </a:lnTo>
                  <a:lnTo>
                    <a:pt x="40" y="19"/>
                  </a:lnTo>
                  <a:lnTo>
                    <a:pt x="38" y="19"/>
                  </a:lnTo>
                  <a:lnTo>
                    <a:pt x="35" y="19"/>
                  </a:lnTo>
                  <a:lnTo>
                    <a:pt x="33" y="19"/>
                  </a:lnTo>
                  <a:lnTo>
                    <a:pt x="33" y="21"/>
                  </a:lnTo>
                  <a:lnTo>
                    <a:pt x="33" y="24"/>
                  </a:lnTo>
                  <a:lnTo>
                    <a:pt x="33" y="24"/>
                  </a:lnTo>
                  <a:lnTo>
                    <a:pt x="33" y="26"/>
                  </a:lnTo>
                  <a:lnTo>
                    <a:pt x="33" y="28"/>
                  </a:lnTo>
                  <a:lnTo>
                    <a:pt x="33" y="31"/>
                  </a:lnTo>
                  <a:lnTo>
                    <a:pt x="33" y="31"/>
                  </a:lnTo>
                  <a:lnTo>
                    <a:pt x="33" y="33"/>
                  </a:lnTo>
                  <a:lnTo>
                    <a:pt x="33" y="3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3" name="Freeform 1234">
              <a:extLst>
                <a:ext uri="{FF2B5EF4-FFF2-40B4-BE49-F238E27FC236}">
                  <a16:creationId xmlns:a16="http://schemas.microsoft.com/office/drawing/2014/main" id="{BB67520A-01F0-2F46-B4A6-C43A80A9952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088" y="2449605"/>
              <a:ext cx="387562" cy="320741"/>
            </a:xfrm>
            <a:custGeom>
              <a:avLst/>
              <a:gdLst/>
              <a:ahLst/>
              <a:cxnLst>
                <a:cxn ang="0">
                  <a:pos x="85" y="5"/>
                </a:cxn>
                <a:cxn ang="0">
                  <a:pos x="78" y="14"/>
                </a:cxn>
                <a:cxn ang="0">
                  <a:pos x="69" y="21"/>
                </a:cxn>
                <a:cxn ang="0">
                  <a:pos x="59" y="23"/>
                </a:cxn>
                <a:cxn ang="0">
                  <a:pos x="45" y="21"/>
                </a:cxn>
                <a:cxn ang="0">
                  <a:pos x="38" y="21"/>
                </a:cxn>
                <a:cxn ang="0">
                  <a:pos x="43" y="31"/>
                </a:cxn>
                <a:cxn ang="0">
                  <a:pos x="38" y="31"/>
                </a:cxn>
                <a:cxn ang="0">
                  <a:pos x="22" y="31"/>
                </a:cxn>
                <a:cxn ang="0">
                  <a:pos x="12" y="33"/>
                </a:cxn>
                <a:cxn ang="0">
                  <a:pos x="0" y="35"/>
                </a:cxn>
                <a:cxn ang="0">
                  <a:pos x="3" y="38"/>
                </a:cxn>
                <a:cxn ang="0">
                  <a:pos x="3" y="40"/>
                </a:cxn>
                <a:cxn ang="0">
                  <a:pos x="10" y="42"/>
                </a:cxn>
                <a:cxn ang="0">
                  <a:pos x="26" y="47"/>
                </a:cxn>
                <a:cxn ang="0">
                  <a:pos x="31" y="47"/>
                </a:cxn>
                <a:cxn ang="0">
                  <a:pos x="36" y="52"/>
                </a:cxn>
                <a:cxn ang="0">
                  <a:pos x="36" y="57"/>
                </a:cxn>
                <a:cxn ang="0">
                  <a:pos x="45" y="64"/>
                </a:cxn>
                <a:cxn ang="0">
                  <a:pos x="48" y="71"/>
                </a:cxn>
                <a:cxn ang="0">
                  <a:pos x="55" y="78"/>
                </a:cxn>
                <a:cxn ang="0">
                  <a:pos x="48" y="85"/>
                </a:cxn>
                <a:cxn ang="0">
                  <a:pos x="48" y="90"/>
                </a:cxn>
                <a:cxn ang="0">
                  <a:pos x="41" y="104"/>
                </a:cxn>
                <a:cxn ang="0">
                  <a:pos x="55" y="111"/>
                </a:cxn>
                <a:cxn ang="0">
                  <a:pos x="76" y="111"/>
                </a:cxn>
                <a:cxn ang="0">
                  <a:pos x="88" y="116"/>
                </a:cxn>
                <a:cxn ang="0">
                  <a:pos x="104" y="116"/>
                </a:cxn>
                <a:cxn ang="0">
                  <a:pos x="111" y="104"/>
                </a:cxn>
                <a:cxn ang="0">
                  <a:pos x="119" y="101"/>
                </a:cxn>
                <a:cxn ang="0">
                  <a:pos x="128" y="104"/>
                </a:cxn>
                <a:cxn ang="0">
                  <a:pos x="135" y="104"/>
                </a:cxn>
                <a:cxn ang="0">
                  <a:pos x="144" y="106"/>
                </a:cxn>
                <a:cxn ang="0">
                  <a:pos x="156" y="99"/>
                </a:cxn>
                <a:cxn ang="0">
                  <a:pos x="163" y="97"/>
                </a:cxn>
                <a:cxn ang="0">
                  <a:pos x="154" y="90"/>
                </a:cxn>
                <a:cxn ang="0">
                  <a:pos x="152" y="83"/>
                </a:cxn>
                <a:cxn ang="0">
                  <a:pos x="156" y="78"/>
                </a:cxn>
                <a:cxn ang="0">
                  <a:pos x="156" y="68"/>
                </a:cxn>
                <a:cxn ang="0">
                  <a:pos x="152" y="61"/>
                </a:cxn>
                <a:cxn ang="0">
                  <a:pos x="142" y="61"/>
                </a:cxn>
                <a:cxn ang="0">
                  <a:pos x="147" y="57"/>
                </a:cxn>
                <a:cxn ang="0">
                  <a:pos x="154" y="47"/>
                </a:cxn>
                <a:cxn ang="0">
                  <a:pos x="161" y="45"/>
                </a:cxn>
                <a:cxn ang="0">
                  <a:pos x="170" y="28"/>
                </a:cxn>
                <a:cxn ang="0">
                  <a:pos x="149" y="21"/>
                </a:cxn>
                <a:cxn ang="0">
                  <a:pos x="133" y="19"/>
                </a:cxn>
                <a:cxn ang="0">
                  <a:pos x="128" y="12"/>
                </a:cxn>
                <a:cxn ang="0">
                  <a:pos x="119" y="14"/>
                </a:cxn>
                <a:cxn ang="0">
                  <a:pos x="109" y="7"/>
                </a:cxn>
                <a:cxn ang="0">
                  <a:pos x="100" y="2"/>
                </a:cxn>
              </a:cxnLst>
              <a:rect l="0" t="0" r="r" b="b"/>
              <a:pathLst>
                <a:path w="170" h="116">
                  <a:moveTo>
                    <a:pt x="100" y="0"/>
                  </a:moveTo>
                  <a:lnTo>
                    <a:pt x="97" y="0"/>
                  </a:lnTo>
                  <a:lnTo>
                    <a:pt x="93" y="0"/>
                  </a:lnTo>
                  <a:lnTo>
                    <a:pt x="88" y="2"/>
                  </a:lnTo>
                  <a:lnTo>
                    <a:pt x="85" y="5"/>
                  </a:lnTo>
                  <a:lnTo>
                    <a:pt x="83" y="9"/>
                  </a:lnTo>
                  <a:lnTo>
                    <a:pt x="85" y="9"/>
                  </a:lnTo>
                  <a:lnTo>
                    <a:pt x="85" y="12"/>
                  </a:lnTo>
                  <a:lnTo>
                    <a:pt x="81" y="14"/>
                  </a:lnTo>
                  <a:lnTo>
                    <a:pt x="78" y="14"/>
                  </a:lnTo>
                  <a:lnTo>
                    <a:pt x="71" y="16"/>
                  </a:lnTo>
                  <a:lnTo>
                    <a:pt x="67" y="19"/>
                  </a:lnTo>
                  <a:lnTo>
                    <a:pt x="67" y="19"/>
                  </a:lnTo>
                  <a:lnTo>
                    <a:pt x="67" y="21"/>
                  </a:lnTo>
                  <a:lnTo>
                    <a:pt x="69" y="21"/>
                  </a:lnTo>
                  <a:lnTo>
                    <a:pt x="71" y="21"/>
                  </a:lnTo>
                  <a:lnTo>
                    <a:pt x="71" y="21"/>
                  </a:lnTo>
                  <a:lnTo>
                    <a:pt x="64" y="21"/>
                  </a:lnTo>
                  <a:lnTo>
                    <a:pt x="62" y="23"/>
                  </a:lnTo>
                  <a:lnTo>
                    <a:pt x="59" y="23"/>
                  </a:lnTo>
                  <a:lnTo>
                    <a:pt x="57" y="23"/>
                  </a:lnTo>
                  <a:lnTo>
                    <a:pt x="55" y="23"/>
                  </a:lnTo>
                  <a:lnTo>
                    <a:pt x="50" y="23"/>
                  </a:lnTo>
                  <a:lnTo>
                    <a:pt x="50" y="23"/>
                  </a:lnTo>
                  <a:lnTo>
                    <a:pt x="45" y="21"/>
                  </a:lnTo>
                  <a:lnTo>
                    <a:pt x="48" y="19"/>
                  </a:lnTo>
                  <a:lnTo>
                    <a:pt x="45" y="19"/>
                  </a:lnTo>
                  <a:lnTo>
                    <a:pt x="41" y="19"/>
                  </a:lnTo>
                  <a:lnTo>
                    <a:pt x="38" y="19"/>
                  </a:lnTo>
                  <a:lnTo>
                    <a:pt x="38" y="21"/>
                  </a:lnTo>
                  <a:lnTo>
                    <a:pt x="41" y="23"/>
                  </a:lnTo>
                  <a:lnTo>
                    <a:pt x="41" y="23"/>
                  </a:lnTo>
                  <a:lnTo>
                    <a:pt x="43" y="28"/>
                  </a:lnTo>
                  <a:lnTo>
                    <a:pt x="43" y="28"/>
                  </a:lnTo>
                  <a:lnTo>
                    <a:pt x="43" y="31"/>
                  </a:lnTo>
                  <a:lnTo>
                    <a:pt x="45" y="33"/>
                  </a:lnTo>
                  <a:lnTo>
                    <a:pt x="43" y="33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38" y="31"/>
                  </a:lnTo>
                  <a:lnTo>
                    <a:pt x="38" y="33"/>
                  </a:lnTo>
                  <a:lnTo>
                    <a:pt x="36" y="33"/>
                  </a:lnTo>
                  <a:lnTo>
                    <a:pt x="33" y="33"/>
                  </a:lnTo>
                  <a:lnTo>
                    <a:pt x="29" y="33"/>
                  </a:lnTo>
                  <a:lnTo>
                    <a:pt x="22" y="31"/>
                  </a:lnTo>
                  <a:lnTo>
                    <a:pt x="19" y="31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2" y="33"/>
                  </a:lnTo>
                  <a:lnTo>
                    <a:pt x="10" y="33"/>
                  </a:lnTo>
                  <a:lnTo>
                    <a:pt x="5" y="33"/>
                  </a:lnTo>
                  <a:lnTo>
                    <a:pt x="0" y="33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5" y="35"/>
                  </a:lnTo>
                  <a:lnTo>
                    <a:pt x="5" y="38"/>
                  </a:lnTo>
                  <a:lnTo>
                    <a:pt x="3" y="38"/>
                  </a:lnTo>
                  <a:lnTo>
                    <a:pt x="3" y="38"/>
                  </a:lnTo>
                  <a:lnTo>
                    <a:pt x="3" y="38"/>
                  </a:lnTo>
                  <a:lnTo>
                    <a:pt x="5" y="38"/>
                  </a:lnTo>
                  <a:lnTo>
                    <a:pt x="7" y="38"/>
                  </a:lnTo>
                  <a:lnTo>
                    <a:pt x="5" y="40"/>
                  </a:lnTo>
                  <a:lnTo>
                    <a:pt x="0" y="40"/>
                  </a:lnTo>
                  <a:lnTo>
                    <a:pt x="3" y="40"/>
                  </a:lnTo>
                  <a:lnTo>
                    <a:pt x="5" y="42"/>
                  </a:lnTo>
                  <a:lnTo>
                    <a:pt x="5" y="45"/>
                  </a:lnTo>
                  <a:lnTo>
                    <a:pt x="7" y="45"/>
                  </a:lnTo>
                  <a:lnTo>
                    <a:pt x="7" y="42"/>
                  </a:lnTo>
                  <a:lnTo>
                    <a:pt x="10" y="42"/>
                  </a:lnTo>
                  <a:lnTo>
                    <a:pt x="17" y="45"/>
                  </a:lnTo>
                  <a:lnTo>
                    <a:pt x="19" y="45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9" y="47"/>
                  </a:lnTo>
                  <a:lnTo>
                    <a:pt x="31" y="47"/>
                  </a:lnTo>
                  <a:lnTo>
                    <a:pt x="31" y="47"/>
                  </a:lnTo>
                  <a:lnTo>
                    <a:pt x="31" y="49"/>
                  </a:lnTo>
                  <a:lnTo>
                    <a:pt x="33" y="52"/>
                  </a:lnTo>
                  <a:lnTo>
                    <a:pt x="38" y="49"/>
                  </a:lnTo>
                  <a:lnTo>
                    <a:pt x="41" y="52"/>
                  </a:lnTo>
                  <a:lnTo>
                    <a:pt x="36" y="52"/>
                  </a:lnTo>
                  <a:lnTo>
                    <a:pt x="36" y="52"/>
                  </a:lnTo>
                  <a:lnTo>
                    <a:pt x="38" y="54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36" y="57"/>
                  </a:lnTo>
                  <a:lnTo>
                    <a:pt x="38" y="59"/>
                  </a:lnTo>
                  <a:lnTo>
                    <a:pt x="38" y="59"/>
                  </a:lnTo>
                  <a:lnTo>
                    <a:pt x="41" y="61"/>
                  </a:lnTo>
                  <a:lnTo>
                    <a:pt x="43" y="61"/>
                  </a:lnTo>
                  <a:lnTo>
                    <a:pt x="45" y="64"/>
                  </a:lnTo>
                  <a:lnTo>
                    <a:pt x="50" y="64"/>
                  </a:lnTo>
                  <a:lnTo>
                    <a:pt x="48" y="66"/>
                  </a:lnTo>
                  <a:lnTo>
                    <a:pt x="50" y="66"/>
                  </a:lnTo>
                  <a:lnTo>
                    <a:pt x="50" y="68"/>
                  </a:lnTo>
                  <a:lnTo>
                    <a:pt x="48" y="71"/>
                  </a:lnTo>
                  <a:lnTo>
                    <a:pt x="50" y="73"/>
                  </a:lnTo>
                  <a:lnTo>
                    <a:pt x="52" y="73"/>
                  </a:lnTo>
                  <a:lnTo>
                    <a:pt x="55" y="75"/>
                  </a:lnTo>
                  <a:lnTo>
                    <a:pt x="55" y="78"/>
                  </a:lnTo>
                  <a:lnTo>
                    <a:pt x="55" y="78"/>
                  </a:lnTo>
                  <a:lnTo>
                    <a:pt x="50" y="73"/>
                  </a:lnTo>
                  <a:lnTo>
                    <a:pt x="50" y="75"/>
                  </a:lnTo>
                  <a:lnTo>
                    <a:pt x="50" y="78"/>
                  </a:lnTo>
                  <a:lnTo>
                    <a:pt x="48" y="85"/>
                  </a:lnTo>
                  <a:lnTo>
                    <a:pt x="48" y="85"/>
                  </a:lnTo>
                  <a:lnTo>
                    <a:pt x="50" y="85"/>
                  </a:lnTo>
                  <a:lnTo>
                    <a:pt x="50" y="85"/>
                  </a:lnTo>
                  <a:lnTo>
                    <a:pt x="50" y="87"/>
                  </a:lnTo>
                  <a:lnTo>
                    <a:pt x="48" y="87"/>
                  </a:lnTo>
                  <a:lnTo>
                    <a:pt x="48" y="90"/>
                  </a:lnTo>
                  <a:lnTo>
                    <a:pt x="45" y="99"/>
                  </a:lnTo>
                  <a:lnTo>
                    <a:pt x="45" y="101"/>
                  </a:lnTo>
                  <a:lnTo>
                    <a:pt x="41" y="104"/>
                  </a:lnTo>
                  <a:lnTo>
                    <a:pt x="38" y="104"/>
                  </a:lnTo>
                  <a:lnTo>
                    <a:pt x="41" y="104"/>
                  </a:lnTo>
                  <a:lnTo>
                    <a:pt x="45" y="106"/>
                  </a:lnTo>
                  <a:lnTo>
                    <a:pt x="48" y="109"/>
                  </a:lnTo>
                  <a:lnTo>
                    <a:pt x="50" y="109"/>
                  </a:lnTo>
                  <a:lnTo>
                    <a:pt x="52" y="109"/>
                  </a:lnTo>
                  <a:lnTo>
                    <a:pt x="55" y="111"/>
                  </a:lnTo>
                  <a:lnTo>
                    <a:pt x="67" y="113"/>
                  </a:lnTo>
                  <a:lnTo>
                    <a:pt x="69" y="113"/>
                  </a:lnTo>
                  <a:lnTo>
                    <a:pt x="71" y="113"/>
                  </a:lnTo>
                  <a:lnTo>
                    <a:pt x="74" y="111"/>
                  </a:lnTo>
                  <a:lnTo>
                    <a:pt x="76" y="111"/>
                  </a:lnTo>
                  <a:lnTo>
                    <a:pt x="78" y="111"/>
                  </a:lnTo>
                  <a:lnTo>
                    <a:pt x="81" y="113"/>
                  </a:lnTo>
                  <a:lnTo>
                    <a:pt x="83" y="113"/>
                  </a:lnTo>
                  <a:lnTo>
                    <a:pt x="85" y="116"/>
                  </a:lnTo>
                  <a:lnTo>
                    <a:pt x="88" y="116"/>
                  </a:lnTo>
                  <a:lnTo>
                    <a:pt x="90" y="116"/>
                  </a:lnTo>
                  <a:lnTo>
                    <a:pt x="97" y="116"/>
                  </a:lnTo>
                  <a:lnTo>
                    <a:pt x="100" y="116"/>
                  </a:lnTo>
                  <a:lnTo>
                    <a:pt x="104" y="116"/>
                  </a:lnTo>
                  <a:lnTo>
                    <a:pt x="104" y="116"/>
                  </a:lnTo>
                  <a:lnTo>
                    <a:pt x="104" y="111"/>
                  </a:lnTo>
                  <a:lnTo>
                    <a:pt x="104" y="111"/>
                  </a:lnTo>
                  <a:lnTo>
                    <a:pt x="104" y="106"/>
                  </a:lnTo>
                  <a:lnTo>
                    <a:pt x="107" y="106"/>
                  </a:lnTo>
                  <a:lnTo>
                    <a:pt x="111" y="104"/>
                  </a:lnTo>
                  <a:lnTo>
                    <a:pt x="114" y="101"/>
                  </a:lnTo>
                  <a:lnTo>
                    <a:pt x="114" y="101"/>
                  </a:lnTo>
                  <a:lnTo>
                    <a:pt x="116" y="101"/>
                  </a:lnTo>
                  <a:lnTo>
                    <a:pt x="119" y="101"/>
                  </a:lnTo>
                  <a:lnTo>
                    <a:pt x="119" y="101"/>
                  </a:lnTo>
                  <a:lnTo>
                    <a:pt x="123" y="101"/>
                  </a:lnTo>
                  <a:lnTo>
                    <a:pt x="123" y="101"/>
                  </a:lnTo>
                  <a:lnTo>
                    <a:pt x="123" y="104"/>
                  </a:lnTo>
                  <a:lnTo>
                    <a:pt x="126" y="104"/>
                  </a:lnTo>
                  <a:lnTo>
                    <a:pt x="128" y="104"/>
                  </a:lnTo>
                  <a:lnTo>
                    <a:pt x="128" y="101"/>
                  </a:lnTo>
                  <a:lnTo>
                    <a:pt x="130" y="101"/>
                  </a:lnTo>
                  <a:lnTo>
                    <a:pt x="130" y="104"/>
                  </a:lnTo>
                  <a:lnTo>
                    <a:pt x="133" y="104"/>
                  </a:lnTo>
                  <a:lnTo>
                    <a:pt x="135" y="104"/>
                  </a:lnTo>
                  <a:lnTo>
                    <a:pt x="135" y="104"/>
                  </a:lnTo>
                  <a:lnTo>
                    <a:pt x="135" y="104"/>
                  </a:lnTo>
                  <a:lnTo>
                    <a:pt x="140" y="104"/>
                  </a:lnTo>
                  <a:lnTo>
                    <a:pt x="140" y="106"/>
                  </a:lnTo>
                  <a:lnTo>
                    <a:pt x="144" y="106"/>
                  </a:lnTo>
                  <a:lnTo>
                    <a:pt x="152" y="104"/>
                  </a:lnTo>
                  <a:lnTo>
                    <a:pt x="152" y="104"/>
                  </a:lnTo>
                  <a:lnTo>
                    <a:pt x="152" y="104"/>
                  </a:lnTo>
                  <a:lnTo>
                    <a:pt x="154" y="101"/>
                  </a:lnTo>
                  <a:lnTo>
                    <a:pt x="156" y="99"/>
                  </a:lnTo>
                  <a:lnTo>
                    <a:pt x="159" y="99"/>
                  </a:lnTo>
                  <a:lnTo>
                    <a:pt x="159" y="99"/>
                  </a:lnTo>
                  <a:lnTo>
                    <a:pt x="163" y="97"/>
                  </a:lnTo>
                  <a:lnTo>
                    <a:pt x="163" y="97"/>
                  </a:lnTo>
                  <a:lnTo>
                    <a:pt x="163" y="97"/>
                  </a:lnTo>
                  <a:lnTo>
                    <a:pt x="163" y="94"/>
                  </a:lnTo>
                  <a:lnTo>
                    <a:pt x="163" y="94"/>
                  </a:lnTo>
                  <a:lnTo>
                    <a:pt x="163" y="92"/>
                  </a:lnTo>
                  <a:lnTo>
                    <a:pt x="156" y="92"/>
                  </a:lnTo>
                  <a:lnTo>
                    <a:pt x="154" y="90"/>
                  </a:lnTo>
                  <a:lnTo>
                    <a:pt x="154" y="87"/>
                  </a:lnTo>
                  <a:lnTo>
                    <a:pt x="154" y="85"/>
                  </a:lnTo>
                  <a:lnTo>
                    <a:pt x="154" y="85"/>
                  </a:lnTo>
                  <a:lnTo>
                    <a:pt x="154" y="83"/>
                  </a:lnTo>
                  <a:lnTo>
                    <a:pt x="152" y="83"/>
                  </a:lnTo>
                  <a:lnTo>
                    <a:pt x="152" y="83"/>
                  </a:lnTo>
                  <a:lnTo>
                    <a:pt x="152" y="80"/>
                  </a:lnTo>
                  <a:lnTo>
                    <a:pt x="152" y="80"/>
                  </a:lnTo>
                  <a:lnTo>
                    <a:pt x="154" y="78"/>
                  </a:lnTo>
                  <a:lnTo>
                    <a:pt x="156" y="78"/>
                  </a:lnTo>
                  <a:lnTo>
                    <a:pt x="156" y="75"/>
                  </a:lnTo>
                  <a:lnTo>
                    <a:pt x="154" y="71"/>
                  </a:lnTo>
                  <a:lnTo>
                    <a:pt x="152" y="71"/>
                  </a:lnTo>
                  <a:lnTo>
                    <a:pt x="152" y="68"/>
                  </a:lnTo>
                  <a:lnTo>
                    <a:pt x="156" y="68"/>
                  </a:lnTo>
                  <a:lnTo>
                    <a:pt x="154" y="68"/>
                  </a:lnTo>
                  <a:lnTo>
                    <a:pt x="152" y="66"/>
                  </a:lnTo>
                  <a:lnTo>
                    <a:pt x="152" y="66"/>
                  </a:lnTo>
                  <a:lnTo>
                    <a:pt x="152" y="61"/>
                  </a:lnTo>
                  <a:lnTo>
                    <a:pt x="152" y="61"/>
                  </a:lnTo>
                  <a:lnTo>
                    <a:pt x="147" y="61"/>
                  </a:lnTo>
                  <a:lnTo>
                    <a:pt x="144" y="64"/>
                  </a:lnTo>
                  <a:lnTo>
                    <a:pt x="142" y="66"/>
                  </a:lnTo>
                  <a:lnTo>
                    <a:pt x="142" y="66"/>
                  </a:lnTo>
                  <a:lnTo>
                    <a:pt x="142" y="61"/>
                  </a:lnTo>
                  <a:lnTo>
                    <a:pt x="142" y="59"/>
                  </a:lnTo>
                  <a:lnTo>
                    <a:pt x="144" y="59"/>
                  </a:lnTo>
                  <a:lnTo>
                    <a:pt x="144" y="57"/>
                  </a:lnTo>
                  <a:lnTo>
                    <a:pt x="147" y="57"/>
                  </a:lnTo>
                  <a:lnTo>
                    <a:pt x="147" y="57"/>
                  </a:lnTo>
                  <a:lnTo>
                    <a:pt x="147" y="54"/>
                  </a:lnTo>
                  <a:lnTo>
                    <a:pt x="149" y="54"/>
                  </a:lnTo>
                  <a:lnTo>
                    <a:pt x="154" y="49"/>
                  </a:lnTo>
                  <a:lnTo>
                    <a:pt x="154" y="47"/>
                  </a:lnTo>
                  <a:lnTo>
                    <a:pt x="154" y="47"/>
                  </a:lnTo>
                  <a:lnTo>
                    <a:pt x="159" y="47"/>
                  </a:lnTo>
                  <a:lnTo>
                    <a:pt x="161" y="47"/>
                  </a:lnTo>
                  <a:lnTo>
                    <a:pt x="163" y="45"/>
                  </a:lnTo>
                  <a:lnTo>
                    <a:pt x="161" y="45"/>
                  </a:lnTo>
                  <a:lnTo>
                    <a:pt x="161" y="45"/>
                  </a:lnTo>
                  <a:lnTo>
                    <a:pt x="161" y="40"/>
                  </a:lnTo>
                  <a:lnTo>
                    <a:pt x="163" y="35"/>
                  </a:lnTo>
                  <a:lnTo>
                    <a:pt x="163" y="33"/>
                  </a:lnTo>
                  <a:lnTo>
                    <a:pt x="168" y="31"/>
                  </a:lnTo>
                  <a:lnTo>
                    <a:pt x="170" y="28"/>
                  </a:lnTo>
                  <a:lnTo>
                    <a:pt x="166" y="26"/>
                  </a:lnTo>
                  <a:lnTo>
                    <a:pt x="156" y="26"/>
                  </a:lnTo>
                  <a:lnTo>
                    <a:pt x="152" y="23"/>
                  </a:lnTo>
                  <a:lnTo>
                    <a:pt x="149" y="23"/>
                  </a:lnTo>
                  <a:lnTo>
                    <a:pt x="149" y="21"/>
                  </a:lnTo>
                  <a:lnTo>
                    <a:pt x="144" y="19"/>
                  </a:lnTo>
                  <a:lnTo>
                    <a:pt x="142" y="21"/>
                  </a:lnTo>
                  <a:lnTo>
                    <a:pt x="137" y="19"/>
                  </a:lnTo>
                  <a:lnTo>
                    <a:pt x="135" y="19"/>
                  </a:lnTo>
                  <a:lnTo>
                    <a:pt x="133" y="19"/>
                  </a:lnTo>
                  <a:lnTo>
                    <a:pt x="133" y="19"/>
                  </a:lnTo>
                  <a:lnTo>
                    <a:pt x="128" y="16"/>
                  </a:lnTo>
                  <a:lnTo>
                    <a:pt x="130" y="16"/>
                  </a:lnTo>
                  <a:lnTo>
                    <a:pt x="128" y="16"/>
                  </a:lnTo>
                  <a:lnTo>
                    <a:pt x="128" y="12"/>
                  </a:lnTo>
                  <a:lnTo>
                    <a:pt x="126" y="12"/>
                  </a:lnTo>
                  <a:lnTo>
                    <a:pt x="126" y="14"/>
                  </a:lnTo>
                  <a:lnTo>
                    <a:pt x="123" y="14"/>
                  </a:lnTo>
                  <a:lnTo>
                    <a:pt x="121" y="14"/>
                  </a:lnTo>
                  <a:lnTo>
                    <a:pt x="119" y="14"/>
                  </a:lnTo>
                  <a:lnTo>
                    <a:pt x="119" y="12"/>
                  </a:lnTo>
                  <a:lnTo>
                    <a:pt x="119" y="9"/>
                  </a:lnTo>
                  <a:lnTo>
                    <a:pt x="116" y="9"/>
                  </a:lnTo>
                  <a:lnTo>
                    <a:pt x="114" y="9"/>
                  </a:lnTo>
                  <a:lnTo>
                    <a:pt x="109" y="7"/>
                  </a:lnTo>
                  <a:lnTo>
                    <a:pt x="107" y="7"/>
                  </a:lnTo>
                  <a:lnTo>
                    <a:pt x="104" y="5"/>
                  </a:lnTo>
                  <a:lnTo>
                    <a:pt x="102" y="5"/>
                  </a:lnTo>
                  <a:lnTo>
                    <a:pt x="100" y="2"/>
                  </a:lnTo>
                  <a:lnTo>
                    <a:pt x="100" y="2"/>
                  </a:lnTo>
                  <a:lnTo>
                    <a:pt x="10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4" name="Freeform 1236">
              <a:extLst>
                <a:ext uri="{FF2B5EF4-FFF2-40B4-BE49-F238E27FC236}">
                  <a16:creationId xmlns:a16="http://schemas.microsoft.com/office/drawing/2014/main" id="{F218843F-1E64-5A42-828B-E4DBB64C5C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4463" y="2781405"/>
              <a:ext cx="102589" cy="182490"/>
            </a:xfrm>
            <a:custGeom>
              <a:avLst/>
              <a:gdLst/>
              <a:ahLst/>
              <a:cxnLst>
                <a:cxn ang="0">
                  <a:pos x="28" y="62"/>
                </a:cxn>
                <a:cxn ang="0">
                  <a:pos x="28" y="57"/>
                </a:cxn>
                <a:cxn ang="0">
                  <a:pos x="35" y="55"/>
                </a:cxn>
                <a:cxn ang="0">
                  <a:pos x="30" y="50"/>
                </a:cxn>
                <a:cxn ang="0">
                  <a:pos x="30" y="45"/>
                </a:cxn>
                <a:cxn ang="0">
                  <a:pos x="33" y="40"/>
                </a:cxn>
                <a:cxn ang="0">
                  <a:pos x="30" y="36"/>
                </a:cxn>
                <a:cxn ang="0">
                  <a:pos x="30" y="31"/>
                </a:cxn>
                <a:cxn ang="0">
                  <a:pos x="35" y="29"/>
                </a:cxn>
                <a:cxn ang="0">
                  <a:pos x="35" y="26"/>
                </a:cxn>
                <a:cxn ang="0">
                  <a:pos x="35" y="22"/>
                </a:cxn>
                <a:cxn ang="0">
                  <a:pos x="37" y="17"/>
                </a:cxn>
                <a:cxn ang="0">
                  <a:pos x="42" y="10"/>
                </a:cxn>
                <a:cxn ang="0">
                  <a:pos x="45" y="5"/>
                </a:cxn>
                <a:cxn ang="0">
                  <a:pos x="40" y="3"/>
                </a:cxn>
                <a:cxn ang="0">
                  <a:pos x="33" y="3"/>
                </a:cxn>
                <a:cxn ang="0">
                  <a:pos x="23" y="3"/>
                </a:cxn>
                <a:cxn ang="0">
                  <a:pos x="19" y="3"/>
                </a:cxn>
                <a:cxn ang="0">
                  <a:pos x="14" y="0"/>
                </a:cxn>
                <a:cxn ang="0">
                  <a:pos x="9" y="3"/>
                </a:cxn>
                <a:cxn ang="0">
                  <a:pos x="11" y="15"/>
                </a:cxn>
                <a:cxn ang="0">
                  <a:pos x="9" y="19"/>
                </a:cxn>
                <a:cxn ang="0">
                  <a:pos x="9" y="24"/>
                </a:cxn>
                <a:cxn ang="0">
                  <a:pos x="7" y="29"/>
                </a:cxn>
                <a:cxn ang="0">
                  <a:pos x="4" y="33"/>
                </a:cxn>
                <a:cxn ang="0">
                  <a:pos x="2" y="40"/>
                </a:cxn>
                <a:cxn ang="0">
                  <a:pos x="2" y="45"/>
                </a:cxn>
                <a:cxn ang="0">
                  <a:pos x="4" y="48"/>
                </a:cxn>
                <a:cxn ang="0">
                  <a:pos x="11" y="48"/>
                </a:cxn>
                <a:cxn ang="0">
                  <a:pos x="9" y="50"/>
                </a:cxn>
                <a:cxn ang="0">
                  <a:pos x="9" y="55"/>
                </a:cxn>
                <a:cxn ang="0">
                  <a:pos x="9" y="59"/>
                </a:cxn>
                <a:cxn ang="0">
                  <a:pos x="7" y="64"/>
                </a:cxn>
                <a:cxn ang="0">
                  <a:pos x="9" y="66"/>
                </a:cxn>
                <a:cxn ang="0">
                  <a:pos x="14" y="66"/>
                </a:cxn>
                <a:cxn ang="0">
                  <a:pos x="19" y="66"/>
                </a:cxn>
                <a:cxn ang="0">
                  <a:pos x="23" y="66"/>
                </a:cxn>
                <a:cxn ang="0">
                  <a:pos x="28" y="64"/>
                </a:cxn>
              </a:cxnLst>
              <a:rect l="0" t="0" r="r" b="b"/>
              <a:pathLst>
                <a:path w="45" h="66">
                  <a:moveTo>
                    <a:pt x="28" y="64"/>
                  </a:moveTo>
                  <a:lnTo>
                    <a:pt x="28" y="62"/>
                  </a:lnTo>
                  <a:lnTo>
                    <a:pt x="28" y="59"/>
                  </a:lnTo>
                  <a:lnTo>
                    <a:pt x="28" y="57"/>
                  </a:lnTo>
                  <a:lnTo>
                    <a:pt x="33" y="55"/>
                  </a:lnTo>
                  <a:lnTo>
                    <a:pt x="35" y="55"/>
                  </a:lnTo>
                  <a:lnTo>
                    <a:pt x="33" y="52"/>
                  </a:lnTo>
                  <a:lnTo>
                    <a:pt x="30" y="50"/>
                  </a:lnTo>
                  <a:lnTo>
                    <a:pt x="30" y="48"/>
                  </a:lnTo>
                  <a:lnTo>
                    <a:pt x="30" y="45"/>
                  </a:lnTo>
                  <a:lnTo>
                    <a:pt x="33" y="43"/>
                  </a:lnTo>
                  <a:lnTo>
                    <a:pt x="33" y="40"/>
                  </a:lnTo>
                  <a:lnTo>
                    <a:pt x="33" y="40"/>
                  </a:lnTo>
                  <a:lnTo>
                    <a:pt x="30" y="36"/>
                  </a:lnTo>
                  <a:lnTo>
                    <a:pt x="28" y="33"/>
                  </a:lnTo>
                  <a:lnTo>
                    <a:pt x="30" y="31"/>
                  </a:lnTo>
                  <a:lnTo>
                    <a:pt x="33" y="31"/>
                  </a:lnTo>
                  <a:lnTo>
                    <a:pt x="35" y="29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35" y="24"/>
                  </a:lnTo>
                  <a:lnTo>
                    <a:pt x="35" y="22"/>
                  </a:lnTo>
                  <a:lnTo>
                    <a:pt x="37" y="19"/>
                  </a:lnTo>
                  <a:lnTo>
                    <a:pt x="37" y="17"/>
                  </a:lnTo>
                  <a:lnTo>
                    <a:pt x="37" y="15"/>
                  </a:lnTo>
                  <a:lnTo>
                    <a:pt x="42" y="10"/>
                  </a:lnTo>
                  <a:lnTo>
                    <a:pt x="45" y="7"/>
                  </a:lnTo>
                  <a:lnTo>
                    <a:pt x="45" y="5"/>
                  </a:lnTo>
                  <a:lnTo>
                    <a:pt x="42" y="5"/>
                  </a:lnTo>
                  <a:lnTo>
                    <a:pt x="40" y="3"/>
                  </a:lnTo>
                  <a:lnTo>
                    <a:pt x="37" y="3"/>
                  </a:lnTo>
                  <a:lnTo>
                    <a:pt x="33" y="3"/>
                  </a:lnTo>
                  <a:lnTo>
                    <a:pt x="30" y="3"/>
                  </a:lnTo>
                  <a:lnTo>
                    <a:pt x="23" y="3"/>
                  </a:lnTo>
                  <a:lnTo>
                    <a:pt x="21" y="3"/>
                  </a:lnTo>
                  <a:lnTo>
                    <a:pt x="19" y="3"/>
                  </a:lnTo>
                  <a:lnTo>
                    <a:pt x="19" y="0"/>
                  </a:lnTo>
                  <a:lnTo>
                    <a:pt x="14" y="0"/>
                  </a:lnTo>
                  <a:lnTo>
                    <a:pt x="11" y="3"/>
                  </a:lnTo>
                  <a:lnTo>
                    <a:pt x="9" y="3"/>
                  </a:lnTo>
                  <a:lnTo>
                    <a:pt x="11" y="12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9" y="19"/>
                  </a:lnTo>
                  <a:lnTo>
                    <a:pt x="9" y="22"/>
                  </a:lnTo>
                  <a:lnTo>
                    <a:pt x="9" y="24"/>
                  </a:lnTo>
                  <a:lnTo>
                    <a:pt x="9" y="26"/>
                  </a:lnTo>
                  <a:lnTo>
                    <a:pt x="7" y="29"/>
                  </a:lnTo>
                  <a:lnTo>
                    <a:pt x="7" y="31"/>
                  </a:lnTo>
                  <a:lnTo>
                    <a:pt x="4" y="33"/>
                  </a:lnTo>
                  <a:lnTo>
                    <a:pt x="2" y="38"/>
                  </a:lnTo>
                  <a:lnTo>
                    <a:pt x="2" y="40"/>
                  </a:lnTo>
                  <a:lnTo>
                    <a:pt x="0" y="43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4" y="48"/>
                  </a:lnTo>
                  <a:lnTo>
                    <a:pt x="7" y="48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9" y="50"/>
                  </a:lnTo>
                  <a:lnTo>
                    <a:pt x="9" y="52"/>
                  </a:lnTo>
                  <a:lnTo>
                    <a:pt x="9" y="55"/>
                  </a:lnTo>
                  <a:lnTo>
                    <a:pt x="9" y="55"/>
                  </a:lnTo>
                  <a:lnTo>
                    <a:pt x="9" y="59"/>
                  </a:lnTo>
                  <a:lnTo>
                    <a:pt x="9" y="62"/>
                  </a:lnTo>
                  <a:lnTo>
                    <a:pt x="7" y="64"/>
                  </a:lnTo>
                  <a:lnTo>
                    <a:pt x="7" y="66"/>
                  </a:lnTo>
                  <a:lnTo>
                    <a:pt x="9" y="66"/>
                  </a:lnTo>
                  <a:lnTo>
                    <a:pt x="11" y="66"/>
                  </a:lnTo>
                  <a:lnTo>
                    <a:pt x="14" y="66"/>
                  </a:lnTo>
                  <a:lnTo>
                    <a:pt x="16" y="66"/>
                  </a:lnTo>
                  <a:lnTo>
                    <a:pt x="19" y="66"/>
                  </a:lnTo>
                  <a:lnTo>
                    <a:pt x="21" y="66"/>
                  </a:lnTo>
                  <a:lnTo>
                    <a:pt x="23" y="66"/>
                  </a:lnTo>
                  <a:lnTo>
                    <a:pt x="26" y="66"/>
                  </a:lnTo>
                  <a:lnTo>
                    <a:pt x="28" y="6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5" name="Freeform 1238">
              <a:extLst>
                <a:ext uri="{FF2B5EF4-FFF2-40B4-BE49-F238E27FC236}">
                  <a16:creationId xmlns:a16="http://schemas.microsoft.com/office/drawing/2014/main" id="{5DB6FB8E-8546-4F4E-A8A3-5F2EB0C3B92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5074" y="2781405"/>
              <a:ext cx="572222" cy="229495"/>
            </a:xfrm>
            <a:custGeom>
              <a:avLst/>
              <a:gdLst/>
              <a:ahLst/>
              <a:cxnLst>
                <a:cxn ang="0">
                  <a:pos x="135" y="71"/>
                </a:cxn>
                <a:cxn ang="0">
                  <a:pos x="123" y="74"/>
                </a:cxn>
                <a:cxn ang="0">
                  <a:pos x="114" y="71"/>
                </a:cxn>
                <a:cxn ang="0">
                  <a:pos x="100" y="78"/>
                </a:cxn>
                <a:cxn ang="0">
                  <a:pos x="83" y="78"/>
                </a:cxn>
                <a:cxn ang="0">
                  <a:pos x="69" y="69"/>
                </a:cxn>
                <a:cxn ang="0">
                  <a:pos x="62" y="74"/>
                </a:cxn>
                <a:cxn ang="0">
                  <a:pos x="48" y="78"/>
                </a:cxn>
                <a:cxn ang="0">
                  <a:pos x="41" y="71"/>
                </a:cxn>
                <a:cxn ang="0">
                  <a:pos x="36" y="71"/>
                </a:cxn>
                <a:cxn ang="0">
                  <a:pos x="26" y="74"/>
                </a:cxn>
                <a:cxn ang="0">
                  <a:pos x="19" y="71"/>
                </a:cxn>
                <a:cxn ang="0">
                  <a:pos x="29" y="69"/>
                </a:cxn>
                <a:cxn ang="0">
                  <a:pos x="17" y="66"/>
                </a:cxn>
                <a:cxn ang="0">
                  <a:pos x="17" y="62"/>
                </a:cxn>
                <a:cxn ang="0">
                  <a:pos x="15" y="57"/>
                </a:cxn>
                <a:cxn ang="0">
                  <a:pos x="10" y="52"/>
                </a:cxn>
                <a:cxn ang="0">
                  <a:pos x="3" y="50"/>
                </a:cxn>
                <a:cxn ang="0">
                  <a:pos x="5" y="45"/>
                </a:cxn>
                <a:cxn ang="0">
                  <a:pos x="15" y="48"/>
                </a:cxn>
                <a:cxn ang="0">
                  <a:pos x="12" y="40"/>
                </a:cxn>
                <a:cxn ang="0">
                  <a:pos x="12" y="33"/>
                </a:cxn>
                <a:cxn ang="0">
                  <a:pos x="3" y="29"/>
                </a:cxn>
                <a:cxn ang="0">
                  <a:pos x="10" y="22"/>
                </a:cxn>
                <a:cxn ang="0">
                  <a:pos x="24" y="22"/>
                </a:cxn>
                <a:cxn ang="0">
                  <a:pos x="26" y="22"/>
                </a:cxn>
                <a:cxn ang="0">
                  <a:pos x="38" y="19"/>
                </a:cxn>
                <a:cxn ang="0">
                  <a:pos x="48" y="17"/>
                </a:cxn>
                <a:cxn ang="0">
                  <a:pos x="41" y="15"/>
                </a:cxn>
                <a:cxn ang="0">
                  <a:pos x="45" y="12"/>
                </a:cxn>
                <a:cxn ang="0">
                  <a:pos x="62" y="12"/>
                </a:cxn>
                <a:cxn ang="0">
                  <a:pos x="78" y="7"/>
                </a:cxn>
                <a:cxn ang="0">
                  <a:pos x="97" y="0"/>
                </a:cxn>
                <a:cxn ang="0">
                  <a:pos x="121" y="0"/>
                </a:cxn>
                <a:cxn ang="0">
                  <a:pos x="130" y="5"/>
                </a:cxn>
                <a:cxn ang="0">
                  <a:pos x="154" y="15"/>
                </a:cxn>
                <a:cxn ang="0">
                  <a:pos x="171" y="15"/>
                </a:cxn>
                <a:cxn ang="0">
                  <a:pos x="206" y="7"/>
                </a:cxn>
                <a:cxn ang="0">
                  <a:pos x="218" y="7"/>
                </a:cxn>
                <a:cxn ang="0">
                  <a:pos x="225" y="7"/>
                </a:cxn>
                <a:cxn ang="0">
                  <a:pos x="234" y="15"/>
                </a:cxn>
                <a:cxn ang="0">
                  <a:pos x="241" y="26"/>
                </a:cxn>
                <a:cxn ang="0">
                  <a:pos x="246" y="33"/>
                </a:cxn>
                <a:cxn ang="0">
                  <a:pos x="244" y="50"/>
                </a:cxn>
                <a:cxn ang="0">
                  <a:pos x="251" y="64"/>
                </a:cxn>
                <a:cxn ang="0">
                  <a:pos x="232" y="62"/>
                </a:cxn>
                <a:cxn ang="0">
                  <a:pos x="218" y="64"/>
                </a:cxn>
                <a:cxn ang="0">
                  <a:pos x="201" y="66"/>
                </a:cxn>
                <a:cxn ang="0">
                  <a:pos x="187" y="69"/>
                </a:cxn>
                <a:cxn ang="0">
                  <a:pos x="166" y="69"/>
                </a:cxn>
                <a:cxn ang="0">
                  <a:pos x="154" y="71"/>
                </a:cxn>
                <a:cxn ang="0">
                  <a:pos x="147" y="71"/>
                </a:cxn>
                <a:cxn ang="0">
                  <a:pos x="142" y="69"/>
                </a:cxn>
                <a:cxn ang="0">
                  <a:pos x="142" y="76"/>
                </a:cxn>
                <a:cxn ang="0">
                  <a:pos x="137" y="78"/>
                </a:cxn>
                <a:cxn ang="0">
                  <a:pos x="133" y="83"/>
                </a:cxn>
              </a:cxnLst>
              <a:rect l="0" t="0" r="r" b="b"/>
              <a:pathLst>
                <a:path w="251" h="83">
                  <a:moveTo>
                    <a:pt x="133" y="81"/>
                  </a:moveTo>
                  <a:lnTo>
                    <a:pt x="130" y="78"/>
                  </a:lnTo>
                  <a:lnTo>
                    <a:pt x="133" y="74"/>
                  </a:lnTo>
                  <a:lnTo>
                    <a:pt x="135" y="74"/>
                  </a:lnTo>
                  <a:lnTo>
                    <a:pt x="135" y="71"/>
                  </a:lnTo>
                  <a:lnTo>
                    <a:pt x="133" y="69"/>
                  </a:lnTo>
                  <a:lnTo>
                    <a:pt x="128" y="71"/>
                  </a:lnTo>
                  <a:lnTo>
                    <a:pt x="128" y="74"/>
                  </a:lnTo>
                  <a:lnTo>
                    <a:pt x="126" y="74"/>
                  </a:lnTo>
                  <a:lnTo>
                    <a:pt x="123" y="74"/>
                  </a:lnTo>
                  <a:lnTo>
                    <a:pt x="121" y="71"/>
                  </a:lnTo>
                  <a:lnTo>
                    <a:pt x="119" y="71"/>
                  </a:lnTo>
                  <a:lnTo>
                    <a:pt x="116" y="71"/>
                  </a:lnTo>
                  <a:lnTo>
                    <a:pt x="116" y="71"/>
                  </a:lnTo>
                  <a:lnTo>
                    <a:pt x="114" y="71"/>
                  </a:lnTo>
                  <a:lnTo>
                    <a:pt x="109" y="74"/>
                  </a:lnTo>
                  <a:lnTo>
                    <a:pt x="107" y="76"/>
                  </a:lnTo>
                  <a:lnTo>
                    <a:pt x="104" y="76"/>
                  </a:lnTo>
                  <a:lnTo>
                    <a:pt x="102" y="78"/>
                  </a:lnTo>
                  <a:lnTo>
                    <a:pt x="100" y="78"/>
                  </a:lnTo>
                  <a:lnTo>
                    <a:pt x="97" y="78"/>
                  </a:lnTo>
                  <a:lnTo>
                    <a:pt x="93" y="81"/>
                  </a:lnTo>
                  <a:lnTo>
                    <a:pt x="90" y="81"/>
                  </a:lnTo>
                  <a:lnTo>
                    <a:pt x="85" y="78"/>
                  </a:lnTo>
                  <a:lnTo>
                    <a:pt x="83" y="78"/>
                  </a:lnTo>
                  <a:lnTo>
                    <a:pt x="83" y="76"/>
                  </a:lnTo>
                  <a:lnTo>
                    <a:pt x="81" y="74"/>
                  </a:lnTo>
                  <a:lnTo>
                    <a:pt x="78" y="74"/>
                  </a:lnTo>
                  <a:lnTo>
                    <a:pt x="74" y="71"/>
                  </a:lnTo>
                  <a:lnTo>
                    <a:pt x="69" y="69"/>
                  </a:lnTo>
                  <a:lnTo>
                    <a:pt x="67" y="69"/>
                  </a:lnTo>
                  <a:lnTo>
                    <a:pt x="64" y="69"/>
                  </a:lnTo>
                  <a:lnTo>
                    <a:pt x="62" y="69"/>
                  </a:lnTo>
                  <a:lnTo>
                    <a:pt x="62" y="71"/>
                  </a:lnTo>
                  <a:lnTo>
                    <a:pt x="62" y="74"/>
                  </a:lnTo>
                  <a:lnTo>
                    <a:pt x="59" y="74"/>
                  </a:lnTo>
                  <a:lnTo>
                    <a:pt x="59" y="76"/>
                  </a:lnTo>
                  <a:lnTo>
                    <a:pt x="55" y="78"/>
                  </a:lnTo>
                  <a:lnTo>
                    <a:pt x="52" y="78"/>
                  </a:lnTo>
                  <a:lnTo>
                    <a:pt x="48" y="78"/>
                  </a:lnTo>
                  <a:lnTo>
                    <a:pt x="45" y="78"/>
                  </a:lnTo>
                  <a:lnTo>
                    <a:pt x="43" y="78"/>
                  </a:lnTo>
                  <a:lnTo>
                    <a:pt x="41" y="76"/>
                  </a:lnTo>
                  <a:lnTo>
                    <a:pt x="41" y="74"/>
                  </a:lnTo>
                  <a:lnTo>
                    <a:pt x="41" y="71"/>
                  </a:lnTo>
                  <a:lnTo>
                    <a:pt x="38" y="71"/>
                  </a:lnTo>
                  <a:lnTo>
                    <a:pt x="38" y="71"/>
                  </a:lnTo>
                  <a:lnTo>
                    <a:pt x="38" y="74"/>
                  </a:lnTo>
                  <a:lnTo>
                    <a:pt x="38" y="74"/>
                  </a:lnTo>
                  <a:lnTo>
                    <a:pt x="36" y="71"/>
                  </a:lnTo>
                  <a:lnTo>
                    <a:pt x="34" y="69"/>
                  </a:lnTo>
                  <a:lnTo>
                    <a:pt x="34" y="69"/>
                  </a:lnTo>
                  <a:lnTo>
                    <a:pt x="31" y="71"/>
                  </a:lnTo>
                  <a:lnTo>
                    <a:pt x="29" y="71"/>
                  </a:lnTo>
                  <a:lnTo>
                    <a:pt x="26" y="74"/>
                  </a:lnTo>
                  <a:lnTo>
                    <a:pt x="26" y="74"/>
                  </a:lnTo>
                  <a:lnTo>
                    <a:pt x="26" y="71"/>
                  </a:lnTo>
                  <a:lnTo>
                    <a:pt x="26" y="71"/>
                  </a:lnTo>
                  <a:lnTo>
                    <a:pt x="19" y="71"/>
                  </a:lnTo>
                  <a:lnTo>
                    <a:pt x="19" y="71"/>
                  </a:lnTo>
                  <a:lnTo>
                    <a:pt x="22" y="69"/>
                  </a:lnTo>
                  <a:lnTo>
                    <a:pt x="26" y="69"/>
                  </a:lnTo>
                  <a:lnTo>
                    <a:pt x="26" y="69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31" y="66"/>
                  </a:lnTo>
                  <a:lnTo>
                    <a:pt x="29" y="66"/>
                  </a:lnTo>
                  <a:lnTo>
                    <a:pt x="24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9" y="64"/>
                  </a:lnTo>
                  <a:lnTo>
                    <a:pt x="19" y="62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7" y="59"/>
                  </a:lnTo>
                  <a:lnTo>
                    <a:pt x="19" y="59"/>
                  </a:lnTo>
                  <a:lnTo>
                    <a:pt x="17" y="59"/>
                  </a:lnTo>
                  <a:lnTo>
                    <a:pt x="15" y="59"/>
                  </a:lnTo>
                  <a:lnTo>
                    <a:pt x="15" y="57"/>
                  </a:lnTo>
                  <a:lnTo>
                    <a:pt x="15" y="57"/>
                  </a:lnTo>
                  <a:lnTo>
                    <a:pt x="15" y="55"/>
                  </a:lnTo>
                  <a:lnTo>
                    <a:pt x="15" y="55"/>
                  </a:lnTo>
                  <a:lnTo>
                    <a:pt x="12" y="52"/>
                  </a:lnTo>
                  <a:lnTo>
                    <a:pt x="10" y="52"/>
                  </a:lnTo>
                  <a:lnTo>
                    <a:pt x="8" y="52"/>
                  </a:lnTo>
                  <a:lnTo>
                    <a:pt x="5" y="52"/>
                  </a:lnTo>
                  <a:lnTo>
                    <a:pt x="5" y="52"/>
                  </a:lnTo>
                  <a:lnTo>
                    <a:pt x="3" y="50"/>
                  </a:lnTo>
                  <a:lnTo>
                    <a:pt x="3" y="50"/>
                  </a:lnTo>
                  <a:lnTo>
                    <a:pt x="5" y="50"/>
                  </a:lnTo>
                  <a:lnTo>
                    <a:pt x="5" y="48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8" y="48"/>
                  </a:lnTo>
                  <a:lnTo>
                    <a:pt x="10" y="50"/>
                  </a:lnTo>
                  <a:lnTo>
                    <a:pt x="12" y="48"/>
                  </a:lnTo>
                  <a:lnTo>
                    <a:pt x="15" y="48"/>
                  </a:lnTo>
                  <a:lnTo>
                    <a:pt x="15" y="48"/>
                  </a:lnTo>
                  <a:lnTo>
                    <a:pt x="10" y="48"/>
                  </a:lnTo>
                  <a:lnTo>
                    <a:pt x="10" y="45"/>
                  </a:lnTo>
                  <a:lnTo>
                    <a:pt x="10" y="43"/>
                  </a:lnTo>
                  <a:lnTo>
                    <a:pt x="12" y="43"/>
                  </a:lnTo>
                  <a:lnTo>
                    <a:pt x="12" y="40"/>
                  </a:lnTo>
                  <a:lnTo>
                    <a:pt x="10" y="40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6"/>
                  </a:lnTo>
                  <a:lnTo>
                    <a:pt x="12" y="33"/>
                  </a:lnTo>
                  <a:lnTo>
                    <a:pt x="10" y="33"/>
                  </a:lnTo>
                  <a:lnTo>
                    <a:pt x="8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3" y="29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5" y="24"/>
                  </a:lnTo>
                  <a:lnTo>
                    <a:pt x="8" y="24"/>
                  </a:lnTo>
                  <a:lnTo>
                    <a:pt x="10" y="22"/>
                  </a:lnTo>
                  <a:lnTo>
                    <a:pt x="12" y="22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9" y="24"/>
                  </a:lnTo>
                  <a:lnTo>
                    <a:pt x="24" y="22"/>
                  </a:lnTo>
                  <a:lnTo>
                    <a:pt x="22" y="19"/>
                  </a:lnTo>
                  <a:lnTo>
                    <a:pt x="24" y="19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31" y="22"/>
                  </a:lnTo>
                  <a:lnTo>
                    <a:pt x="38" y="22"/>
                  </a:lnTo>
                  <a:lnTo>
                    <a:pt x="41" y="22"/>
                  </a:lnTo>
                  <a:lnTo>
                    <a:pt x="41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41" y="19"/>
                  </a:lnTo>
                  <a:lnTo>
                    <a:pt x="50" y="17"/>
                  </a:lnTo>
                  <a:lnTo>
                    <a:pt x="50" y="17"/>
                  </a:lnTo>
                  <a:lnTo>
                    <a:pt x="48" y="17"/>
                  </a:lnTo>
                  <a:lnTo>
                    <a:pt x="48" y="17"/>
                  </a:lnTo>
                  <a:lnTo>
                    <a:pt x="43" y="17"/>
                  </a:lnTo>
                  <a:lnTo>
                    <a:pt x="43" y="17"/>
                  </a:lnTo>
                  <a:lnTo>
                    <a:pt x="43" y="17"/>
                  </a:lnTo>
                  <a:lnTo>
                    <a:pt x="41" y="15"/>
                  </a:lnTo>
                  <a:lnTo>
                    <a:pt x="41" y="15"/>
                  </a:lnTo>
                  <a:lnTo>
                    <a:pt x="41" y="12"/>
                  </a:lnTo>
                  <a:lnTo>
                    <a:pt x="43" y="10"/>
                  </a:lnTo>
                  <a:lnTo>
                    <a:pt x="43" y="12"/>
                  </a:lnTo>
                  <a:lnTo>
                    <a:pt x="45" y="12"/>
                  </a:lnTo>
                  <a:lnTo>
                    <a:pt x="48" y="12"/>
                  </a:lnTo>
                  <a:lnTo>
                    <a:pt x="57" y="12"/>
                  </a:lnTo>
                  <a:lnTo>
                    <a:pt x="59" y="12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9" y="15"/>
                  </a:lnTo>
                  <a:lnTo>
                    <a:pt x="71" y="12"/>
                  </a:lnTo>
                  <a:lnTo>
                    <a:pt x="74" y="10"/>
                  </a:lnTo>
                  <a:lnTo>
                    <a:pt x="76" y="10"/>
                  </a:lnTo>
                  <a:lnTo>
                    <a:pt x="78" y="7"/>
                  </a:lnTo>
                  <a:lnTo>
                    <a:pt x="83" y="5"/>
                  </a:lnTo>
                  <a:lnTo>
                    <a:pt x="85" y="5"/>
                  </a:lnTo>
                  <a:lnTo>
                    <a:pt x="88" y="3"/>
                  </a:lnTo>
                  <a:lnTo>
                    <a:pt x="95" y="0"/>
                  </a:lnTo>
                  <a:lnTo>
                    <a:pt x="97" y="0"/>
                  </a:lnTo>
                  <a:lnTo>
                    <a:pt x="102" y="0"/>
                  </a:lnTo>
                  <a:lnTo>
                    <a:pt x="107" y="0"/>
                  </a:lnTo>
                  <a:lnTo>
                    <a:pt x="116" y="0"/>
                  </a:lnTo>
                  <a:lnTo>
                    <a:pt x="119" y="0"/>
                  </a:lnTo>
                  <a:lnTo>
                    <a:pt x="121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3"/>
                  </a:lnTo>
                  <a:lnTo>
                    <a:pt x="128" y="5"/>
                  </a:lnTo>
                  <a:lnTo>
                    <a:pt x="130" y="5"/>
                  </a:lnTo>
                  <a:lnTo>
                    <a:pt x="135" y="5"/>
                  </a:lnTo>
                  <a:lnTo>
                    <a:pt x="135" y="7"/>
                  </a:lnTo>
                  <a:lnTo>
                    <a:pt x="137" y="10"/>
                  </a:lnTo>
                  <a:lnTo>
                    <a:pt x="145" y="10"/>
                  </a:lnTo>
                  <a:lnTo>
                    <a:pt x="154" y="15"/>
                  </a:lnTo>
                  <a:lnTo>
                    <a:pt x="154" y="15"/>
                  </a:lnTo>
                  <a:lnTo>
                    <a:pt x="156" y="12"/>
                  </a:lnTo>
                  <a:lnTo>
                    <a:pt x="161" y="15"/>
                  </a:lnTo>
                  <a:lnTo>
                    <a:pt x="166" y="15"/>
                  </a:lnTo>
                  <a:lnTo>
                    <a:pt x="171" y="15"/>
                  </a:lnTo>
                  <a:lnTo>
                    <a:pt x="178" y="12"/>
                  </a:lnTo>
                  <a:lnTo>
                    <a:pt x="185" y="15"/>
                  </a:lnTo>
                  <a:lnTo>
                    <a:pt x="192" y="15"/>
                  </a:lnTo>
                  <a:lnTo>
                    <a:pt x="201" y="10"/>
                  </a:lnTo>
                  <a:lnTo>
                    <a:pt x="206" y="7"/>
                  </a:lnTo>
                  <a:lnTo>
                    <a:pt x="206" y="5"/>
                  </a:lnTo>
                  <a:lnTo>
                    <a:pt x="208" y="7"/>
                  </a:lnTo>
                  <a:lnTo>
                    <a:pt x="211" y="7"/>
                  </a:lnTo>
                  <a:lnTo>
                    <a:pt x="213" y="7"/>
                  </a:lnTo>
                  <a:lnTo>
                    <a:pt x="218" y="7"/>
                  </a:lnTo>
                  <a:lnTo>
                    <a:pt x="218" y="7"/>
                  </a:lnTo>
                  <a:lnTo>
                    <a:pt x="220" y="5"/>
                  </a:lnTo>
                  <a:lnTo>
                    <a:pt x="220" y="5"/>
                  </a:lnTo>
                  <a:lnTo>
                    <a:pt x="222" y="5"/>
                  </a:lnTo>
                  <a:lnTo>
                    <a:pt x="225" y="7"/>
                  </a:lnTo>
                  <a:lnTo>
                    <a:pt x="227" y="10"/>
                  </a:lnTo>
                  <a:lnTo>
                    <a:pt x="230" y="10"/>
                  </a:lnTo>
                  <a:lnTo>
                    <a:pt x="232" y="12"/>
                  </a:lnTo>
                  <a:lnTo>
                    <a:pt x="232" y="12"/>
                  </a:lnTo>
                  <a:lnTo>
                    <a:pt x="234" y="15"/>
                  </a:lnTo>
                  <a:lnTo>
                    <a:pt x="234" y="19"/>
                  </a:lnTo>
                  <a:lnTo>
                    <a:pt x="237" y="22"/>
                  </a:lnTo>
                  <a:lnTo>
                    <a:pt x="237" y="24"/>
                  </a:lnTo>
                  <a:lnTo>
                    <a:pt x="241" y="24"/>
                  </a:lnTo>
                  <a:lnTo>
                    <a:pt x="241" y="26"/>
                  </a:lnTo>
                  <a:lnTo>
                    <a:pt x="244" y="29"/>
                  </a:lnTo>
                  <a:lnTo>
                    <a:pt x="246" y="29"/>
                  </a:lnTo>
                  <a:lnTo>
                    <a:pt x="248" y="29"/>
                  </a:lnTo>
                  <a:lnTo>
                    <a:pt x="246" y="33"/>
                  </a:lnTo>
                  <a:lnTo>
                    <a:pt x="246" y="33"/>
                  </a:lnTo>
                  <a:lnTo>
                    <a:pt x="241" y="36"/>
                  </a:lnTo>
                  <a:lnTo>
                    <a:pt x="241" y="38"/>
                  </a:lnTo>
                  <a:lnTo>
                    <a:pt x="244" y="40"/>
                  </a:lnTo>
                  <a:lnTo>
                    <a:pt x="244" y="45"/>
                  </a:lnTo>
                  <a:lnTo>
                    <a:pt x="244" y="50"/>
                  </a:lnTo>
                  <a:lnTo>
                    <a:pt x="244" y="52"/>
                  </a:lnTo>
                  <a:lnTo>
                    <a:pt x="244" y="55"/>
                  </a:lnTo>
                  <a:lnTo>
                    <a:pt x="246" y="57"/>
                  </a:lnTo>
                  <a:lnTo>
                    <a:pt x="251" y="62"/>
                  </a:lnTo>
                  <a:lnTo>
                    <a:pt x="251" y="64"/>
                  </a:lnTo>
                  <a:lnTo>
                    <a:pt x="248" y="64"/>
                  </a:lnTo>
                  <a:lnTo>
                    <a:pt x="244" y="64"/>
                  </a:lnTo>
                  <a:lnTo>
                    <a:pt x="241" y="62"/>
                  </a:lnTo>
                  <a:lnTo>
                    <a:pt x="239" y="62"/>
                  </a:lnTo>
                  <a:lnTo>
                    <a:pt x="232" y="62"/>
                  </a:lnTo>
                  <a:lnTo>
                    <a:pt x="225" y="62"/>
                  </a:lnTo>
                  <a:lnTo>
                    <a:pt x="220" y="64"/>
                  </a:lnTo>
                  <a:lnTo>
                    <a:pt x="218" y="64"/>
                  </a:lnTo>
                  <a:lnTo>
                    <a:pt x="218" y="64"/>
                  </a:lnTo>
                  <a:lnTo>
                    <a:pt x="218" y="64"/>
                  </a:lnTo>
                  <a:lnTo>
                    <a:pt x="215" y="64"/>
                  </a:lnTo>
                  <a:lnTo>
                    <a:pt x="215" y="64"/>
                  </a:lnTo>
                  <a:lnTo>
                    <a:pt x="213" y="64"/>
                  </a:lnTo>
                  <a:lnTo>
                    <a:pt x="211" y="66"/>
                  </a:lnTo>
                  <a:lnTo>
                    <a:pt x="201" y="66"/>
                  </a:lnTo>
                  <a:lnTo>
                    <a:pt x="199" y="66"/>
                  </a:lnTo>
                  <a:lnTo>
                    <a:pt x="197" y="66"/>
                  </a:lnTo>
                  <a:lnTo>
                    <a:pt x="192" y="66"/>
                  </a:lnTo>
                  <a:lnTo>
                    <a:pt x="189" y="69"/>
                  </a:lnTo>
                  <a:lnTo>
                    <a:pt x="187" y="69"/>
                  </a:lnTo>
                  <a:lnTo>
                    <a:pt x="185" y="69"/>
                  </a:lnTo>
                  <a:lnTo>
                    <a:pt x="185" y="71"/>
                  </a:lnTo>
                  <a:lnTo>
                    <a:pt x="175" y="71"/>
                  </a:lnTo>
                  <a:lnTo>
                    <a:pt x="168" y="71"/>
                  </a:lnTo>
                  <a:lnTo>
                    <a:pt x="166" y="69"/>
                  </a:lnTo>
                  <a:lnTo>
                    <a:pt x="163" y="69"/>
                  </a:lnTo>
                  <a:lnTo>
                    <a:pt x="161" y="69"/>
                  </a:lnTo>
                  <a:lnTo>
                    <a:pt x="159" y="69"/>
                  </a:lnTo>
                  <a:lnTo>
                    <a:pt x="156" y="71"/>
                  </a:lnTo>
                  <a:lnTo>
                    <a:pt x="154" y="71"/>
                  </a:lnTo>
                  <a:lnTo>
                    <a:pt x="152" y="71"/>
                  </a:lnTo>
                  <a:lnTo>
                    <a:pt x="149" y="71"/>
                  </a:lnTo>
                  <a:lnTo>
                    <a:pt x="147" y="71"/>
                  </a:lnTo>
                  <a:lnTo>
                    <a:pt x="147" y="71"/>
                  </a:lnTo>
                  <a:lnTo>
                    <a:pt x="147" y="71"/>
                  </a:lnTo>
                  <a:lnTo>
                    <a:pt x="147" y="71"/>
                  </a:lnTo>
                  <a:lnTo>
                    <a:pt x="147" y="71"/>
                  </a:lnTo>
                  <a:lnTo>
                    <a:pt x="145" y="71"/>
                  </a:lnTo>
                  <a:lnTo>
                    <a:pt x="142" y="69"/>
                  </a:lnTo>
                  <a:lnTo>
                    <a:pt x="142" y="69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4"/>
                  </a:lnTo>
                  <a:lnTo>
                    <a:pt x="140" y="74"/>
                  </a:lnTo>
                  <a:lnTo>
                    <a:pt x="142" y="76"/>
                  </a:lnTo>
                  <a:lnTo>
                    <a:pt x="142" y="78"/>
                  </a:lnTo>
                  <a:lnTo>
                    <a:pt x="142" y="78"/>
                  </a:lnTo>
                  <a:lnTo>
                    <a:pt x="140" y="78"/>
                  </a:lnTo>
                  <a:lnTo>
                    <a:pt x="137" y="78"/>
                  </a:lnTo>
                  <a:lnTo>
                    <a:pt x="137" y="78"/>
                  </a:lnTo>
                  <a:lnTo>
                    <a:pt x="137" y="81"/>
                  </a:lnTo>
                  <a:lnTo>
                    <a:pt x="135" y="81"/>
                  </a:lnTo>
                  <a:lnTo>
                    <a:pt x="135" y="81"/>
                  </a:lnTo>
                  <a:lnTo>
                    <a:pt x="135" y="83"/>
                  </a:lnTo>
                  <a:lnTo>
                    <a:pt x="133" y="83"/>
                  </a:lnTo>
                  <a:lnTo>
                    <a:pt x="133" y="81"/>
                  </a:lnTo>
                  <a:lnTo>
                    <a:pt x="133" y="81"/>
                  </a:lnTo>
                  <a:lnTo>
                    <a:pt x="133" y="8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6" name="Freeform 1240">
              <a:extLst>
                <a:ext uri="{FF2B5EF4-FFF2-40B4-BE49-F238E27FC236}">
                  <a16:creationId xmlns:a16="http://schemas.microsoft.com/office/drawing/2014/main" id="{712DC597-3D27-2747-B9C6-1C99F889AA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9731" y="3226571"/>
              <a:ext cx="54714" cy="52535"/>
            </a:xfrm>
            <a:custGeom>
              <a:avLst/>
              <a:gdLst/>
              <a:ahLst/>
              <a:cxnLst>
                <a:cxn ang="0">
                  <a:pos x="24" y="19"/>
                </a:cxn>
                <a:cxn ang="0">
                  <a:pos x="22" y="17"/>
                </a:cxn>
                <a:cxn ang="0">
                  <a:pos x="22" y="17"/>
                </a:cxn>
                <a:cxn ang="0">
                  <a:pos x="22" y="14"/>
                </a:cxn>
                <a:cxn ang="0">
                  <a:pos x="19" y="9"/>
                </a:cxn>
                <a:cxn ang="0">
                  <a:pos x="17" y="9"/>
                </a:cxn>
                <a:cxn ang="0">
                  <a:pos x="15" y="9"/>
                </a:cxn>
                <a:cxn ang="0">
                  <a:pos x="15" y="7"/>
                </a:cxn>
                <a:cxn ang="0">
                  <a:pos x="17" y="7"/>
                </a:cxn>
                <a:cxn ang="0">
                  <a:pos x="17" y="7"/>
                </a:cxn>
                <a:cxn ang="0">
                  <a:pos x="22" y="7"/>
                </a:cxn>
                <a:cxn ang="0">
                  <a:pos x="22" y="5"/>
                </a:cxn>
                <a:cxn ang="0">
                  <a:pos x="22" y="5"/>
                </a:cxn>
                <a:cxn ang="0">
                  <a:pos x="22" y="2"/>
                </a:cxn>
                <a:cxn ang="0">
                  <a:pos x="19" y="2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7" y="0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5" y="5"/>
                </a:cxn>
                <a:cxn ang="0">
                  <a:pos x="3" y="9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5" y="14"/>
                </a:cxn>
                <a:cxn ang="0">
                  <a:pos x="10" y="14"/>
                </a:cxn>
                <a:cxn ang="0">
                  <a:pos x="12" y="17"/>
                </a:cxn>
                <a:cxn ang="0">
                  <a:pos x="15" y="19"/>
                </a:cxn>
                <a:cxn ang="0">
                  <a:pos x="24" y="19"/>
                </a:cxn>
              </a:cxnLst>
              <a:rect l="0" t="0" r="r" b="b"/>
              <a:pathLst>
                <a:path w="24" h="19">
                  <a:moveTo>
                    <a:pt x="24" y="19"/>
                  </a:moveTo>
                  <a:lnTo>
                    <a:pt x="22" y="17"/>
                  </a:lnTo>
                  <a:lnTo>
                    <a:pt x="22" y="17"/>
                  </a:lnTo>
                  <a:lnTo>
                    <a:pt x="22" y="14"/>
                  </a:lnTo>
                  <a:lnTo>
                    <a:pt x="19" y="9"/>
                  </a:lnTo>
                  <a:lnTo>
                    <a:pt x="17" y="9"/>
                  </a:lnTo>
                  <a:lnTo>
                    <a:pt x="15" y="9"/>
                  </a:lnTo>
                  <a:lnTo>
                    <a:pt x="15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22" y="7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2"/>
                  </a:lnTo>
                  <a:lnTo>
                    <a:pt x="19" y="2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5" y="5"/>
                  </a:lnTo>
                  <a:lnTo>
                    <a:pt x="3" y="9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5" y="14"/>
                  </a:lnTo>
                  <a:lnTo>
                    <a:pt x="10" y="14"/>
                  </a:lnTo>
                  <a:lnTo>
                    <a:pt x="12" y="17"/>
                  </a:lnTo>
                  <a:lnTo>
                    <a:pt x="15" y="19"/>
                  </a:lnTo>
                  <a:lnTo>
                    <a:pt x="24" y="1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7" name="Freeform 1242">
              <a:extLst>
                <a:ext uri="{FF2B5EF4-FFF2-40B4-BE49-F238E27FC236}">
                  <a16:creationId xmlns:a16="http://schemas.microsoft.com/office/drawing/2014/main" id="{7BAC99C2-D636-B844-925F-4955373802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7446" y="2972191"/>
              <a:ext cx="510669" cy="489406"/>
            </a:xfrm>
            <a:custGeom>
              <a:avLst/>
              <a:gdLst/>
              <a:ahLst/>
              <a:cxnLst>
                <a:cxn ang="0">
                  <a:pos x="23" y="137"/>
                </a:cxn>
                <a:cxn ang="0">
                  <a:pos x="26" y="123"/>
                </a:cxn>
                <a:cxn ang="0">
                  <a:pos x="0" y="97"/>
                </a:cxn>
                <a:cxn ang="0">
                  <a:pos x="23" y="99"/>
                </a:cxn>
                <a:cxn ang="0">
                  <a:pos x="45" y="99"/>
                </a:cxn>
                <a:cxn ang="0">
                  <a:pos x="73" y="94"/>
                </a:cxn>
                <a:cxn ang="0">
                  <a:pos x="78" y="78"/>
                </a:cxn>
                <a:cxn ang="0">
                  <a:pos x="92" y="75"/>
                </a:cxn>
                <a:cxn ang="0">
                  <a:pos x="97" y="68"/>
                </a:cxn>
                <a:cxn ang="0">
                  <a:pos x="104" y="71"/>
                </a:cxn>
                <a:cxn ang="0">
                  <a:pos x="111" y="59"/>
                </a:cxn>
                <a:cxn ang="0">
                  <a:pos x="116" y="52"/>
                </a:cxn>
                <a:cxn ang="0">
                  <a:pos x="123" y="42"/>
                </a:cxn>
                <a:cxn ang="0">
                  <a:pos x="130" y="40"/>
                </a:cxn>
                <a:cxn ang="0">
                  <a:pos x="134" y="33"/>
                </a:cxn>
                <a:cxn ang="0">
                  <a:pos x="142" y="21"/>
                </a:cxn>
                <a:cxn ang="0">
                  <a:pos x="137" y="12"/>
                </a:cxn>
                <a:cxn ang="0">
                  <a:pos x="146" y="7"/>
                </a:cxn>
                <a:cxn ang="0">
                  <a:pos x="153" y="2"/>
                </a:cxn>
                <a:cxn ang="0">
                  <a:pos x="177" y="0"/>
                </a:cxn>
                <a:cxn ang="0">
                  <a:pos x="186" y="0"/>
                </a:cxn>
                <a:cxn ang="0">
                  <a:pos x="196" y="2"/>
                </a:cxn>
                <a:cxn ang="0">
                  <a:pos x="201" y="9"/>
                </a:cxn>
                <a:cxn ang="0">
                  <a:pos x="205" y="14"/>
                </a:cxn>
                <a:cxn ang="0">
                  <a:pos x="217" y="19"/>
                </a:cxn>
                <a:cxn ang="0">
                  <a:pos x="212" y="28"/>
                </a:cxn>
                <a:cxn ang="0">
                  <a:pos x="203" y="31"/>
                </a:cxn>
                <a:cxn ang="0">
                  <a:pos x="194" y="31"/>
                </a:cxn>
                <a:cxn ang="0">
                  <a:pos x="177" y="28"/>
                </a:cxn>
                <a:cxn ang="0">
                  <a:pos x="175" y="35"/>
                </a:cxn>
                <a:cxn ang="0">
                  <a:pos x="177" y="38"/>
                </a:cxn>
                <a:cxn ang="0">
                  <a:pos x="177" y="47"/>
                </a:cxn>
                <a:cxn ang="0">
                  <a:pos x="182" y="57"/>
                </a:cxn>
                <a:cxn ang="0">
                  <a:pos x="191" y="61"/>
                </a:cxn>
                <a:cxn ang="0">
                  <a:pos x="189" y="66"/>
                </a:cxn>
                <a:cxn ang="0">
                  <a:pos x="184" y="73"/>
                </a:cxn>
                <a:cxn ang="0">
                  <a:pos x="184" y="78"/>
                </a:cxn>
                <a:cxn ang="0">
                  <a:pos x="177" y="85"/>
                </a:cxn>
                <a:cxn ang="0">
                  <a:pos x="168" y="94"/>
                </a:cxn>
                <a:cxn ang="0">
                  <a:pos x="151" y="111"/>
                </a:cxn>
                <a:cxn ang="0">
                  <a:pos x="137" y="120"/>
                </a:cxn>
                <a:cxn ang="0">
                  <a:pos x="127" y="118"/>
                </a:cxn>
                <a:cxn ang="0">
                  <a:pos x="113" y="137"/>
                </a:cxn>
                <a:cxn ang="0">
                  <a:pos x="125" y="142"/>
                </a:cxn>
                <a:cxn ang="0">
                  <a:pos x="130" y="151"/>
                </a:cxn>
                <a:cxn ang="0">
                  <a:pos x="134" y="161"/>
                </a:cxn>
                <a:cxn ang="0">
                  <a:pos x="137" y="168"/>
                </a:cxn>
                <a:cxn ang="0">
                  <a:pos x="130" y="168"/>
                </a:cxn>
                <a:cxn ang="0">
                  <a:pos x="120" y="170"/>
                </a:cxn>
                <a:cxn ang="0">
                  <a:pos x="106" y="168"/>
                </a:cxn>
                <a:cxn ang="0">
                  <a:pos x="99" y="172"/>
                </a:cxn>
                <a:cxn ang="0">
                  <a:pos x="87" y="175"/>
                </a:cxn>
                <a:cxn ang="0">
                  <a:pos x="82" y="163"/>
                </a:cxn>
                <a:cxn ang="0">
                  <a:pos x="66" y="153"/>
                </a:cxn>
                <a:cxn ang="0">
                  <a:pos x="42" y="153"/>
                </a:cxn>
                <a:cxn ang="0">
                  <a:pos x="16" y="156"/>
                </a:cxn>
              </a:cxnLst>
              <a:rect l="0" t="0" r="r" b="b"/>
              <a:pathLst>
                <a:path w="224" h="177">
                  <a:moveTo>
                    <a:pt x="9" y="158"/>
                  </a:moveTo>
                  <a:lnTo>
                    <a:pt x="9" y="153"/>
                  </a:lnTo>
                  <a:lnTo>
                    <a:pt x="9" y="151"/>
                  </a:lnTo>
                  <a:lnTo>
                    <a:pt x="12" y="144"/>
                  </a:lnTo>
                  <a:lnTo>
                    <a:pt x="14" y="142"/>
                  </a:lnTo>
                  <a:lnTo>
                    <a:pt x="19" y="139"/>
                  </a:lnTo>
                  <a:lnTo>
                    <a:pt x="21" y="139"/>
                  </a:lnTo>
                  <a:lnTo>
                    <a:pt x="23" y="137"/>
                  </a:lnTo>
                  <a:lnTo>
                    <a:pt x="28" y="137"/>
                  </a:lnTo>
                  <a:lnTo>
                    <a:pt x="31" y="135"/>
                  </a:lnTo>
                  <a:lnTo>
                    <a:pt x="31" y="132"/>
                  </a:lnTo>
                  <a:lnTo>
                    <a:pt x="31" y="130"/>
                  </a:lnTo>
                  <a:lnTo>
                    <a:pt x="31" y="130"/>
                  </a:lnTo>
                  <a:lnTo>
                    <a:pt x="26" y="130"/>
                  </a:lnTo>
                  <a:lnTo>
                    <a:pt x="26" y="125"/>
                  </a:lnTo>
                  <a:lnTo>
                    <a:pt x="26" y="123"/>
                  </a:lnTo>
                  <a:lnTo>
                    <a:pt x="23" y="118"/>
                  </a:lnTo>
                  <a:lnTo>
                    <a:pt x="23" y="116"/>
                  </a:lnTo>
                  <a:lnTo>
                    <a:pt x="16" y="113"/>
                  </a:lnTo>
                  <a:lnTo>
                    <a:pt x="12" y="111"/>
                  </a:lnTo>
                  <a:lnTo>
                    <a:pt x="9" y="111"/>
                  </a:lnTo>
                  <a:lnTo>
                    <a:pt x="5" y="101"/>
                  </a:lnTo>
                  <a:lnTo>
                    <a:pt x="0" y="99"/>
                  </a:lnTo>
                  <a:lnTo>
                    <a:pt x="0" y="97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14" y="99"/>
                  </a:lnTo>
                  <a:lnTo>
                    <a:pt x="19" y="101"/>
                  </a:lnTo>
                  <a:lnTo>
                    <a:pt x="21" y="101"/>
                  </a:lnTo>
                  <a:lnTo>
                    <a:pt x="21" y="101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26" y="99"/>
                  </a:lnTo>
                  <a:lnTo>
                    <a:pt x="28" y="99"/>
                  </a:lnTo>
                  <a:lnTo>
                    <a:pt x="31" y="99"/>
                  </a:lnTo>
                  <a:lnTo>
                    <a:pt x="33" y="99"/>
                  </a:lnTo>
                  <a:lnTo>
                    <a:pt x="38" y="99"/>
                  </a:lnTo>
                  <a:lnTo>
                    <a:pt x="42" y="101"/>
                  </a:lnTo>
                  <a:lnTo>
                    <a:pt x="42" y="99"/>
                  </a:lnTo>
                  <a:lnTo>
                    <a:pt x="45" y="99"/>
                  </a:lnTo>
                  <a:lnTo>
                    <a:pt x="45" y="99"/>
                  </a:lnTo>
                  <a:lnTo>
                    <a:pt x="47" y="97"/>
                  </a:lnTo>
                  <a:lnTo>
                    <a:pt x="49" y="97"/>
                  </a:lnTo>
                  <a:lnTo>
                    <a:pt x="54" y="99"/>
                  </a:lnTo>
                  <a:lnTo>
                    <a:pt x="59" y="97"/>
                  </a:lnTo>
                  <a:lnTo>
                    <a:pt x="64" y="97"/>
                  </a:lnTo>
                  <a:lnTo>
                    <a:pt x="71" y="94"/>
                  </a:lnTo>
                  <a:lnTo>
                    <a:pt x="73" y="94"/>
                  </a:lnTo>
                  <a:lnTo>
                    <a:pt x="73" y="92"/>
                  </a:lnTo>
                  <a:lnTo>
                    <a:pt x="71" y="92"/>
                  </a:lnTo>
                  <a:lnTo>
                    <a:pt x="71" y="90"/>
                  </a:lnTo>
                  <a:lnTo>
                    <a:pt x="73" y="87"/>
                  </a:lnTo>
                  <a:lnTo>
                    <a:pt x="73" y="85"/>
                  </a:lnTo>
                  <a:lnTo>
                    <a:pt x="73" y="80"/>
                  </a:lnTo>
                  <a:lnTo>
                    <a:pt x="73" y="80"/>
                  </a:lnTo>
                  <a:lnTo>
                    <a:pt x="78" y="78"/>
                  </a:lnTo>
                  <a:lnTo>
                    <a:pt x="78" y="75"/>
                  </a:lnTo>
                  <a:lnTo>
                    <a:pt x="80" y="75"/>
                  </a:lnTo>
                  <a:lnTo>
                    <a:pt x="80" y="75"/>
                  </a:lnTo>
                  <a:lnTo>
                    <a:pt x="80" y="75"/>
                  </a:lnTo>
                  <a:lnTo>
                    <a:pt x="82" y="75"/>
                  </a:lnTo>
                  <a:lnTo>
                    <a:pt x="87" y="75"/>
                  </a:lnTo>
                  <a:lnTo>
                    <a:pt x="90" y="75"/>
                  </a:lnTo>
                  <a:lnTo>
                    <a:pt x="92" y="75"/>
                  </a:lnTo>
                  <a:lnTo>
                    <a:pt x="92" y="75"/>
                  </a:lnTo>
                  <a:lnTo>
                    <a:pt x="92" y="73"/>
                  </a:lnTo>
                  <a:lnTo>
                    <a:pt x="90" y="73"/>
                  </a:lnTo>
                  <a:lnTo>
                    <a:pt x="90" y="73"/>
                  </a:lnTo>
                  <a:lnTo>
                    <a:pt x="90" y="73"/>
                  </a:lnTo>
                  <a:lnTo>
                    <a:pt x="94" y="71"/>
                  </a:lnTo>
                  <a:lnTo>
                    <a:pt x="94" y="68"/>
                  </a:lnTo>
                  <a:lnTo>
                    <a:pt x="97" y="68"/>
                  </a:lnTo>
                  <a:lnTo>
                    <a:pt x="97" y="68"/>
                  </a:lnTo>
                  <a:lnTo>
                    <a:pt x="101" y="71"/>
                  </a:lnTo>
                  <a:lnTo>
                    <a:pt x="101" y="68"/>
                  </a:lnTo>
                  <a:lnTo>
                    <a:pt x="101" y="68"/>
                  </a:lnTo>
                  <a:lnTo>
                    <a:pt x="101" y="68"/>
                  </a:lnTo>
                  <a:lnTo>
                    <a:pt x="101" y="68"/>
                  </a:lnTo>
                  <a:lnTo>
                    <a:pt x="104" y="68"/>
                  </a:lnTo>
                  <a:lnTo>
                    <a:pt x="104" y="71"/>
                  </a:lnTo>
                  <a:lnTo>
                    <a:pt x="104" y="71"/>
                  </a:lnTo>
                  <a:lnTo>
                    <a:pt x="106" y="71"/>
                  </a:lnTo>
                  <a:lnTo>
                    <a:pt x="106" y="71"/>
                  </a:lnTo>
                  <a:lnTo>
                    <a:pt x="111" y="66"/>
                  </a:lnTo>
                  <a:lnTo>
                    <a:pt x="111" y="66"/>
                  </a:lnTo>
                  <a:lnTo>
                    <a:pt x="111" y="64"/>
                  </a:lnTo>
                  <a:lnTo>
                    <a:pt x="111" y="61"/>
                  </a:lnTo>
                  <a:lnTo>
                    <a:pt x="111" y="59"/>
                  </a:lnTo>
                  <a:lnTo>
                    <a:pt x="111" y="59"/>
                  </a:lnTo>
                  <a:lnTo>
                    <a:pt x="113" y="57"/>
                  </a:lnTo>
                  <a:lnTo>
                    <a:pt x="113" y="57"/>
                  </a:lnTo>
                  <a:lnTo>
                    <a:pt x="113" y="57"/>
                  </a:lnTo>
                  <a:lnTo>
                    <a:pt x="113" y="57"/>
                  </a:lnTo>
                  <a:lnTo>
                    <a:pt x="113" y="54"/>
                  </a:lnTo>
                  <a:lnTo>
                    <a:pt x="116" y="54"/>
                  </a:lnTo>
                  <a:lnTo>
                    <a:pt x="116" y="52"/>
                  </a:lnTo>
                  <a:lnTo>
                    <a:pt x="118" y="49"/>
                  </a:lnTo>
                  <a:lnTo>
                    <a:pt x="120" y="52"/>
                  </a:lnTo>
                  <a:lnTo>
                    <a:pt x="123" y="49"/>
                  </a:lnTo>
                  <a:lnTo>
                    <a:pt x="125" y="49"/>
                  </a:lnTo>
                  <a:lnTo>
                    <a:pt x="125" y="47"/>
                  </a:lnTo>
                  <a:lnTo>
                    <a:pt x="125" y="47"/>
                  </a:lnTo>
                  <a:lnTo>
                    <a:pt x="125" y="45"/>
                  </a:lnTo>
                  <a:lnTo>
                    <a:pt x="123" y="42"/>
                  </a:lnTo>
                  <a:lnTo>
                    <a:pt x="123" y="42"/>
                  </a:lnTo>
                  <a:lnTo>
                    <a:pt x="120" y="40"/>
                  </a:lnTo>
                  <a:lnTo>
                    <a:pt x="120" y="40"/>
                  </a:lnTo>
                  <a:lnTo>
                    <a:pt x="120" y="38"/>
                  </a:lnTo>
                  <a:lnTo>
                    <a:pt x="123" y="38"/>
                  </a:lnTo>
                  <a:lnTo>
                    <a:pt x="123" y="38"/>
                  </a:lnTo>
                  <a:lnTo>
                    <a:pt x="127" y="40"/>
                  </a:lnTo>
                  <a:lnTo>
                    <a:pt x="130" y="40"/>
                  </a:lnTo>
                  <a:lnTo>
                    <a:pt x="132" y="40"/>
                  </a:lnTo>
                  <a:lnTo>
                    <a:pt x="134" y="38"/>
                  </a:lnTo>
                  <a:lnTo>
                    <a:pt x="137" y="35"/>
                  </a:lnTo>
                  <a:lnTo>
                    <a:pt x="137" y="35"/>
                  </a:lnTo>
                  <a:lnTo>
                    <a:pt x="137" y="35"/>
                  </a:lnTo>
                  <a:lnTo>
                    <a:pt x="137" y="33"/>
                  </a:lnTo>
                  <a:lnTo>
                    <a:pt x="134" y="33"/>
                  </a:lnTo>
                  <a:lnTo>
                    <a:pt x="134" y="33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9" y="28"/>
                  </a:lnTo>
                  <a:lnTo>
                    <a:pt x="139" y="26"/>
                  </a:lnTo>
                  <a:lnTo>
                    <a:pt x="142" y="26"/>
                  </a:lnTo>
                  <a:lnTo>
                    <a:pt x="142" y="23"/>
                  </a:lnTo>
                  <a:lnTo>
                    <a:pt x="144" y="23"/>
                  </a:lnTo>
                  <a:lnTo>
                    <a:pt x="142" y="21"/>
                  </a:lnTo>
                  <a:lnTo>
                    <a:pt x="142" y="21"/>
                  </a:lnTo>
                  <a:lnTo>
                    <a:pt x="144" y="19"/>
                  </a:lnTo>
                  <a:lnTo>
                    <a:pt x="144" y="19"/>
                  </a:lnTo>
                  <a:lnTo>
                    <a:pt x="142" y="16"/>
                  </a:lnTo>
                  <a:lnTo>
                    <a:pt x="142" y="14"/>
                  </a:lnTo>
                  <a:lnTo>
                    <a:pt x="139" y="14"/>
                  </a:lnTo>
                  <a:lnTo>
                    <a:pt x="137" y="12"/>
                  </a:lnTo>
                  <a:lnTo>
                    <a:pt x="137" y="12"/>
                  </a:lnTo>
                  <a:lnTo>
                    <a:pt x="137" y="12"/>
                  </a:lnTo>
                  <a:lnTo>
                    <a:pt x="139" y="9"/>
                  </a:lnTo>
                  <a:lnTo>
                    <a:pt x="142" y="7"/>
                  </a:lnTo>
                  <a:lnTo>
                    <a:pt x="144" y="7"/>
                  </a:lnTo>
                  <a:lnTo>
                    <a:pt x="144" y="7"/>
                  </a:lnTo>
                  <a:lnTo>
                    <a:pt x="144" y="7"/>
                  </a:lnTo>
                  <a:lnTo>
                    <a:pt x="146" y="7"/>
                  </a:lnTo>
                  <a:lnTo>
                    <a:pt x="146" y="7"/>
                  </a:lnTo>
                  <a:lnTo>
                    <a:pt x="146" y="5"/>
                  </a:lnTo>
                  <a:lnTo>
                    <a:pt x="146" y="5"/>
                  </a:lnTo>
                  <a:lnTo>
                    <a:pt x="149" y="5"/>
                  </a:lnTo>
                  <a:lnTo>
                    <a:pt x="149" y="5"/>
                  </a:lnTo>
                  <a:lnTo>
                    <a:pt x="149" y="2"/>
                  </a:lnTo>
                  <a:lnTo>
                    <a:pt x="151" y="2"/>
                  </a:lnTo>
                  <a:lnTo>
                    <a:pt x="151" y="2"/>
                  </a:lnTo>
                  <a:lnTo>
                    <a:pt x="153" y="2"/>
                  </a:lnTo>
                  <a:lnTo>
                    <a:pt x="156" y="2"/>
                  </a:lnTo>
                  <a:lnTo>
                    <a:pt x="158" y="2"/>
                  </a:lnTo>
                  <a:lnTo>
                    <a:pt x="160" y="0"/>
                  </a:lnTo>
                  <a:lnTo>
                    <a:pt x="160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72" y="0"/>
                  </a:lnTo>
                  <a:lnTo>
                    <a:pt x="177" y="0"/>
                  </a:lnTo>
                  <a:lnTo>
                    <a:pt x="177" y="0"/>
                  </a:lnTo>
                  <a:lnTo>
                    <a:pt x="179" y="0"/>
                  </a:lnTo>
                  <a:lnTo>
                    <a:pt x="179" y="0"/>
                  </a:lnTo>
                  <a:lnTo>
                    <a:pt x="179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6" y="0"/>
                  </a:lnTo>
                  <a:lnTo>
                    <a:pt x="189" y="0"/>
                  </a:lnTo>
                  <a:lnTo>
                    <a:pt x="189" y="0"/>
                  </a:lnTo>
                  <a:lnTo>
                    <a:pt x="191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198" y="2"/>
                  </a:lnTo>
                  <a:lnTo>
                    <a:pt x="201" y="5"/>
                  </a:lnTo>
                  <a:lnTo>
                    <a:pt x="201" y="5"/>
                  </a:lnTo>
                  <a:lnTo>
                    <a:pt x="201" y="7"/>
                  </a:lnTo>
                  <a:lnTo>
                    <a:pt x="201" y="9"/>
                  </a:lnTo>
                  <a:lnTo>
                    <a:pt x="201" y="9"/>
                  </a:lnTo>
                  <a:lnTo>
                    <a:pt x="201" y="9"/>
                  </a:lnTo>
                  <a:lnTo>
                    <a:pt x="201" y="9"/>
                  </a:lnTo>
                  <a:lnTo>
                    <a:pt x="201" y="12"/>
                  </a:lnTo>
                  <a:lnTo>
                    <a:pt x="201" y="12"/>
                  </a:lnTo>
                  <a:lnTo>
                    <a:pt x="201" y="12"/>
                  </a:lnTo>
                  <a:lnTo>
                    <a:pt x="203" y="12"/>
                  </a:lnTo>
                  <a:lnTo>
                    <a:pt x="203" y="14"/>
                  </a:lnTo>
                  <a:lnTo>
                    <a:pt x="205" y="14"/>
                  </a:lnTo>
                  <a:lnTo>
                    <a:pt x="205" y="14"/>
                  </a:lnTo>
                  <a:lnTo>
                    <a:pt x="208" y="14"/>
                  </a:lnTo>
                  <a:lnTo>
                    <a:pt x="208" y="14"/>
                  </a:lnTo>
                  <a:lnTo>
                    <a:pt x="208" y="14"/>
                  </a:lnTo>
                  <a:lnTo>
                    <a:pt x="210" y="14"/>
                  </a:lnTo>
                  <a:lnTo>
                    <a:pt x="210" y="14"/>
                  </a:lnTo>
                  <a:lnTo>
                    <a:pt x="212" y="16"/>
                  </a:lnTo>
                  <a:lnTo>
                    <a:pt x="215" y="16"/>
                  </a:lnTo>
                  <a:lnTo>
                    <a:pt x="217" y="19"/>
                  </a:lnTo>
                  <a:lnTo>
                    <a:pt x="219" y="19"/>
                  </a:lnTo>
                  <a:lnTo>
                    <a:pt x="222" y="19"/>
                  </a:lnTo>
                  <a:lnTo>
                    <a:pt x="224" y="19"/>
                  </a:lnTo>
                  <a:lnTo>
                    <a:pt x="215" y="23"/>
                  </a:lnTo>
                  <a:lnTo>
                    <a:pt x="215" y="26"/>
                  </a:lnTo>
                  <a:lnTo>
                    <a:pt x="215" y="26"/>
                  </a:lnTo>
                  <a:lnTo>
                    <a:pt x="215" y="26"/>
                  </a:lnTo>
                  <a:lnTo>
                    <a:pt x="212" y="28"/>
                  </a:lnTo>
                  <a:lnTo>
                    <a:pt x="212" y="28"/>
                  </a:lnTo>
                  <a:lnTo>
                    <a:pt x="212" y="28"/>
                  </a:lnTo>
                  <a:lnTo>
                    <a:pt x="210" y="28"/>
                  </a:lnTo>
                  <a:lnTo>
                    <a:pt x="205" y="28"/>
                  </a:lnTo>
                  <a:lnTo>
                    <a:pt x="205" y="28"/>
                  </a:lnTo>
                  <a:lnTo>
                    <a:pt x="205" y="31"/>
                  </a:lnTo>
                  <a:lnTo>
                    <a:pt x="203" y="31"/>
                  </a:lnTo>
                  <a:lnTo>
                    <a:pt x="203" y="31"/>
                  </a:lnTo>
                  <a:lnTo>
                    <a:pt x="201" y="31"/>
                  </a:lnTo>
                  <a:lnTo>
                    <a:pt x="201" y="31"/>
                  </a:lnTo>
                  <a:lnTo>
                    <a:pt x="198" y="31"/>
                  </a:lnTo>
                  <a:lnTo>
                    <a:pt x="198" y="31"/>
                  </a:lnTo>
                  <a:lnTo>
                    <a:pt x="198" y="31"/>
                  </a:lnTo>
                  <a:lnTo>
                    <a:pt x="196" y="31"/>
                  </a:lnTo>
                  <a:lnTo>
                    <a:pt x="196" y="31"/>
                  </a:lnTo>
                  <a:lnTo>
                    <a:pt x="194" y="31"/>
                  </a:lnTo>
                  <a:lnTo>
                    <a:pt x="191" y="31"/>
                  </a:lnTo>
                  <a:lnTo>
                    <a:pt x="191" y="31"/>
                  </a:lnTo>
                  <a:lnTo>
                    <a:pt x="189" y="31"/>
                  </a:lnTo>
                  <a:lnTo>
                    <a:pt x="186" y="28"/>
                  </a:lnTo>
                  <a:lnTo>
                    <a:pt x="182" y="28"/>
                  </a:lnTo>
                  <a:lnTo>
                    <a:pt x="179" y="28"/>
                  </a:lnTo>
                  <a:lnTo>
                    <a:pt x="177" y="28"/>
                  </a:lnTo>
                  <a:lnTo>
                    <a:pt x="177" y="28"/>
                  </a:lnTo>
                  <a:lnTo>
                    <a:pt x="175" y="28"/>
                  </a:lnTo>
                  <a:lnTo>
                    <a:pt x="175" y="28"/>
                  </a:lnTo>
                  <a:lnTo>
                    <a:pt x="172" y="28"/>
                  </a:lnTo>
                  <a:lnTo>
                    <a:pt x="172" y="31"/>
                  </a:lnTo>
                  <a:lnTo>
                    <a:pt x="172" y="33"/>
                  </a:lnTo>
                  <a:lnTo>
                    <a:pt x="172" y="33"/>
                  </a:lnTo>
                  <a:lnTo>
                    <a:pt x="172" y="33"/>
                  </a:lnTo>
                  <a:lnTo>
                    <a:pt x="175" y="35"/>
                  </a:lnTo>
                  <a:lnTo>
                    <a:pt x="175" y="35"/>
                  </a:lnTo>
                  <a:lnTo>
                    <a:pt x="172" y="35"/>
                  </a:lnTo>
                  <a:lnTo>
                    <a:pt x="172" y="38"/>
                  </a:lnTo>
                  <a:lnTo>
                    <a:pt x="172" y="38"/>
                  </a:lnTo>
                  <a:lnTo>
                    <a:pt x="172" y="38"/>
                  </a:lnTo>
                  <a:lnTo>
                    <a:pt x="175" y="38"/>
                  </a:lnTo>
                  <a:lnTo>
                    <a:pt x="177" y="38"/>
                  </a:lnTo>
                  <a:lnTo>
                    <a:pt x="177" y="38"/>
                  </a:lnTo>
                  <a:lnTo>
                    <a:pt x="177" y="40"/>
                  </a:lnTo>
                  <a:lnTo>
                    <a:pt x="177" y="40"/>
                  </a:lnTo>
                  <a:lnTo>
                    <a:pt x="177" y="40"/>
                  </a:lnTo>
                  <a:lnTo>
                    <a:pt x="175" y="40"/>
                  </a:lnTo>
                  <a:lnTo>
                    <a:pt x="175" y="42"/>
                  </a:lnTo>
                  <a:lnTo>
                    <a:pt x="177" y="45"/>
                  </a:lnTo>
                  <a:lnTo>
                    <a:pt x="177" y="45"/>
                  </a:lnTo>
                  <a:lnTo>
                    <a:pt x="177" y="47"/>
                  </a:lnTo>
                  <a:lnTo>
                    <a:pt x="175" y="49"/>
                  </a:lnTo>
                  <a:lnTo>
                    <a:pt x="175" y="49"/>
                  </a:lnTo>
                  <a:lnTo>
                    <a:pt x="175" y="49"/>
                  </a:lnTo>
                  <a:lnTo>
                    <a:pt x="177" y="52"/>
                  </a:lnTo>
                  <a:lnTo>
                    <a:pt x="179" y="52"/>
                  </a:lnTo>
                  <a:lnTo>
                    <a:pt x="179" y="54"/>
                  </a:lnTo>
                  <a:lnTo>
                    <a:pt x="179" y="54"/>
                  </a:lnTo>
                  <a:lnTo>
                    <a:pt x="182" y="57"/>
                  </a:lnTo>
                  <a:lnTo>
                    <a:pt x="182" y="54"/>
                  </a:lnTo>
                  <a:lnTo>
                    <a:pt x="184" y="54"/>
                  </a:lnTo>
                  <a:lnTo>
                    <a:pt x="184" y="57"/>
                  </a:lnTo>
                  <a:lnTo>
                    <a:pt x="184" y="57"/>
                  </a:lnTo>
                  <a:lnTo>
                    <a:pt x="184" y="59"/>
                  </a:lnTo>
                  <a:lnTo>
                    <a:pt x="184" y="59"/>
                  </a:lnTo>
                  <a:lnTo>
                    <a:pt x="189" y="59"/>
                  </a:lnTo>
                  <a:lnTo>
                    <a:pt x="191" y="61"/>
                  </a:lnTo>
                  <a:lnTo>
                    <a:pt x="191" y="61"/>
                  </a:lnTo>
                  <a:lnTo>
                    <a:pt x="194" y="61"/>
                  </a:lnTo>
                  <a:lnTo>
                    <a:pt x="194" y="64"/>
                  </a:lnTo>
                  <a:lnTo>
                    <a:pt x="194" y="64"/>
                  </a:lnTo>
                  <a:lnTo>
                    <a:pt x="191" y="64"/>
                  </a:lnTo>
                  <a:lnTo>
                    <a:pt x="191" y="66"/>
                  </a:lnTo>
                  <a:lnTo>
                    <a:pt x="189" y="66"/>
                  </a:lnTo>
                  <a:lnTo>
                    <a:pt x="189" y="66"/>
                  </a:lnTo>
                  <a:lnTo>
                    <a:pt x="189" y="66"/>
                  </a:lnTo>
                  <a:lnTo>
                    <a:pt x="186" y="66"/>
                  </a:lnTo>
                  <a:lnTo>
                    <a:pt x="186" y="66"/>
                  </a:lnTo>
                  <a:lnTo>
                    <a:pt x="184" y="66"/>
                  </a:lnTo>
                  <a:lnTo>
                    <a:pt x="182" y="68"/>
                  </a:lnTo>
                  <a:lnTo>
                    <a:pt x="182" y="71"/>
                  </a:lnTo>
                  <a:lnTo>
                    <a:pt x="184" y="73"/>
                  </a:lnTo>
                  <a:lnTo>
                    <a:pt x="184" y="73"/>
                  </a:lnTo>
                  <a:lnTo>
                    <a:pt x="184" y="73"/>
                  </a:lnTo>
                  <a:lnTo>
                    <a:pt x="184" y="73"/>
                  </a:lnTo>
                  <a:lnTo>
                    <a:pt x="184" y="75"/>
                  </a:lnTo>
                  <a:lnTo>
                    <a:pt x="182" y="75"/>
                  </a:lnTo>
                  <a:lnTo>
                    <a:pt x="182" y="75"/>
                  </a:lnTo>
                  <a:lnTo>
                    <a:pt x="182" y="78"/>
                  </a:lnTo>
                  <a:lnTo>
                    <a:pt x="182" y="78"/>
                  </a:lnTo>
                  <a:lnTo>
                    <a:pt x="184" y="78"/>
                  </a:lnTo>
                  <a:lnTo>
                    <a:pt x="186" y="78"/>
                  </a:lnTo>
                  <a:lnTo>
                    <a:pt x="184" y="80"/>
                  </a:lnTo>
                  <a:lnTo>
                    <a:pt x="184" y="80"/>
                  </a:lnTo>
                  <a:lnTo>
                    <a:pt x="184" y="80"/>
                  </a:lnTo>
                  <a:lnTo>
                    <a:pt x="182" y="78"/>
                  </a:lnTo>
                  <a:lnTo>
                    <a:pt x="182" y="80"/>
                  </a:lnTo>
                  <a:lnTo>
                    <a:pt x="179" y="83"/>
                  </a:lnTo>
                  <a:lnTo>
                    <a:pt x="177" y="85"/>
                  </a:lnTo>
                  <a:lnTo>
                    <a:pt x="175" y="85"/>
                  </a:lnTo>
                  <a:lnTo>
                    <a:pt x="172" y="87"/>
                  </a:lnTo>
                  <a:lnTo>
                    <a:pt x="172" y="87"/>
                  </a:lnTo>
                  <a:lnTo>
                    <a:pt x="172" y="90"/>
                  </a:lnTo>
                  <a:lnTo>
                    <a:pt x="172" y="90"/>
                  </a:lnTo>
                  <a:lnTo>
                    <a:pt x="172" y="92"/>
                  </a:lnTo>
                  <a:lnTo>
                    <a:pt x="170" y="94"/>
                  </a:lnTo>
                  <a:lnTo>
                    <a:pt x="168" y="94"/>
                  </a:lnTo>
                  <a:lnTo>
                    <a:pt x="165" y="94"/>
                  </a:lnTo>
                  <a:lnTo>
                    <a:pt x="165" y="97"/>
                  </a:lnTo>
                  <a:lnTo>
                    <a:pt x="165" y="99"/>
                  </a:lnTo>
                  <a:lnTo>
                    <a:pt x="163" y="101"/>
                  </a:lnTo>
                  <a:lnTo>
                    <a:pt x="158" y="106"/>
                  </a:lnTo>
                  <a:lnTo>
                    <a:pt x="158" y="106"/>
                  </a:lnTo>
                  <a:lnTo>
                    <a:pt x="153" y="109"/>
                  </a:lnTo>
                  <a:lnTo>
                    <a:pt x="151" y="111"/>
                  </a:lnTo>
                  <a:lnTo>
                    <a:pt x="151" y="111"/>
                  </a:lnTo>
                  <a:lnTo>
                    <a:pt x="149" y="116"/>
                  </a:lnTo>
                  <a:lnTo>
                    <a:pt x="146" y="118"/>
                  </a:lnTo>
                  <a:lnTo>
                    <a:pt x="144" y="120"/>
                  </a:lnTo>
                  <a:lnTo>
                    <a:pt x="144" y="120"/>
                  </a:lnTo>
                  <a:lnTo>
                    <a:pt x="142" y="120"/>
                  </a:lnTo>
                  <a:lnTo>
                    <a:pt x="137" y="120"/>
                  </a:lnTo>
                  <a:lnTo>
                    <a:pt x="137" y="120"/>
                  </a:lnTo>
                  <a:lnTo>
                    <a:pt x="134" y="123"/>
                  </a:lnTo>
                  <a:lnTo>
                    <a:pt x="132" y="123"/>
                  </a:lnTo>
                  <a:lnTo>
                    <a:pt x="132" y="123"/>
                  </a:lnTo>
                  <a:lnTo>
                    <a:pt x="132" y="123"/>
                  </a:lnTo>
                  <a:lnTo>
                    <a:pt x="132" y="123"/>
                  </a:lnTo>
                  <a:lnTo>
                    <a:pt x="130" y="120"/>
                  </a:lnTo>
                  <a:lnTo>
                    <a:pt x="127" y="118"/>
                  </a:lnTo>
                  <a:lnTo>
                    <a:pt x="127" y="118"/>
                  </a:lnTo>
                  <a:lnTo>
                    <a:pt x="125" y="120"/>
                  </a:lnTo>
                  <a:lnTo>
                    <a:pt x="125" y="123"/>
                  </a:lnTo>
                  <a:lnTo>
                    <a:pt x="120" y="125"/>
                  </a:lnTo>
                  <a:lnTo>
                    <a:pt x="118" y="127"/>
                  </a:lnTo>
                  <a:lnTo>
                    <a:pt x="116" y="130"/>
                  </a:lnTo>
                  <a:lnTo>
                    <a:pt x="116" y="132"/>
                  </a:lnTo>
                  <a:lnTo>
                    <a:pt x="113" y="135"/>
                  </a:lnTo>
                  <a:lnTo>
                    <a:pt x="113" y="137"/>
                  </a:lnTo>
                  <a:lnTo>
                    <a:pt x="116" y="137"/>
                  </a:lnTo>
                  <a:lnTo>
                    <a:pt x="116" y="139"/>
                  </a:lnTo>
                  <a:lnTo>
                    <a:pt x="118" y="139"/>
                  </a:lnTo>
                  <a:lnTo>
                    <a:pt x="120" y="139"/>
                  </a:lnTo>
                  <a:lnTo>
                    <a:pt x="123" y="139"/>
                  </a:lnTo>
                  <a:lnTo>
                    <a:pt x="123" y="139"/>
                  </a:lnTo>
                  <a:lnTo>
                    <a:pt x="123" y="139"/>
                  </a:lnTo>
                  <a:lnTo>
                    <a:pt x="125" y="142"/>
                  </a:lnTo>
                  <a:lnTo>
                    <a:pt x="125" y="142"/>
                  </a:lnTo>
                  <a:lnTo>
                    <a:pt x="123" y="146"/>
                  </a:lnTo>
                  <a:lnTo>
                    <a:pt x="123" y="146"/>
                  </a:lnTo>
                  <a:lnTo>
                    <a:pt x="123" y="149"/>
                  </a:lnTo>
                  <a:lnTo>
                    <a:pt x="125" y="151"/>
                  </a:lnTo>
                  <a:lnTo>
                    <a:pt x="127" y="151"/>
                  </a:lnTo>
                  <a:lnTo>
                    <a:pt x="127" y="151"/>
                  </a:lnTo>
                  <a:lnTo>
                    <a:pt x="130" y="151"/>
                  </a:lnTo>
                  <a:lnTo>
                    <a:pt x="130" y="151"/>
                  </a:lnTo>
                  <a:lnTo>
                    <a:pt x="130" y="153"/>
                  </a:lnTo>
                  <a:lnTo>
                    <a:pt x="130" y="156"/>
                  </a:lnTo>
                  <a:lnTo>
                    <a:pt x="132" y="156"/>
                  </a:lnTo>
                  <a:lnTo>
                    <a:pt x="132" y="158"/>
                  </a:lnTo>
                  <a:lnTo>
                    <a:pt x="132" y="161"/>
                  </a:lnTo>
                  <a:lnTo>
                    <a:pt x="134" y="161"/>
                  </a:lnTo>
                  <a:lnTo>
                    <a:pt x="134" y="161"/>
                  </a:lnTo>
                  <a:lnTo>
                    <a:pt x="134" y="163"/>
                  </a:lnTo>
                  <a:lnTo>
                    <a:pt x="134" y="163"/>
                  </a:lnTo>
                  <a:lnTo>
                    <a:pt x="134" y="163"/>
                  </a:lnTo>
                  <a:lnTo>
                    <a:pt x="134" y="165"/>
                  </a:lnTo>
                  <a:lnTo>
                    <a:pt x="134" y="168"/>
                  </a:lnTo>
                  <a:lnTo>
                    <a:pt x="134" y="168"/>
                  </a:lnTo>
                  <a:lnTo>
                    <a:pt x="134" y="168"/>
                  </a:lnTo>
                  <a:lnTo>
                    <a:pt x="137" y="168"/>
                  </a:lnTo>
                  <a:lnTo>
                    <a:pt x="134" y="168"/>
                  </a:lnTo>
                  <a:lnTo>
                    <a:pt x="132" y="168"/>
                  </a:lnTo>
                  <a:lnTo>
                    <a:pt x="132" y="170"/>
                  </a:lnTo>
                  <a:lnTo>
                    <a:pt x="132" y="170"/>
                  </a:lnTo>
                  <a:lnTo>
                    <a:pt x="132" y="170"/>
                  </a:lnTo>
                  <a:lnTo>
                    <a:pt x="130" y="170"/>
                  </a:lnTo>
                  <a:lnTo>
                    <a:pt x="130" y="170"/>
                  </a:lnTo>
                  <a:lnTo>
                    <a:pt x="130" y="168"/>
                  </a:lnTo>
                  <a:lnTo>
                    <a:pt x="130" y="168"/>
                  </a:lnTo>
                  <a:lnTo>
                    <a:pt x="130" y="168"/>
                  </a:lnTo>
                  <a:lnTo>
                    <a:pt x="127" y="168"/>
                  </a:lnTo>
                  <a:lnTo>
                    <a:pt x="125" y="168"/>
                  </a:lnTo>
                  <a:lnTo>
                    <a:pt x="123" y="168"/>
                  </a:lnTo>
                  <a:lnTo>
                    <a:pt x="123" y="170"/>
                  </a:lnTo>
                  <a:lnTo>
                    <a:pt x="123" y="170"/>
                  </a:lnTo>
                  <a:lnTo>
                    <a:pt x="120" y="170"/>
                  </a:lnTo>
                  <a:lnTo>
                    <a:pt x="118" y="170"/>
                  </a:lnTo>
                  <a:lnTo>
                    <a:pt x="116" y="170"/>
                  </a:lnTo>
                  <a:lnTo>
                    <a:pt x="113" y="170"/>
                  </a:lnTo>
                  <a:lnTo>
                    <a:pt x="113" y="170"/>
                  </a:lnTo>
                  <a:lnTo>
                    <a:pt x="111" y="170"/>
                  </a:lnTo>
                  <a:lnTo>
                    <a:pt x="108" y="170"/>
                  </a:lnTo>
                  <a:lnTo>
                    <a:pt x="108" y="170"/>
                  </a:lnTo>
                  <a:lnTo>
                    <a:pt x="106" y="168"/>
                  </a:lnTo>
                  <a:lnTo>
                    <a:pt x="106" y="170"/>
                  </a:lnTo>
                  <a:lnTo>
                    <a:pt x="106" y="170"/>
                  </a:lnTo>
                  <a:lnTo>
                    <a:pt x="106" y="168"/>
                  </a:lnTo>
                  <a:lnTo>
                    <a:pt x="106" y="168"/>
                  </a:lnTo>
                  <a:lnTo>
                    <a:pt x="104" y="170"/>
                  </a:lnTo>
                  <a:lnTo>
                    <a:pt x="104" y="172"/>
                  </a:lnTo>
                  <a:lnTo>
                    <a:pt x="99" y="172"/>
                  </a:lnTo>
                  <a:lnTo>
                    <a:pt x="99" y="172"/>
                  </a:lnTo>
                  <a:lnTo>
                    <a:pt x="97" y="172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4" y="177"/>
                  </a:lnTo>
                  <a:lnTo>
                    <a:pt x="94" y="177"/>
                  </a:lnTo>
                  <a:lnTo>
                    <a:pt x="92" y="175"/>
                  </a:lnTo>
                  <a:lnTo>
                    <a:pt x="87" y="175"/>
                  </a:lnTo>
                  <a:lnTo>
                    <a:pt x="87" y="175"/>
                  </a:lnTo>
                  <a:lnTo>
                    <a:pt x="87" y="172"/>
                  </a:lnTo>
                  <a:lnTo>
                    <a:pt x="87" y="172"/>
                  </a:lnTo>
                  <a:lnTo>
                    <a:pt x="85" y="172"/>
                  </a:lnTo>
                  <a:lnTo>
                    <a:pt x="85" y="168"/>
                  </a:lnTo>
                  <a:lnTo>
                    <a:pt x="82" y="165"/>
                  </a:lnTo>
                  <a:lnTo>
                    <a:pt x="82" y="163"/>
                  </a:lnTo>
                  <a:lnTo>
                    <a:pt x="82" y="163"/>
                  </a:lnTo>
                  <a:lnTo>
                    <a:pt x="80" y="163"/>
                  </a:lnTo>
                  <a:lnTo>
                    <a:pt x="78" y="161"/>
                  </a:lnTo>
                  <a:lnTo>
                    <a:pt x="75" y="158"/>
                  </a:lnTo>
                  <a:lnTo>
                    <a:pt x="75" y="156"/>
                  </a:lnTo>
                  <a:lnTo>
                    <a:pt x="73" y="156"/>
                  </a:lnTo>
                  <a:lnTo>
                    <a:pt x="73" y="153"/>
                  </a:lnTo>
                  <a:lnTo>
                    <a:pt x="71" y="153"/>
                  </a:lnTo>
                  <a:lnTo>
                    <a:pt x="66" y="153"/>
                  </a:lnTo>
                  <a:lnTo>
                    <a:pt x="59" y="153"/>
                  </a:lnTo>
                  <a:lnTo>
                    <a:pt x="56" y="156"/>
                  </a:lnTo>
                  <a:lnTo>
                    <a:pt x="54" y="156"/>
                  </a:lnTo>
                  <a:lnTo>
                    <a:pt x="49" y="156"/>
                  </a:lnTo>
                  <a:lnTo>
                    <a:pt x="49" y="158"/>
                  </a:lnTo>
                  <a:lnTo>
                    <a:pt x="47" y="156"/>
                  </a:lnTo>
                  <a:lnTo>
                    <a:pt x="45" y="156"/>
                  </a:lnTo>
                  <a:lnTo>
                    <a:pt x="42" y="153"/>
                  </a:lnTo>
                  <a:lnTo>
                    <a:pt x="40" y="156"/>
                  </a:lnTo>
                  <a:lnTo>
                    <a:pt x="35" y="153"/>
                  </a:lnTo>
                  <a:lnTo>
                    <a:pt x="33" y="156"/>
                  </a:lnTo>
                  <a:lnTo>
                    <a:pt x="31" y="156"/>
                  </a:lnTo>
                  <a:lnTo>
                    <a:pt x="23" y="156"/>
                  </a:lnTo>
                  <a:lnTo>
                    <a:pt x="21" y="156"/>
                  </a:lnTo>
                  <a:lnTo>
                    <a:pt x="16" y="158"/>
                  </a:lnTo>
                  <a:lnTo>
                    <a:pt x="16" y="156"/>
                  </a:lnTo>
                  <a:lnTo>
                    <a:pt x="14" y="158"/>
                  </a:lnTo>
                  <a:lnTo>
                    <a:pt x="12" y="158"/>
                  </a:lnTo>
                  <a:lnTo>
                    <a:pt x="9" y="158"/>
                  </a:lnTo>
                  <a:lnTo>
                    <a:pt x="9" y="158"/>
                  </a:lnTo>
                  <a:lnTo>
                    <a:pt x="9" y="15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8" name="Freeform 1244">
              <a:extLst>
                <a:ext uri="{FF2B5EF4-FFF2-40B4-BE49-F238E27FC236}">
                  <a16:creationId xmlns:a16="http://schemas.microsoft.com/office/drawing/2014/main" id="{947D89E0-4D90-6240-B7DD-A69B8AEE805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3829" y="1462497"/>
              <a:ext cx="4653009" cy="1346558"/>
            </a:xfrm>
            <a:custGeom>
              <a:avLst/>
              <a:gdLst/>
              <a:ahLst/>
              <a:cxnLst>
                <a:cxn ang="0">
                  <a:pos x="2017" y="203"/>
                </a:cxn>
                <a:cxn ang="0">
                  <a:pos x="1939" y="222"/>
                </a:cxn>
                <a:cxn ang="0">
                  <a:pos x="1857" y="232"/>
                </a:cxn>
                <a:cxn ang="0">
                  <a:pos x="1817" y="288"/>
                </a:cxn>
                <a:cxn ang="0">
                  <a:pos x="1732" y="359"/>
                </a:cxn>
                <a:cxn ang="0">
                  <a:pos x="1821" y="227"/>
                </a:cxn>
                <a:cxn ang="0">
                  <a:pos x="1774" y="222"/>
                </a:cxn>
                <a:cxn ang="0">
                  <a:pos x="1682" y="251"/>
                </a:cxn>
                <a:cxn ang="0">
                  <a:pos x="1583" y="246"/>
                </a:cxn>
                <a:cxn ang="0">
                  <a:pos x="1465" y="319"/>
                </a:cxn>
                <a:cxn ang="0">
                  <a:pos x="1507" y="328"/>
                </a:cxn>
                <a:cxn ang="0">
                  <a:pos x="1446" y="454"/>
                </a:cxn>
                <a:cxn ang="0">
                  <a:pos x="1436" y="397"/>
                </a:cxn>
                <a:cxn ang="0">
                  <a:pos x="1283" y="324"/>
                </a:cxn>
                <a:cxn ang="0">
                  <a:pos x="1061" y="369"/>
                </a:cxn>
                <a:cxn ang="0">
                  <a:pos x="820" y="378"/>
                </a:cxn>
                <a:cxn ang="0">
                  <a:pos x="718" y="354"/>
                </a:cxn>
                <a:cxn ang="0">
                  <a:pos x="605" y="317"/>
                </a:cxn>
                <a:cxn ang="0">
                  <a:pos x="513" y="310"/>
                </a:cxn>
                <a:cxn ang="0">
                  <a:pos x="446" y="333"/>
                </a:cxn>
                <a:cxn ang="0">
                  <a:pos x="385" y="359"/>
                </a:cxn>
                <a:cxn ang="0">
                  <a:pos x="295" y="357"/>
                </a:cxn>
                <a:cxn ang="0">
                  <a:pos x="283" y="421"/>
                </a:cxn>
                <a:cxn ang="0">
                  <a:pos x="253" y="477"/>
                </a:cxn>
                <a:cxn ang="0">
                  <a:pos x="144" y="423"/>
                </a:cxn>
                <a:cxn ang="0">
                  <a:pos x="161" y="373"/>
                </a:cxn>
                <a:cxn ang="0">
                  <a:pos x="59" y="343"/>
                </a:cxn>
                <a:cxn ang="0">
                  <a:pos x="28" y="291"/>
                </a:cxn>
                <a:cxn ang="0">
                  <a:pos x="14" y="239"/>
                </a:cxn>
                <a:cxn ang="0">
                  <a:pos x="33" y="168"/>
                </a:cxn>
                <a:cxn ang="0">
                  <a:pos x="59" y="104"/>
                </a:cxn>
                <a:cxn ang="0">
                  <a:pos x="158" y="128"/>
                </a:cxn>
                <a:cxn ang="0">
                  <a:pos x="61" y="142"/>
                </a:cxn>
                <a:cxn ang="0">
                  <a:pos x="123" y="173"/>
                </a:cxn>
                <a:cxn ang="0">
                  <a:pos x="227" y="156"/>
                </a:cxn>
                <a:cxn ang="0">
                  <a:pos x="272" y="142"/>
                </a:cxn>
                <a:cxn ang="0">
                  <a:pos x="359" y="128"/>
                </a:cxn>
                <a:cxn ang="0">
                  <a:pos x="487" y="109"/>
                </a:cxn>
                <a:cxn ang="0">
                  <a:pos x="531" y="88"/>
                </a:cxn>
                <a:cxn ang="0">
                  <a:pos x="602" y="102"/>
                </a:cxn>
                <a:cxn ang="0">
                  <a:pos x="567" y="147"/>
                </a:cxn>
                <a:cxn ang="0">
                  <a:pos x="666" y="128"/>
                </a:cxn>
                <a:cxn ang="0">
                  <a:pos x="624" y="99"/>
                </a:cxn>
                <a:cxn ang="0">
                  <a:pos x="678" y="88"/>
                </a:cxn>
                <a:cxn ang="0">
                  <a:pos x="735" y="90"/>
                </a:cxn>
                <a:cxn ang="0">
                  <a:pos x="713" y="62"/>
                </a:cxn>
                <a:cxn ang="0">
                  <a:pos x="784" y="45"/>
                </a:cxn>
                <a:cxn ang="0">
                  <a:pos x="827" y="31"/>
                </a:cxn>
                <a:cxn ang="0">
                  <a:pos x="926" y="24"/>
                </a:cxn>
                <a:cxn ang="0">
                  <a:pos x="987" y="14"/>
                </a:cxn>
                <a:cxn ang="0">
                  <a:pos x="1061" y="10"/>
                </a:cxn>
                <a:cxn ang="0">
                  <a:pos x="1124" y="14"/>
                </a:cxn>
                <a:cxn ang="0">
                  <a:pos x="1143" y="38"/>
                </a:cxn>
                <a:cxn ang="0">
                  <a:pos x="1032" y="69"/>
                </a:cxn>
                <a:cxn ang="0">
                  <a:pos x="1108" y="50"/>
                </a:cxn>
                <a:cxn ang="0">
                  <a:pos x="1224" y="57"/>
                </a:cxn>
                <a:cxn ang="0">
                  <a:pos x="1311" y="57"/>
                </a:cxn>
                <a:cxn ang="0">
                  <a:pos x="1361" y="76"/>
                </a:cxn>
                <a:cxn ang="0">
                  <a:pos x="1417" y="83"/>
                </a:cxn>
                <a:cxn ang="0">
                  <a:pos x="1521" y="69"/>
                </a:cxn>
                <a:cxn ang="0">
                  <a:pos x="1663" y="85"/>
                </a:cxn>
                <a:cxn ang="0">
                  <a:pos x="1793" y="111"/>
                </a:cxn>
                <a:cxn ang="0">
                  <a:pos x="1913" y="104"/>
                </a:cxn>
              </a:cxnLst>
              <a:rect l="0" t="0" r="r" b="b"/>
              <a:pathLst>
                <a:path w="2041" h="487">
                  <a:moveTo>
                    <a:pt x="2041" y="170"/>
                  </a:moveTo>
                  <a:lnTo>
                    <a:pt x="2039" y="170"/>
                  </a:lnTo>
                  <a:lnTo>
                    <a:pt x="2034" y="173"/>
                  </a:lnTo>
                  <a:lnTo>
                    <a:pt x="2029" y="173"/>
                  </a:lnTo>
                  <a:lnTo>
                    <a:pt x="2027" y="175"/>
                  </a:lnTo>
                  <a:lnTo>
                    <a:pt x="2024" y="175"/>
                  </a:lnTo>
                  <a:lnTo>
                    <a:pt x="2022" y="175"/>
                  </a:lnTo>
                  <a:lnTo>
                    <a:pt x="2022" y="175"/>
                  </a:lnTo>
                  <a:lnTo>
                    <a:pt x="2022" y="175"/>
                  </a:lnTo>
                  <a:lnTo>
                    <a:pt x="2017" y="175"/>
                  </a:lnTo>
                  <a:lnTo>
                    <a:pt x="2017" y="175"/>
                  </a:lnTo>
                  <a:lnTo>
                    <a:pt x="2017" y="175"/>
                  </a:lnTo>
                  <a:lnTo>
                    <a:pt x="2015" y="175"/>
                  </a:lnTo>
                  <a:lnTo>
                    <a:pt x="2010" y="175"/>
                  </a:lnTo>
                  <a:lnTo>
                    <a:pt x="2008" y="173"/>
                  </a:lnTo>
                  <a:lnTo>
                    <a:pt x="2006" y="175"/>
                  </a:lnTo>
                  <a:lnTo>
                    <a:pt x="2006" y="175"/>
                  </a:lnTo>
                  <a:lnTo>
                    <a:pt x="2006" y="177"/>
                  </a:lnTo>
                  <a:lnTo>
                    <a:pt x="2006" y="177"/>
                  </a:lnTo>
                  <a:lnTo>
                    <a:pt x="2008" y="180"/>
                  </a:lnTo>
                  <a:lnTo>
                    <a:pt x="2010" y="180"/>
                  </a:lnTo>
                  <a:lnTo>
                    <a:pt x="2013" y="180"/>
                  </a:lnTo>
                  <a:lnTo>
                    <a:pt x="2015" y="180"/>
                  </a:lnTo>
                  <a:lnTo>
                    <a:pt x="2017" y="180"/>
                  </a:lnTo>
                  <a:lnTo>
                    <a:pt x="2020" y="180"/>
                  </a:lnTo>
                  <a:lnTo>
                    <a:pt x="2020" y="182"/>
                  </a:lnTo>
                  <a:lnTo>
                    <a:pt x="2022" y="182"/>
                  </a:lnTo>
                  <a:lnTo>
                    <a:pt x="2020" y="182"/>
                  </a:lnTo>
                  <a:lnTo>
                    <a:pt x="2017" y="182"/>
                  </a:lnTo>
                  <a:lnTo>
                    <a:pt x="2017" y="184"/>
                  </a:lnTo>
                  <a:lnTo>
                    <a:pt x="2020" y="184"/>
                  </a:lnTo>
                  <a:lnTo>
                    <a:pt x="2022" y="184"/>
                  </a:lnTo>
                  <a:lnTo>
                    <a:pt x="2024" y="189"/>
                  </a:lnTo>
                  <a:lnTo>
                    <a:pt x="2024" y="189"/>
                  </a:lnTo>
                  <a:lnTo>
                    <a:pt x="2024" y="191"/>
                  </a:lnTo>
                  <a:lnTo>
                    <a:pt x="2027" y="194"/>
                  </a:lnTo>
                  <a:lnTo>
                    <a:pt x="2029" y="194"/>
                  </a:lnTo>
                  <a:lnTo>
                    <a:pt x="2032" y="194"/>
                  </a:lnTo>
                  <a:lnTo>
                    <a:pt x="2034" y="196"/>
                  </a:lnTo>
                  <a:lnTo>
                    <a:pt x="2032" y="196"/>
                  </a:lnTo>
                  <a:lnTo>
                    <a:pt x="2029" y="196"/>
                  </a:lnTo>
                  <a:lnTo>
                    <a:pt x="2027" y="196"/>
                  </a:lnTo>
                  <a:lnTo>
                    <a:pt x="2027" y="196"/>
                  </a:lnTo>
                  <a:lnTo>
                    <a:pt x="2027" y="199"/>
                  </a:lnTo>
                  <a:lnTo>
                    <a:pt x="2027" y="199"/>
                  </a:lnTo>
                  <a:lnTo>
                    <a:pt x="2032" y="199"/>
                  </a:lnTo>
                  <a:lnTo>
                    <a:pt x="2034" y="199"/>
                  </a:lnTo>
                  <a:lnTo>
                    <a:pt x="2034" y="201"/>
                  </a:lnTo>
                  <a:lnTo>
                    <a:pt x="2034" y="201"/>
                  </a:lnTo>
                  <a:lnTo>
                    <a:pt x="2029" y="206"/>
                  </a:lnTo>
                  <a:lnTo>
                    <a:pt x="2029" y="206"/>
                  </a:lnTo>
                  <a:lnTo>
                    <a:pt x="2027" y="206"/>
                  </a:lnTo>
                  <a:lnTo>
                    <a:pt x="2027" y="206"/>
                  </a:lnTo>
                  <a:lnTo>
                    <a:pt x="2022" y="206"/>
                  </a:lnTo>
                  <a:lnTo>
                    <a:pt x="2020" y="206"/>
                  </a:lnTo>
                  <a:lnTo>
                    <a:pt x="2017" y="203"/>
                  </a:lnTo>
                  <a:lnTo>
                    <a:pt x="2013" y="203"/>
                  </a:lnTo>
                  <a:lnTo>
                    <a:pt x="2010" y="203"/>
                  </a:lnTo>
                  <a:lnTo>
                    <a:pt x="2010" y="203"/>
                  </a:lnTo>
                  <a:lnTo>
                    <a:pt x="2008" y="201"/>
                  </a:lnTo>
                  <a:lnTo>
                    <a:pt x="2008" y="201"/>
                  </a:lnTo>
                  <a:lnTo>
                    <a:pt x="2008" y="203"/>
                  </a:lnTo>
                  <a:lnTo>
                    <a:pt x="2008" y="203"/>
                  </a:lnTo>
                  <a:lnTo>
                    <a:pt x="2006" y="203"/>
                  </a:lnTo>
                  <a:lnTo>
                    <a:pt x="2006" y="203"/>
                  </a:lnTo>
                  <a:lnTo>
                    <a:pt x="2006" y="201"/>
                  </a:lnTo>
                  <a:lnTo>
                    <a:pt x="2006" y="201"/>
                  </a:lnTo>
                  <a:lnTo>
                    <a:pt x="2003" y="201"/>
                  </a:lnTo>
                  <a:lnTo>
                    <a:pt x="2001" y="199"/>
                  </a:lnTo>
                  <a:lnTo>
                    <a:pt x="2001" y="199"/>
                  </a:lnTo>
                  <a:lnTo>
                    <a:pt x="2001" y="199"/>
                  </a:lnTo>
                  <a:lnTo>
                    <a:pt x="2001" y="201"/>
                  </a:lnTo>
                  <a:lnTo>
                    <a:pt x="2003" y="203"/>
                  </a:lnTo>
                  <a:lnTo>
                    <a:pt x="2003" y="203"/>
                  </a:lnTo>
                  <a:lnTo>
                    <a:pt x="2003" y="203"/>
                  </a:lnTo>
                  <a:lnTo>
                    <a:pt x="2003" y="203"/>
                  </a:lnTo>
                  <a:lnTo>
                    <a:pt x="1996" y="203"/>
                  </a:lnTo>
                  <a:lnTo>
                    <a:pt x="1987" y="208"/>
                  </a:lnTo>
                  <a:lnTo>
                    <a:pt x="1984" y="208"/>
                  </a:lnTo>
                  <a:lnTo>
                    <a:pt x="1982" y="208"/>
                  </a:lnTo>
                  <a:lnTo>
                    <a:pt x="1977" y="210"/>
                  </a:lnTo>
                  <a:lnTo>
                    <a:pt x="1977" y="210"/>
                  </a:lnTo>
                  <a:lnTo>
                    <a:pt x="1977" y="208"/>
                  </a:lnTo>
                  <a:lnTo>
                    <a:pt x="1977" y="208"/>
                  </a:lnTo>
                  <a:lnTo>
                    <a:pt x="1975" y="208"/>
                  </a:lnTo>
                  <a:lnTo>
                    <a:pt x="1975" y="210"/>
                  </a:lnTo>
                  <a:lnTo>
                    <a:pt x="1975" y="210"/>
                  </a:lnTo>
                  <a:lnTo>
                    <a:pt x="1975" y="210"/>
                  </a:lnTo>
                  <a:lnTo>
                    <a:pt x="1970" y="213"/>
                  </a:lnTo>
                  <a:lnTo>
                    <a:pt x="1968" y="213"/>
                  </a:lnTo>
                  <a:lnTo>
                    <a:pt x="1963" y="213"/>
                  </a:lnTo>
                  <a:lnTo>
                    <a:pt x="1958" y="215"/>
                  </a:lnTo>
                  <a:lnTo>
                    <a:pt x="1958" y="215"/>
                  </a:lnTo>
                  <a:lnTo>
                    <a:pt x="1956" y="215"/>
                  </a:lnTo>
                  <a:lnTo>
                    <a:pt x="1956" y="215"/>
                  </a:lnTo>
                  <a:lnTo>
                    <a:pt x="1954" y="215"/>
                  </a:lnTo>
                  <a:lnTo>
                    <a:pt x="1954" y="215"/>
                  </a:lnTo>
                  <a:lnTo>
                    <a:pt x="1954" y="215"/>
                  </a:lnTo>
                  <a:lnTo>
                    <a:pt x="1951" y="217"/>
                  </a:lnTo>
                  <a:lnTo>
                    <a:pt x="1951" y="217"/>
                  </a:lnTo>
                  <a:lnTo>
                    <a:pt x="1951" y="217"/>
                  </a:lnTo>
                  <a:lnTo>
                    <a:pt x="1949" y="217"/>
                  </a:lnTo>
                  <a:lnTo>
                    <a:pt x="1949" y="220"/>
                  </a:lnTo>
                  <a:lnTo>
                    <a:pt x="1946" y="220"/>
                  </a:lnTo>
                  <a:lnTo>
                    <a:pt x="1944" y="217"/>
                  </a:lnTo>
                  <a:lnTo>
                    <a:pt x="1944" y="220"/>
                  </a:lnTo>
                  <a:lnTo>
                    <a:pt x="1946" y="220"/>
                  </a:lnTo>
                  <a:lnTo>
                    <a:pt x="1944" y="220"/>
                  </a:lnTo>
                  <a:lnTo>
                    <a:pt x="1944" y="220"/>
                  </a:lnTo>
                  <a:lnTo>
                    <a:pt x="1942" y="222"/>
                  </a:lnTo>
                  <a:lnTo>
                    <a:pt x="1939" y="222"/>
                  </a:lnTo>
                  <a:lnTo>
                    <a:pt x="1939" y="222"/>
                  </a:lnTo>
                  <a:lnTo>
                    <a:pt x="1939" y="225"/>
                  </a:lnTo>
                  <a:lnTo>
                    <a:pt x="1937" y="225"/>
                  </a:lnTo>
                  <a:lnTo>
                    <a:pt x="1937" y="225"/>
                  </a:lnTo>
                  <a:lnTo>
                    <a:pt x="1935" y="222"/>
                  </a:lnTo>
                  <a:lnTo>
                    <a:pt x="1935" y="225"/>
                  </a:lnTo>
                  <a:lnTo>
                    <a:pt x="1935" y="225"/>
                  </a:lnTo>
                  <a:lnTo>
                    <a:pt x="1935" y="225"/>
                  </a:lnTo>
                  <a:lnTo>
                    <a:pt x="1935" y="225"/>
                  </a:lnTo>
                  <a:lnTo>
                    <a:pt x="1935" y="225"/>
                  </a:lnTo>
                  <a:lnTo>
                    <a:pt x="1932" y="225"/>
                  </a:lnTo>
                  <a:lnTo>
                    <a:pt x="1930" y="227"/>
                  </a:lnTo>
                  <a:lnTo>
                    <a:pt x="1928" y="227"/>
                  </a:lnTo>
                  <a:lnTo>
                    <a:pt x="1928" y="227"/>
                  </a:lnTo>
                  <a:lnTo>
                    <a:pt x="1928" y="227"/>
                  </a:lnTo>
                  <a:lnTo>
                    <a:pt x="1925" y="229"/>
                  </a:lnTo>
                  <a:lnTo>
                    <a:pt x="1923" y="229"/>
                  </a:lnTo>
                  <a:lnTo>
                    <a:pt x="1920" y="229"/>
                  </a:lnTo>
                  <a:lnTo>
                    <a:pt x="1920" y="229"/>
                  </a:lnTo>
                  <a:lnTo>
                    <a:pt x="1918" y="229"/>
                  </a:lnTo>
                  <a:lnTo>
                    <a:pt x="1916" y="232"/>
                  </a:lnTo>
                  <a:lnTo>
                    <a:pt x="1913" y="232"/>
                  </a:lnTo>
                  <a:lnTo>
                    <a:pt x="1916" y="232"/>
                  </a:lnTo>
                  <a:lnTo>
                    <a:pt x="1916" y="232"/>
                  </a:lnTo>
                  <a:lnTo>
                    <a:pt x="1913" y="236"/>
                  </a:lnTo>
                  <a:lnTo>
                    <a:pt x="1911" y="239"/>
                  </a:lnTo>
                  <a:lnTo>
                    <a:pt x="1911" y="239"/>
                  </a:lnTo>
                  <a:lnTo>
                    <a:pt x="1909" y="239"/>
                  </a:lnTo>
                  <a:lnTo>
                    <a:pt x="1909" y="236"/>
                  </a:lnTo>
                  <a:lnTo>
                    <a:pt x="1904" y="234"/>
                  </a:lnTo>
                  <a:lnTo>
                    <a:pt x="1902" y="232"/>
                  </a:lnTo>
                  <a:lnTo>
                    <a:pt x="1899" y="232"/>
                  </a:lnTo>
                  <a:lnTo>
                    <a:pt x="1897" y="229"/>
                  </a:lnTo>
                  <a:lnTo>
                    <a:pt x="1892" y="229"/>
                  </a:lnTo>
                  <a:lnTo>
                    <a:pt x="1885" y="229"/>
                  </a:lnTo>
                  <a:lnTo>
                    <a:pt x="1883" y="229"/>
                  </a:lnTo>
                  <a:lnTo>
                    <a:pt x="1883" y="229"/>
                  </a:lnTo>
                  <a:lnTo>
                    <a:pt x="1880" y="229"/>
                  </a:lnTo>
                  <a:lnTo>
                    <a:pt x="1878" y="229"/>
                  </a:lnTo>
                  <a:lnTo>
                    <a:pt x="1873" y="232"/>
                  </a:lnTo>
                  <a:lnTo>
                    <a:pt x="1871" y="232"/>
                  </a:lnTo>
                  <a:lnTo>
                    <a:pt x="1869" y="232"/>
                  </a:lnTo>
                  <a:lnTo>
                    <a:pt x="1866" y="232"/>
                  </a:lnTo>
                  <a:lnTo>
                    <a:pt x="1866" y="232"/>
                  </a:lnTo>
                  <a:lnTo>
                    <a:pt x="1866" y="234"/>
                  </a:lnTo>
                  <a:lnTo>
                    <a:pt x="1866" y="234"/>
                  </a:lnTo>
                  <a:lnTo>
                    <a:pt x="1859" y="239"/>
                  </a:lnTo>
                  <a:lnTo>
                    <a:pt x="1857" y="239"/>
                  </a:lnTo>
                  <a:lnTo>
                    <a:pt x="1854" y="239"/>
                  </a:lnTo>
                  <a:lnTo>
                    <a:pt x="1854" y="239"/>
                  </a:lnTo>
                  <a:lnTo>
                    <a:pt x="1857" y="239"/>
                  </a:lnTo>
                  <a:lnTo>
                    <a:pt x="1857" y="239"/>
                  </a:lnTo>
                  <a:lnTo>
                    <a:pt x="1857" y="236"/>
                  </a:lnTo>
                  <a:lnTo>
                    <a:pt x="1857" y="234"/>
                  </a:lnTo>
                  <a:lnTo>
                    <a:pt x="1857" y="232"/>
                  </a:lnTo>
                  <a:lnTo>
                    <a:pt x="1857" y="232"/>
                  </a:lnTo>
                  <a:lnTo>
                    <a:pt x="1857" y="232"/>
                  </a:lnTo>
                  <a:lnTo>
                    <a:pt x="1857" y="229"/>
                  </a:lnTo>
                  <a:lnTo>
                    <a:pt x="1854" y="232"/>
                  </a:lnTo>
                  <a:lnTo>
                    <a:pt x="1852" y="234"/>
                  </a:lnTo>
                  <a:lnTo>
                    <a:pt x="1850" y="234"/>
                  </a:lnTo>
                  <a:lnTo>
                    <a:pt x="1845" y="234"/>
                  </a:lnTo>
                  <a:lnTo>
                    <a:pt x="1845" y="234"/>
                  </a:lnTo>
                  <a:lnTo>
                    <a:pt x="1843" y="236"/>
                  </a:lnTo>
                  <a:lnTo>
                    <a:pt x="1843" y="239"/>
                  </a:lnTo>
                  <a:lnTo>
                    <a:pt x="1840" y="239"/>
                  </a:lnTo>
                  <a:lnTo>
                    <a:pt x="1838" y="239"/>
                  </a:lnTo>
                  <a:lnTo>
                    <a:pt x="1838" y="239"/>
                  </a:lnTo>
                  <a:lnTo>
                    <a:pt x="1835" y="236"/>
                  </a:lnTo>
                  <a:lnTo>
                    <a:pt x="1831" y="239"/>
                  </a:lnTo>
                  <a:lnTo>
                    <a:pt x="1828" y="239"/>
                  </a:lnTo>
                  <a:lnTo>
                    <a:pt x="1828" y="239"/>
                  </a:lnTo>
                  <a:lnTo>
                    <a:pt x="1826" y="239"/>
                  </a:lnTo>
                  <a:lnTo>
                    <a:pt x="1824" y="239"/>
                  </a:lnTo>
                  <a:lnTo>
                    <a:pt x="1821" y="239"/>
                  </a:lnTo>
                  <a:lnTo>
                    <a:pt x="1819" y="241"/>
                  </a:lnTo>
                  <a:lnTo>
                    <a:pt x="1819" y="241"/>
                  </a:lnTo>
                  <a:lnTo>
                    <a:pt x="1817" y="243"/>
                  </a:lnTo>
                  <a:lnTo>
                    <a:pt x="1817" y="243"/>
                  </a:lnTo>
                  <a:lnTo>
                    <a:pt x="1819" y="246"/>
                  </a:lnTo>
                  <a:lnTo>
                    <a:pt x="1817" y="246"/>
                  </a:lnTo>
                  <a:lnTo>
                    <a:pt x="1814" y="248"/>
                  </a:lnTo>
                  <a:lnTo>
                    <a:pt x="1814" y="248"/>
                  </a:lnTo>
                  <a:lnTo>
                    <a:pt x="1817" y="251"/>
                  </a:lnTo>
                  <a:lnTo>
                    <a:pt x="1812" y="248"/>
                  </a:lnTo>
                  <a:lnTo>
                    <a:pt x="1812" y="251"/>
                  </a:lnTo>
                  <a:lnTo>
                    <a:pt x="1812" y="251"/>
                  </a:lnTo>
                  <a:lnTo>
                    <a:pt x="1812" y="253"/>
                  </a:lnTo>
                  <a:lnTo>
                    <a:pt x="1807" y="255"/>
                  </a:lnTo>
                  <a:lnTo>
                    <a:pt x="1805" y="258"/>
                  </a:lnTo>
                  <a:lnTo>
                    <a:pt x="1802" y="260"/>
                  </a:lnTo>
                  <a:lnTo>
                    <a:pt x="1800" y="262"/>
                  </a:lnTo>
                  <a:lnTo>
                    <a:pt x="1800" y="262"/>
                  </a:lnTo>
                  <a:lnTo>
                    <a:pt x="1800" y="265"/>
                  </a:lnTo>
                  <a:lnTo>
                    <a:pt x="1800" y="267"/>
                  </a:lnTo>
                  <a:lnTo>
                    <a:pt x="1802" y="267"/>
                  </a:lnTo>
                  <a:lnTo>
                    <a:pt x="1805" y="267"/>
                  </a:lnTo>
                  <a:lnTo>
                    <a:pt x="1805" y="267"/>
                  </a:lnTo>
                  <a:lnTo>
                    <a:pt x="1807" y="265"/>
                  </a:lnTo>
                  <a:lnTo>
                    <a:pt x="1809" y="265"/>
                  </a:lnTo>
                  <a:lnTo>
                    <a:pt x="1817" y="267"/>
                  </a:lnTo>
                  <a:lnTo>
                    <a:pt x="1817" y="269"/>
                  </a:lnTo>
                  <a:lnTo>
                    <a:pt x="1814" y="272"/>
                  </a:lnTo>
                  <a:lnTo>
                    <a:pt x="1812" y="272"/>
                  </a:lnTo>
                  <a:lnTo>
                    <a:pt x="1809" y="274"/>
                  </a:lnTo>
                  <a:lnTo>
                    <a:pt x="1809" y="274"/>
                  </a:lnTo>
                  <a:lnTo>
                    <a:pt x="1809" y="279"/>
                  </a:lnTo>
                  <a:lnTo>
                    <a:pt x="1809" y="281"/>
                  </a:lnTo>
                  <a:lnTo>
                    <a:pt x="1812" y="281"/>
                  </a:lnTo>
                  <a:lnTo>
                    <a:pt x="1814" y="281"/>
                  </a:lnTo>
                  <a:lnTo>
                    <a:pt x="1817" y="284"/>
                  </a:lnTo>
                  <a:lnTo>
                    <a:pt x="1817" y="288"/>
                  </a:lnTo>
                  <a:lnTo>
                    <a:pt x="1817" y="288"/>
                  </a:lnTo>
                  <a:lnTo>
                    <a:pt x="1814" y="291"/>
                  </a:lnTo>
                  <a:lnTo>
                    <a:pt x="1814" y="291"/>
                  </a:lnTo>
                  <a:lnTo>
                    <a:pt x="1812" y="291"/>
                  </a:lnTo>
                  <a:lnTo>
                    <a:pt x="1809" y="288"/>
                  </a:lnTo>
                  <a:lnTo>
                    <a:pt x="1809" y="286"/>
                  </a:lnTo>
                  <a:lnTo>
                    <a:pt x="1812" y="286"/>
                  </a:lnTo>
                  <a:lnTo>
                    <a:pt x="1814" y="284"/>
                  </a:lnTo>
                  <a:lnTo>
                    <a:pt x="1812" y="284"/>
                  </a:lnTo>
                  <a:lnTo>
                    <a:pt x="1812" y="286"/>
                  </a:lnTo>
                  <a:lnTo>
                    <a:pt x="1807" y="286"/>
                  </a:lnTo>
                  <a:lnTo>
                    <a:pt x="1802" y="286"/>
                  </a:lnTo>
                  <a:lnTo>
                    <a:pt x="1802" y="286"/>
                  </a:lnTo>
                  <a:lnTo>
                    <a:pt x="1805" y="288"/>
                  </a:lnTo>
                  <a:lnTo>
                    <a:pt x="1805" y="288"/>
                  </a:lnTo>
                  <a:lnTo>
                    <a:pt x="1800" y="291"/>
                  </a:lnTo>
                  <a:lnTo>
                    <a:pt x="1800" y="291"/>
                  </a:lnTo>
                  <a:lnTo>
                    <a:pt x="1798" y="293"/>
                  </a:lnTo>
                  <a:lnTo>
                    <a:pt x="1798" y="295"/>
                  </a:lnTo>
                  <a:lnTo>
                    <a:pt x="1795" y="298"/>
                  </a:lnTo>
                  <a:lnTo>
                    <a:pt x="1795" y="300"/>
                  </a:lnTo>
                  <a:lnTo>
                    <a:pt x="1795" y="300"/>
                  </a:lnTo>
                  <a:lnTo>
                    <a:pt x="1798" y="303"/>
                  </a:lnTo>
                  <a:lnTo>
                    <a:pt x="1802" y="307"/>
                  </a:lnTo>
                  <a:lnTo>
                    <a:pt x="1802" y="307"/>
                  </a:lnTo>
                  <a:lnTo>
                    <a:pt x="1798" y="310"/>
                  </a:lnTo>
                  <a:lnTo>
                    <a:pt x="1795" y="312"/>
                  </a:lnTo>
                  <a:lnTo>
                    <a:pt x="1791" y="312"/>
                  </a:lnTo>
                  <a:lnTo>
                    <a:pt x="1791" y="310"/>
                  </a:lnTo>
                  <a:lnTo>
                    <a:pt x="1786" y="310"/>
                  </a:lnTo>
                  <a:lnTo>
                    <a:pt x="1781" y="312"/>
                  </a:lnTo>
                  <a:lnTo>
                    <a:pt x="1774" y="317"/>
                  </a:lnTo>
                  <a:lnTo>
                    <a:pt x="1772" y="317"/>
                  </a:lnTo>
                  <a:lnTo>
                    <a:pt x="1772" y="319"/>
                  </a:lnTo>
                  <a:lnTo>
                    <a:pt x="1772" y="326"/>
                  </a:lnTo>
                  <a:lnTo>
                    <a:pt x="1772" y="326"/>
                  </a:lnTo>
                  <a:lnTo>
                    <a:pt x="1774" y="328"/>
                  </a:lnTo>
                  <a:lnTo>
                    <a:pt x="1774" y="328"/>
                  </a:lnTo>
                  <a:lnTo>
                    <a:pt x="1769" y="328"/>
                  </a:lnTo>
                  <a:lnTo>
                    <a:pt x="1765" y="328"/>
                  </a:lnTo>
                  <a:lnTo>
                    <a:pt x="1760" y="331"/>
                  </a:lnTo>
                  <a:lnTo>
                    <a:pt x="1757" y="333"/>
                  </a:lnTo>
                  <a:lnTo>
                    <a:pt x="1757" y="331"/>
                  </a:lnTo>
                  <a:lnTo>
                    <a:pt x="1755" y="331"/>
                  </a:lnTo>
                  <a:lnTo>
                    <a:pt x="1753" y="333"/>
                  </a:lnTo>
                  <a:lnTo>
                    <a:pt x="1755" y="333"/>
                  </a:lnTo>
                  <a:lnTo>
                    <a:pt x="1755" y="336"/>
                  </a:lnTo>
                  <a:lnTo>
                    <a:pt x="1753" y="338"/>
                  </a:lnTo>
                  <a:lnTo>
                    <a:pt x="1753" y="340"/>
                  </a:lnTo>
                  <a:lnTo>
                    <a:pt x="1753" y="340"/>
                  </a:lnTo>
                  <a:lnTo>
                    <a:pt x="1750" y="345"/>
                  </a:lnTo>
                  <a:lnTo>
                    <a:pt x="1746" y="350"/>
                  </a:lnTo>
                  <a:lnTo>
                    <a:pt x="1743" y="352"/>
                  </a:lnTo>
                  <a:lnTo>
                    <a:pt x="1741" y="352"/>
                  </a:lnTo>
                  <a:lnTo>
                    <a:pt x="1739" y="354"/>
                  </a:lnTo>
                  <a:lnTo>
                    <a:pt x="1734" y="357"/>
                  </a:lnTo>
                  <a:lnTo>
                    <a:pt x="1732" y="359"/>
                  </a:lnTo>
                  <a:lnTo>
                    <a:pt x="1732" y="357"/>
                  </a:lnTo>
                  <a:lnTo>
                    <a:pt x="1729" y="354"/>
                  </a:lnTo>
                  <a:lnTo>
                    <a:pt x="1729" y="350"/>
                  </a:lnTo>
                  <a:lnTo>
                    <a:pt x="1727" y="343"/>
                  </a:lnTo>
                  <a:lnTo>
                    <a:pt x="1727" y="340"/>
                  </a:lnTo>
                  <a:lnTo>
                    <a:pt x="1724" y="338"/>
                  </a:lnTo>
                  <a:lnTo>
                    <a:pt x="1722" y="333"/>
                  </a:lnTo>
                  <a:lnTo>
                    <a:pt x="1722" y="331"/>
                  </a:lnTo>
                  <a:lnTo>
                    <a:pt x="1722" y="326"/>
                  </a:lnTo>
                  <a:lnTo>
                    <a:pt x="1720" y="324"/>
                  </a:lnTo>
                  <a:lnTo>
                    <a:pt x="1720" y="319"/>
                  </a:lnTo>
                  <a:lnTo>
                    <a:pt x="1717" y="317"/>
                  </a:lnTo>
                  <a:lnTo>
                    <a:pt x="1717" y="317"/>
                  </a:lnTo>
                  <a:lnTo>
                    <a:pt x="1717" y="312"/>
                  </a:lnTo>
                  <a:lnTo>
                    <a:pt x="1715" y="310"/>
                  </a:lnTo>
                  <a:lnTo>
                    <a:pt x="1715" y="305"/>
                  </a:lnTo>
                  <a:lnTo>
                    <a:pt x="1715" y="303"/>
                  </a:lnTo>
                  <a:lnTo>
                    <a:pt x="1715" y="298"/>
                  </a:lnTo>
                  <a:lnTo>
                    <a:pt x="1715" y="291"/>
                  </a:lnTo>
                  <a:lnTo>
                    <a:pt x="1717" y="286"/>
                  </a:lnTo>
                  <a:lnTo>
                    <a:pt x="1720" y="281"/>
                  </a:lnTo>
                  <a:lnTo>
                    <a:pt x="1720" y="279"/>
                  </a:lnTo>
                  <a:lnTo>
                    <a:pt x="1724" y="279"/>
                  </a:lnTo>
                  <a:lnTo>
                    <a:pt x="1727" y="277"/>
                  </a:lnTo>
                  <a:lnTo>
                    <a:pt x="1732" y="277"/>
                  </a:lnTo>
                  <a:lnTo>
                    <a:pt x="1734" y="272"/>
                  </a:lnTo>
                  <a:lnTo>
                    <a:pt x="1734" y="269"/>
                  </a:lnTo>
                  <a:lnTo>
                    <a:pt x="1732" y="267"/>
                  </a:lnTo>
                  <a:lnTo>
                    <a:pt x="1734" y="267"/>
                  </a:lnTo>
                  <a:lnTo>
                    <a:pt x="1739" y="267"/>
                  </a:lnTo>
                  <a:lnTo>
                    <a:pt x="1741" y="265"/>
                  </a:lnTo>
                  <a:lnTo>
                    <a:pt x="1743" y="265"/>
                  </a:lnTo>
                  <a:lnTo>
                    <a:pt x="1748" y="265"/>
                  </a:lnTo>
                  <a:lnTo>
                    <a:pt x="1753" y="262"/>
                  </a:lnTo>
                  <a:lnTo>
                    <a:pt x="1755" y="260"/>
                  </a:lnTo>
                  <a:lnTo>
                    <a:pt x="1760" y="260"/>
                  </a:lnTo>
                  <a:lnTo>
                    <a:pt x="1762" y="258"/>
                  </a:lnTo>
                  <a:lnTo>
                    <a:pt x="1765" y="255"/>
                  </a:lnTo>
                  <a:lnTo>
                    <a:pt x="1772" y="253"/>
                  </a:lnTo>
                  <a:lnTo>
                    <a:pt x="1772" y="251"/>
                  </a:lnTo>
                  <a:lnTo>
                    <a:pt x="1776" y="246"/>
                  </a:lnTo>
                  <a:lnTo>
                    <a:pt x="1779" y="246"/>
                  </a:lnTo>
                  <a:lnTo>
                    <a:pt x="1779" y="243"/>
                  </a:lnTo>
                  <a:lnTo>
                    <a:pt x="1786" y="241"/>
                  </a:lnTo>
                  <a:lnTo>
                    <a:pt x="1793" y="239"/>
                  </a:lnTo>
                  <a:lnTo>
                    <a:pt x="1795" y="236"/>
                  </a:lnTo>
                  <a:lnTo>
                    <a:pt x="1798" y="234"/>
                  </a:lnTo>
                  <a:lnTo>
                    <a:pt x="1800" y="234"/>
                  </a:lnTo>
                  <a:lnTo>
                    <a:pt x="1800" y="232"/>
                  </a:lnTo>
                  <a:lnTo>
                    <a:pt x="1800" y="232"/>
                  </a:lnTo>
                  <a:lnTo>
                    <a:pt x="1807" y="229"/>
                  </a:lnTo>
                  <a:lnTo>
                    <a:pt x="1809" y="229"/>
                  </a:lnTo>
                  <a:lnTo>
                    <a:pt x="1812" y="227"/>
                  </a:lnTo>
                  <a:lnTo>
                    <a:pt x="1817" y="227"/>
                  </a:lnTo>
                  <a:lnTo>
                    <a:pt x="1819" y="227"/>
                  </a:lnTo>
                  <a:lnTo>
                    <a:pt x="1821" y="227"/>
                  </a:lnTo>
                  <a:lnTo>
                    <a:pt x="1824" y="225"/>
                  </a:lnTo>
                  <a:lnTo>
                    <a:pt x="1824" y="225"/>
                  </a:lnTo>
                  <a:lnTo>
                    <a:pt x="1821" y="225"/>
                  </a:lnTo>
                  <a:lnTo>
                    <a:pt x="1821" y="222"/>
                  </a:lnTo>
                  <a:lnTo>
                    <a:pt x="1821" y="222"/>
                  </a:lnTo>
                  <a:lnTo>
                    <a:pt x="1824" y="222"/>
                  </a:lnTo>
                  <a:lnTo>
                    <a:pt x="1826" y="220"/>
                  </a:lnTo>
                  <a:lnTo>
                    <a:pt x="1826" y="220"/>
                  </a:lnTo>
                  <a:lnTo>
                    <a:pt x="1824" y="217"/>
                  </a:lnTo>
                  <a:lnTo>
                    <a:pt x="1824" y="217"/>
                  </a:lnTo>
                  <a:lnTo>
                    <a:pt x="1826" y="215"/>
                  </a:lnTo>
                  <a:lnTo>
                    <a:pt x="1828" y="215"/>
                  </a:lnTo>
                  <a:lnTo>
                    <a:pt x="1828" y="213"/>
                  </a:lnTo>
                  <a:lnTo>
                    <a:pt x="1828" y="210"/>
                  </a:lnTo>
                  <a:lnTo>
                    <a:pt x="1828" y="210"/>
                  </a:lnTo>
                  <a:lnTo>
                    <a:pt x="1828" y="208"/>
                  </a:lnTo>
                  <a:lnTo>
                    <a:pt x="1831" y="206"/>
                  </a:lnTo>
                  <a:lnTo>
                    <a:pt x="1835" y="206"/>
                  </a:lnTo>
                  <a:lnTo>
                    <a:pt x="1838" y="206"/>
                  </a:lnTo>
                  <a:lnTo>
                    <a:pt x="1840" y="203"/>
                  </a:lnTo>
                  <a:lnTo>
                    <a:pt x="1835" y="201"/>
                  </a:lnTo>
                  <a:lnTo>
                    <a:pt x="1833" y="201"/>
                  </a:lnTo>
                  <a:lnTo>
                    <a:pt x="1821" y="203"/>
                  </a:lnTo>
                  <a:lnTo>
                    <a:pt x="1819" y="206"/>
                  </a:lnTo>
                  <a:lnTo>
                    <a:pt x="1817" y="206"/>
                  </a:lnTo>
                  <a:lnTo>
                    <a:pt x="1817" y="208"/>
                  </a:lnTo>
                  <a:lnTo>
                    <a:pt x="1814" y="208"/>
                  </a:lnTo>
                  <a:lnTo>
                    <a:pt x="1814" y="210"/>
                  </a:lnTo>
                  <a:lnTo>
                    <a:pt x="1814" y="210"/>
                  </a:lnTo>
                  <a:lnTo>
                    <a:pt x="1814" y="213"/>
                  </a:lnTo>
                  <a:lnTo>
                    <a:pt x="1814" y="215"/>
                  </a:lnTo>
                  <a:lnTo>
                    <a:pt x="1817" y="215"/>
                  </a:lnTo>
                  <a:lnTo>
                    <a:pt x="1814" y="217"/>
                  </a:lnTo>
                  <a:lnTo>
                    <a:pt x="1814" y="217"/>
                  </a:lnTo>
                  <a:lnTo>
                    <a:pt x="1812" y="215"/>
                  </a:lnTo>
                  <a:lnTo>
                    <a:pt x="1812" y="215"/>
                  </a:lnTo>
                  <a:lnTo>
                    <a:pt x="1812" y="215"/>
                  </a:lnTo>
                  <a:lnTo>
                    <a:pt x="1809" y="215"/>
                  </a:lnTo>
                  <a:lnTo>
                    <a:pt x="1809" y="215"/>
                  </a:lnTo>
                  <a:lnTo>
                    <a:pt x="1805" y="215"/>
                  </a:lnTo>
                  <a:lnTo>
                    <a:pt x="1800" y="220"/>
                  </a:lnTo>
                  <a:lnTo>
                    <a:pt x="1798" y="220"/>
                  </a:lnTo>
                  <a:lnTo>
                    <a:pt x="1795" y="222"/>
                  </a:lnTo>
                  <a:lnTo>
                    <a:pt x="1793" y="222"/>
                  </a:lnTo>
                  <a:lnTo>
                    <a:pt x="1783" y="227"/>
                  </a:lnTo>
                  <a:lnTo>
                    <a:pt x="1781" y="227"/>
                  </a:lnTo>
                  <a:lnTo>
                    <a:pt x="1779" y="229"/>
                  </a:lnTo>
                  <a:lnTo>
                    <a:pt x="1776" y="229"/>
                  </a:lnTo>
                  <a:lnTo>
                    <a:pt x="1776" y="229"/>
                  </a:lnTo>
                  <a:lnTo>
                    <a:pt x="1776" y="227"/>
                  </a:lnTo>
                  <a:lnTo>
                    <a:pt x="1779" y="225"/>
                  </a:lnTo>
                  <a:lnTo>
                    <a:pt x="1776" y="225"/>
                  </a:lnTo>
                  <a:lnTo>
                    <a:pt x="1774" y="225"/>
                  </a:lnTo>
                  <a:lnTo>
                    <a:pt x="1772" y="225"/>
                  </a:lnTo>
                  <a:lnTo>
                    <a:pt x="1772" y="225"/>
                  </a:lnTo>
                  <a:lnTo>
                    <a:pt x="1774" y="222"/>
                  </a:lnTo>
                  <a:lnTo>
                    <a:pt x="1774" y="222"/>
                  </a:lnTo>
                  <a:lnTo>
                    <a:pt x="1772" y="222"/>
                  </a:lnTo>
                  <a:lnTo>
                    <a:pt x="1772" y="220"/>
                  </a:lnTo>
                  <a:lnTo>
                    <a:pt x="1774" y="217"/>
                  </a:lnTo>
                  <a:lnTo>
                    <a:pt x="1774" y="217"/>
                  </a:lnTo>
                  <a:lnTo>
                    <a:pt x="1776" y="217"/>
                  </a:lnTo>
                  <a:lnTo>
                    <a:pt x="1779" y="210"/>
                  </a:lnTo>
                  <a:lnTo>
                    <a:pt x="1774" y="213"/>
                  </a:lnTo>
                  <a:lnTo>
                    <a:pt x="1772" y="215"/>
                  </a:lnTo>
                  <a:lnTo>
                    <a:pt x="1767" y="215"/>
                  </a:lnTo>
                  <a:lnTo>
                    <a:pt x="1767" y="213"/>
                  </a:lnTo>
                  <a:lnTo>
                    <a:pt x="1765" y="213"/>
                  </a:lnTo>
                  <a:lnTo>
                    <a:pt x="1762" y="213"/>
                  </a:lnTo>
                  <a:lnTo>
                    <a:pt x="1760" y="210"/>
                  </a:lnTo>
                  <a:lnTo>
                    <a:pt x="1760" y="213"/>
                  </a:lnTo>
                  <a:lnTo>
                    <a:pt x="1757" y="213"/>
                  </a:lnTo>
                  <a:lnTo>
                    <a:pt x="1748" y="213"/>
                  </a:lnTo>
                  <a:lnTo>
                    <a:pt x="1741" y="213"/>
                  </a:lnTo>
                  <a:lnTo>
                    <a:pt x="1739" y="215"/>
                  </a:lnTo>
                  <a:lnTo>
                    <a:pt x="1736" y="215"/>
                  </a:lnTo>
                  <a:lnTo>
                    <a:pt x="1732" y="217"/>
                  </a:lnTo>
                  <a:lnTo>
                    <a:pt x="1729" y="217"/>
                  </a:lnTo>
                  <a:lnTo>
                    <a:pt x="1729" y="220"/>
                  </a:lnTo>
                  <a:lnTo>
                    <a:pt x="1727" y="222"/>
                  </a:lnTo>
                  <a:lnTo>
                    <a:pt x="1720" y="225"/>
                  </a:lnTo>
                  <a:lnTo>
                    <a:pt x="1720" y="227"/>
                  </a:lnTo>
                  <a:lnTo>
                    <a:pt x="1720" y="227"/>
                  </a:lnTo>
                  <a:lnTo>
                    <a:pt x="1710" y="232"/>
                  </a:lnTo>
                  <a:lnTo>
                    <a:pt x="1708" y="232"/>
                  </a:lnTo>
                  <a:lnTo>
                    <a:pt x="1706" y="234"/>
                  </a:lnTo>
                  <a:lnTo>
                    <a:pt x="1703" y="234"/>
                  </a:lnTo>
                  <a:lnTo>
                    <a:pt x="1703" y="236"/>
                  </a:lnTo>
                  <a:lnTo>
                    <a:pt x="1698" y="239"/>
                  </a:lnTo>
                  <a:lnTo>
                    <a:pt x="1698" y="239"/>
                  </a:lnTo>
                  <a:lnTo>
                    <a:pt x="1696" y="239"/>
                  </a:lnTo>
                  <a:lnTo>
                    <a:pt x="1696" y="239"/>
                  </a:lnTo>
                  <a:lnTo>
                    <a:pt x="1698" y="243"/>
                  </a:lnTo>
                  <a:lnTo>
                    <a:pt x="1696" y="243"/>
                  </a:lnTo>
                  <a:lnTo>
                    <a:pt x="1696" y="243"/>
                  </a:lnTo>
                  <a:lnTo>
                    <a:pt x="1701" y="243"/>
                  </a:lnTo>
                  <a:lnTo>
                    <a:pt x="1706" y="246"/>
                  </a:lnTo>
                  <a:lnTo>
                    <a:pt x="1708" y="246"/>
                  </a:lnTo>
                  <a:lnTo>
                    <a:pt x="1708" y="248"/>
                  </a:lnTo>
                  <a:lnTo>
                    <a:pt x="1708" y="248"/>
                  </a:lnTo>
                  <a:lnTo>
                    <a:pt x="1706" y="248"/>
                  </a:lnTo>
                  <a:lnTo>
                    <a:pt x="1706" y="248"/>
                  </a:lnTo>
                  <a:lnTo>
                    <a:pt x="1703" y="248"/>
                  </a:lnTo>
                  <a:lnTo>
                    <a:pt x="1701" y="248"/>
                  </a:lnTo>
                  <a:lnTo>
                    <a:pt x="1698" y="251"/>
                  </a:lnTo>
                  <a:lnTo>
                    <a:pt x="1696" y="251"/>
                  </a:lnTo>
                  <a:lnTo>
                    <a:pt x="1694" y="251"/>
                  </a:lnTo>
                  <a:lnTo>
                    <a:pt x="1691" y="248"/>
                  </a:lnTo>
                  <a:lnTo>
                    <a:pt x="1689" y="248"/>
                  </a:lnTo>
                  <a:lnTo>
                    <a:pt x="1687" y="248"/>
                  </a:lnTo>
                  <a:lnTo>
                    <a:pt x="1684" y="251"/>
                  </a:lnTo>
                  <a:lnTo>
                    <a:pt x="1682" y="251"/>
                  </a:lnTo>
                  <a:lnTo>
                    <a:pt x="1680" y="251"/>
                  </a:lnTo>
                  <a:lnTo>
                    <a:pt x="1680" y="253"/>
                  </a:lnTo>
                  <a:lnTo>
                    <a:pt x="1675" y="251"/>
                  </a:lnTo>
                  <a:lnTo>
                    <a:pt x="1675" y="251"/>
                  </a:lnTo>
                  <a:lnTo>
                    <a:pt x="1672" y="251"/>
                  </a:lnTo>
                  <a:lnTo>
                    <a:pt x="1670" y="253"/>
                  </a:lnTo>
                  <a:lnTo>
                    <a:pt x="1665" y="253"/>
                  </a:lnTo>
                  <a:lnTo>
                    <a:pt x="1663" y="253"/>
                  </a:lnTo>
                  <a:lnTo>
                    <a:pt x="1658" y="253"/>
                  </a:lnTo>
                  <a:lnTo>
                    <a:pt x="1656" y="251"/>
                  </a:lnTo>
                  <a:lnTo>
                    <a:pt x="1656" y="251"/>
                  </a:lnTo>
                  <a:lnTo>
                    <a:pt x="1658" y="248"/>
                  </a:lnTo>
                  <a:lnTo>
                    <a:pt x="1663" y="248"/>
                  </a:lnTo>
                  <a:lnTo>
                    <a:pt x="1668" y="248"/>
                  </a:lnTo>
                  <a:lnTo>
                    <a:pt x="1670" y="248"/>
                  </a:lnTo>
                  <a:lnTo>
                    <a:pt x="1670" y="248"/>
                  </a:lnTo>
                  <a:lnTo>
                    <a:pt x="1665" y="246"/>
                  </a:lnTo>
                  <a:lnTo>
                    <a:pt x="1663" y="246"/>
                  </a:lnTo>
                  <a:lnTo>
                    <a:pt x="1661" y="243"/>
                  </a:lnTo>
                  <a:lnTo>
                    <a:pt x="1658" y="243"/>
                  </a:lnTo>
                  <a:lnTo>
                    <a:pt x="1656" y="243"/>
                  </a:lnTo>
                  <a:lnTo>
                    <a:pt x="1654" y="243"/>
                  </a:lnTo>
                  <a:lnTo>
                    <a:pt x="1651" y="246"/>
                  </a:lnTo>
                  <a:lnTo>
                    <a:pt x="1649" y="243"/>
                  </a:lnTo>
                  <a:lnTo>
                    <a:pt x="1649" y="243"/>
                  </a:lnTo>
                  <a:lnTo>
                    <a:pt x="1646" y="243"/>
                  </a:lnTo>
                  <a:lnTo>
                    <a:pt x="1644" y="243"/>
                  </a:lnTo>
                  <a:lnTo>
                    <a:pt x="1637" y="241"/>
                  </a:lnTo>
                  <a:lnTo>
                    <a:pt x="1632" y="241"/>
                  </a:lnTo>
                  <a:lnTo>
                    <a:pt x="1630" y="241"/>
                  </a:lnTo>
                  <a:lnTo>
                    <a:pt x="1628" y="241"/>
                  </a:lnTo>
                  <a:lnTo>
                    <a:pt x="1628" y="243"/>
                  </a:lnTo>
                  <a:lnTo>
                    <a:pt x="1628" y="243"/>
                  </a:lnTo>
                  <a:lnTo>
                    <a:pt x="1628" y="243"/>
                  </a:lnTo>
                  <a:lnTo>
                    <a:pt x="1625" y="243"/>
                  </a:lnTo>
                  <a:lnTo>
                    <a:pt x="1623" y="246"/>
                  </a:lnTo>
                  <a:lnTo>
                    <a:pt x="1625" y="246"/>
                  </a:lnTo>
                  <a:lnTo>
                    <a:pt x="1625" y="246"/>
                  </a:lnTo>
                  <a:lnTo>
                    <a:pt x="1625" y="248"/>
                  </a:lnTo>
                  <a:lnTo>
                    <a:pt x="1623" y="248"/>
                  </a:lnTo>
                  <a:lnTo>
                    <a:pt x="1620" y="248"/>
                  </a:lnTo>
                  <a:lnTo>
                    <a:pt x="1620" y="246"/>
                  </a:lnTo>
                  <a:lnTo>
                    <a:pt x="1618" y="246"/>
                  </a:lnTo>
                  <a:lnTo>
                    <a:pt x="1613" y="246"/>
                  </a:lnTo>
                  <a:lnTo>
                    <a:pt x="1611" y="246"/>
                  </a:lnTo>
                  <a:lnTo>
                    <a:pt x="1611" y="248"/>
                  </a:lnTo>
                  <a:lnTo>
                    <a:pt x="1606" y="248"/>
                  </a:lnTo>
                  <a:lnTo>
                    <a:pt x="1592" y="246"/>
                  </a:lnTo>
                  <a:lnTo>
                    <a:pt x="1592" y="246"/>
                  </a:lnTo>
                  <a:lnTo>
                    <a:pt x="1592" y="248"/>
                  </a:lnTo>
                  <a:lnTo>
                    <a:pt x="1590" y="248"/>
                  </a:lnTo>
                  <a:lnTo>
                    <a:pt x="1587" y="248"/>
                  </a:lnTo>
                  <a:lnTo>
                    <a:pt x="1587" y="248"/>
                  </a:lnTo>
                  <a:lnTo>
                    <a:pt x="1585" y="248"/>
                  </a:lnTo>
                  <a:lnTo>
                    <a:pt x="1585" y="246"/>
                  </a:lnTo>
                  <a:lnTo>
                    <a:pt x="1583" y="246"/>
                  </a:lnTo>
                  <a:lnTo>
                    <a:pt x="1580" y="246"/>
                  </a:lnTo>
                  <a:lnTo>
                    <a:pt x="1578" y="246"/>
                  </a:lnTo>
                  <a:lnTo>
                    <a:pt x="1576" y="246"/>
                  </a:lnTo>
                  <a:lnTo>
                    <a:pt x="1571" y="246"/>
                  </a:lnTo>
                  <a:lnTo>
                    <a:pt x="1561" y="246"/>
                  </a:lnTo>
                  <a:lnTo>
                    <a:pt x="1550" y="246"/>
                  </a:lnTo>
                  <a:lnTo>
                    <a:pt x="1540" y="248"/>
                  </a:lnTo>
                  <a:lnTo>
                    <a:pt x="1538" y="251"/>
                  </a:lnTo>
                  <a:lnTo>
                    <a:pt x="1533" y="253"/>
                  </a:lnTo>
                  <a:lnTo>
                    <a:pt x="1531" y="255"/>
                  </a:lnTo>
                  <a:lnTo>
                    <a:pt x="1528" y="255"/>
                  </a:lnTo>
                  <a:lnTo>
                    <a:pt x="1517" y="260"/>
                  </a:lnTo>
                  <a:lnTo>
                    <a:pt x="1514" y="262"/>
                  </a:lnTo>
                  <a:lnTo>
                    <a:pt x="1514" y="265"/>
                  </a:lnTo>
                  <a:lnTo>
                    <a:pt x="1512" y="267"/>
                  </a:lnTo>
                  <a:lnTo>
                    <a:pt x="1509" y="267"/>
                  </a:lnTo>
                  <a:lnTo>
                    <a:pt x="1505" y="269"/>
                  </a:lnTo>
                  <a:lnTo>
                    <a:pt x="1505" y="269"/>
                  </a:lnTo>
                  <a:lnTo>
                    <a:pt x="1502" y="272"/>
                  </a:lnTo>
                  <a:lnTo>
                    <a:pt x="1498" y="274"/>
                  </a:lnTo>
                  <a:lnTo>
                    <a:pt x="1495" y="274"/>
                  </a:lnTo>
                  <a:lnTo>
                    <a:pt x="1493" y="277"/>
                  </a:lnTo>
                  <a:lnTo>
                    <a:pt x="1488" y="279"/>
                  </a:lnTo>
                  <a:lnTo>
                    <a:pt x="1486" y="281"/>
                  </a:lnTo>
                  <a:lnTo>
                    <a:pt x="1486" y="281"/>
                  </a:lnTo>
                  <a:lnTo>
                    <a:pt x="1486" y="281"/>
                  </a:lnTo>
                  <a:lnTo>
                    <a:pt x="1483" y="284"/>
                  </a:lnTo>
                  <a:lnTo>
                    <a:pt x="1481" y="284"/>
                  </a:lnTo>
                  <a:lnTo>
                    <a:pt x="1481" y="284"/>
                  </a:lnTo>
                  <a:lnTo>
                    <a:pt x="1481" y="286"/>
                  </a:lnTo>
                  <a:lnTo>
                    <a:pt x="1479" y="286"/>
                  </a:lnTo>
                  <a:lnTo>
                    <a:pt x="1476" y="288"/>
                  </a:lnTo>
                  <a:lnTo>
                    <a:pt x="1465" y="295"/>
                  </a:lnTo>
                  <a:lnTo>
                    <a:pt x="1462" y="295"/>
                  </a:lnTo>
                  <a:lnTo>
                    <a:pt x="1460" y="295"/>
                  </a:lnTo>
                  <a:lnTo>
                    <a:pt x="1457" y="298"/>
                  </a:lnTo>
                  <a:lnTo>
                    <a:pt x="1457" y="300"/>
                  </a:lnTo>
                  <a:lnTo>
                    <a:pt x="1453" y="303"/>
                  </a:lnTo>
                  <a:lnTo>
                    <a:pt x="1450" y="303"/>
                  </a:lnTo>
                  <a:lnTo>
                    <a:pt x="1443" y="305"/>
                  </a:lnTo>
                  <a:lnTo>
                    <a:pt x="1443" y="307"/>
                  </a:lnTo>
                  <a:lnTo>
                    <a:pt x="1443" y="307"/>
                  </a:lnTo>
                  <a:lnTo>
                    <a:pt x="1446" y="310"/>
                  </a:lnTo>
                  <a:lnTo>
                    <a:pt x="1450" y="310"/>
                  </a:lnTo>
                  <a:lnTo>
                    <a:pt x="1455" y="310"/>
                  </a:lnTo>
                  <a:lnTo>
                    <a:pt x="1460" y="310"/>
                  </a:lnTo>
                  <a:lnTo>
                    <a:pt x="1462" y="310"/>
                  </a:lnTo>
                  <a:lnTo>
                    <a:pt x="1465" y="312"/>
                  </a:lnTo>
                  <a:lnTo>
                    <a:pt x="1462" y="312"/>
                  </a:lnTo>
                  <a:lnTo>
                    <a:pt x="1465" y="314"/>
                  </a:lnTo>
                  <a:lnTo>
                    <a:pt x="1462" y="314"/>
                  </a:lnTo>
                  <a:lnTo>
                    <a:pt x="1462" y="317"/>
                  </a:lnTo>
                  <a:lnTo>
                    <a:pt x="1462" y="319"/>
                  </a:lnTo>
                  <a:lnTo>
                    <a:pt x="1462" y="321"/>
                  </a:lnTo>
                  <a:lnTo>
                    <a:pt x="1465" y="321"/>
                  </a:lnTo>
                  <a:lnTo>
                    <a:pt x="1465" y="319"/>
                  </a:lnTo>
                  <a:lnTo>
                    <a:pt x="1467" y="319"/>
                  </a:lnTo>
                  <a:lnTo>
                    <a:pt x="1469" y="319"/>
                  </a:lnTo>
                  <a:lnTo>
                    <a:pt x="1469" y="317"/>
                  </a:lnTo>
                  <a:lnTo>
                    <a:pt x="1467" y="317"/>
                  </a:lnTo>
                  <a:lnTo>
                    <a:pt x="1469" y="314"/>
                  </a:lnTo>
                  <a:lnTo>
                    <a:pt x="1472" y="314"/>
                  </a:lnTo>
                  <a:lnTo>
                    <a:pt x="1474" y="314"/>
                  </a:lnTo>
                  <a:lnTo>
                    <a:pt x="1474" y="314"/>
                  </a:lnTo>
                  <a:lnTo>
                    <a:pt x="1472" y="317"/>
                  </a:lnTo>
                  <a:lnTo>
                    <a:pt x="1472" y="317"/>
                  </a:lnTo>
                  <a:lnTo>
                    <a:pt x="1472" y="317"/>
                  </a:lnTo>
                  <a:lnTo>
                    <a:pt x="1474" y="319"/>
                  </a:lnTo>
                  <a:lnTo>
                    <a:pt x="1476" y="319"/>
                  </a:lnTo>
                  <a:lnTo>
                    <a:pt x="1474" y="321"/>
                  </a:lnTo>
                  <a:lnTo>
                    <a:pt x="1472" y="321"/>
                  </a:lnTo>
                  <a:lnTo>
                    <a:pt x="1469" y="324"/>
                  </a:lnTo>
                  <a:lnTo>
                    <a:pt x="1469" y="324"/>
                  </a:lnTo>
                  <a:lnTo>
                    <a:pt x="1474" y="324"/>
                  </a:lnTo>
                  <a:lnTo>
                    <a:pt x="1479" y="324"/>
                  </a:lnTo>
                  <a:lnTo>
                    <a:pt x="1481" y="321"/>
                  </a:lnTo>
                  <a:lnTo>
                    <a:pt x="1486" y="319"/>
                  </a:lnTo>
                  <a:lnTo>
                    <a:pt x="1488" y="319"/>
                  </a:lnTo>
                  <a:lnTo>
                    <a:pt x="1486" y="321"/>
                  </a:lnTo>
                  <a:lnTo>
                    <a:pt x="1483" y="324"/>
                  </a:lnTo>
                  <a:lnTo>
                    <a:pt x="1488" y="324"/>
                  </a:lnTo>
                  <a:lnTo>
                    <a:pt x="1488" y="321"/>
                  </a:lnTo>
                  <a:lnTo>
                    <a:pt x="1491" y="319"/>
                  </a:lnTo>
                  <a:lnTo>
                    <a:pt x="1491" y="317"/>
                  </a:lnTo>
                  <a:lnTo>
                    <a:pt x="1491" y="317"/>
                  </a:lnTo>
                  <a:lnTo>
                    <a:pt x="1491" y="314"/>
                  </a:lnTo>
                  <a:lnTo>
                    <a:pt x="1495" y="314"/>
                  </a:lnTo>
                  <a:lnTo>
                    <a:pt x="1498" y="314"/>
                  </a:lnTo>
                  <a:lnTo>
                    <a:pt x="1500" y="314"/>
                  </a:lnTo>
                  <a:lnTo>
                    <a:pt x="1502" y="314"/>
                  </a:lnTo>
                  <a:lnTo>
                    <a:pt x="1502" y="314"/>
                  </a:lnTo>
                  <a:lnTo>
                    <a:pt x="1505" y="314"/>
                  </a:lnTo>
                  <a:lnTo>
                    <a:pt x="1505" y="317"/>
                  </a:lnTo>
                  <a:lnTo>
                    <a:pt x="1507" y="317"/>
                  </a:lnTo>
                  <a:lnTo>
                    <a:pt x="1509" y="317"/>
                  </a:lnTo>
                  <a:lnTo>
                    <a:pt x="1509" y="319"/>
                  </a:lnTo>
                  <a:lnTo>
                    <a:pt x="1509" y="319"/>
                  </a:lnTo>
                  <a:lnTo>
                    <a:pt x="1512" y="321"/>
                  </a:lnTo>
                  <a:lnTo>
                    <a:pt x="1514" y="321"/>
                  </a:lnTo>
                  <a:lnTo>
                    <a:pt x="1517" y="324"/>
                  </a:lnTo>
                  <a:lnTo>
                    <a:pt x="1524" y="326"/>
                  </a:lnTo>
                  <a:lnTo>
                    <a:pt x="1526" y="326"/>
                  </a:lnTo>
                  <a:lnTo>
                    <a:pt x="1526" y="328"/>
                  </a:lnTo>
                  <a:lnTo>
                    <a:pt x="1524" y="331"/>
                  </a:lnTo>
                  <a:lnTo>
                    <a:pt x="1521" y="331"/>
                  </a:lnTo>
                  <a:lnTo>
                    <a:pt x="1517" y="328"/>
                  </a:lnTo>
                  <a:lnTo>
                    <a:pt x="1514" y="328"/>
                  </a:lnTo>
                  <a:lnTo>
                    <a:pt x="1514" y="328"/>
                  </a:lnTo>
                  <a:lnTo>
                    <a:pt x="1509" y="328"/>
                  </a:lnTo>
                  <a:lnTo>
                    <a:pt x="1507" y="328"/>
                  </a:lnTo>
                  <a:lnTo>
                    <a:pt x="1505" y="328"/>
                  </a:lnTo>
                  <a:lnTo>
                    <a:pt x="1507" y="328"/>
                  </a:lnTo>
                  <a:lnTo>
                    <a:pt x="1509" y="328"/>
                  </a:lnTo>
                  <a:lnTo>
                    <a:pt x="1514" y="331"/>
                  </a:lnTo>
                  <a:lnTo>
                    <a:pt x="1517" y="331"/>
                  </a:lnTo>
                  <a:lnTo>
                    <a:pt x="1519" y="331"/>
                  </a:lnTo>
                  <a:lnTo>
                    <a:pt x="1521" y="333"/>
                  </a:lnTo>
                  <a:lnTo>
                    <a:pt x="1524" y="333"/>
                  </a:lnTo>
                  <a:lnTo>
                    <a:pt x="1524" y="336"/>
                  </a:lnTo>
                  <a:lnTo>
                    <a:pt x="1521" y="338"/>
                  </a:lnTo>
                  <a:lnTo>
                    <a:pt x="1526" y="343"/>
                  </a:lnTo>
                  <a:lnTo>
                    <a:pt x="1524" y="343"/>
                  </a:lnTo>
                  <a:lnTo>
                    <a:pt x="1524" y="345"/>
                  </a:lnTo>
                  <a:lnTo>
                    <a:pt x="1524" y="347"/>
                  </a:lnTo>
                  <a:lnTo>
                    <a:pt x="1521" y="347"/>
                  </a:lnTo>
                  <a:lnTo>
                    <a:pt x="1521" y="350"/>
                  </a:lnTo>
                  <a:lnTo>
                    <a:pt x="1517" y="352"/>
                  </a:lnTo>
                  <a:lnTo>
                    <a:pt x="1517" y="352"/>
                  </a:lnTo>
                  <a:lnTo>
                    <a:pt x="1517" y="354"/>
                  </a:lnTo>
                  <a:lnTo>
                    <a:pt x="1517" y="354"/>
                  </a:lnTo>
                  <a:lnTo>
                    <a:pt x="1514" y="354"/>
                  </a:lnTo>
                  <a:lnTo>
                    <a:pt x="1514" y="357"/>
                  </a:lnTo>
                  <a:lnTo>
                    <a:pt x="1514" y="359"/>
                  </a:lnTo>
                  <a:lnTo>
                    <a:pt x="1512" y="362"/>
                  </a:lnTo>
                  <a:lnTo>
                    <a:pt x="1512" y="364"/>
                  </a:lnTo>
                  <a:lnTo>
                    <a:pt x="1514" y="369"/>
                  </a:lnTo>
                  <a:lnTo>
                    <a:pt x="1514" y="369"/>
                  </a:lnTo>
                  <a:lnTo>
                    <a:pt x="1517" y="371"/>
                  </a:lnTo>
                  <a:lnTo>
                    <a:pt x="1514" y="373"/>
                  </a:lnTo>
                  <a:lnTo>
                    <a:pt x="1514" y="378"/>
                  </a:lnTo>
                  <a:lnTo>
                    <a:pt x="1514" y="378"/>
                  </a:lnTo>
                  <a:lnTo>
                    <a:pt x="1512" y="383"/>
                  </a:lnTo>
                  <a:lnTo>
                    <a:pt x="1512" y="385"/>
                  </a:lnTo>
                  <a:lnTo>
                    <a:pt x="1512" y="385"/>
                  </a:lnTo>
                  <a:lnTo>
                    <a:pt x="1512" y="388"/>
                  </a:lnTo>
                  <a:lnTo>
                    <a:pt x="1509" y="392"/>
                  </a:lnTo>
                  <a:lnTo>
                    <a:pt x="1507" y="392"/>
                  </a:lnTo>
                  <a:lnTo>
                    <a:pt x="1507" y="395"/>
                  </a:lnTo>
                  <a:lnTo>
                    <a:pt x="1505" y="395"/>
                  </a:lnTo>
                  <a:lnTo>
                    <a:pt x="1502" y="397"/>
                  </a:lnTo>
                  <a:lnTo>
                    <a:pt x="1498" y="399"/>
                  </a:lnTo>
                  <a:lnTo>
                    <a:pt x="1495" y="404"/>
                  </a:lnTo>
                  <a:lnTo>
                    <a:pt x="1488" y="409"/>
                  </a:lnTo>
                  <a:lnTo>
                    <a:pt x="1488" y="411"/>
                  </a:lnTo>
                  <a:lnTo>
                    <a:pt x="1486" y="418"/>
                  </a:lnTo>
                  <a:lnTo>
                    <a:pt x="1481" y="423"/>
                  </a:lnTo>
                  <a:lnTo>
                    <a:pt x="1481" y="423"/>
                  </a:lnTo>
                  <a:lnTo>
                    <a:pt x="1479" y="425"/>
                  </a:lnTo>
                  <a:lnTo>
                    <a:pt x="1476" y="428"/>
                  </a:lnTo>
                  <a:lnTo>
                    <a:pt x="1465" y="437"/>
                  </a:lnTo>
                  <a:lnTo>
                    <a:pt x="1462" y="440"/>
                  </a:lnTo>
                  <a:lnTo>
                    <a:pt x="1460" y="440"/>
                  </a:lnTo>
                  <a:lnTo>
                    <a:pt x="1457" y="444"/>
                  </a:lnTo>
                  <a:lnTo>
                    <a:pt x="1453" y="447"/>
                  </a:lnTo>
                  <a:lnTo>
                    <a:pt x="1450" y="447"/>
                  </a:lnTo>
                  <a:lnTo>
                    <a:pt x="1450" y="449"/>
                  </a:lnTo>
                  <a:lnTo>
                    <a:pt x="1450" y="451"/>
                  </a:lnTo>
                  <a:lnTo>
                    <a:pt x="1446" y="454"/>
                  </a:lnTo>
                  <a:lnTo>
                    <a:pt x="1443" y="456"/>
                  </a:lnTo>
                  <a:lnTo>
                    <a:pt x="1441" y="458"/>
                  </a:lnTo>
                  <a:lnTo>
                    <a:pt x="1429" y="466"/>
                  </a:lnTo>
                  <a:lnTo>
                    <a:pt x="1427" y="468"/>
                  </a:lnTo>
                  <a:lnTo>
                    <a:pt x="1424" y="468"/>
                  </a:lnTo>
                  <a:lnTo>
                    <a:pt x="1422" y="468"/>
                  </a:lnTo>
                  <a:lnTo>
                    <a:pt x="1417" y="468"/>
                  </a:lnTo>
                  <a:lnTo>
                    <a:pt x="1415" y="468"/>
                  </a:lnTo>
                  <a:lnTo>
                    <a:pt x="1413" y="468"/>
                  </a:lnTo>
                  <a:lnTo>
                    <a:pt x="1413" y="468"/>
                  </a:lnTo>
                  <a:lnTo>
                    <a:pt x="1410" y="468"/>
                  </a:lnTo>
                  <a:lnTo>
                    <a:pt x="1406" y="466"/>
                  </a:lnTo>
                  <a:lnTo>
                    <a:pt x="1406" y="468"/>
                  </a:lnTo>
                  <a:lnTo>
                    <a:pt x="1403" y="466"/>
                  </a:lnTo>
                  <a:lnTo>
                    <a:pt x="1403" y="463"/>
                  </a:lnTo>
                  <a:lnTo>
                    <a:pt x="1406" y="463"/>
                  </a:lnTo>
                  <a:lnTo>
                    <a:pt x="1406" y="461"/>
                  </a:lnTo>
                  <a:lnTo>
                    <a:pt x="1403" y="461"/>
                  </a:lnTo>
                  <a:lnTo>
                    <a:pt x="1401" y="463"/>
                  </a:lnTo>
                  <a:lnTo>
                    <a:pt x="1398" y="463"/>
                  </a:lnTo>
                  <a:lnTo>
                    <a:pt x="1401" y="461"/>
                  </a:lnTo>
                  <a:lnTo>
                    <a:pt x="1398" y="461"/>
                  </a:lnTo>
                  <a:lnTo>
                    <a:pt x="1398" y="458"/>
                  </a:lnTo>
                  <a:lnTo>
                    <a:pt x="1396" y="463"/>
                  </a:lnTo>
                  <a:lnTo>
                    <a:pt x="1394" y="466"/>
                  </a:lnTo>
                  <a:lnTo>
                    <a:pt x="1391" y="468"/>
                  </a:lnTo>
                  <a:lnTo>
                    <a:pt x="1391" y="468"/>
                  </a:lnTo>
                  <a:lnTo>
                    <a:pt x="1389" y="470"/>
                  </a:lnTo>
                  <a:lnTo>
                    <a:pt x="1384" y="470"/>
                  </a:lnTo>
                  <a:lnTo>
                    <a:pt x="1382" y="470"/>
                  </a:lnTo>
                  <a:lnTo>
                    <a:pt x="1384" y="470"/>
                  </a:lnTo>
                  <a:lnTo>
                    <a:pt x="1384" y="473"/>
                  </a:lnTo>
                  <a:lnTo>
                    <a:pt x="1382" y="473"/>
                  </a:lnTo>
                  <a:lnTo>
                    <a:pt x="1382" y="473"/>
                  </a:lnTo>
                  <a:lnTo>
                    <a:pt x="1380" y="470"/>
                  </a:lnTo>
                  <a:lnTo>
                    <a:pt x="1380" y="468"/>
                  </a:lnTo>
                  <a:lnTo>
                    <a:pt x="1387" y="463"/>
                  </a:lnTo>
                  <a:lnTo>
                    <a:pt x="1389" y="461"/>
                  </a:lnTo>
                  <a:lnTo>
                    <a:pt x="1389" y="449"/>
                  </a:lnTo>
                  <a:lnTo>
                    <a:pt x="1389" y="444"/>
                  </a:lnTo>
                  <a:lnTo>
                    <a:pt x="1387" y="442"/>
                  </a:lnTo>
                  <a:lnTo>
                    <a:pt x="1394" y="437"/>
                  </a:lnTo>
                  <a:lnTo>
                    <a:pt x="1398" y="435"/>
                  </a:lnTo>
                  <a:lnTo>
                    <a:pt x="1410" y="437"/>
                  </a:lnTo>
                  <a:lnTo>
                    <a:pt x="1413" y="437"/>
                  </a:lnTo>
                  <a:lnTo>
                    <a:pt x="1415" y="437"/>
                  </a:lnTo>
                  <a:lnTo>
                    <a:pt x="1415" y="432"/>
                  </a:lnTo>
                  <a:lnTo>
                    <a:pt x="1420" y="430"/>
                  </a:lnTo>
                  <a:lnTo>
                    <a:pt x="1424" y="423"/>
                  </a:lnTo>
                  <a:lnTo>
                    <a:pt x="1424" y="416"/>
                  </a:lnTo>
                  <a:lnTo>
                    <a:pt x="1429" y="411"/>
                  </a:lnTo>
                  <a:lnTo>
                    <a:pt x="1429" y="406"/>
                  </a:lnTo>
                  <a:lnTo>
                    <a:pt x="1434" y="404"/>
                  </a:lnTo>
                  <a:lnTo>
                    <a:pt x="1436" y="404"/>
                  </a:lnTo>
                  <a:lnTo>
                    <a:pt x="1436" y="399"/>
                  </a:lnTo>
                  <a:lnTo>
                    <a:pt x="1436" y="397"/>
                  </a:lnTo>
                  <a:lnTo>
                    <a:pt x="1436" y="395"/>
                  </a:lnTo>
                  <a:lnTo>
                    <a:pt x="1436" y="392"/>
                  </a:lnTo>
                  <a:lnTo>
                    <a:pt x="1436" y="392"/>
                  </a:lnTo>
                  <a:lnTo>
                    <a:pt x="1429" y="392"/>
                  </a:lnTo>
                  <a:lnTo>
                    <a:pt x="1422" y="397"/>
                  </a:lnTo>
                  <a:lnTo>
                    <a:pt x="1417" y="397"/>
                  </a:lnTo>
                  <a:lnTo>
                    <a:pt x="1408" y="399"/>
                  </a:lnTo>
                  <a:lnTo>
                    <a:pt x="1401" y="402"/>
                  </a:lnTo>
                  <a:lnTo>
                    <a:pt x="1396" y="402"/>
                  </a:lnTo>
                  <a:lnTo>
                    <a:pt x="1391" y="402"/>
                  </a:lnTo>
                  <a:lnTo>
                    <a:pt x="1387" y="402"/>
                  </a:lnTo>
                  <a:lnTo>
                    <a:pt x="1387" y="399"/>
                  </a:lnTo>
                  <a:lnTo>
                    <a:pt x="1384" y="397"/>
                  </a:lnTo>
                  <a:lnTo>
                    <a:pt x="1382" y="395"/>
                  </a:lnTo>
                  <a:lnTo>
                    <a:pt x="1384" y="392"/>
                  </a:lnTo>
                  <a:lnTo>
                    <a:pt x="1382" y="390"/>
                  </a:lnTo>
                  <a:lnTo>
                    <a:pt x="1382" y="388"/>
                  </a:lnTo>
                  <a:lnTo>
                    <a:pt x="1382" y="388"/>
                  </a:lnTo>
                  <a:lnTo>
                    <a:pt x="1382" y="388"/>
                  </a:lnTo>
                  <a:lnTo>
                    <a:pt x="1380" y="385"/>
                  </a:lnTo>
                  <a:lnTo>
                    <a:pt x="1377" y="385"/>
                  </a:lnTo>
                  <a:lnTo>
                    <a:pt x="1372" y="385"/>
                  </a:lnTo>
                  <a:lnTo>
                    <a:pt x="1365" y="380"/>
                  </a:lnTo>
                  <a:lnTo>
                    <a:pt x="1361" y="378"/>
                  </a:lnTo>
                  <a:lnTo>
                    <a:pt x="1356" y="378"/>
                  </a:lnTo>
                  <a:lnTo>
                    <a:pt x="1354" y="376"/>
                  </a:lnTo>
                  <a:lnTo>
                    <a:pt x="1346" y="378"/>
                  </a:lnTo>
                  <a:lnTo>
                    <a:pt x="1342" y="378"/>
                  </a:lnTo>
                  <a:lnTo>
                    <a:pt x="1339" y="376"/>
                  </a:lnTo>
                  <a:lnTo>
                    <a:pt x="1339" y="373"/>
                  </a:lnTo>
                  <a:lnTo>
                    <a:pt x="1339" y="369"/>
                  </a:lnTo>
                  <a:lnTo>
                    <a:pt x="1337" y="369"/>
                  </a:lnTo>
                  <a:lnTo>
                    <a:pt x="1337" y="369"/>
                  </a:lnTo>
                  <a:lnTo>
                    <a:pt x="1337" y="366"/>
                  </a:lnTo>
                  <a:lnTo>
                    <a:pt x="1335" y="359"/>
                  </a:lnTo>
                  <a:lnTo>
                    <a:pt x="1330" y="352"/>
                  </a:lnTo>
                  <a:lnTo>
                    <a:pt x="1328" y="350"/>
                  </a:lnTo>
                  <a:lnTo>
                    <a:pt x="1325" y="347"/>
                  </a:lnTo>
                  <a:lnTo>
                    <a:pt x="1325" y="345"/>
                  </a:lnTo>
                  <a:lnTo>
                    <a:pt x="1325" y="343"/>
                  </a:lnTo>
                  <a:lnTo>
                    <a:pt x="1323" y="340"/>
                  </a:lnTo>
                  <a:lnTo>
                    <a:pt x="1323" y="340"/>
                  </a:lnTo>
                  <a:lnTo>
                    <a:pt x="1323" y="340"/>
                  </a:lnTo>
                  <a:lnTo>
                    <a:pt x="1320" y="338"/>
                  </a:lnTo>
                  <a:lnTo>
                    <a:pt x="1318" y="338"/>
                  </a:lnTo>
                  <a:lnTo>
                    <a:pt x="1318" y="336"/>
                  </a:lnTo>
                  <a:lnTo>
                    <a:pt x="1316" y="333"/>
                  </a:lnTo>
                  <a:lnTo>
                    <a:pt x="1313" y="331"/>
                  </a:lnTo>
                  <a:lnTo>
                    <a:pt x="1311" y="331"/>
                  </a:lnTo>
                  <a:lnTo>
                    <a:pt x="1306" y="331"/>
                  </a:lnTo>
                  <a:lnTo>
                    <a:pt x="1302" y="331"/>
                  </a:lnTo>
                  <a:lnTo>
                    <a:pt x="1297" y="331"/>
                  </a:lnTo>
                  <a:lnTo>
                    <a:pt x="1294" y="328"/>
                  </a:lnTo>
                  <a:lnTo>
                    <a:pt x="1292" y="326"/>
                  </a:lnTo>
                  <a:lnTo>
                    <a:pt x="1287" y="324"/>
                  </a:lnTo>
                  <a:lnTo>
                    <a:pt x="1283" y="324"/>
                  </a:lnTo>
                  <a:lnTo>
                    <a:pt x="1276" y="326"/>
                  </a:lnTo>
                  <a:lnTo>
                    <a:pt x="1269" y="326"/>
                  </a:lnTo>
                  <a:lnTo>
                    <a:pt x="1259" y="328"/>
                  </a:lnTo>
                  <a:lnTo>
                    <a:pt x="1250" y="328"/>
                  </a:lnTo>
                  <a:lnTo>
                    <a:pt x="1247" y="331"/>
                  </a:lnTo>
                  <a:lnTo>
                    <a:pt x="1245" y="333"/>
                  </a:lnTo>
                  <a:lnTo>
                    <a:pt x="1238" y="336"/>
                  </a:lnTo>
                  <a:lnTo>
                    <a:pt x="1238" y="338"/>
                  </a:lnTo>
                  <a:lnTo>
                    <a:pt x="1238" y="338"/>
                  </a:lnTo>
                  <a:lnTo>
                    <a:pt x="1243" y="338"/>
                  </a:lnTo>
                  <a:lnTo>
                    <a:pt x="1245" y="338"/>
                  </a:lnTo>
                  <a:lnTo>
                    <a:pt x="1247" y="338"/>
                  </a:lnTo>
                  <a:lnTo>
                    <a:pt x="1247" y="343"/>
                  </a:lnTo>
                  <a:lnTo>
                    <a:pt x="1247" y="345"/>
                  </a:lnTo>
                  <a:lnTo>
                    <a:pt x="1247" y="345"/>
                  </a:lnTo>
                  <a:lnTo>
                    <a:pt x="1243" y="350"/>
                  </a:lnTo>
                  <a:lnTo>
                    <a:pt x="1238" y="350"/>
                  </a:lnTo>
                  <a:lnTo>
                    <a:pt x="1235" y="352"/>
                  </a:lnTo>
                  <a:lnTo>
                    <a:pt x="1235" y="357"/>
                  </a:lnTo>
                  <a:lnTo>
                    <a:pt x="1233" y="362"/>
                  </a:lnTo>
                  <a:lnTo>
                    <a:pt x="1231" y="362"/>
                  </a:lnTo>
                  <a:lnTo>
                    <a:pt x="1228" y="364"/>
                  </a:lnTo>
                  <a:lnTo>
                    <a:pt x="1228" y="366"/>
                  </a:lnTo>
                  <a:lnTo>
                    <a:pt x="1228" y="369"/>
                  </a:lnTo>
                  <a:lnTo>
                    <a:pt x="1228" y="369"/>
                  </a:lnTo>
                  <a:lnTo>
                    <a:pt x="1217" y="376"/>
                  </a:lnTo>
                  <a:lnTo>
                    <a:pt x="1212" y="376"/>
                  </a:lnTo>
                  <a:lnTo>
                    <a:pt x="1209" y="376"/>
                  </a:lnTo>
                  <a:lnTo>
                    <a:pt x="1205" y="376"/>
                  </a:lnTo>
                  <a:lnTo>
                    <a:pt x="1195" y="373"/>
                  </a:lnTo>
                  <a:lnTo>
                    <a:pt x="1193" y="371"/>
                  </a:lnTo>
                  <a:lnTo>
                    <a:pt x="1191" y="371"/>
                  </a:lnTo>
                  <a:lnTo>
                    <a:pt x="1191" y="371"/>
                  </a:lnTo>
                  <a:lnTo>
                    <a:pt x="1188" y="371"/>
                  </a:lnTo>
                  <a:lnTo>
                    <a:pt x="1186" y="371"/>
                  </a:lnTo>
                  <a:lnTo>
                    <a:pt x="1181" y="373"/>
                  </a:lnTo>
                  <a:lnTo>
                    <a:pt x="1176" y="371"/>
                  </a:lnTo>
                  <a:lnTo>
                    <a:pt x="1172" y="369"/>
                  </a:lnTo>
                  <a:lnTo>
                    <a:pt x="1165" y="369"/>
                  </a:lnTo>
                  <a:lnTo>
                    <a:pt x="1160" y="369"/>
                  </a:lnTo>
                  <a:lnTo>
                    <a:pt x="1153" y="371"/>
                  </a:lnTo>
                  <a:lnTo>
                    <a:pt x="1143" y="376"/>
                  </a:lnTo>
                  <a:lnTo>
                    <a:pt x="1139" y="378"/>
                  </a:lnTo>
                  <a:lnTo>
                    <a:pt x="1129" y="378"/>
                  </a:lnTo>
                  <a:lnTo>
                    <a:pt x="1115" y="383"/>
                  </a:lnTo>
                  <a:lnTo>
                    <a:pt x="1110" y="380"/>
                  </a:lnTo>
                  <a:lnTo>
                    <a:pt x="1106" y="380"/>
                  </a:lnTo>
                  <a:lnTo>
                    <a:pt x="1101" y="380"/>
                  </a:lnTo>
                  <a:lnTo>
                    <a:pt x="1096" y="380"/>
                  </a:lnTo>
                  <a:lnTo>
                    <a:pt x="1087" y="378"/>
                  </a:lnTo>
                  <a:lnTo>
                    <a:pt x="1082" y="376"/>
                  </a:lnTo>
                  <a:lnTo>
                    <a:pt x="1077" y="373"/>
                  </a:lnTo>
                  <a:lnTo>
                    <a:pt x="1072" y="371"/>
                  </a:lnTo>
                  <a:lnTo>
                    <a:pt x="1068" y="371"/>
                  </a:lnTo>
                  <a:lnTo>
                    <a:pt x="1063" y="369"/>
                  </a:lnTo>
                  <a:lnTo>
                    <a:pt x="1061" y="369"/>
                  </a:lnTo>
                  <a:lnTo>
                    <a:pt x="1061" y="369"/>
                  </a:lnTo>
                  <a:lnTo>
                    <a:pt x="1058" y="366"/>
                  </a:lnTo>
                  <a:lnTo>
                    <a:pt x="1046" y="364"/>
                  </a:lnTo>
                  <a:lnTo>
                    <a:pt x="1039" y="362"/>
                  </a:lnTo>
                  <a:lnTo>
                    <a:pt x="1032" y="364"/>
                  </a:lnTo>
                  <a:lnTo>
                    <a:pt x="1025" y="366"/>
                  </a:lnTo>
                  <a:lnTo>
                    <a:pt x="1018" y="366"/>
                  </a:lnTo>
                  <a:lnTo>
                    <a:pt x="1011" y="366"/>
                  </a:lnTo>
                  <a:lnTo>
                    <a:pt x="1004" y="364"/>
                  </a:lnTo>
                  <a:lnTo>
                    <a:pt x="1002" y="362"/>
                  </a:lnTo>
                  <a:lnTo>
                    <a:pt x="999" y="362"/>
                  </a:lnTo>
                  <a:lnTo>
                    <a:pt x="999" y="357"/>
                  </a:lnTo>
                  <a:lnTo>
                    <a:pt x="999" y="352"/>
                  </a:lnTo>
                  <a:lnTo>
                    <a:pt x="997" y="350"/>
                  </a:lnTo>
                  <a:lnTo>
                    <a:pt x="992" y="350"/>
                  </a:lnTo>
                  <a:lnTo>
                    <a:pt x="987" y="350"/>
                  </a:lnTo>
                  <a:lnTo>
                    <a:pt x="980" y="347"/>
                  </a:lnTo>
                  <a:lnTo>
                    <a:pt x="978" y="345"/>
                  </a:lnTo>
                  <a:lnTo>
                    <a:pt x="969" y="345"/>
                  </a:lnTo>
                  <a:lnTo>
                    <a:pt x="966" y="343"/>
                  </a:lnTo>
                  <a:lnTo>
                    <a:pt x="961" y="343"/>
                  </a:lnTo>
                  <a:lnTo>
                    <a:pt x="957" y="343"/>
                  </a:lnTo>
                  <a:lnTo>
                    <a:pt x="954" y="345"/>
                  </a:lnTo>
                  <a:lnTo>
                    <a:pt x="950" y="347"/>
                  </a:lnTo>
                  <a:lnTo>
                    <a:pt x="947" y="350"/>
                  </a:lnTo>
                  <a:lnTo>
                    <a:pt x="943" y="352"/>
                  </a:lnTo>
                  <a:lnTo>
                    <a:pt x="943" y="354"/>
                  </a:lnTo>
                  <a:lnTo>
                    <a:pt x="943" y="357"/>
                  </a:lnTo>
                  <a:lnTo>
                    <a:pt x="945" y="359"/>
                  </a:lnTo>
                  <a:lnTo>
                    <a:pt x="945" y="362"/>
                  </a:lnTo>
                  <a:lnTo>
                    <a:pt x="943" y="364"/>
                  </a:lnTo>
                  <a:lnTo>
                    <a:pt x="943" y="366"/>
                  </a:lnTo>
                  <a:lnTo>
                    <a:pt x="945" y="369"/>
                  </a:lnTo>
                  <a:lnTo>
                    <a:pt x="945" y="369"/>
                  </a:lnTo>
                  <a:lnTo>
                    <a:pt x="943" y="371"/>
                  </a:lnTo>
                  <a:lnTo>
                    <a:pt x="933" y="371"/>
                  </a:lnTo>
                  <a:lnTo>
                    <a:pt x="921" y="371"/>
                  </a:lnTo>
                  <a:lnTo>
                    <a:pt x="919" y="371"/>
                  </a:lnTo>
                  <a:lnTo>
                    <a:pt x="907" y="371"/>
                  </a:lnTo>
                  <a:lnTo>
                    <a:pt x="902" y="371"/>
                  </a:lnTo>
                  <a:lnTo>
                    <a:pt x="902" y="369"/>
                  </a:lnTo>
                  <a:lnTo>
                    <a:pt x="893" y="364"/>
                  </a:lnTo>
                  <a:lnTo>
                    <a:pt x="891" y="364"/>
                  </a:lnTo>
                  <a:lnTo>
                    <a:pt x="883" y="364"/>
                  </a:lnTo>
                  <a:lnTo>
                    <a:pt x="881" y="366"/>
                  </a:lnTo>
                  <a:lnTo>
                    <a:pt x="876" y="364"/>
                  </a:lnTo>
                  <a:lnTo>
                    <a:pt x="874" y="364"/>
                  </a:lnTo>
                  <a:lnTo>
                    <a:pt x="867" y="362"/>
                  </a:lnTo>
                  <a:lnTo>
                    <a:pt x="862" y="362"/>
                  </a:lnTo>
                  <a:lnTo>
                    <a:pt x="855" y="364"/>
                  </a:lnTo>
                  <a:lnTo>
                    <a:pt x="846" y="366"/>
                  </a:lnTo>
                  <a:lnTo>
                    <a:pt x="839" y="369"/>
                  </a:lnTo>
                  <a:lnTo>
                    <a:pt x="834" y="371"/>
                  </a:lnTo>
                  <a:lnTo>
                    <a:pt x="829" y="373"/>
                  </a:lnTo>
                  <a:lnTo>
                    <a:pt x="824" y="376"/>
                  </a:lnTo>
                  <a:lnTo>
                    <a:pt x="820" y="378"/>
                  </a:lnTo>
                  <a:lnTo>
                    <a:pt x="815" y="378"/>
                  </a:lnTo>
                  <a:lnTo>
                    <a:pt x="810" y="380"/>
                  </a:lnTo>
                  <a:lnTo>
                    <a:pt x="808" y="385"/>
                  </a:lnTo>
                  <a:lnTo>
                    <a:pt x="808" y="385"/>
                  </a:lnTo>
                  <a:lnTo>
                    <a:pt x="808" y="385"/>
                  </a:lnTo>
                  <a:lnTo>
                    <a:pt x="803" y="388"/>
                  </a:lnTo>
                  <a:lnTo>
                    <a:pt x="798" y="385"/>
                  </a:lnTo>
                  <a:lnTo>
                    <a:pt x="798" y="385"/>
                  </a:lnTo>
                  <a:lnTo>
                    <a:pt x="801" y="383"/>
                  </a:lnTo>
                  <a:lnTo>
                    <a:pt x="798" y="380"/>
                  </a:lnTo>
                  <a:lnTo>
                    <a:pt x="798" y="380"/>
                  </a:lnTo>
                  <a:lnTo>
                    <a:pt x="796" y="378"/>
                  </a:lnTo>
                  <a:lnTo>
                    <a:pt x="794" y="376"/>
                  </a:lnTo>
                  <a:lnTo>
                    <a:pt x="794" y="376"/>
                  </a:lnTo>
                  <a:lnTo>
                    <a:pt x="794" y="373"/>
                  </a:lnTo>
                  <a:lnTo>
                    <a:pt x="789" y="376"/>
                  </a:lnTo>
                  <a:lnTo>
                    <a:pt x="789" y="376"/>
                  </a:lnTo>
                  <a:lnTo>
                    <a:pt x="787" y="378"/>
                  </a:lnTo>
                  <a:lnTo>
                    <a:pt x="784" y="378"/>
                  </a:lnTo>
                  <a:lnTo>
                    <a:pt x="784" y="378"/>
                  </a:lnTo>
                  <a:lnTo>
                    <a:pt x="782" y="376"/>
                  </a:lnTo>
                  <a:lnTo>
                    <a:pt x="780" y="376"/>
                  </a:lnTo>
                  <a:lnTo>
                    <a:pt x="775" y="376"/>
                  </a:lnTo>
                  <a:lnTo>
                    <a:pt x="775" y="376"/>
                  </a:lnTo>
                  <a:lnTo>
                    <a:pt x="772" y="373"/>
                  </a:lnTo>
                  <a:lnTo>
                    <a:pt x="770" y="371"/>
                  </a:lnTo>
                  <a:lnTo>
                    <a:pt x="770" y="371"/>
                  </a:lnTo>
                  <a:lnTo>
                    <a:pt x="770" y="371"/>
                  </a:lnTo>
                  <a:lnTo>
                    <a:pt x="768" y="369"/>
                  </a:lnTo>
                  <a:lnTo>
                    <a:pt x="763" y="366"/>
                  </a:lnTo>
                  <a:lnTo>
                    <a:pt x="761" y="366"/>
                  </a:lnTo>
                  <a:lnTo>
                    <a:pt x="761" y="366"/>
                  </a:lnTo>
                  <a:lnTo>
                    <a:pt x="761" y="364"/>
                  </a:lnTo>
                  <a:lnTo>
                    <a:pt x="761" y="364"/>
                  </a:lnTo>
                  <a:lnTo>
                    <a:pt x="761" y="362"/>
                  </a:lnTo>
                  <a:lnTo>
                    <a:pt x="758" y="362"/>
                  </a:lnTo>
                  <a:lnTo>
                    <a:pt x="756" y="359"/>
                  </a:lnTo>
                  <a:lnTo>
                    <a:pt x="754" y="359"/>
                  </a:lnTo>
                  <a:lnTo>
                    <a:pt x="754" y="359"/>
                  </a:lnTo>
                  <a:lnTo>
                    <a:pt x="751" y="357"/>
                  </a:lnTo>
                  <a:lnTo>
                    <a:pt x="746" y="357"/>
                  </a:lnTo>
                  <a:lnTo>
                    <a:pt x="746" y="357"/>
                  </a:lnTo>
                  <a:lnTo>
                    <a:pt x="744" y="359"/>
                  </a:lnTo>
                  <a:lnTo>
                    <a:pt x="742" y="359"/>
                  </a:lnTo>
                  <a:lnTo>
                    <a:pt x="742" y="359"/>
                  </a:lnTo>
                  <a:lnTo>
                    <a:pt x="739" y="359"/>
                  </a:lnTo>
                  <a:lnTo>
                    <a:pt x="739" y="362"/>
                  </a:lnTo>
                  <a:lnTo>
                    <a:pt x="735" y="362"/>
                  </a:lnTo>
                  <a:lnTo>
                    <a:pt x="732" y="362"/>
                  </a:lnTo>
                  <a:lnTo>
                    <a:pt x="730" y="359"/>
                  </a:lnTo>
                  <a:lnTo>
                    <a:pt x="723" y="362"/>
                  </a:lnTo>
                  <a:lnTo>
                    <a:pt x="723" y="359"/>
                  </a:lnTo>
                  <a:lnTo>
                    <a:pt x="720" y="359"/>
                  </a:lnTo>
                  <a:lnTo>
                    <a:pt x="720" y="357"/>
                  </a:lnTo>
                  <a:lnTo>
                    <a:pt x="720" y="357"/>
                  </a:lnTo>
                  <a:lnTo>
                    <a:pt x="718" y="354"/>
                  </a:lnTo>
                  <a:lnTo>
                    <a:pt x="716" y="354"/>
                  </a:lnTo>
                  <a:lnTo>
                    <a:pt x="713" y="354"/>
                  </a:lnTo>
                  <a:lnTo>
                    <a:pt x="711" y="354"/>
                  </a:lnTo>
                  <a:lnTo>
                    <a:pt x="709" y="357"/>
                  </a:lnTo>
                  <a:lnTo>
                    <a:pt x="709" y="357"/>
                  </a:lnTo>
                  <a:lnTo>
                    <a:pt x="709" y="359"/>
                  </a:lnTo>
                  <a:lnTo>
                    <a:pt x="706" y="359"/>
                  </a:lnTo>
                  <a:lnTo>
                    <a:pt x="676" y="326"/>
                  </a:lnTo>
                  <a:lnTo>
                    <a:pt x="659" y="317"/>
                  </a:lnTo>
                  <a:lnTo>
                    <a:pt x="657" y="317"/>
                  </a:lnTo>
                  <a:lnTo>
                    <a:pt x="657" y="317"/>
                  </a:lnTo>
                  <a:lnTo>
                    <a:pt x="657" y="314"/>
                  </a:lnTo>
                  <a:lnTo>
                    <a:pt x="659" y="314"/>
                  </a:lnTo>
                  <a:lnTo>
                    <a:pt x="661" y="314"/>
                  </a:lnTo>
                  <a:lnTo>
                    <a:pt x="661" y="314"/>
                  </a:lnTo>
                  <a:lnTo>
                    <a:pt x="661" y="312"/>
                  </a:lnTo>
                  <a:lnTo>
                    <a:pt x="661" y="312"/>
                  </a:lnTo>
                  <a:lnTo>
                    <a:pt x="657" y="312"/>
                  </a:lnTo>
                  <a:lnTo>
                    <a:pt x="654" y="312"/>
                  </a:lnTo>
                  <a:lnTo>
                    <a:pt x="652" y="314"/>
                  </a:lnTo>
                  <a:lnTo>
                    <a:pt x="650" y="314"/>
                  </a:lnTo>
                  <a:lnTo>
                    <a:pt x="647" y="314"/>
                  </a:lnTo>
                  <a:lnTo>
                    <a:pt x="645" y="314"/>
                  </a:lnTo>
                  <a:lnTo>
                    <a:pt x="643" y="314"/>
                  </a:lnTo>
                  <a:lnTo>
                    <a:pt x="643" y="317"/>
                  </a:lnTo>
                  <a:lnTo>
                    <a:pt x="638" y="319"/>
                  </a:lnTo>
                  <a:lnTo>
                    <a:pt x="635" y="319"/>
                  </a:lnTo>
                  <a:lnTo>
                    <a:pt x="633" y="321"/>
                  </a:lnTo>
                  <a:lnTo>
                    <a:pt x="631" y="321"/>
                  </a:lnTo>
                  <a:lnTo>
                    <a:pt x="628" y="321"/>
                  </a:lnTo>
                  <a:lnTo>
                    <a:pt x="631" y="324"/>
                  </a:lnTo>
                  <a:lnTo>
                    <a:pt x="628" y="324"/>
                  </a:lnTo>
                  <a:lnTo>
                    <a:pt x="626" y="321"/>
                  </a:lnTo>
                  <a:lnTo>
                    <a:pt x="624" y="321"/>
                  </a:lnTo>
                  <a:lnTo>
                    <a:pt x="624" y="321"/>
                  </a:lnTo>
                  <a:lnTo>
                    <a:pt x="619" y="324"/>
                  </a:lnTo>
                  <a:lnTo>
                    <a:pt x="617" y="324"/>
                  </a:lnTo>
                  <a:lnTo>
                    <a:pt x="617" y="324"/>
                  </a:lnTo>
                  <a:lnTo>
                    <a:pt x="614" y="324"/>
                  </a:lnTo>
                  <a:lnTo>
                    <a:pt x="614" y="321"/>
                  </a:lnTo>
                  <a:lnTo>
                    <a:pt x="614" y="321"/>
                  </a:lnTo>
                  <a:lnTo>
                    <a:pt x="617" y="319"/>
                  </a:lnTo>
                  <a:lnTo>
                    <a:pt x="619" y="319"/>
                  </a:lnTo>
                  <a:lnTo>
                    <a:pt x="619" y="319"/>
                  </a:lnTo>
                  <a:lnTo>
                    <a:pt x="619" y="317"/>
                  </a:lnTo>
                  <a:lnTo>
                    <a:pt x="619" y="317"/>
                  </a:lnTo>
                  <a:lnTo>
                    <a:pt x="617" y="317"/>
                  </a:lnTo>
                  <a:lnTo>
                    <a:pt x="617" y="317"/>
                  </a:lnTo>
                  <a:lnTo>
                    <a:pt x="614" y="317"/>
                  </a:lnTo>
                  <a:lnTo>
                    <a:pt x="612" y="317"/>
                  </a:lnTo>
                  <a:lnTo>
                    <a:pt x="612" y="317"/>
                  </a:lnTo>
                  <a:lnTo>
                    <a:pt x="609" y="317"/>
                  </a:lnTo>
                  <a:lnTo>
                    <a:pt x="605" y="314"/>
                  </a:lnTo>
                  <a:lnTo>
                    <a:pt x="605" y="317"/>
                  </a:lnTo>
                  <a:lnTo>
                    <a:pt x="605" y="317"/>
                  </a:lnTo>
                  <a:lnTo>
                    <a:pt x="605" y="317"/>
                  </a:lnTo>
                  <a:lnTo>
                    <a:pt x="602" y="317"/>
                  </a:lnTo>
                  <a:lnTo>
                    <a:pt x="602" y="317"/>
                  </a:lnTo>
                  <a:lnTo>
                    <a:pt x="602" y="314"/>
                  </a:lnTo>
                  <a:lnTo>
                    <a:pt x="602" y="314"/>
                  </a:lnTo>
                  <a:lnTo>
                    <a:pt x="600" y="314"/>
                  </a:lnTo>
                  <a:lnTo>
                    <a:pt x="600" y="312"/>
                  </a:lnTo>
                  <a:lnTo>
                    <a:pt x="598" y="312"/>
                  </a:lnTo>
                  <a:lnTo>
                    <a:pt x="598" y="314"/>
                  </a:lnTo>
                  <a:lnTo>
                    <a:pt x="598" y="314"/>
                  </a:lnTo>
                  <a:lnTo>
                    <a:pt x="595" y="314"/>
                  </a:lnTo>
                  <a:lnTo>
                    <a:pt x="593" y="314"/>
                  </a:lnTo>
                  <a:lnTo>
                    <a:pt x="593" y="314"/>
                  </a:lnTo>
                  <a:lnTo>
                    <a:pt x="591" y="314"/>
                  </a:lnTo>
                  <a:lnTo>
                    <a:pt x="591" y="314"/>
                  </a:lnTo>
                  <a:lnTo>
                    <a:pt x="586" y="314"/>
                  </a:lnTo>
                  <a:lnTo>
                    <a:pt x="586" y="314"/>
                  </a:lnTo>
                  <a:lnTo>
                    <a:pt x="583" y="312"/>
                  </a:lnTo>
                  <a:lnTo>
                    <a:pt x="586" y="312"/>
                  </a:lnTo>
                  <a:lnTo>
                    <a:pt x="586" y="312"/>
                  </a:lnTo>
                  <a:lnTo>
                    <a:pt x="586" y="310"/>
                  </a:lnTo>
                  <a:lnTo>
                    <a:pt x="588" y="307"/>
                  </a:lnTo>
                  <a:lnTo>
                    <a:pt x="583" y="307"/>
                  </a:lnTo>
                  <a:lnTo>
                    <a:pt x="583" y="305"/>
                  </a:lnTo>
                  <a:lnTo>
                    <a:pt x="583" y="305"/>
                  </a:lnTo>
                  <a:lnTo>
                    <a:pt x="583" y="303"/>
                  </a:lnTo>
                  <a:lnTo>
                    <a:pt x="583" y="300"/>
                  </a:lnTo>
                  <a:lnTo>
                    <a:pt x="581" y="300"/>
                  </a:lnTo>
                  <a:lnTo>
                    <a:pt x="579" y="300"/>
                  </a:lnTo>
                  <a:lnTo>
                    <a:pt x="576" y="300"/>
                  </a:lnTo>
                  <a:lnTo>
                    <a:pt x="574" y="300"/>
                  </a:lnTo>
                  <a:lnTo>
                    <a:pt x="572" y="303"/>
                  </a:lnTo>
                  <a:lnTo>
                    <a:pt x="569" y="300"/>
                  </a:lnTo>
                  <a:lnTo>
                    <a:pt x="567" y="300"/>
                  </a:lnTo>
                  <a:lnTo>
                    <a:pt x="567" y="298"/>
                  </a:lnTo>
                  <a:lnTo>
                    <a:pt x="565" y="300"/>
                  </a:lnTo>
                  <a:lnTo>
                    <a:pt x="562" y="298"/>
                  </a:lnTo>
                  <a:lnTo>
                    <a:pt x="560" y="298"/>
                  </a:lnTo>
                  <a:lnTo>
                    <a:pt x="557" y="298"/>
                  </a:lnTo>
                  <a:lnTo>
                    <a:pt x="557" y="298"/>
                  </a:lnTo>
                  <a:lnTo>
                    <a:pt x="555" y="300"/>
                  </a:lnTo>
                  <a:lnTo>
                    <a:pt x="553" y="300"/>
                  </a:lnTo>
                  <a:lnTo>
                    <a:pt x="553" y="300"/>
                  </a:lnTo>
                  <a:lnTo>
                    <a:pt x="550" y="300"/>
                  </a:lnTo>
                  <a:lnTo>
                    <a:pt x="548" y="300"/>
                  </a:lnTo>
                  <a:lnTo>
                    <a:pt x="548" y="300"/>
                  </a:lnTo>
                  <a:lnTo>
                    <a:pt x="546" y="303"/>
                  </a:lnTo>
                  <a:lnTo>
                    <a:pt x="548" y="303"/>
                  </a:lnTo>
                  <a:lnTo>
                    <a:pt x="546" y="305"/>
                  </a:lnTo>
                  <a:lnTo>
                    <a:pt x="543" y="305"/>
                  </a:lnTo>
                  <a:lnTo>
                    <a:pt x="541" y="305"/>
                  </a:lnTo>
                  <a:lnTo>
                    <a:pt x="541" y="305"/>
                  </a:lnTo>
                  <a:lnTo>
                    <a:pt x="534" y="307"/>
                  </a:lnTo>
                  <a:lnTo>
                    <a:pt x="527" y="307"/>
                  </a:lnTo>
                  <a:lnTo>
                    <a:pt x="517" y="307"/>
                  </a:lnTo>
                  <a:lnTo>
                    <a:pt x="517" y="307"/>
                  </a:lnTo>
                  <a:lnTo>
                    <a:pt x="513" y="310"/>
                  </a:lnTo>
                  <a:lnTo>
                    <a:pt x="510" y="307"/>
                  </a:lnTo>
                  <a:lnTo>
                    <a:pt x="508" y="307"/>
                  </a:lnTo>
                  <a:lnTo>
                    <a:pt x="505" y="310"/>
                  </a:lnTo>
                  <a:lnTo>
                    <a:pt x="505" y="310"/>
                  </a:lnTo>
                  <a:lnTo>
                    <a:pt x="505" y="312"/>
                  </a:lnTo>
                  <a:lnTo>
                    <a:pt x="505" y="312"/>
                  </a:lnTo>
                  <a:lnTo>
                    <a:pt x="503" y="312"/>
                  </a:lnTo>
                  <a:lnTo>
                    <a:pt x="501" y="312"/>
                  </a:lnTo>
                  <a:lnTo>
                    <a:pt x="498" y="312"/>
                  </a:lnTo>
                  <a:lnTo>
                    <a:pt x="496" y="312"/>
                  </a:lnTo>
                  <a:lnTo>
                    <a:pt x="496" y="312"/>
                  </a:lnTo>
                  <a:lnTo>
                    <a:pt x="491" y="314"/>
                  </a:lnTo>
                  <a:lnTo>
                    <a:pt x="491" y="314"/>
                  </a:lnTo>
                  <a:lnTo>
                    <a:pt x="489" y="314"/>
                  </a:lnTo>
                  <a:lnTo>
                    <a:pt x="487" y="314"/>
                  </a:lnTo>
                  <a:lnTo>
                    <a:pt x="484" y="314"/>
                  </a:lnTo>
                  <a:lnTo>
                    <a:pt x="482" y="314"/>
                  </a:lnTo>
                  <a:lnTo>
                    <a:pt x="480" y="314"/>
                  </a:lnTo>
                  <a:lnTo>
                    <a:pt x="480" y="317"/>
                  </a:lnTo>
                  <a:lnTo>
                    <a:pt x="475" y="317"/>
                  </a:lnTo>
                  <a:lnTo>
                    <a:pt x="472" y="317"/>
                  </a:lnTo>
                  <a:lnTo>
                    <a:pt x="470" y="319"/>
                  </a:lnTo>
                  <a:lnTo>
                    <a:pt x="470" y="317"/>
                  </a:lnTo>
                  <a:lnTo>
                    <a:pt x="463" y="317"/>
                  </a:lnTo>
                  <a:lnTo>
                    <a:pt x="461" y="317"/>
                  </a:lnTo>
                  <a:lnTo>
                    <a:pt x="461" y="317"/>
                  </a:lnTo>
                  <a:lnTo>
                    <a:pt x="458" y="317"/>
                  </a:lnTo>
                  <a:lnTo>
                    <a:pt x="456" y="317"/>
                  </a:lnTo>
                  <a:lnTo>
                    <a:pt x="454" y="317"/>
                  </a:lnTo>
                  <a:lnTo>
                    <a:pt x="454" y="317"/>
                  </a:lnTo>
                  <a:lnTo>
                    <a:pt x="449" y="317"/>
                  </a:lnTo>
                  <a:lnTo>
                    <a:pt x="451" y="319"/>
                  </a:lnTo>
                  <a:lnTo>
                    <a:pt x="451" y="319"/>
                  </a:lnTo>
                  <a:lnTo>
                    <a:pt x="451" y="321"/>
                  </a:lnTo>
                  <a:lnTo>
                    <a:pt x="451" y="321"/>
                  </a:lnTo>
                  <a:lnTo>
                    <a:pt x="454" y="321"/>
                  </a:lnTo>
                  <a:lnTo>
                    <a:pt x="456" y="321"/>
                  </a:lnTo>
                  <a:lnTo>
                    <a:pt x="458" y="324"/>
                  </a:lnTo>
                  <a:lnTo>
                    <a:pt x="456" y="324"/>
                  </a:lnTo>
                  <a:lnTo>
                    <a:pt x="454" y="324"/>
                  </a:lnTo>
                  <a:lnTo>
                    <a:pt x="454" y="324"/>
                  </a:lnTo>
                  <a:lnTo>
                    <a:pt x="451" y="326"/>
                  </a:lnTo>
                  <a:lnTo>
                    <a:pt x="454" y="326"/>
                  </a:lnTo>
                  <a:lnTo>
                    <a:pt x="461" y="326"/>
                  </a:lnTo>
                  <a:lnTo>
                    <a:pt x="465" y="328"/>
                  </a:lnTo>
                  <a:lnTo>
                    <a:pt x="465" y="328"/>
                  </a:lnTo>
                  <a:lnTo>
                    <a:pt x="465" y="331"/>
                  </a:lnTo>
                  <a:lnTo>
                    <a:pt x="463" y="331"/>
                  </a:lnTo>
                  <a:lnTo>
                    <a:pt x="458" y="331"/>
                  </a:lnTo>
                  <a:lnTo>
                    <a:pt x="456" y="331"/>
                  </a:lnTo>
                  <a:lnTo>
                    <a:pt x="456" y="331"/>
                  </a:lnTo>
                  <a:lnTo>
                    <a:pt x="454" y="331"/>
                  </a:lnTo>
                  <a:lnTo>
                    <a:pt x="451" y="331"/>
                  </a:lnTo>
                  <a:lnTo>
                    <a:pt x="449" y="331"/>
                  </a:lnTo>
                  <a:lnTo>
                    <a:pt x="449" y="333"/>
                  </a:lnTo>
                  <a:lnTo>
                    <a:pt x="446" y="333"/>
                  </a:lnTo>
                  <a:lnTo>
                    <a:pt x="446" y="333"/>
                  </a:lnTo>
                  <a:lnTo>
                    <a:pt x="451" y="338"/>
                  </a:lnTo>
                  <a:lnTo>
                    <a:pt x="449" y="338"/>
                  </a:lnTo>
                  <a:lnTo>
                    <a:pt x="449" y="340"/>
                  </a:lnTo>
                  <a:lnTo>
                    <a:pt x="446" y="340"/>
                  </a:lnTo>
                  <a:lnTo>
                    <a:pt x="442" y="343"/>
                  </a:lnTo>
                  <a:lnTo>
                    <a:pt x="439" y="343"/>
                  </a:lnTo>
                  <a:lnTo>
                    <a:pt x="437" y="345"/>
                  </a:lnTo>
                  <a:lnTo>
                    <a:pt x="437" y="345"/>
                  </a:lnTo>
                  <a:lnTo>
                    <a:pt x="442" y="345"/>
                  </a:lnTo>
                  <a:lnTo>
                    <a:pt x="442" y="347"/>
                  </a:lnTo>
                  <a:lnTo>
                    <a:pt x="442" y="347"/>
                  </a:lnTo>
                  <a:lnTo>
                    <a:pt x="444" y="347"/>
                  </a:lnTo>
                  <a:lnTo>
                    <a:pt x="446" y="350"/>
                  </a:lnTo>
                  <a:lnTo>
                    <a:pt x="449" y="350"/>
                  </a:lnTo>
                  <a:lnTo>
                    <a:pt x="449" y="350"/>
                  </a:lnTo>
                  <a:lnTo>
                    <a:pt x="454" y="352"/>
                  </a:lnTo>
                  <a:lnTo>
                    <a:pt x="456" y="352"/>
                  </a:lnTo>
                  <a:lnTo>
                    <a:pt x="458" y="352"/>
                  </a:lnTo>
                  <a:lnTo>
                    <a:pt x="458" y="352"/>
                  </a:lnTo>
                  <a:lnTo>
                    <a:pt x="458" y="354"/>
                  </a:lnTo>
                  <a:lnTo>
                    <a:pt x="456" y="359"/>
                  </a:lnTo>
                  <a:lnTo>
                    <a:pt x="451" y="362"/>
                  </a:lnTo>
                  <a:lnTo>
                    <a:pt x="449" y="362"/>
                  </a:lnTo>
                  <a:lnTo>
                    <a:pt x="446" y="362"/>
                  </a:lnTo>
                  <a:lnTo>
                    <a:pt x="442" y="362"/>
                  </a:lnTo>
                  <a:lnTo>
                    <a:pt x="439" y="359"/>
                  </a:lnTo>
                  <a:lnTo>
                    <a:pt x="437" y="359"/>
                  </a:lnTo>
                  <a:lnTo>
                    <a:pt x="437" y="359"/>
                  </a:lnTo>
                  <a:lnTo>
                    <a:pt x="435" y="362"/>
                  </a:lnTo>
                  <a:lnTo>
                    <a:pt x="432" y="364"/>
                  </a:lnTo>
                  <a:lnTo>
                    <a:pt x="430" y="364"/>
                  </a:lnTo>
                  <a:lnTo>
                    <a:pt x="428" y="362"/>
                  </a:lnTo>
                  <a:lnTo>
                    <a:pt x="428" y="362"/>
                  </a:lnTo>
                  <a:lnTo>
                    <a:pt x="425" y="362"/>
                  </a:lnTo>
                  <a:lnTo>
                    <a:pt x="420" y="362"/>
                  </a:lnTo>
                  <a:lnTo>
                    <a:pt x="420" y="362"/>
                  </a:lnTo>
                  <a:lnTo>
                    <a:pt x="418" y="359"/>
                  </a:lnTo>
                  <a:lnTo>
                    <a:pt x="418" y="357"/>
                  </a:lnTo>
                  <a:lnTo>
                    <a:pt x="416" y="357"/>
                  </a:lnTo>
                  <a:lnTo>
                    <a:pt x="413" y="354"/>
                  </a:lnTo>
                  <a:lnTo>
                    <a:pt x="411" y="357"/>
                  </a:lnTo>
                  <a:lnTo>
                    <a:pt x="406" y="357"/>
                  </a:lnTo>
                  <a:lnTo>
                    <a:pt x="406" y="357"/>
                  </a:lnTo>
                  <a:lnTo>
                    <a:pt x="404" y="359"/>
                  </a:lnTo>
                  <a:lnTo>
                    <a:pt x="399" y="357"/>
                  </a:lnTo>
                  <a:lnTo>
                    <a:pt x="399" y="357"/>
                  </a:lnTo>
                  <a:lnTo>
                    <a:pt x="397" y="357"/>
                  </a:lnTo>
                  <a:lnTo>
                    <a:pt x="394" y="357"/>
                  </a:lnTo>
                  <a:lnTo>
                    <a:pt x="392" y="357"/>
                  </a:lnTo>
                  <a:lnTo>
                    <a:pt x="392" y="357"/>
                  </a:lnTo>
                  <a:lnTo>
                    <a:pt x="390" y="357"/>
                  </a:lnTo>
                  <a:lnTo>
                    <a:pt x="390" y="357"/>
                  </a:lnTo>
                  <a:lnTo>
                    <a:pt x="387" y="359"/>
                  </a:lnTo>
                  <a:lnTo>
                    <a:pt x="385" y="359"/>
                  </a:lnTo>
                  <a:lnTo>
                    <a:pt x="385" y="359"/>
                  </a:lnTo>
                  <a:lnTo>
                    <a:pt x="380" y="362"/>
                  </a:lnTo>
                  <a:lnTo>
                    <a:pt x="378" y="362"/>
                  </a:lnTo>
                  <a:lnTo>
                    <a:pt x="376" y="362"/>
                  </a:lnTo>
                  <a:lnTo>
                    <a:pt x="371" y="362"/>
                  </a:lnTo>
                  <a:lnTo>
                    <a:pt x="371" y="359"/>
                  </a:lnTo>
                  <a:lnTo>
                    <a:pt x="368" y="359"/>
                  </a:lnTo>
                  <a:lnTo>
                    <a:pt x="368" y="357"/>
                  </a:lnTo>
                  <a:lnTo>
                    <a:pt x="368" y="357"/>
                  </a:lnTo>
                  <a:lnTo>
                    <a:pt x="366" y="357"/>
                  </a:lnTo>
                  <a:lnTo>
                    <a:pt x="364" y="357"/>
                  </a:lnTo>
                  <a:lnTo>
                    <a:pt x="366" y="359"/>
                  </a:lnTo>
                  <a:lnTo>
                    <a:pt x="366" y="359"/>
                  </a:lnTo>
                  <a:lnTo>
                    <a:pt x="366" y="362"/>
                  </a:lnTo>
                  <a:lnTo>
                    <a:pt x="366" y="362"/>
                  </a:lnTo>
                  <a:lnTo>
                    <a:pt x="364" y="364"/>
                  </a:lnTo>
                  <a:lnTo>
                    <a:pt x="361" y="362"/>
                  </a:lnTo>
                  <a:lnTo>
                    <a:pt x="361" y="362"/>
                  </a:lnTo>
                  <a:lnTo>
                    <a:pt x="361" y="359"/>
                  </a:lnTo>
                  <a:lnTo>
                    <a:pt x="359" y="357"/>
                  </a:lnTo>
                  <a:lnTo>
                    <a:pt x="359" y="357"/>
                  </a:lnTo>
                  <a:lnTo>
                    <a:pt x="357" y="354"/>
                  </a:lnTo>
                  <a:lnTo>
                    <a:pt x="352" y="354"/>
                  </a:lnTo>
                  <a:lnTo>
                    <a:pt x="352" y="352"/>
                  </a:lnTo>
                  <a:lnTo>
                    <a:pt x="350" y="350"/>
                  </a:lnTo>
                  <a:lnTo>
                    <a:pt x="347" y="350"/>
                  </a:lnTo>
                  <a:lnTo>
                    <a:pt x="347" y="350"/>
                  </a:lnTo>
                  <a:lnTo>
                    <a:pt x="342" y="350"/>
                  </a:lnTo>
                  <a:lnTo>
                    <a:pt x="340" y="350"/>
                  </a:lnTo>
                  <a:lnTo>
                    <a:pt x="338" y="350"/>
                  </a:lnTo>
                  <a:lnTo>
                    <a:pt x="338" y="350"/>
                  </a:lnTo>
                  <a:lnTo>
                    <a:pt x="335" y="350"/>
                  </a:lnTo>
                  <a:lnTo>
                    <a:pt x="333" y="347"/>
                  </a:lnTo>
                  <a:lnTo>
                    <a:pt x="333" y="347"/>
                  </a:lnTo>
                  <a:lnTo>
                    <a:pt x="331" y="347"/>
                  </a:lnTo>
                  <a:lnTo>
                    <a:pt x="328" y="347"/>
                  </a:lnTo>
                  <a:lnTo>
                    <a:pt x="328" y="347"/>
                  </a:lnTo>
                  <a:lnTo>
                    <a:pt x="326" y="350"/>
                  </a:lnTo>
                  <a:lnTo>
                    <a:pt x="326" y="350"/>
                  </a:lnTo>
                  <a:lnTo>
                    <a:pt x="324" y="350"/>
                  </a:lnTo>
                  <a:lnTo>
                    <a:pt x="321" y="350"/>
                  </a:lnTo>
                  <a:lnTo>
                    <a:pt x="319" y="350"/>
                  </a:lnTo>
                  <a:lnTo>
                    <a:pt x="319" y="347"/>
                  </a:lnTo>
                  <a:lnTo>
                    <a:pt x="314" y="347"/>
                  </a:lnTo>
                  <a:lnTo>
                    <a:pt x="312" y="347"/>
                  </a:lnTo>
                  <a:lnTo>
                    <a:pt x="309" y="350"/>
                  </a:lnTo>
                  <a:lnTo>
                    <a:pt x="309" y="350"/>
                  </a:lnTo>
                  <a:lnTo>
                    <a:pt x="309" y="352"/>
                  </a:lnTo>
                  <a:lnTo>
                    <a:pt x="307" y="352"/>
                  </a:lnTo>
                  <a:lnTo>
                    <a:pt x="305" y="352"/>
                  </a:lnTo>
                  <a:lnTo>
                    <a:pt x="302" y="354"/>
                  </a:lnTo>
                  <a:lnTo>
                    <a:pt x="302" y="354"/>
                  </a:lnTo>
                  <a:lnTo>
                    <a:pt x="300" y="354"/>
                  </a:lnTo>
                  <a:lnTo>
                    <a:pt x="298" y="354"/>
                  </a:lnTo>
                  <a:lnTo>
                    <a:pt x="298" y="354"/>
                  </a:lnTo>
                  <a:lnTo>
                    <a:pt x="295" y="354"/>
                  </a:lnTo>
                  <a:lnTo>
                    <a:pt x="295" y="357"/>
                  </a:lnTo>
                  <a:lnTo>
                    <a:pt x="295" y="357"/>
                  </a:lnTo>
                  <a:lnTo>
                    <a:pt x="293" y="359"/>
                  </a:lnTo>
                  <a:lnTo>
                    <a:pt x="293" y="359"/>
                  </a:lnTo>
                  <a:lnTo>
                    <a:pt x="288" y="362"/>
                  </a:lnTo>
                  <a:lnTo>
                    <a:pt x="286" y="362"/>
                  </a:lnTo>
                  <a:lnTo>
                    <a:pt x="283" y="362"/>
                  </a:lnTo>
                  <a:lnTo>
                    <a:pt x="286" y="364"/>
                  </a:lnTo>
                  <a:lnTo>
                    <a:pt x="286" y="369"/>
                  </a:lnTo>
                  <a:lnTo>
                    <a:pt x="286" y="369"/>
                  </a:lnTo>
                  <a:lnTo>
                    <a:pt x="288" y="371"/>
                  </a:lnTo>
                  <a:lnTo>
                    <a:pt x="281" y="373"/>
                  </a:lnTo>
                  <a:lnTo>
                    <a:pt x="279" y="373"/>
                  </a:lnTo>
                  <a:lnTo>
                    <a:pt x="274" y="366"/>
                  </a:lnTo>
                  <a:lnTo>
                    <a:pt x="272" y="366"/>
                  </a:lnTo>
                  <a:lnTo>
                    <a:pt x="272" y="364"/>
                  </a:lnTo>
                  <a:lnTo>
                    <a:pt x="269" y="364"/>
                  </a:lnTo>
                  <a:lnTo>
                    <a:pt x="269" y="364"/>
                  </a:lnTo>
                  <a:lnTo>
                    <a:pt x="267" y="366"/>
                  </a:lnTo>
                  <a:lnTo>
                    <a:pt x="267" y="366"/>
                  </a:lnTo>
                  <a:lnTo>
                    <a:pt x="267" y="369"/>
                  </a:lnTo>
                  <a:lnTo>
                    <a:pt x="267" y="369"/>
                  </a:lnTo>
                  <a:lnTo>
                    <a:pt x="267" y="371"/>
                  </a:lnTo>
                  <a:lnTo>
                    <a:pt x="262" y="371"/>
                  </a:lnTo>
                  <a:lnTo>
                    <a:pt x="260" y="378"/>
                  </a:lnTo>
                  <a:lnTo>
                    <a:pt x="262" y="380"/>
                  </a:lnTo>
                  <a:lnTo>
                    <a:pt x="265" y="383"/>
                  </a:lnTo>
                  <a:lnTo>
                    <a:pt x="262" y="383"/>
                  </a:lnTo>
                  <a:lnTo>
                    <a:pt x="260" y="385"/>
                  </a:lnTo>
                  <a:lnTo>
                    <a:pt x="257" y="392"/>
                  </a:lnTo>
                  <a:lnTo>
                    <a:pt x="262" y="392"/>
                  </a:lnTo>
                  <a:lnTo>
                    <a:pt x="265" y="395"/>
                  </a:lnTo>
                  <a:lnTo>
                    <a:pt x="265" y="395"/>
                  </a:lnTo>
                  <a:lnTo>
                    <a:pt x="265" y="397"/>
                  </a:lnTo>
                  <a:lnTo>
                    <a:pt x="265" y="397"/>
                  </a:lnTo>
                  <a:lnTo>
                    <a:pt x="265" y="399"/>
                  </a:lnTo>
                  <a:lnTo>
                    <a:pt x="267" y="402"/>
                  </a:lnTo>
                  <a:lnTo>
                    <a:pt x="267" y="399"/>
                  </a:lnTo>
                  <a:lnTo>
                    <a:pt x="272" y="399"/>
                  </a:lnTo>
                  <a:lnTo>
                    <a:pt x="276" y="399"/>
                  </a:lnTo>
                  <a:lnTo>
                    <a:pt x="276" y="399"/>
                  </a:lnTo>
                  <a:lnTo>
                    <a:pt x="279" y="402"/>
                  </a:lnTo>
                  <a:lnTo>
                    <a:pt x="279" y="402"/>
                  </a:lnTo>
                  <a:lnTo>
                    <a:pt x="281" y="404"/>
                  </a:lnTo>
                  <a:lnTo>
                    <a:pt x="281" y="404"/>
                  </a:lnTo>
                  <a:lnTo>
                    <a:pt x="283" y="404"/>
                  </a:lnTo>
                  <a:lnTo>
                    <a:pt x="286" y="414"/>
                  </a:lnTo>
                  <a:lnTo>
                    <a:pt x="283" y="414"/>
                  </a:lnTo>
                  <a:lnTo>
                    <a:pt x="281" y="414"/>
                  </a:lnTo>
                  <a:lnTo>
                    <a:pt x="279" y="414"/>
                  </a:lnTo>
                  <a:lnTo>
                    <a:pt x="279" y="416"/>
                  </a:lnTo>
                  <a:lnTo>
                    <a:pt x="276" y="416"/>
                  </a:lnTo>
                  <a:lnTo>
                    <a:pt x="276" y="418"/>
                  </a:lnTo>
                  <a:lnTo>
                    <a:pt x="279" y="418"/>
                  </a:lnTo>
                  <a:lnTo>
                    <a:pt x="281" y="418"/>
                  </a:lnTo>
                  <a:lnTo>
                    <a:pt x="283" y="418"/>
                  </a:lnTo>
                  <a:lnTo>
                    <a:pt x="283" y="421"/>
                  </a:lnTo>
                  <a:lnTo>
                    <a:pt x="286" y="421"/>
                  </a:lnTo>
                  <a:lnTo>
                    <a:pt x="283" y="421"/>
                  </a:lnTo>
                  <a:lnTo>
                    <a:pt x="281" y="425"/>
                  </a:lnTo>
                  <a:lnTo>
                    <a:pt x="279" y="425"/>
                  </a:lnTo>
                  <a:lnTo>
                    <a:pt x="279" y="425"/>
                  </a:lnTo>
                  <a:lnTo>
                    <a:pt x="276" y="425"/>
                  </a:lnTo>
                  <a:lnTo>
                    <a:pt x="276" y="423"/>
                  </a:lnTo>
                  <a:lnTo>
                    <a:pt x="274" y="421"/>
                  </a:lnTo>
                  <a:lnTo>
                    <a:pt x="274" y="421"/>
                  </a:lnTo>
                  <a:lnTo>
                    <a:pt x="272" y="421"/>
                  </a:lnTo>
                  <a:lnTo>
                    <a:pt x="269" y="421"/>
                  </a:lnTo>
                  <a:lnTo>
                    <a:pt x="272" y="423"/>
                  </a:lnTo>
                  <a:lnTo>
                    <a:pt x="272" y="425"/>
                  </a:lnTo>
                  <a:lnTo>
                    <a:pt x="269" y="428"/>
                  </a:lnTo>
                  <a:lnTo>
                    <a:pt x="267" y="428"/>
                  </a:lnTo>
                  <a:lnTo>
                    <a:pt x="267" y="432"/>
                  </a:lnTo>
                  <a:lnTo>
                    <a:pt x="265" y="435"/>
                  </a:lnTo>
                  <a:lnTo>
                    <a:pt x="265" y="437"/>
                  </a:lnTo>
                  <a:lnTo>
                    <a:pt x="262" y="437"/>
                  </a:lnTo>
                  <a:lnTo>
                    <a:pt x="262" y="437"/>
                  </a:lnTo>
                  <a:lnTo>
                    <a:pt x="260" y="440"/>
                  </a:lnTo>
                  <a:lnTo>
                    <a:pt x="260" y="440"/>
                  </a:lnTo>
                  <a:lnTo>
                    <a:pt x="257" y="442"/>
                  </a:lnTo>
                  <a:lnTo>
                    <a:pt x="260" y="447"/>
                  </a:lnTo>
                  <a:lnTo>
                    <a:pt x="262" y="444"/>
                  </a:lnTo>
                  <a:lnTo>
                    <a:pt x="265" y="449"/>
                  </a:lnTo>
                  <a:lnTo>
                    <a:pt x="267" y="451"/>
                  </a:lnTo>
                  <a:lnTo>
                    <a:pt x="267" y="454"/>
                  </a:lnTo>
                  <a:lnTo>
                    <a:pt x="269" y="456"/>
                  </a:lnTo>
                  <a:lnTo>
                    <a:pt x="272" y="451"/>
                  </a:lnTo>
                  <a:lnTo>
                    <a:pt x="272" y="454"/>
                  </a:lnTo>
                  <a:lnTo>
                    <a:pt x="269" y="458"/>
                  </a:lnTo>
                  <a:lnTo>
                    <a:pt x="269" y="463"/>
                  </a:lnTo>
                  <a:lnTo>
                    <a:pt x="269" y="466"/>
                  </a:lnTo>
                  <a:lnTo>
                    <a:pt x="272" y="468"/>
                  </a:lnTo>
                  <a:lnTo>
                    <a:pt x="276" y="473"/>
                  </a:lnTo>
                  <a:lnTo>
                    <a:pt x="281" y="477"/>
                  </a:lnTo>
                  <a:lnTo>
                    <a:pt x="281" y="480"/>
                  </a:lnTo>
                  <a:lnTo>
                    <a:pt x="281" y="480"/>
                  </a:lnTo>
                  <a:lnTo>
                    <a:pt x="281" y="482"/>
                  </a:lnTo>
                  <a:lnTo>
                    <a:pt x="279" y="482"/>
                  </a:lnTo>
                  <a:lnTo>
                    <a:pt x="276" y="484"/>
                  </a:lnTo>
                  <a:lnTo>
                    <a:pt x="274" y="487"/>
                  </a:lnTo>
                  <a:lnTo>
                    <a:pt x="274" y="487"/>
                  </a:lnTo>
                  <a:lnTo>
                    <a:pt x="272" y="487"/>
                  </a:lnTo>
                  <a:lnTo>
                    <a:pt x="267" y="487"/>
                  </a:lnTo>
                  <a:lnTo>
                    <a:pt x="267" y="487"/>
                  </a:lnTo>
                  <a:lnTo>
                    <a:pt x="265" y="487"/>
                  </a:lnTo>
                  <a:lnTo>
                    <a:pt x="265" y="482"/>
                  </a:lnTo>
                  <a:lnTo>
                    <a:pt x="262" y="482"/>
                  </a:lnTo>
                  <a:lnTo>
                    <a:pt x="262" y="482"/>
                  </a:lnTo>
                  <a:lnTo>
                    <a:pt x="257" y="480"/>
                  </a:lnTo>
                  <a:lnTo>
                    <a:pt x="257" y="480"/>
                  </a:lnTo>
                  <a:lnTo>
                    <a:pt x="255" y="480"/>
                  </a:lnTo>
                  <a:lnTo>
                    <a:pt x="253" y="477"/>
                  </a:lnTo>
                  <a:lnTo>
                    <a:pt x="253" y="477"/>
                  </a:lnTo>
                  <a:lnTo>
                    <a:pt x="248" y="477"/>
                  </a:lnTo>
                  <a:lnTo>
                    <a:pt x="246" y="475"/>
                  </a:lnTo>
                  <a:lnTo>
                    <a:pt x="246" y="473"/>
                  </a:lnTo>
                  <a:lnTo>
                    <a:pt x="246" y="470"/>
                  </a:lnTo>
                  <a:lnTo>
                    <a:pt x="243" y="470"/>
                  </a:lnTo>
                  <a:lnTo>
                    <a:pt x="241" y="470"/>
                  </a:lnTo>
                  <a:lnTo>
                    <a:pt x="239" y="470"/>
                  </a:lnTo>
                  <a:lnTo>
                    <a:pt x="239" y="468"/>
                  </a:lnTo>
                  <a:lnTo>
                    <a:pt x="234" y="468"/>
                  </a:lnTo>
                  <a:lnTo>
                    <a:pt x="231" y="468"/>
                  </a:lnTo>
                  <a:lnTo>
                    <a:pt x="231" y="468"/>
                  </a:lnTo>
                  <a:lnTo>
                    <a:pt x="229" y="468"/>
                  </a:lnTo>
                  <a:lnTo>
                    <a:pt x="224" y="468"/>
                  </a:lnTo>
                  <a:lnTo>
                    <a:pt x="224" y="468"/>
                  </a:lnTo>
                  <a:lnTo>
                    <a:pt x="222" y="470"/>
                  </a:lnTo>
                  <a:lnTo>
                    <a:pt x="220" y="468"/>
                  </a:lnTo>
                  <a:lnTo>
                    <a:pt x="220" y="468"/>
                  </a:lnTo>
                  <a:lnTo>
                    <a:pt x="210" y="463"/>
                  </a:lnTo>
                  <a:lnTo>
                    <a:pt x="210" y="463"/>
                  </a:lnTo>
                  <a:lnTo>
                    <a:pt x="208" y="461"/>
                  </a:lnTo>
                  <a:lnTo>
                    <a:pt x="203" y="461"/>
                  </a:lnTo>
                  <a:lnTo>
                    <a:pt x="201" y="461"/>
                  </a:lnTo>
                  <a:lnTo>
                    <a:pt x="194" y="461"/>
                  </a:lnTo>
                  <a:lnTo>
                    <a:pt x="191" y="461"/>
                  </a:lnTo>
                  <a:lnTo>
                    <a:pt x="187" y="458"/>
                  </a:lnTo>
                  <a:lnTo>
                    <a:pt x="182" y="458"/>
                  </a:lnTo>
                  <a:lnTo>
                    <a:pt x="182" y="458"/>
                  </a:lnTo>
                  <a:lnTo>
                    <a:pt x="177" y="456"/>
                  </a:lnTo>
                  <a:lnTo>
                    <a:pt x="175" y="456"/>
                  </a:lnTo>
                  <a:lnTo>
                    <a:pt x="172" y="456"/>
                  </a:lnTo>
                  <a:lnTo>
                    <a:pt x="172" y="456"/>
                  </a:lnTo>
                  <a:lnTo>
                    <a:pt x="168" y="458"/>
                  </a:lnTo>
                  <a:lnTo>
                    <a:pt x="165" y="456"/>
                  </a:lnTo>
                  <a:lnTo>
                    <a:pt x="163" y="454"/>
                  </a:lnTo>
                  <a:lnTo>
                    <a:pt x="161" y="454"/>
                  </a:lnTo>
                  <a:lnTo>
                    <a:pt x="158" y="451"/>
                  </a:lnTo>
                  <a:lnTo>
                    <a:pt x="154" y="447"/>
                  </a:lnTo>
                  <a:lnTo>
                    <a:pt x="142" y="444"/>
                  </a:lnTo>
                  <a:lnTo>
                    <a:pt x="139" y="442"/>
                  </a:lnTo>
                  <a:lnTo>
                    <a:pt x="137" y="442"/>
                  </a:lnTo>
                  <a:lnTo>
                    <a:pt x="137" y="442"/>
                  </a:lnTo>
                  <a:lnTo>
                    <a:pt x="135" y="442"/>
                  </a:lnTo>
                  <a:lnTo>
                    <a:pt x="132" y="440"/>
                  </a:lnTo>
                  <a:lnTo>
                    <a:pt x="130" y="437"/>
                  </a:lnTo>
                  <a:lnTo>
                    <a:pt x="128" y="435"/>
                  </a:lnTo>
                  <a:lnTo>
                    <a:pt x="125" y="435"/>
                  </a:lnTo>
                  <a:lnTo>
                    <a:pt x="128" y="435"/>
                  </a:lnTo>
                  <a:lnTo>
                    <a:pt x="128" y="432"/>
                  </a:lnTo>
                  <a:lnTo>
                    <a:pt x="128" y="432"/>
                  </a:lnTo>
                  <a:lnTo>
                    <a:pt x="132" y="432"/>
                  </a:lnTo>
                  <a:lnTo>
                    <a:pt x="135" y="432"/>
                  </a:lnTo>
                  <a:lnTo>
                    <a:pt x="137" y="430"/>
                  </a:lnTo>
                  <a:lnTo>
                    <a:pt x="139" y="428"/>
                  </a:lnTo>
                  <a:lnTo>
                    <a:pt x="142" y="423"/>
                  </a:lnTo>
                  <a:lnTo>
                    <a:pt x="144" y="423"/>
                  </a:lnTo>
                  <a:lnTo>
                    <a:pt x="144" y="423"/>
                  </a:lnTo>
                  <a:lnTo>
                    <a:pt x="149" y="423"/>
                  </a:lnTo>
                  <a:lnTo>
                    <a:pt x="149" y="423"/>
                  </a:lnTo>
                  <a:lnTo>
                    <a:pt x="146" y="421"/>
                  </a:lnTo>
                  <a:lnTo>
                    <a:pt x="144" y="418"/>
                  </a:lnTo>
                  <a:lnTo>
                    <a:pt x="142" y="418"/>
                  </a:lnTo>
                  <a:lnTo>
                    <a:pt x="139" y="416"/>
                  </a:lnTo>
                  <a:lnTo>
                    <a:pt x="139" y="416"/>
                  </a:lnTo>
                  <a:lnTo>
                    <a:pt x="146" y="414"/>
                  </a:lnTo>
                  <a:lnTo>
                    <a:pt x="149" y="416"/>
                  </a:lnTo>
                  <a:lnTo>
                    <a:pt x="149" y="414"/>
                  </a:lnTo>
                  <a:lnTo>
                    <a:pt x="149" y="414"/>
                  </a:lnTo>
                  <a:lnTo>
                    <a:pt x="149" y="414"/>
                  </a:lnTo>
                  <a:lnTo>
                    <a:pt x="151" y="411"/>
                  </a:lnTo>
                  <a:lnTo>
                    <a:pt x="156" y="411"/>
                  </a:lnTo>
                  <a:lnTo>
                    <a:pt x="158" y="409"/>
                  </a:lnTo>
                  <a:lnTo>
                    <a:pt x="161" y="409"/>
                  </a:lnTo>
                  <a:lnTo>
                    <a:pt x="161" y="409"/>
                  </a:lnTo>
                  <a:lnTo>
                    <a:pt x="161" y="409"/>
                  </a:lnTo>
                  <a:lnTo>
                    <a:pt x="158" y="409"/>
                  </a:lnTo>
                  <a:lnTo>
                    <a:pt x="158" y="406"/>
                  </a:lnTo>
                  <a:lnTo>
                    <a:pt x="156" y="406"/>
                  </a:lnTo>
                  <a:lnTo>
                    <a:pt x="154" y="406"/>
                  </a:lnTo>
                  <a:lnTo>
                    <a:pt x="151" y="409"/>
                  </a:lnTo>
                  <a:lnTo>
                    <a:pt x="149" y="409"/>
                  </a:lnTo>
                  <a:lnTo>
                    <a:pt x="146" y="409"/>
                  </a:lnTo>
                  <a:lnTo>
                    <a:pt x="146" y="406"/>
                  </a:lnTo>
                  <a:lnTo>
                    <a:pt x="146" y="404"/>
                  </a:lnTo>
                  <a:lnTo>
                    <a:pt x="146" y="402"/>
                  </a:lnTo>
                  <a:lnTo>
                    <a:pt x="151" y="402"/>
                  </a:lnTo>
                  <a:lnTo>
                    <a:pt x="154" y="399"/>
                  </a:lnTo>
                  <a:lnTo>
                    <a:pt x="154" y="399"/>
                  </a:lnTo>
                  <a:lnTo>
                    <a:pt x="158" y="399"/>
                  </a:lnTo>
                  <a:lnTo>
                    <a:pt x="161" y="399"/>
                  </a:lnTo>
                  <a:lnTo>
                    <a:pt x="163" y="399"/>
                  </a:lnTo>
                  <a:lnTo>
                    <a:pt x="165" y="399"/>
                  </a:lnTo>
                  <a:lnTo>
                    <a:pt x="168" y="395"/>
                  </a:lnTo>
                  <a:lnTo>
                    <a:pt x="168" y="392"/>
                  </a:lnTo>
                  <a:lnTo>
                    <a:pt x="165" y="392"/>
                  </a:lnTo>
                  <a:lnTo>
                    <a:pt x="168" y="390"/>
                  </a:lnTo>
                  <a:lnTo>
                    <a:pt x="165" y="390"/>
                  </a:lnTo>
                  <a:lnTo>
                    <a:pt x="165" y="388"/>
                  </a:lnTo>
                  <a:lnTo>
                    <a:pt x="165" y="388"/>
                  </a:lnTo>
                  <a:lnTo>
                    <a:pt x="165" y="385"/>
                  </a:lnTo>
                  <a:lnTo>
                    <a:pt x="170" y="385"/>
                  </a:lnTo>
                  <a:lnTo>
                    <a:pt x="168" y="385"/>
                  </a:lnTo>
                  <a:lnTo>
                    <a:pt x="168" y="385"/>
                  </a:lnTo>
                  <a:lnTo>
                    <a:pt x="165" y="383"/>
                  </a:lnTo>
                  <a:lnTo>
                    <a:pt x="170" y="383"/>
                  </a:lnTo>
                  <a:lnTo>
                    <a:pt x="172" y="380"/>
                  </a:lnTo>
                  <a:lnTo>
                    <a:pt x="170" y="376"/>
                  </a:lnTo>
                  <a:lnTo>
                    <a:pt x="172" y="376"/>
                  </a:lnTo>
                  <a:lnTo>
                    <a:pt x="170" y="376"/>
                  </a:lnTo>
                  <a:lnTo>
                    <a:pt x="168" y="376"/>
                  </a:lnTo>
                  <a:lnTo>
                    <a:pt x="165" y="376"/>
                  </a:lnTo>
                  <a:lnTo>
                    <a:pt x="163" y="373"/>
                  </a:lnTo>
                  <a:lnTo>
                    <a:pt x="161" y="373"/>
                  </a:lnTo>
                  <a:lnTo>
                    <a:pt x="158" y="371"/>
                  </a:lnTo>
                  <a:lnTo>
                    <a:pt x="154" y="371"/>
                  </a:lnTo>
                  <a:lnTo>
                    <a:pt x="151" y="371"/>
                  </a:lnTo>
                  <a:lnTo>
                    <a:pt x="151" y="371"/>
                  </a:lnTo>
                  <a:lnTo>
                    <a:pt x="149" y="371"/>
                  </a:lnTo>
                  <a:lnTo>
                    <a:pt x="146" y="369"/>
                  </a:lnTo>
                  <a:lnTo>
                    <a:pt x="144" y="369"/>
                  </a:lnTo>
                  <a:lnTo>
                    <a:pt x="144" y="371"/>
                  </a:lnTo>
                  <a:lnTo>
                    <a:pt x="142" y="371"/>
                  </a:lnTo>
                  <a:lnTo>
                    <a:pt x="139" y="369"/>
                  </a:lnTo>
                  <a:lnTo>
                    <a:pt x="137" y="366"/>
                  </a:lnTo>
                  <a:lnTo>
                    <a:pt x="135" y="364"/>
                  </a:lnTo>
                  <a:lnTo>
                    <a:pt x="135" y="364"/>
                  </a:lnTo>
                  <a:lnTo>
                    <a:pt x="130" y="364"/>
                  </a:lnTo>
                  <a:lnTo>
                    <a:pt x="125" y="366"/>
                  </a:lnTo>
                  <a:lnTo>
                    <a:pt x="123" y="366"/>
                  </a:lnTo>
                  <a:lnTo>
                    <a:pt x="120" y="366"/>
                  </a:lnTo>
                  <a:lnTo>
                    <a:pt x="118" y="364"/>
                  </a:lnTo>
                  <a:lnTo>
                    <a:pt x="116" y="364"/>
                  </a:lnTo>
                  <a:lnTo>
                    <a:pt x="113" y="364"/>
                  </a:lnTo>
                  <a:lnTo>
                    <a:pt x="111" y="364"/>
                  </a:lnTo>
                  <a:lnTo>
                    <a:pt x="111" y="364"/>
                  </a:lnTo>
                  <a:lnTo>
                    <a:pt x="109" y="364"/>
                  </a:lnTo>
                  <a:lnTo>
                    <a:pt x="109" y="362"/>
                  </a:lnTo>
                  <a:lnTo>
                    <a:pt x="109" y="362"/>
                  </a:lnTo>
                  <a:lnTo>
                    <a:pt x="106" y="357"/>
                  </a:lnTo>
                  <a:lnTo>
                    <a:pt x="104" y="354"/>
                  </a:lnTo>
                  <a:lnTo>
                    <a:pt x="104" y="354"/>
                  </a:lnTo>
                  <a:lnTo>
                    <a:pt x="102" y="354"/>
                  </a:lnTo>
                  <a:lnTo>
                    <a:pt x="99" y="354"/>
                  </a:lnTo>
                  <a:lnTo>
                    <a:pt x="97" y="354"/>
                  </a:lnTo>
                  <a:lnTo>
                    <a:pt x="94" y="352"/>
                  </a:lnTo>
                  <a:lnTo>
                    <a:pt x="92" y="352"/>
                  </a:lnTo>
                  <a:lnTo>
                    <a:pt x="92" y="350"/>
                  </a:lnTo>
                  <a:lnTo>
                    <a:pt x="92" y="350"/>
                  </a:lnTo>
                  <a:lnTo>
                    <a:pt x="90" y="347"/>
                  </a:lnTo>
                  <a:lnTo>
                    <a:pt x="92" y="347"/>
                  </a:lnTo>
                  <a:lnTo>
                    <a:pt x="94" y="347"/>
                  </a:lnTo>
                  <a:lnTo>
                    <a:pt x="94" y="345"/>
                  </a:lnTo>
                  <a:lnTo>
                    <a:pt x="92" y="345"/>
                  </a:lnTo>
                  <a:lnTo>
                    <a:pt x="90" y="343"/>
                  </a:lnTo>
                  <a:lnTo>
                    <a:pt x="90" y="340"/>
                  </a:lnTo>
                  <a:lnTo>
                    <a:pt x="90" y="340"/>
                  </a:lnTo>
                  <a:lnTo>
                    <a:pt x="85" y="338"/>
                  </a:lnTo>
                  <a:lnTo>
                    <a:pt x="83" y="340"/>
                  </a:lnTo>
                  <a:lnTo>
                    <a:pt x="78" y="338"/>
                  </a:lnTo>
                  <a:lnTo>
                    <a:pt x="76" y="340"/>
                  </a:lnTo>
                  <a:lnTo>
                    <a:pt x="73" y="340"/>
                  </a:lnTo>
                  <a:lnTo>
                    <a:pt x="68" y="340"/>
                  </a:lnTo>
                  <a:lnTo>
                    <a:pt x="66" y="340"/>
                  </a:lnTo>
                  <a:lnTo>
                    <a:pt x="66" y="340"/>
                  </a:lnTo>
                  <a:lnTo>
                    <a:pt x="64" y="343"/>
                  </a:lnTo>
                  <a:lnTo>
                    <a:pt x="64" y="343"/>
                  </a:lnTo>
                  <a:lnTo>
                    <a:pt x="61" y="343"/>
                  </a:lnTo>
                  <a:lnTo>
                    <a:pt x="59" y="343"/>
                  </a:lnTo>
                  <a:lnTo>
                    <a:pt x="59" y="343"/>
                  </a:lnTo>
                  <a:lnTo>
                    <a:pt x="59" y="338"/>
                  </a:lnTo>
                  <a:lnTo>
                    <a:pt x="59" y="338"/>
                  </a:lnTo>
                  <a:lnTo>
                    <a:pt x="59" y="336"/>
                  </a:lnTo>
                  <a:lnTo>
                    <a:pt x="57" y="336"/>
                  </a:lnTo>
                  <a:lnTo>
                    <a:pt x="57" y="333"/>
                  </a:lnTo>
                  <a:lnTo>
                    <a:pt x="57" y="333"/>
                  </a:lnTo>
                  <a:lnTo>
                    <a:pt x="57" y="333"/>
                  </a:lnTo>
                  <a:lnTo>
                    <a:pt x="57" y="331"/>
                  </a:lnTo>
                  <a:lnTo>
                    <a:pt x="52" y="328"/>
                  </a:lnTo>
                  <a:lnTo>
                    <a:pt x="52" y="328"/>
                  </a:lnTo>
                  <a:lnTo>
                    <a:pt x="54" y="328"/>
                  </a:lnTo>
                  <a:lnTo>
                    <a:pt x="54" y="326"/>
                  </a:lnTo>
                  <a:lnTo>
                    <a:pt x="57" y="326"/>
                  </a:lnTo>
                  <a:lnTo>
                    <a:pt x="59" y="326"/>
                  </a:lnTo>
                  <a:lnTo>
                    <a:pt x="61" y="328"/>
                  </a:lnTo>
                  <a:lnTo>
                    <a:pt x="66" y="328"/>
                  </a:lnTo>
                  <a:lnTo>
                    <a:pt x="66" y="328"/>
                  </a:lnTo>
                  <a:lnTo>
                    <a:pt x="71" y="326"/>
                  </a:lnTo>
                  <a:lnTo>
                    <a:pt x="71" y="326"/>
                  </a:lnTo>
                  <a:lnTo>
                    <a:pt x="73" y="324"/>
                  </a:lnTo>
                  <a:lnTo>
                    <a:pt x="73" y="321"/>
                  </a:lnTo>
                  <a:lnTo>
                    <a:pt x="71" y="321"/>
                  </a:lnTo>
                  <a:lnTo>
                    <a:pt x="68" y="321"/>
                  </a:lnTo>
                  <a:lnTo>
                    <a:pt x="71" y="319"/>
                  </a:lnTo>
                  <a:lnTo>
                    <a:pt x="68" y="319"/>
                  </a:lnTo>
                  <a:lnTo>
                    <a:pt x="66" y="319"/>
                  </a:lnTo>
                  <a:lnTo>
                    <a:pt x="61" y="319"/>
                  </a:lnTo>
                  <a:lnTo>
                    <a:pt x="59" y="319"/>
                  </a:lnTo>
                  <a:lnTo>
                    <a:pt x="59" y="317"/>
                  </a:lnTo>
                  <a:lnTo>
                    <a:pt x="59" y="317"/>
                  </a:lnTo>
                  <a:lnTo>
                    <a:pt x="59" y="314"/>
                  </a:lnTo>
                  <a:lnTo>
                    <a:pt x="54" y="314"/>
                  </a:lnTo>
                  <a:lnTo>
                    <a:pt x="54" y="312"/>
                  </a:lnTo>
                  <a:lnTo>
                    <a:pt x="52" y="310"/>
                  </a:lnTo>
                  <a:lnTo>
                    <a:pt x="50" y="307"/>
                  </a:lnTo>
                  <a:lnTo>
                    <a:pt x="47" y="307"/>
                  </a:lnTo>
                  <a:lnTo>
                    <a:pt x="47" y="305"/>
                  </a:lnTo>
                  <a:lnTo>
                    <a:pt x="47" y="305"/>
                  </a:lnTo>
                  <a:lnTo>
                    <a:pt x="50" y="303"/>
                  </a:lnTo>
                  <a:lnTo>
                    <a:pt x="50" y="303"/>
                  </a:lnTo>
                  <a:lnTo>
                    <a:pt x="50" y="300"/>
                  </a:lnTo>
                  <a:lnTo>
                    <a:pt x="50" y="300"/>
                  </a:lnTo>
                  <a:lnTo>
                    <a:pt x="47" y="300"/>
                  </a:lnTo>
                  <a:lnTo>
                    <a:pt x="47" y="298"/>
                  </a:lnTo>
                  <a:lnTo>
                    <a:pt x="47" y="298"/>
                  </a:lnTo>
                  <a:lnTo>
                    <a:pt x="47" y="295"/>
                  </a:lnTo>
                  <a:lnTo>
                    <a:pt x="47" y="295"/>
                  </a:lnTo>
                  <a:lnTo>
                    <a:pt x="45" y="293"/>
                  </a:lnTo>
                  <a:lnTo>
                    <a:pt x="42" y="293"/>
                  </a:lnTo>
                  <a:lnTo>
                    <a:pt x="40" y="293"/>
                  </a:lnTo>
                  <a:lnTo>
                    <a:pt x="38" y="291"/>
                  </a:lnTo>
                  <a:lnTo>
                    <a:pt x="35" y="293"/>
                  </a:lnTo>
                  <a:lnTo>
                    <a:pt x="33" y="293"/>
                  </a:lnTo>
                  <a:lnTo>
                    <a:pt x="31" y="293"/>
                  </a:lnTo>
                  <a:lnTo>
                    <a:pt x="28" y="293"/>
                  </a:lnTo>
                  <a:lnTo>
                    <a:pt x="28" y="291"/>
                  </a:lnTo>
                  <a:lnTo>
                    <a:pt x="26" y="291"/>
                  </a:lnTo>
                  <a:lnTo>
                    <a:pt x="24" y="291"/>
                  </a:lnTo>
                  <a:lnTo>
                    <a:pt x="19" y="291"/>
                  </a:lnTo>
                  <a:lnTo>
                    <a:pt x="19" y="288"/>
                  </a:lnTo>
                  <a:lnTo>
                    <a:pt x="17" y="288"/>
                  </a:lnTo>
                  <a:lnTo>
                    <a:pt x="12" y="288"/>
                  </a:lnTo>
                  <a:lnTo>
                    <a:pt x="12" y="288"/>
                  </a:lnTo>
                  <a:lnTo>
                    <a:pt x="12" y="286"/>
                  </a:lnTo>
                  <a:lnTo>
                    <a:pt x="12" y="284"/>
                  </a:lnTo>
                  <a:lnTo>
                    <a:pt x="12" y="284"/>
                  </a:lnTo>
                  <a:lnTo>
                    <a:pt x="12" y="284"/>
                  </a:lnTo>
                  <a:lnTo>
                    <a:pt x="7" y="279"/>
                  </a:lnTo>
                  <a:lnTo>
                    <a:pt x="7" y="279"/>
                  </a:lnTo>
                  <a:lnTo>
                    <a:pt x="7" y="279"/>
                  </a:lnTo>
                  <a:lnTo>
                    <a:pt x="5" y="279"/>
                  </a:lnTo>
                  <a:lnTo>
                    <a:pt x="5" y="277"/>
                  </a:lnTo>
                  <a:lnTo>
                    <a:pt x="7" y="274"/>
                  </a:lnTo>
                  <a:lnTo>
                    <a:pt x="7" y="272"/>
                  </a:lnTo>
                  <a:lnTo>
                    <a:pt x="5" y="272"/>
                  </a:lnTo>
                  <a:lnTo>
                    <a:pt x="2" y="272"/>
                  </a:lnTo>
                  <a:lnTo>
                    <a:pt x="2" y="269"/>
                  </a:lnTo>
                  <a:lnTo>
                    <a:pt x="2" y="269"/>
                  </a:lnTo>
                  <a:lnTo>
                    <a:pt x="0" y="267"/>
                  </a:lnTo>
                  <a:lnTo>
                    <a:pt x="2" y="267"/>
                  </a:lnTo>
                  <a:lnTo>
                    <a:pt x="5" y="265"/>
                  </a:lnTo>
                  <a:lnTo>
                    <a:pt x="2" y="262"/>
                  </a:lnTo>
                  <a:lnTo>
                    <a:pt x="5" y="265"/>
                  </a:lnTo>
                  <a:lnTo>
                    <a:pt x="7" y="265"/>
                  </a:lnTo>
                  <a:lnTo>
                    <a:pt x="9" y="265"/>
                  </a:lnTo>
                  <a:lnTo>
                    <a:pt x="9" y="265"/>
                  </a:lnTo>
                  <a:lnTo>
                    <a:pt x="7" y="262"/>
                  </a:lnTo>
                  <a:lnTo>
                    <a:pt x="5" y="262"/>
                  </a:lnTo>
                  <a:lnTo>
                    <a:pt x="2" y="262"/>
                  </a:lnTo>
                  <a:lnTo>
                    <a:pt x="2" y="260"/>
                  </a:lnTo>
                  <a:lnTo>
                    <a:pt x="2" y="260"/>
                  </a:lnTo>
                  <a:lnTo>
                    <a:pt x="2" y="260"/>
                  </a:lnTo>
                  <a:lnTo>
                    <a:pt x="5" y="258"/>
                  </a:lnTo>
                  <a:lnTo>
                    <a:pt x="7" y="258"/>
                  </a:lnTo>
                  <a:lnTo>
                    <a:pt x="7" y="255"/>
                  </a:lnTo>
                  <a:lnTo>
                    <a:pt x="5" y="255"/>
                  </a:lnTo>
                  <a:lnTo>
                    <a:pt x="5" y="255"/>
                  </a:lnTo>
                  <a:lnTo>
                    <a:pt x="5" y="253"/>
                  </a:lnTo>
                  <a:lnTo>
                    <a:pt x="5" y="251"/>
                  </a:lnTo>
                  <a:lnTo>
                    <a:pt x="7" y="248"/>
                  </a:lnTo>
                  <a:lnTo>
                    <a:pt x="9" y="248"/>
                  </a:lnTo>
                  <a:lnTo>
                    <a:pt x="12" y="246"/>
                  </a:lnTo>
                  <a:lnTo>
                    <a:pt x="12" y="246"/>
                  </a:lnTo>
                  <a:lnTo>
                    <a:pt x="12" y="243"/>
                  </a:lnTo>
                  <a:lnTo>
                    <a:pt x="9" y="243"/>
                  </a:lnTo>
                  <a:lnTo>
                    <a:pt x="9" y="243"/>
                  </a:lnTo>
                  <a:lnTo>
                    <a:pt x="7" y="241"/>
                  </a:lnTo>
                  <a:lnTo>
                    <a:pt x="9" y="241"/>
                  </a:lnTo>
                  <a:lnTo>
                    <a:pt x="9" y="241"/>
                  </a:lnTo>
                  <a:lnTo>
                    <a:pt x="12" y="241"/>
                  </a:lnTo>
                  <a:lnTo>
                    <a:pt x="14" y="241"/>
                  </a:lnTo>
                  <a:lnTo>
                    <a:pt x="14" y="239"/>
                  </a:lnTo>
                  <a:lnTo>
                    <a:pt x="17" y="239"/>
                  </a:lnTo>
                  <a:lnTo>
                    <a:pt x="17" y="239"/>
                  </a:lnTo>
                  <a:lnTo>
                    <a:pt x="21" y="239"/>
                  </a:lnTo>
                  <a:lnTo>
                    <a:pt x="21" y="239"/>
                  </a:lnTo>
                  <a:lnTo>
                    <a:pt x="24" y="236"/>
                  </a:lnTo>
                  <a:lnTo>
                    <a:pt x="28" y="236"/>
                  </a:lnTo>
                  <a:lnTo>
                    <a:pt x="35" y="239"/>
                  </a:lnTo>
                  <a:lnTo>
                    <a:pt x="35" y="239"/>
                  </a:lnTo>
                  <a:lnTo>
                    <a:pt x="38" y="239"/>
                  </a:lnTo>
                  <a:lnTo>
                    <a:pt x="38" y="236"/>
                  </a:lnTo>
                  <a:lnTo>
                    <a:pt x="35" y="236"/>
                  </a:lnTo>
                  <a:lnTo>
                    <a:pt x="35" y="236"/>
                  </a:lnTo>
                  <a:lnTo>
                    <a:pt x="35" y="236"/>
                  </a:lnTo>
                  <a:lnTo>
                    <a:pt x="33" y="234"/>
                  </a:lnTo>
                  <a:lnTo>
                    <a:pt x="31" y="234"/>
                  </a:lnTo>
                  <a:lnTo>
                    <a:pt x="26" y="234"/>
                  </a:lnTo>
                  <a:lnTo>
                    <a:pt x="21" y="234"/>
                  </a:lnTo>
                  <a:lnTo>
                    <a:pt x="19" y="234"/>
                  </a:lnTo>
                  <a:lnTo>
                    <a:pt x="17" y="232"/>
                  </a:lnTo>
                  <a:lnTo>
                    <a:pt x="14" y="232"/>
                  </a:lnTo>
                  <a:lnTo>
                    <a:pt x="14" y="232"/>
                  </a:lnTo>
                  <a:lnTo>
                    <a:pt x="14" y="229"/>
                  </a:lnTo>
                  <a:lnTo>
                    <a:pt x="14" y="229"/>
                  </a:lnTo>
                  <a:lnTo>
                    <a:pt x="17" y="232"/>
                  </a:lnTo>
                  <a:lnTo>
                    <a:pt x="17" y="229"/>
                  </a:lnTo>
                  <a:lnTo>
                    <a:pt x="17" y="227"/>
                  </a:lnTo>
                  <a:lnTo>
                    <a:pt x="17" y="227"/>
                  </a:lnTo>
                  <a:lnTo>
                    <a:pt x="12" y="229"/>
                  </a:lnTo>
                  <a:lnTo>
                    <a:pt x="9" y="229"/>
                  </a:lnTo>
                  <a:lnTo>
                    <a:pt x="2" y="229"/>
                  </a:lnTo>
                  <a:lnTo>
                    <a:pt x="2" y="229"/>
                  </a:lnTo>
                  <a:lnTo>
                    <a:pt x="12" y="227"/>
                  </a:lnTo>
                  <a:lnTo>
                    <a:pt x="24" y="220"/>
                  </a:lnTo>
                  <a:lnTo>
                    <a:pt x="33" y="215"/>
                  </a:lnTo>
                  <a:lnTo>
                    <a:pt x="47" y="208"/>
                  </a:lnTo>
                  <a:lnTo>
                    <a:pt x="50" y="206"/>
                  </a:lnTo>
                  <a:lnTo>
                    <a:pt x="54" y="201"/>
                  </a:lnTo>
                  <a:lnTo>
                    <a:pt x="54" y="196"/>
                  </a:lnTo>
                  <a:lnTo>
                    <a:pt x="52" y="196"/>
                  </a:lnTo>
                  <a:lnTo>
                    <a:pt x="50" y="196"/>
                  </a:lnTo>
                  <a:lnTo>
                    <a:pt x="50" y="194"/>
                  </a:lnTo>
                  <a:lnTo>
                    <a:pt x="42" y="191"/>
                  </a:lnTo>
                  <a:lnTo>
                    <a:pt x="40" y="189"/>
                  </a:lnTo>
                  <a:lnTo>
                    <a:pt x="38" y="187"/>
                  </a:lnTo>
                  <a:lnTo>
                    <a:pt x="40" y="187"/>
                  </a:lnTo>
                  <a:lnTo>
                    <a:pt x="42" y="184"/>
                  </a:lnTo>
                  <a:lnTo>
                    <a:pt x="42" y="182"/>
                  </a:lnTo>
                  <a:lnTo>
                    <a:pt x="42" y="180"/>
                  </a:lnTo>
                  <a:lnTo>
                    <a:pt x="40" y="180"/>
                  </a:lnTo>
                  <a:lnTo>
                    <a:pt x="38" y="177"/>
                  </a:lnTo>
                  <a:lnTo>
                    <a:pt x="38" y="175"/>
                  </a:lnTo>
                  <a:lnTo>
                    <a:pt x="35" y="173"/>
                  </a:lnTo>
                  <a:lnTo>
                    <a:pt x="33" y="173"/>
                  </a:lnTo>
                  <a:lnTo>
                    <a:pt x="31" y="170"/>
                  </a:lnTo>
                  <a:lnTo>
                    <a:pt x="33" y="170"/>
                  </a:lnTo>
                  <a:lnTo>
                    <a:pt x="33" y="168"/>
                  </a:lnTo>
                  <a:lnTo>
                    <a:pt x="33" y="165"/>
                  </a:lnTo>
                  <a:lnTo>
                    <a:pt x="33" y="165"/>
                  </a:lnTo>
                  <a:lnTo>
                    <a:pt x="33" y="163"/>
                  </a:lnTo>
                  <a:lnTo>
                    <a:pt x="38" y="161"/>
                  </a:lnTo>
                  <a:lnTo>
                    <a:pt x="38" y="161"/>
                  </a:lnTo>
                  <a:lnTo>
                    <a:pt x="35" y="158"/>
                  </a:lnTo>
                  <a:lnTo>
                    <a:pt x="33" y="154"/>
                  </a:lnTo>
                  <a:lnTo>
                    <a:pt x="31" y="151"/>
                  </a:lnTo>
                  <a:lnTo>
                    <a:pt x="28" y="151"/>
                  </a:lnTo>
                  <a:lnTo>
                    <a:pt x="28" y="149"/>
                  </a:lnTo>
                  <a:lnTo>
                    <a:pt x="26" y="147"/>
                  </a:lnTo>
                  <a:lnTo>
                    <a:pt x="24" y="144"/>
                  </a:lnTo>
                  <a:lnTo>
                    <a:pt x="26" y="144"/>
                  </a:lnTo>
                  <a:lnTo>
                    <a:pt x="31" y="139"/>
                  </a:lnTo>
                  <a:lnTo>
                    <a:pt x="35" y="135"/>
                  </a:lnTo>
                  <a:lnTo>
                    <a:pt x="35" y="135"/>
                  </a:lnTo>
                  <a:lnTo>
                    <a:pt x="33" y="132"/>
                  </a:lnTo>
                  <a:lnTo>
                    <a:pt x="28" y="130"/>
                  </a:lnTo>
                  <a:lnTo>
                    <a:pt x="24" y="128"/>
                  </a:lnTo>
                  <a:lnTo>
                    <a:pt x="21" y="128"/>
                  </a:lnTo>
                  <a:lnTo>
                    <a:pt x="19" y="128"/>
                  </a:lnTo>
                  <a:lnTo>
                    <a:pt x="17" y="128"/>
                  </a:lnTo>
                  <a:lnTo>
                    <a:pt x="17" y="125"/>
                  </a:lnTo>
                  <a:lnTo>
                    <a:pt x="14" y="123"/>
                  </a:lnTo>
                  <a:lnTo>
                    <a:pt x="14" y="123"/>
                  </a:lnTo>
                  <a:lnTo>
                    <a:pt x="19" y="118"/>
                  </a:lnTo>
                  <a:lnTo>
                    <a:pt x="19" y="118"/>
                  </a:lnTo>
                  <a:lnTo>
                    <a:pt x="17" y="118"/>
                  </a:lnTo>
                  <a:lnTo>
                    <a:pt x="24" y="116"/>
                  </a:lnTo>
                  <a:lnTo>
                    <a:pt x="24" y="116"/>
                  </a:lnTo>
                  <a:lnTo>
                    <a:pt x="24" y="116"/>
                  </a:lnTo>
                  <a:lnTo>
                    <a:pt x="26" y="116"/>
                  </a:lnTo>
                  <a:lnTo>
                    <a:pt x="26" y="116"/>
                  </a:lnTo>
                  <a:lnTo>
                    <a:pt x="26" y="113"/>
                  </a:lnTo>
                  <a:lnTo>
                    <a:pt x="26" y="113"/>
                  </a:lnTo>
                  <a:lnTo>
                    <a:pt x="35" y="111"/>
                  </a:lnTo>
                  <a:lnTo>
                    <a:pt x="35" y="111"/>
                  </a:lnTo>
                  <a:lnTo>
                    <a:pt x="38" y="109"/>
                  </a:lnTo>
                  <a:lnTo>
                    <a:pt x="42" y="109"/>
                  </a:lnTo>
                  <a:lnTo>
                    <a:pt x="45" y="109"/>
                  </a:lnTo>
                  <a:lnTo>
                    <a:pt x="47" y="109"/>
                  </a:lnTo>
                  <a:lnTo>
                    <a:pt x="47" y="109"/>
                  </a:lnTo>
                  <a:lnTo>
                    <a:pt x="47" y="106"/>
                  </a:lnTo>
                  <a:lnTo>
                    <a:pt x="47" y="106"/>
                  </a:lnTo>
                  <a:lnTo>
                    <a:pt x="47" y="106"/>
                  </a:lnTo>
                  <a:lnTo>
                    <a:pt x="47" y="106"/>
                  </a:lnTo>
                  <a:lnTo>
                    <a:pt x="52" y="106"/>
                  </a:lnTo>
                  <a:lnTo>
                    <a:pt x="54" y="109"/>
                  </a:lnTo>
                  <a:lnTo>
                    <a:pt x="57" y="109"/>
                  </a:lnTo>
                  <a:lnTo>
                    <a:pt x="59" y="109"/>
                  </a:lnTo>
                  <a:lnTo>
                    <a:pt x="57" y="106"/>
                  </a:lnTo>
                  <a:lnTo>
                    <a:pt x="59" y="106"/>
                  </a:lnTo>
                  <a:lnTo>
                    <a:pt x="59" y="106"/>
                  </a:lnTo>
                  <a:lnTo>
                    <a:pt x="61" y="106"/>
                  </a:lnTo>
                  <a:lnTo>
                    <a:pt x="61" y="104"/>
                  </a:lnTo>
                  <a:lnTo>
                    <a:pt x="59" y="104"/>
                  </a:lnTo>
                  <a:lnTo>
                    <a:pt x="64" y="104"/>
                  </a:lnTo>
                  <a:lnTo>
                    <a:pt x="68" y="106"/>
                  </a:lnTo>
                  <a:lnTo>
                    <a:pt x="68" y="106"/>
                  </a:lnTo>
                  <a:lnTo>
                    <a:pt x="71" y="106"/>
                  </a:lnTo>
                  <a:lnTo>
                    <a:pt x="71" y="106"/>
                  </a:lnTo>
                  <a:lnTo>
                    <a:pt x="76" y="106"/>
                  </a:lnTo>
                  <a:lnTo>
                    <a:pt x="76" y="109"/>
                  </a:lnTo>
                  <a:lnTo>
                    <a:pt x="73" y="109"/>
                  </a:lnTo>
                  <a:lnTo>
                    <a:pt x="71" y="109"/>
                  </a:lnTo>
                  <a:lnTo>
                    <a:pt x="68" y="109"/>
                  </a:lnTo>
                  <a:lnTo>
                    <a:pt x="68" y="109"/>
                  </a:lnTo>
                  <a:lnTo>
                    <a:pt x="66" y="109"/>
                  </a:lnTo>
                  <a:lnTo>
                    <a:pt x="64" y="109"/>
                  </a:lnTo>
                  <a:lnTo>
                    <a:pt x="64" y="106"/>
                  </a:lnTo>
                  <a:lnTo>
                    <a:pt x="61" y="109"/>
                  </a:lnTo>
                  <a:lnTo>
                    <a:pt x="66" y="109"/>
                  </a:lnTo>
                  <a:lnTo>
                    <a:pt x="66" y="111"/>
                  </a:lnTo>
                  <a:lnTo>
                    <a:pt x="66" y="111"/>
                  </a:lnTo>
                  <a:lnTo>
                    <a:pt x="66" y="111"/>
                  </a:lnTo>
                  <a:lnTo>
                    <a:pt x="71" y="111"/>
                  </a:lnTo>
                  <a:lnTo>
                    <a:pt x="71" y="111"/>
                  </a:lnTo>
                  <a:lnTo>
                    <a:pt x="73" y="111"/>
                  </a:lnTo>
                  <a:lnTo>
                    <a:pt x="73" y="111"/>
                  </a:lnTo>
                  <a:lnTo>
                    <a:pt x="76" y="111"/>
                  </a:lnTo>
                  <a:lnTo>
                    <a:pt x="73" y="113"/>
                  </a:lnTo>
                  <a:lnTo>
                    <a:pt x="78" y="111"/>
                  </a:lnTo>
                  <a:lnTo>
                    <a:pt x="78" y="111"/>
                  </a:lnTo>
                  <a:lnTo>
                    <a:pt x="78" y="113"/>
                  </a:lnTo>
                  <a:lnTo>
                    <a:pt x="80" y="113"/>
                  </a:lnTo>
                  <a:lnTo>
                    <a:pt x="80" y="113"/>
                  </a:lnTo>
                  <a:lnTo>
                    <a:pt x="83" y="113"/>
                  </a:lnTo>
                  <a:lnTo>
                    <a:pt x="87" y="113"/>
                  </a:lnTo>
                  <a:lnTo>
                    <a:pt x="87" y="113"/>
                  </a:lnTo>
                  <a:lnTo>
                    <a:pt x="90" y="113"/>
                  </a:lnTo>
                  <a:lnTo>
                    <a:pt x="99" y="113"/>
                  </a:lnTo>
                  <a:lnTo>
                    <a:pt x="104" y="116"/>
                  </a:lnTo>
                  <a:lnTo>
                    <a:pt x="104" y="116"/>
                  </a:lnTo>
                  <a:lnTo>
                    <a:pt x="106" y="113"/>
                  </a:lnTo>
                  <a:lnTo>
                    <a:pt x="104" y="113"/>
                  </a:lnTo>
                  <a:lnTo>
                    <a:pt x="113" y="113"/>
                  </a:lnTo>
                  <a:lnTo>
                    <a:pt x="116" y="116"/>
                  </a:lnTo>
                  <a:lnTo>
                    <a:pt x="123" y="116"/>
                  </a:lnTo>
                  <a:lnTo>
                    <a:pt x="125" y="118"/>
                  </a:lnTo>
                  <a:lnTo>
                    <a:pt x="132" y="118"/>
                  </a:lnTo>
                  <a:lnTo>
                    <a:pt x="132" y="121"/>
                  </a:lnTo>
                  <a:lnTo>
                    <a:pt x="137" y="121"/>
                  </a:lnTo>
                  <a:lnTo>
                    <a:pt x="144" y="123"/>
                  </a:lnTo>
                  <a:lnTo>
                    <a:pt x="146" y="125"/>
                  </a:lnTo>
                  <a:lnTo>
                    <a:pt x="146" y="125"/>
                  </a:lnTo>
                  <a:lnTo>
                    <a:pt x="149" y="128"/>
                  </a:lnTo>
                  <a:lnTo>
                    <a:pt x="154" y="128"/>
                  </a:lnTo>
                  <a:lnTo>
                    <a:pt x="151" y="125"/>
                  </a:lnTo>
                  <a:lnTo>
                    <a:pt x="156" y="128"/>
                  </a:lnTo>
                  <a:lnTo>
                    <a:pt x="156" y="128"/>
                  </a:lnTo>
                  <a:lnTo>
                    <a:pt x="156" y="128"/>
                  </a:lnTo>
                  <a:lnTo>
                    <a:pt x="158" y="128"/>
                  </a:lnTo>
                  <a:lnTo>
                    <a:pt x="161" y="128"/>
                  </a:lnTo>
                  <a:lnTo>
                    <a:pt x="165" y="130"/>
                  </a:lnTo>
                  <a:lnTo>
                    <a:pt x="168" y="130"/>
                  </a:lnTo>
                  <a:lnTo>
                    <a:pt x="165" y="128"/>
                  </a:lnTo>
                  <a:lnTo>
                    <a:pt x="168" y="130"/>
                  </a:lnTo>
                  <a:lnTo>
                    <a:pt x="170" y="130"/>
                  </a:lnTo>
                  <a:lnTo>
                    <a:pt x="170" y="130"/>
                  </a:lnTo>
                  <a:lnTo>
                    <a:pt x="172" y="132"/>
                  </a:lnTo>
                  <a:lnTo>
                    <a:pt x="175" y="132"/>
                  </a:lnTo>
                  <a:lnTo>
                    <a:pt x="175" y="132"/>
                  </a:lnTo>
                  <a:lnTo>
                    <a:pt x="175" y="135"/>
                  </a:lnTo>
                  <a:lnTo>
                    <a:pt x="177" y="132"/>
                  </a:lnTo>
                  <a:lnTo>
                    <a:pt x="180" y="135"/>
                  </a:lnTo>
                  <a:lnTo>
                    <a:pt x="182" y="135"/>
                  </a:lnTo>
                  <a:lnTo>
                    <a:pt x="182" y="137"/>
                  </a:lnTo>
                  <a:lnTo>
                    <a:pt x="184" y="139"/>
                  </a:lnTo>
                  <a:lnTo>
                    <a:pt x="184" y="142"/>
                  </a:lnTo>
                  <a:lnTo>
                    <a:pt x="184" y="142"/>
                  </a:lnTo>
                  <a:lnTo>
                    <a:pt x="187" y="142"/>
                  </a:lnTo>
                  <a:lnTo>
                    <a:pt x="187" y="144"/>
                  </a:lnTo>
                  <a:lnTo>
                    <a:pt x="184" y="147"/>
                  </a:lnTo>
                  <a:lnTo>
                    <a:pt x="180" y="149"/>
                  </a:lnTo>
                  <a:lnTo>
                    <a:pt x="175" y="151"/>
                  </a:lnTo>
                  <a:lnTo>
                    <a:pt x="172" y="151"/>
                  </a:lnTo>
                  <a:lnTo>
                    <a:pt x="170" y="154"/>
                  </a:lnTo>
                  <a:lnTo>
                    <a:pt x="158" y="156"/>
                  </a:lnTo>
                  <a:lnTo>
                    <a:pt x="156" y="156"/>
                  </a:lnTo>
                  <a:lnTo>
                    <a:pt x="154" y="156"/>
                  </a:lnTo>
                  <a:lnTo>
                    <a:pt x="142" y="156"/>
                  </a:lnTo>
                  <a:lnTo>
                    <a:pt x="137" y="156"/>
                  </a:lnTo>
                  <a:lnTo>
                    <a:pt x="135" y="154"/>
                  </a:lnTo>
                  <a:lnTo>
                    <a:pt x="128" y="154"/>
                  </a:lnTo>
                  <a:lnTo>
                    <a:pt x="120" y="154"/>
                  </a:lnTo>
                  <a:lnTo>
                    <a:pt x="118" y="151"/>
                  </a:lnTo>
                  <a:lnTo>
                    <a:pt x="111" y="151"/>
                  </a:lnTo>
                  <a:lnTo>
                    <a:pt x="109" y="151"/>
                  </a:lnTo>
                  <a:lnTo>
                    <a:pt x="104" y="151"/>
                  </a:lnTo>
                  <a:lnTo>
                    <a:pt x="104" y="149"/>
                  </a:lnTo>
                  <a:lnTo>
                    <a:pt x="99" y="149"/>
                  </a:lnTo>
                  <a:lnTo>
                    <a:pt x="94" y="149"/>
                  </a:lnTo>
                  <a:lnTo>
                    <a:pt x="94" y="149"/>
                  </a:lnTo>
                  <a:lnTo>
                    <a:pt x="94" y="147"/>
                  </a:lnTo>
                  <a:lnTo>
                    <a:pt x="92" y="147"/>
                  </a:lnTo>
                  <a:lnTo>
                    <a:pt x="92" y="149"/>
                  </a:lnTo>
                  <a:lnTo>
                    <a:pt x="90" y="147"/>
                  </a:lnTo>
                  <a:lnTo>
                    <a:pt x="87" y="149"/>
                  </a:lnTo>
                  <a:lnTo>
                    <a:pt x="87" y="147"/>
                  </a:lnTo>
                  <a:lnTo>
                    <a:pt x="85" y="147"/>
                  </a:lnTo>
                  <a:lnTo>
                    <a:pt x="83" y="147"/>
                  </a:lnTo>
                  <a:lnTo>
                    <a:pt x="83" y="147"/>
                  </a:lnTo>
                  <a:lnTo>
                    <a:pt x="76" y="144"/>
                  </a:lnTo>
                  <a:lnTo>
                    <a:pt x="73" y="144"/>
                  </a:lnTo>
                  <a:lnTo>
                    <a:pt x="73" y="142"/>
                  </a:lnTo>
                  <a:lnTo>
                    <a:pt x="68" y="142"/>
                  </a:lnTo>
                  <a:lnTo>
                    <a:pt x="64" y="142"/>
                  </a:lnTo>
                  <a:lnTo>
                    <a:pt x="61" y="142"/>
                  </a:lnTo>
                  <a:lnTo>
                    <a:pt x="66" y="144"/>
                  </a:lnTo>
                  <a:lnTo>
                    <a:pt x="66" y="144"/>
                  </a:lnTo>
                  <a:lnTo>
                    <a:pt x="68" y="147"/>
                  </a:lnTo>
                  <a:lnTo>
                    <a:pt x="71" y="147"/>
                  </a:lnTo>
                  <a:lnTo>
                    <a:pt x="71" y="149"/>
                  </a:lnTo>
                  <a:lnTo>
                    <a:pt x="78" y="151"/>
                  </a:lnTo>
                  <a:lnTo>
                    <a:pt x="83" y="151"/>
                  </a:lnTo>
                  <a:lnTo>
                    <a:pt x="83" y="151"/>
                  </a:lnTo>
                  <a:lnTo>
                    <a:pt x="83" y="151"/>
                  </a:lnTo>
                  <a:lnTo>
                    <a:pt x="83" y="154"/>
                  </a:lnTo>
                  <a:lnTo>
                    <a:pt x="87" y="154"/>
                  </a:lnTo>
                  <a:lnTo>
                    <a:pt x="90" y="154"/>
                  </a:lnTo>
                  <a:lnTo>
                    <a:pt x="90" y="156"/>
                  </a:lnTo>
                  <a:lnTo>
                    <a:pt x="94" y="156"/>
                  </a:lnTo>
                  <a:lnTo>
                    <a:pt x="94" y="156"/>
                  </a:lnTo>
                  <a:lnTo>
                    <a:pt x="97" y="158"/>
                  </a:lnTo>
                  <a:lnTo>
                    <a:pt x="99" y="158"/>
                  </a:lnTo>
                  <a:lnTo>
                    <a:pt x="99" y="161"/>
                  </a:lnTo>
                  <a:lnTo>
                    <a:pt x="99" y="163"/>
                  </a:lnTo>
                  <a:lnTo>
                    <a:pt x="99" y="165"/>
                  </a:lnTo>
                  <a:lnTo>
                    <a:pt x="94" y="165"/>
                  </a:lnTo>
                  <a:lnTo>
                    <a:pt x="94" y="165"/>
                  </a:lnTo>
                  <a:lnTo>
                    <a:pt x="99" y="170"/>
                  </a:lnTo>
                  <a:lnTo>
                    <a:pt x="97" y="170"/>
                  </a:lnTo>
                  <a:lnTo>
                    <a:pt x="102" y="173"/>
                  </a:lnTo>
                  <a:lnTo>
                    <a:pt x="99" y="175"/>
                  </a:lnTo>
                  <a:lnTo>
                    <a:pt x="102" y="175"/>
                  </a:lnTo>
                  <a:lnTo>
                    <a:pt x="99" y="177"/>
                  </a:lnTo>
                  <a:lnTo>
                    <a:pt x="97" y="177"/>
                  </a:lnTo>
                  <a:lnTo>
                    <a:pt x="102" y="177"/>
                  </a:lnTo>
                  <a:lnTo>
                    <a:pt x="102" y="177"/>
                  </a:lnTo>
                  <a:lnTo>
                    <a:pt x="106" y="180"/>
                  </a:lnTo>
                  <a:lnTo>
                    <a:pt x="109" y="180"/>
                  </a:lnTo>
                  <a:lnTo>
                    <a:pt x="111" y="180"/>
                  </a:lnTo>
                  <a:lnTo>
                    <a:pt x="113" y="180"/>
                  </a:lnTo>
                  <a:lnTo>
                    <a:pt x="116" y="180"/>
                  </a:lnTo>
                  <a:lnTo>
                    <a:pt x="116" y="182"/>
                  </a:lnTo>
                  <a:lnTo>
                    <a:pt x="118" y="182"/>
                  </a:lnTo>
                  <a:lnTo>
                    <a:pt x="118" y="184"/>
                  </a:lnTo>
                  <a:lnTo>
                    <a:pt x="123" y="184"/>
                  </a:lnTo>
                  <a:lnTo>
                    <a:pt x="130" y="187"/>
                  </a:lnTo>
                  <a:lnTo>
                    <a:pt x="132" y="187"/>
                  </a:lnTo>
                  <a:lnTo>
                    <a:pt x="137" y="187"/>
                  </a:lnTo>
                  <a:lnTo>
                    <a:pt x="137" y="187"/>
                  </a:lnTo>
                  <a:lnTo>
                    <a:pt x="137" y="187"/>
                  </a:lnTo>
                  <a:lnTo>
                    <a:pt x="142" y="184"/>
                  </a:lnTo>
                  <a:lnTo>
                    <a:pt x="146" y="184"/>
                  </a:lnTo>
                  <a:lnTo>
                    <a:pt x="144" y="184"/>
                  </a:lnTo>
                  <a:lnTo>
                    <a:pt x="142" y="180"/>
                  </a:lnTo>
                  <a:lnTo>
                    <a:pt x="142" y="177"/>
                  </a:lnTo>
                  <a:lnTo>
                    <a:pt x="135" y="180"/>
                  </a:lnTo>
                  <a:lnTo>
                    <a:pt x="130" y="177"/>
                  </a:lnTo>
                  <a:lnTo>
                    <a:pt x="128" y="175"/>
                  </a:lnTo>
                  <a:lnTo>
                    <a:pt x="125" y="175"/>
                  </a:lnTo>
                  <a:lnTo>
                    <a:pt x="123" y="173"/>
                  </a:lnTo>
                  <a:lnTo>
                    <a:pt x="123" y="173"/>
                  </a:lnTo>
                  <a:lnTo>
                    <a:pt x="125" y="173"/>
                  </a:lnTo>
                  <a:lnTo>
                    <a:pt x="128" y="170"/>
                  </a:lnTo>
                  <a:lnTo>
                    <a:pt x="128" y="168"/>
                  </a:lnTo>
                  <a:lnTo>
                    <a:pt x="130" y="168"/>
                  </a:lnTo>
                  <a:lnTo>
                    <a:pt x="135" y="170"/>
                  </a:lnTo>
                  <a:lnTo>
                    <a:pt x="139" y="170"/>
                  </a:lnTo>
                  <a:lnTo>
                    <a:pt x="139" y="173"/>
                  </a:lnTo>
                  <a:lnTo>
                    <a:pt x="144" y="173"/>
                  </a:lnTo>
                  <a:lnTo>
                    <a:pt x="146" y="173"/>
                  </a:lnTo>
                  <a:lnTo>
                    <a:pt x="144" y="173"/>
                  </a:lnTo>
                  <a:lnTo>
                    <a:pt x="144" y="175"/>
                  </a:lnTo>
                  <a:lnTo>
                    <a:pt x="146" y="175"/>
                  </a:lnTo>
                  <a:lnTo>
                    <a:pt x="149" y="173"/>
                  </a:lnTo>
                  <a:lnTo>
                    <a:pt x="151" y="173"/>
                  </a:lnTo>
                  <a:lnTo>
                    <a:pt x="156" y="175"/>
                  </a:lnTo>
                  <a:lnTo>
                    <a:pt x="161" y="175"/>
                  </a:lnTo>
                  <a:lnTo>
                    <a:pt x="165" y="177"/>
                  </a:lnTo>
                  <a:lnTo>
                    <a:pt x="168" y="177"/>
                  </a:lnTo>
                  <a:lnTo>
                    <a:pt x="168" y="177"/>
                  </a:lnTo>
                  <a:lnTo>
                    <a:pt x="168" y="175"/>
                  </a:lnTo>
                  <a:lnTo>
                    <a:pt x="175" y="177"/>
                  </a:lnTo>
                  <a:lnTo>
                    <a:pt x="177" y="177"/>
                  </a:lnTo>
                  <a:lnTo>
                    <a:pt x="182" y="177"/>
                  </a:lnTo>
                  <a:lnTo>
                    <a:pt x="182" y="177"/>
                  </a:lnTo>
                  <a:lnTo>
                    <a:pt x="180" y="175"/>
                  </a:lnTo>
                  <a:lnTo>
                    <a:pt x="180" y="175"/>
                  </a:lnTo>
                  <a:lnTo>
                    <a:pt x="175" y="173"/>
                  </a:lnTo>
                  <a:lnTo>
                    <a:pt x="172" y="170"/>
                  </a:lnTo>
                  <a:lnTo>
                    <a:pt x="170" y="168"/>
                  </a:lnTo>
                  <a:lnTo>
                    <a:pt x="168" y="165"/>
                  </a:lnTo>
                  <a:lnTo>
                    <a:pt x="168" y="163"/>
                  </a:lnTo>
                  <a:lnTo>
                    <a:pt x="168" y="163"/>
                  </a:lnTo>
                  <a:lnTo>
                    <a:pt x="170" y="161"/>
                  </a:lnTo>
                  <a:lnTo>
                    <a:pt x="172" y="161"/>
                  </a:lnTo>
                  <a:lnTo>
                    <a:pt x="175" y="161"/>
                  </a:lnTo>
                  <a:lnTo>
                    <a:pt x="177" y="158"/>
                  </a:lnTo>
                  <a:lnTo>
                    <a:pt x="180" y="158"/>
                  </a:lnTo>
                  <a:lnTo>
                    <a:pt x="182" y="158"/>
                  </a:lnTo>
                  <a:lnTo>
                    <a:pt x="189" y="156"/>
                  </a:lnTo>
                  <a:lnTo>
                    <a:pt x="191" y="156"/>
                  </a:lnTo>
                  <a:lnTo>
                    <a:pt x="194" y="154"/>
                  </a:lnTo>
                  <a:lnTo>
                    <a:pt x="196" y="151"/>
                  </a:lnTo>
                  <a:lnTo>
                    <a:pt x="198" y="151"/>
                  </a:lnTo>
                  <a:lnTo>
                    <a:pt x="201" y="149"/>
                  </a:lnTo>
                  <a:lnTo>
                    <a:pt x="205" y="151"/>
                  </a:lnTo>
                  <a:lnTo>
                    <a:pt x="210" y="151"/>
                  </a:lnTo>
                  <a:lnTo>
                    <a:pt x="213" y="151"/>
                  </a:lnTo>
                  <a:lnTo>
                    <a:pt x="217" y="154"/>
                  </a:lnTo>
                  <a:lnTo>
                    <a:pt x="217" y="154"/>
                  </a:lnTo>
                  <a:lnTo>
                    <a:pt x="215" y="156"/>
                  </a:lnTo>
                  <a:lnTo>
                    <a:pt x="217" y="156"/>
                  </a:lnTo>
                  <a:lnTo>
                    <a:pt x="220" y="156"/>
                  </a:lnTo>
                  <a:lnTo>
                    <a:pt x="222" y="156"/>
                  </a:lnTo>
                  <a:lnTo>
                    <a:pt x="222" y="156"/>
                  </a:lnTo>
                  <a:lnTo>
                    <a:pt x="224" y="158"/>
                  </a:lnTo>
                  <a:lnTo>
                    <a:pt x="227" y="156"/>
                  </a:lnTo>
                  <a:lnTo>
                    <a:pt x="224" y="154"/>
                  </a:lnTo>
                  <a:lnTo>
                    <a:pt x="227" y="151"/>
                  </a:lnTo>
                  <a:lnTo>
                    <a:pt x="229" y="149"/>
                  </a:lnTo>
                  <a:lnTo>
                    <a:pt x="229" y="147"/>
                  </a:lnTo>
                  <a:lnTo>
                    <a:pt x="229" y="147"/>
                  </a:lnTo>
                  <a:lnTo>
                    <a:pt x="229" y="144"/>
                  </a:lnTo>
                  <a:lnTo>
                    <a:pt x="229" y="144"/>
                  </a:lnTo>
                  <a:lnTo>
                    <a:pt x="227" y="142"/>
                  </a:lnTo>
                  <a:lnTo>
                    <a:pt x="224" y="142"/>
                  </a:lnTo>
                  <a:lnTo>
                    <a:pt x="222" y="142"/>
                  </a:lnTo>
                  <a:lnTo>
                    <a:pt x="222" y="142"/>
                  </a:lnTo>
                  <a:lnTo>
                    <a:pt x="220" y="139"/>
                  </a:lnTo>
                  <a:lnTo>
                    <a:pt x="220" y="139"/>
                  </a:lnTo>
                  <a:lnTo>
                    <a:pt x="224" y="135"/>
                  </a:lnTo>
                  <a:lnTo>
                    <a:pt x="224" y="132"/>
                  </a:lnTo>
                  <a:lnTo>
                    <a:pt x="224" y="130"/>
                  </a:lnTo>
                  <a:lnTo>
                    <a:pt x="224" y="130"/>
                  </a:lnTo>
                  <a:lnTo>
                    <a:pt x="224" y="125"/>
                  </a:lnTo>
                  <a:lnTo>
                    <a:pt x="213" y="123"/>
                  </a:lnTo>
                  <a:lnTo>
                    <a:pt x="213" y="121"/>
                  </a:lnTo>
                  <a:lnTo>
                    <a:pt x="222" y="123"/>
                  </a:lnTo>
                  <a:lnTo>
                    <a:pt x="224" y="123"/>
                  </a:lnTo>
                  <a:lnTo>
                    <a:pt x="227" y="123"/>
                  </a:lnTo>
                  <a:lnTo>
                    <a:pt x="234" y="123"/>
                  </a:lnTo>
                  <a:lnTo>
                    <a:pt x="239" y="123"/>
                  </a:lnTo>
                  <a:lnTo>
                    <a:pt x="246" y="123"/>
                  </a:lnTo>
                  <a:lnTo>
                    <a:pt x="248" y="125"/>
                  </a:lnTo>
                  <a:lnTo>
                    <a:pt x="248" y="125"/>
                  </a:lnTo>
                  <a:lnTo>
                    <a:pt x="250" y="128"/>
                  </a:lnTo>
                  <a:lnTo>
                    <a:pt x="253" y="128"/>
                  </a:lnTo>
                  <a:lnTo>
                    <a:pt x="255" y="128"/>
                  </a:lnTo>
                  <a:lnTo>
                    <a:pt x="255" y="130"/>
                  </a:lnTo>
                  <a:lnTo>
                    <a:pt x="255" y="132"/>
                  </a:lnTo>
                  <a:lnTo>
                    <a:pt x="257" y="132"/>
                  </a:lnTo>
                  <a:lnTo>
                    <a:pt x="246" y="135"/>
                  </a:lnTo>
                  <a:lnTo>
                    <a:pt x="241" y="135"/>
                  </a:lnTo>
                  <a:lnTo>
                    <a:pt x="241" y="135"/>
                  </a:lnTo>
                  <a:lnTo>
                    <a:pt x="239" y="137"/>
                  </a:lnTo>
                  <a:lnTo>
                    <a:pt x="236" y="137"/>
                  </a:lnTo>
                  <a:lnTo>
                    <a:pt x="236" y="137"/>
                  </a:lnTo>
                  <a:lnTo>
                    <a:pt x="236" y="139"/>
                  </a:lnTo>
                  <a:lnTo>
                    <a:pt x="239" y="139"/>
                  </a:lnTo>
                  <a:lnTo>
                    <a:pt x="246" y="142"/>
                  </a:lnTo>
                  <a:lnTo>
                    <a:pt x="246" y="144"/>
                  </a:lnTo>
                  <a:lnTo>
                    <a:pt x="248" y="147"/>
                  </a:lnTo>
                  <a:lnTo>
                    <a:pt x="250" y="147"/>
                  </a:lnTo>
                  <a:lnTo>
                    <a:pt x="253" y="147"/>
                  </a:lnTo>
                  <a:lnTo>
                    <a:pt x="255" y="147"/>
                  </a:lnTo>
                  <a:lnTo>
                    <a:pt x="257" y="147"/>
                  </a:lnTo>
                  <a:lnTo>
                    <a:pt x="257" y="149"/>
                  </a:lnTo>
                  <a:lnTo>
                    <a:pt x="260" y="147"/>
                  </a:lnTo>
                  <a:lnTo>
                    <a:pt x="265" y="147"/>
                  </a:lnTo>
                  <a:lnTo>
                    <a:pt x="267" y="147"/>
                  </a:lnTo>
                  <a:lnTo>
                    <a:pt x="272" y="144"/>
                  </a:lnTo>
                  <a:lnTo>
                    <a:pt x="272" y="144"/>
                  </a:lnTo>
                  <a:lnTo>
                    <a:pt x="272" y="142"/>
                  </a:lnTo>
                  <a:lnTo>
                    <a:pt x="274" y="139"/>
                  </a:lnTo>
                  <a:lnTo>
                    <a:pt x="274" y="137"/>
                  </a:lnTo>
                  <a:lnTo>
                    <a:pt x="276" y="135"/>
                  </a:lnTo>
                  <a:lnTo>
                    <a:pt x="279" y="137"/>
                  </a:lnTo>
                  <a:lnTo>
                    <a:pt x="281" y="135"/>
                  </a:lnTo>
                  <a:lnTo>
                    <a:pt x="286" y="135"/>
                  </a:lnTo>
                  <a:lnTo>
                    <a:pt x="288" y="135"/>
                  </a:lnTo>
                  <a:lnTo>
                    <a:pt x="286" y="135"/>
                  </a:lnTo>
                  <a:lnTo>
                    <a:pt x="286" y="132"/>
                  </a:lnTo>
                  <a:lnTo>
                    <a:pt x="288" y="132"/>
                  </a:lnTo>
                  <a:lnTo>
                    <a:pt x="307" y="128"/>
                  </a:lnTo>
                  <a:lnTo>
                    <a:pt x="314" y="125"/>
                  </a:lnTo>
                  <a:lnTo>
                    <a:pt x="314" y="125"/>
                  </a:lnTo>
                  <a:lnTo>
                    <a:pt x="317" y="125"/>
                  </a:lnTo>
                  <a:lnTo>
                    <a:pt x="326" y="125"/>
                  </a:lnTo>
                  <a:lnTo>
                    <a:pt x="324" y="125"/>
                  </a:lnTo>
                  <a:lnTo>
                    <a:pt x="331" y="123"/>
                  </a:lnTo>
                  <a:lnTo>
                    <a:pt x="333" y="125"/>
                  </a:lnTo>
                  <a:lnTo>
                    <a:pt x="333" y="125"/>
                  </a:lnTo>
                  <a:lnTo>
                    <a:pt x="335" y="125"/>
                  </a:lnTo>
                  <a:lnTo>
                    <a:pt x="338" y="125"/>
                  </a:lnTo>
                  <a:lnTo>
                    <a:pt x="338" y="123"/>
                  </a:lnTo>
                  <a:lnTo>
                    <a:pt x="338" y="123"/>
                  </a:lnTo>
                  <a:lnTo>
                    <a:pt x="338" y="123"/>
                  </a:lnTo>
                  <a:lnTo>
                    <a:pt x="335" y="123"/>
                  </a:lnTo>
                  <a:lnTo>
                    <a:pt x="340" y="121"/>
                  </a:lnTo>
                  <a:lnTo>
                    <a:pt x="342" y="121"/>
                  </a:lnTo>
                  <a:lnTo>
                    <a:pt x="340" y="121"/>
                  </a:lnTo>
                  <a:lnTo>
                    <a:pt x="342" y="123"/>
                  </a:lnTo>
                  <a:lnTo>
                    <a:pt x="342" y="123"/>
                  </a:lnTo>
                  <a:lnTo>
                    <a:pt x="347" y="123"/>
                  </a:lnTo>
                  <a:lnTo>
                    <a:pt x="347" y="121"/>
                  </a:lnTo>
                  <a:lnTo>
                    <a:pt x="345" y="121"/>
                  </a:lnTo>
                  <a:lnTo>
                    <a:pt x="347" y="121"/>
                  </a:lnTo>
                  <a:lnTo>
                    <a:pt x="347" y="118"/>
                  </a:lnTo>
                  <a:lnTo>
                    <a:pt x="347" y="118"/>
                  </a:lnTo>
                  <a:lnTo>
                    <a:pt x="354" y="118"/>
                  </a:lnTo>
                  <a:lnTo>
                    <a:pt x="357" y="118"/>
                  </a:lnTo>
                  <a:lnTo>
                    <a:pt x="359" y="118"/>
                  </a:lnTo>
                  <a:lnTo>
                    <a:pt x="364" y="118"/>
                  </a:lnTo>
                  <a:lnTo>
                    <a:pt x="364" y="118"/>
                  </a:lnTo>
                  <a:lnTo>
                    <a:pt x="364" y="118"/>
                  </a:lnTo>
                  <a:lnTo>
                    <a:pt x="361" y="118"/>
                  </a:lnTo>
                  <a:lnTo>
                    <a:pt x="354" y="118"/>
                  </a:lnTo>
                  <a:lnTo>
                    <a:pt x="352" y="118"/>
                  </a:lnTo>
                  <a:lnTo>
                    <a:pt x="352" y="118"/>
                  </a:lnTo>
                  <a:lnTo>
                    <a:pt x="354" y="118"/>
                  </a:lnTo>
                  <a:lnTo>
                    <a:pt x="354" y="118"/>
                  </a:lnTo>
                  <a:lnTo>
                    <a:pt x="354" y="118"/>
                  </a:lnTo>
                  <a:lnTo>
                    <a:pt x="357" y="121"/>
                  </a:lnTo>
                  <a:lnTo>
                    <a:pt x="357" y="121"/>
                  </a:lnTo>
                  <a:lnTo>
                    <a:pt x="354" y="123"/>
                  </a:lnTo>
                  <a:lnTo>
                    <a:pt x="354" y="123"/>
                  </a:lnTo>
                  <a:lnTo>
                    <a:pt x="357" y="123"/>
                  </a:lnTo>
                  <a:lnTo>
                    <a:pt x="357" y="125"/>
                  </a:lnTo>
                  <a:lnTo>
                    <a:pt x="359" y="128"/>
                  </a:lnTo>
                  <a:lnTo>
                    <a:pt x="361" y="128"/>
                  </a:lnTo>
                  <a:lnTo>
                    <a:pt x="361" y="128"/>
                  </a:lnTo>
                  <a:lnTo>
                    <a:pt x="364" y="128"/>
                  </a:lnTo>
                  <a:lnTo>
                    <a:pt x="366" y="128"/>
                  </a:lnTo>
                  <a:lnTo>
                    <a:pt x="368" y="128"/>
                  </a:lnTo>
                  <a:lnTo>
                    <a:pt x="368" y="128"/>
                  </a:lnTo>
                  <a:lnTo>
                    <a:pt x="368" y="125"/>
                  </a:lnTo>
                  <a:lnTo>
                    <a:pt x="371" y="125"/>
                  </a:lnTo>
                  <a:lnTo>
                    <a:pt x="376" y="123"/>
                  </a:lnTo>
                  <a:lnTo>
                    <a:pt x="378" y="123"/>
                  </a:lnTo>
                  <a:lnTo>
                    <a:pt x="385" y="121"/>
                  </a:lnTo>
                  <a:lnTo>
                    <a:pt x="387" y="123"/>
                  </a:lnTo>
                  <a:lnTo>
                    <a:pt x="392" y="123"/>
                  </a:lnTo>
                  <a:lnTo>
                    <a:pt x="397" y="123"/>
                  </a:lnTo>
                  <a:lnTo>
                    <a:pt x="397" y="123"/>
                  </a:lnTo>
                  <a:lnTo>
                    <a:pt x="402" y="123"/>
                  </a:lnTo>
                  <a:lnTo>
                    <a:pt x="406" y="121"/>
                  </a:lnTo>
                  <a:lnTo>
                    <a:pt x="409" y="121"/>
                  </a:lnTo>
                  <a:lnTo>
                    <a:pt x="411" y="118"/>
                  </a:lnTo>
                  <a:lnTo>
                    <a:pt x="420" y="116"/>
                  </a:lnTo>
                  <a:lnTo>
                    <a:pt x="423" y="118"/>
                  </a:lnTo>
                  <a:lnTo>
                    <a:pt x="423" y="118"/>
                  </a:lnTo>
                  <a:lnTo>
                    <a:pt x="430" y="121"/>
                  </a:lnTo>
                  <a:lnTo>
                    <a:pt x="428" y="121"/>
                  </a:lnTo>
                  <a:lnTo>
                    <a:pt x="425" y="123"/>
                  </a:lnTo>
                  <a:lnTo>
                    <a:pt x="425" y="123"/>
                  </a:lnTo>
                  <a:lnTo>
                    <a:pt x="425" y="125"/>
                  </a:lnTo>
                  <a:lnTo>
                    <a:pt x="428" y="125"/>
                  </a:lnTo>
                  <a:lnTo>
                    <a:pt x="430" y="125"/>
                  </a:lnTo>
                  <a:lnTo>
                    <a:pt x="432" y="125"/>
                  </a:lnTo>
                  <a:lnTo>
                    <a:pt x="437" y="123"/>
                  </a:lnTo>
                  <a:lnTo>
                    <a:pt x="435" y="123"/>
                  </a:lnTo>
                  <a:lnTo>
                    <a:pt x="435" y="123"/>
                  </a:lnTo>
                  <a:lnTo>
                    <a:pt x="435" y="121"/>
                  </a:lnTo>
                  <a:lnTo>
                    <a:pt x="442" y="121"/>
                  </a:lnTo>
                  <a:lnTo>
                    <a:pt x="446" y="118"/>
                  </a:lnTo>
                  <a:lnTo>
                    <a:pt x="446" y="118"/>
                  </a:lnTo>
                  <a:lnTo>
                    <a:pt x="449" y="116"/>
                  </a:lnTo>
                  <a:lnTo>
                    <a:pt x="449" y="116"/>
                  </a:lnTo>
                  <a:lnTo>
                    <a:pt x="449" y="116"/>
                  </a:lnTo>
                  <a:lnTo>
                    <a:pt x="446" y="113"/>
                  </a:lnTo>
                  <a:lnTo>
                    <a:pt x="442" y="111"/>
                  </a:lnTo>
                  <a:lnTo>
                    <a:pt x="442" y="109"/>
                  </a:lnTo>
                  <a:lnTo>
                    <a:pt x="442" y="109"/>
                  </a:lnTo>
                  <a:lnTo>
                    <a:pt x="446" y="109"/>
                  </a:lnTo>
                  <a:lnTo>
                    <a:pt x="446" y="106"/>
                  </a:lnTo>
                  <a:lnTo>
                    <a:pt x="446" y="106"/>
                  </a:lnTo>
                  <a:lnTo>
                    <a:pt x="449" y="106"/>
                  </a:lnTo>
                  <a:lnTo>
                    <a:pt x="451" y="106"/>
                  </a:lnTo>
                  <a:lnTo>
                    <a:pt x="456" y="106"/>
                  </a:lnTo>
                  <a:lnTo>
                    <a:pt x="456" y="106"/>
                  </a:lnTo>
                  <a:lnTo>
                    <a:pt x="470" y="106"/>
                  </a:lnTo>
                  <a:lnTo>
                    <a:pt x="472" y="106"/>
                  </a:lnTo>
                  <a:lnTo>
                    <a:pt x="477" y="109"/>
                  </a:lnTo>
                  <a:lnTo>
                    <a:pt x="480" y="109"/>
                  </a:lnTo>
                  <a:lnTo>
                    <a:pt x="487" y="109"/>
                  </a:lnTo>
                  <a:lnTo>
                    <a:pt x="491" y="109"/>
                  </a:lnTo>
                  <a:lnTo>
                    <a:pt x="498" y="113"/>
                  </a:lnTo>
                  <a:lnTo>
                    <a:pt x="503" y="113"/>
                  </a:lnTo>
                  <a:lnTo>
                    <a:pt x="508" y="113"/>
                  </a:lnTo>
                  <a:lnTo>
                    <a:pt x="513" y="116"/>
                  </a:lnTo>
                  <a:lnTo>
                    <a:pt x="513" y="116"/>
                  </a:lnTo>
                  <a:lnTo>
                    <a:pt x="513" y="116"/>
                  </a:lnTo>
                  <a:lnTo>
                    <a:pt x="510" y="116"/>
                  </a:lnTo>
                  <a:lnTo>
                    <a:pt x="517" y="116"/>
                  </a:lnTo>
                  <a:lnTo>
                    <a:pt x="524" y="118"/>
                  </a:lnTo>
                  <a:lnTo>
                    <a:pt x="529" y="118"/>
                  </a:lnTo>
                  <a:lnTo>
                    <a:pt x="531" y="121"/>
                  </a:lnTo>
                  <a:lnTo>
                    <a:pt x="539" y="123"/>
                  </a:lnTo>
                  <a:lnTo>
                    <a:pt x="543" y="125"/>
                  </a:lnTo>
                  <a:lnTo>
                    <a:pt x="546" y="125"/>
                  </a:lnTo>
                  <a:lnTo>
                    <a:pt x="546" y="128"/>
                  </a:lnTo>
                  <a:lnTo>
                    <a:pt x="548" y="128"/>
                  </a:lnTo>
                  <a:lnTo>
                    <a:pt x="550" y="128"/>
                  </a:lnTo>
                  <a:lnTo>
                    <a:pt x="550" y="125"/>
                  </a:lnTo>
                  <a:lnTo>
                    <a:pt x="553" y="123"/>
                  </a:lnTo>
                  <a:lnTo>
                    <a:pt x="555" y="121"/>
                  </a:lnTo>
                  <a:lnTo>
                    <a:pt x="557" y="118"/>
                  </a:lnTo>
                  <a:lnTo>
                    <a:pt x="557" y="118"/>
                  </a:lnTo>
                  <a:lnTo>
                    <a:pt x="557" y="118"/>
                  </a:lnTo>
                  <a:lnTo>
                    <a:pt x="553" y="118"/>
                  </a:lnTo>
                  <a:lnTo>
                    <a:pt x="550" y="118"/>
                  </a:lnTo>
                  <a:lnTo>
                    <a:pt x="548" y="116"/>
                  </a:lnTo>
                  <a:lnTo>
                    <a:pt x="546" y="113"/>
                  </a:lnTo>
                  <a:lnTo>
                    <a:pt x="543" y="111"/>
                  </a:lnTo>
                  <a:lnTo>
                    <a:pt x="546" y="111"/>
                  </a:lnTo>
                  <a:lnTo>
                    <a:pt x="543" y="111"/>
                  </a:lnTo>
                  <a:lnTo>
                    <a:pt x="541" y="111"/>
                  </a:lnTo>
                  <a:lnTo>
                    <a:pt x="539" y="109"/>
                  </a:lnTo>
                  <a:lnTo>
                    <a:pt x="534" y="109"/>
                  </a:lnTo>
                  <a:lnTo>
                    <a:pt x="529" y="109"/>
                  </a:lnTo>
                  <a:lnTo>
                    <a:pt x="529" y="109"/>
                  </a:lnTo>
                  <a:lnTo>
                    <a:pt x="529" y="109"/>
                  </a:lnTo>
                  <a:lnTo>
                    <a:pt x="529" y="104"/>
                  </a:lnTo>
                  <a:lnTo>
                    <a:pt x="529" y="104"/>
                  </a:lnTo>
                  <a:lnTo>
                    <a:pt x="529" y="104"/>
                  </a:lnTo>
                  <a:lnTo>
                    <a:pt x="534" y="104"/>
                  </a:lnTo>
                  <a:lnTo>
                    <a:pt x="534" y="102"/>
                  </a:lnTo>
                  <a:lnTo>
                    <a:pt x="534" y="102"/>
                  </a:lnTo>
                  <a:lnTo>
                    <a:pt x="531" y="99"/>
                  </a:lnTo>
                  <a:lnTo>
                    <a:pt x="534" y="99"/>
                  </a:lnTo>
                  <a:lnTo>
                    <a:pt x="534" y="95"/>
                  </a:lnTo>
                  <a:lnTo>
                    <a:pt x="536" y="95"/>
                  </a:lnTo>
                  <a:lnTo>
                    <a:pt x="534" y="92"/>
                  </a:lnTo>
                  <a:lnTo>
                    <a:pt x="531" y="92"/>
                  </a:lnTo>
                  <a:lnTo>
                    <a:pt x="529" y="92"/>
                  </a:lnTo>
                  <a:lnTo>
                    <a:pt x="524" y="95"/>
                  </a:lnTo>
                  <a:lnTo>
                    <a:pt x="524" y="92"/>
                  </a:lnTo>
                  <a:lnTo>
                    <a:pt x="524" y="92"/>
                  </a:lnTo>
                  <a:lnTo>
                    <a:pt x="529" y="90"/>
                  </a:lnTo>
                  <a:lnTo>
                    <a:pt x="531" y="90"/>
                  </a:lnTo>
                  <a:lnTo>
                    <a:pt x="531" y="88"/>
                  </a:lnTo>
                  <a:lnTo>
                    <a:pt x="529" y="88"/>
                  </a:lnTo>
                  <a:lnTo>
                    <a:pt x="527" y="90"/>
                  </a:lnTo>
                  <a:lnTo>
                    <a:pt x="527" y="90"/>
                  </a:lnTo>
                  <a:lnTo>
                    <a:pt x="527" y="90"/>
                  </a:lnTo>
                  <a:lnTo>
                    <a:pt x="527" y="88"/>
                  </a:lnTo>
                  <a:lnTo>
                    <a:pt x="534" y="85"/>
                  </a:lnTo>
                  <a:lnTo>
                    <a:pt x="539" y="85"/>
                  </a:lnTo>
                  <a:lnTo>
                    <a:pt x="543" y="83"/>
                  </a:lnTo>
                  <a:lnTo>
                    <a:pt x="548" y="80"/>
                  </a:lnTo>
                  <a:lnTo>
                    <a:pt x="550" y="78"/>
                  </a:lnTo>
                  <a:lnTo>
                    <a:pt x="550" y="73"/>
                  </a:lnTo>
                  <a:lnTo>
                    <a:pt x="553" y="73"/>
                  </a:lnTo>
                  <a:lnTo>
                    <a:pt x="553" y="71"/>
                  </a:lnTo>
                  <a:lnTo>
                    <a:pt x="555" y="69"/>
                  </a:lnTo>
                  <a:lnTo>
                    <a:pt x="557" y="69"/>
                  </a:lnTo>
                  <a:lnTo>
                    <a:pt x="560" y="66"/>
                  </a:lnTo>
                  <a:lnTo>
                    <a:pt x="560" y="66"/>
                  </a:lnTo>
                  <a:lnTo>
                    <a:pt x="560" y="64"/>
                  </a:lnTo>
                  <a:lnTo>
                    <a:pt x="562" y="64"/>
                  </a:lnTo>
                  <a:lnTo>
                    <a:pt x="567" y="64"/>
                  </a:lnTo>
                  <a:lnTo>
                    <a:pt x="567" y="64"/>
                  </a:lnTo>
                  <a:lnTo>
                    <a:pt x="569" y="64"/>
                  </a:lnTo>
                  <a:lnTo>
                    <a:pt x="576" y="64"/>
                  </a:lnTo>
                  <a:lnTo>
                    <a:pt x="581" y="66"/>
                  </a:lnTo>
                  <a:lnTo>
                    <a:pt x="591" y="64"/>
                  </a:lnTo>
                  <a:lnTo>
                    <a:pt x="595" y="66"/>
                  </a:lnTo>
                  <a:lnTo>
                    <a:pt x="605" y="66"/>
                  </a:lnTo>
                  <a:lnTo>
                    <a:pt x="605" y="66"/>
                  </a:lnTo>
                  <a:lnTo>
                    <a:pt x="605" y="69"/>
                  </a:lnTo>
                  <a:lnTo>
                    <a:pt x="605" y="69"/>
                  </a:lnTo>
                  <a:lnTo>
                    <a:pt x="605" y="69"/>
                  </a:lnTo>
                  <a:lnTo>
                    <a:pt x="605" y="71"/>
                  </a:lnTo>
                  <a:lnTo>
                    <a:pt x="605" y="71"/>
                  </a:lnTo>
                  <a:lnTo>
                    <a:pt x="605" y="73"/>
                  </a:lnTo>
                  <a:lnTo>
                    <a:pt x="605" y="76"/>
                  </a:lnTo>
                  <a:lnTo>
                    <a:pt x="602" y="78"/>
                  </a:lnTo>
                  <a:lnTo>
                    <a:pt x="600" y="78"/>
                  </a:lnTo>
                  <a:lnTo>
                    <a:pt x="600" y="80"/>
                  </a:lnTo>
                  <a:lnTo>
                    <a:pt x="600" y="80"/>
                  </a:lnTo>
                  <a:lnTo>
                    <a:pt x="598" y="80"/>
                  </a:lnTo>
                  <a:lnTo>
                    <a:pt x="598" y="80"/>
                  </a:lnTo>
                  <a:lnTo>
                    <a:pt x="593" y="83"/>
                  </a:lnTo>
                  <a:lnTo>
                    <a:pt x="593" y="83"/>
                  </a:lnTo>
                  <a:lnTo>
                    <a:pt x="593" y="83"/>
                  </a:lnTo>
                  <a:lnTo>
                    <a:pt x="598" y="85"/>
                  </a:lnTo>
                  <a:lnTo>
                    <a:pt x="600" y="85"/>
                  </a:lnTo>
                  <a:lnTo>
                    <a:pt x="605" y="88"/>
                  </a:lnTo>
                  <a:lnTo>
                    <a:pt x="605" y="90"/>
                  </a:lnTo>
                  <a:lnTo>
                    <a:pt x="607" y="92"/>
                  </a:lnTo>
                  <a:lnTo>
                    <a:pt x="607" y="95"/>
                  </a:lnTo>
                  <a:lnTo>
                    <a:pt x="605" y="95"/>
                  </a:lnTo>
                  <a:lnTo>
                    <a:pt x="607" y="97"/>
                  </a:lnTo>
                  <a:lnTo>
                    <a:pt x="607" y="99"/>
                  </a:lnTo>
                  <a:lnTo>
                    <a:pt x="602" y="99"/>
                  </a:lnTo>
                  <a:lnTo>
                    <a:pt x="602" y="99"/>
                  </a:lnTo>
                  <a:lnTo>
                    <a:pt x="602" y="102"/>
                  </a:lnTo>
                  <a:lnTo>
                    <a:pt x="605" y="102"/>
                  </a:lnTo>
                  <a:lnTo>
                    <a:pt x="605" y="102"/>
                  </a:lnTo>
                  <a:lnTo>
                    <a:pt x="605" y="104"/>
                  </a:lnTo>
                  <a:lnTo>
                    <a:pt x="605" y="104"/>
                  </a:lnTo>
                  <a:lnTo>
                    <a:pt x="605" y="104"/>
                  </a:lnTo>
                  <a:lnTo>
                    <a:pt x="605" y="104"/>
                  </a:lnTo>
                  <a:lnTo>
                    <a:pt x="605" y="106"/>
                  </a:lnTo>
                  <a:lnTo>
                    <a:pt x="605" y="106"/>
                  </a:lnTo>
                  <a:lnTo>
                    <a:pt x="605" y="109"/>
                  </a:lnTo>
                  <a:lnTo>
                    <a:pt x="605" y="111"/>
                  </a:lnTo>
                  <a:lnTo>
                    <a:pt x="605" y="111"/>
                  </a:lnTo>
                  <a:lnTo>
                    <a:pt x="605" y="113"/>
                  </a:lnTo>
                  <a:lnTo>
                    <a:pt x="605" y="113"/>
                  </a:lnTo>
                  <a:lnTo>
                    <a:pt x="602" y="116"/>
                  </a:lnTo>
                  <a:lnTo>
                    <a:pt x="602" y="116"/>
                  </a:lnTo>
                  <a:lnTo>
                    <a:pt x="609" y="121"/>
                  </a:lnTo>
                  <a:lnTo>
                    <a:pt x="617" y="123"/>
                  </a:lnTo>
                  <a:lnTo>
                    <a:pt x="617" y="125"/>
                  </a:lnTo>
                  <a:lnTo>
                    <a:pt x="612" y="128"/>
                  </a:lnTo>
                  <a:lnTo>
                    <a:pt x="612" y="128"/>
                  </a:lnTo>
                  <a:lnTo>
                    <a:pt x="612" y="130"/>
                  </a:lnTo>
                  <a:lnTo>
                    <a:pt x="612" y="132"/>
                  </a:lnTo>
                  <a:lnTo>
                    <a:pt x="609" y="132"/>
                  </a:lnTo>
                  <a:lnTo>
                    <a:pt x="612" y="135"/>
                  </a:lnTo>
                  <a:lnTo>
                    <a:pt x="609" y="135"/>
                  </a:lnTo>
                  <a:lnTo>
                    <a:pt x="605" y="137"/>
                  </a:lnTo>
                  <a:lnTo>
                    <a:pt x="605" y="137"/>
                  </a:lnTo>
                  <a:lnTo>
                    <a:pt x="602" y="137"/>
                  </a:lnTo>
                  <a:lnTo>
                    <a:pt x="602" y="139"/>
                  </a:lnTo>
                  <a:lnTo>
                    <a:pt x="602" y="139"/>
                  </a:lnTo>
                  <a:lnTo>
                    <a:pt x="600" y="139"/>
                  </a:lnTo>
                  <a:lnTo>
                    <a:pt x="598" y="142"/>
                  </a:lnTo>
                  <a:lnTo>
                    <a:pt x="598" y="142"/>
                  </a:lnTo>
                  <a:lnTo>
                    <a:pt x="593" y="142"/>
                  </a:lnTo>
                  <a:lnTo>
                    <a:pt x="588" y="142"/>
                  </a:lnTo>
                  <a:lnTo>
                    <a:pt x="588" y="142"/>
                  </a:lnTo>
                  <a:lnTo>
                    <a:pt x="591" y="142"/>
                  </a:lnTo>
                  <a:lnTo>
                    <a:pt x="591" y="142"/>
                  </a:lnTo>
                  <a:lnTo>
                    <a:pt x="595" y="142"/>
                  </a:lnTo>
                  <a:lnTo>
                    <a:pt x="598" y="144"/>
                  </a:lnTo>
                  <a:lnTo>
                    <a:pt x="595" y="144"/>
                  </a:lnTo>
                  <a:lnTo>
                    <a:pt x="593" y="144"/>
                  </a:lnTo>
                  <a:lnTo>
                    <a:pt x="591" y="144"/>
                  </a:lnTo>
                  <a:lnTo>
                    <a:pt x="588" y="144"/>
                  </a:lnTo>
                  <a:lnTo>
                    <a:pt x="588" y="144"/>
                  </a:lnTo>
                  <a:lnTo>
                    <a:pt x="583" y="147"/>
                  </a:lnTo>
                  <a:lnTo>
                    <a:pt x="583" y="144"/>
                  </a:lnTo>
                  <a:lnTo>
                    <a:pt x="581" y="147"/>
                  </a:lnTo>
                  <a:lnTo>
                    <a:pt x="579" y="147"/>
                  </a:lnTo>
                  <a:lnTo>
                    <a:pt x="576" y="147"/>
                  </a:lnTo>
                  <a:lnTo>
                    <a:pt x="574" y="147"/>
                  </a:lnTo>
                  <a:lnTo>
                    <a:pt x="572" y="147"/>
                  </a:lnTo>
                  <a:lnTo>
                    <a:pt x="569" y="147"/>
                  </a:lnTo>
                  <a:lnTo>
                    <a:pt x="567" y="147"/>
                  </a:lnTo>
                  <a:lnTo>
                    <a:pt x="567" y="147"/>
                  </a:lnTo>
                  <a:lnTo>
                    <a:pt x="567" y="147"/>
                  </a:lnTo>
                  <a:lnTo>
                    <a:pt x="569" y="149"/>
                  </a:lnTo>
                  <a:lnTo>
                    <a:pt x="572" y="151"/>
                  </a:lnTo>
                  <a:lnTo>
                    <a:pt x="569" y="151"/>
                  </a:lnTo>
                  <a:lnTo>
                    <a:pt x="569" y="151"/>
                  </a:lnTo>
                  <a:lnTo>
                    <a:pt x="572" y="151"/>
                  </a:lnTo>
                  <a:lnTo>
                    <a:pt x="576" y="154"/>
                  </a:lnTo>
                  <a:lnTo>
                    <a:pt x="579" y="151"/>
                  </a:lnTo>
                  <a:lnTo>
                    <a:pt x="583" y="151"/>
                  </a:lnTo>
                  <a:lnTo>
                    <a:pt x="588" y="151"/>
                  </a:lnTo>
                  <a:lnTo>
                    <a:pt x="598" y="154"/>
                  </a:lnTo>
                  <a:lnTo>
                    <a:pt x="600" y="154"/>
                  </a:lnTo>
                  <a:lnTo>
                    <a:pt x="602" y="151"/>
                  </a:lnTo>
                  <a:lnTo>
                    <a:pt x="600" y="149"/>
                  </a:lnTo>
                  <a:lnTo>
                    <a:pt x="602" y="149"/>
                  </a:lnTo>
                  <a:lnTo>
                    <a:pt x="609" y="149"/>
                  </a:lnTo>
                  <a:lnTo>
                    <a:pt x="609" y="147"/>
                  </a:lnTo>
                  <a:lnTo>
                    <a:pt x="614" y="147"/>
                  </a:lnTo>
                  <a:lnTo>
                    <a:pt x="617" y="144"/>
                  </a:lnTo>
                  <a:lnTo>
                    <a:pt x="621" y="142"/>
                  </a:lnTo>
                  <a:lnTo>
                    <a:pt x="621" y="142"/>
                  </a:lnTo>
                  <a:lnTo>
                    <a:pt x="621" y="139"/>
                  </a:lnTo>
                  <a:lnTo>
                    <a:pt x="621" y="139"/>
                  </a:lnTo>
                  <a:lnTo>
                    <a:pt x="628" y="135"/>
                  </a:lnTo>
                  <a:lnTo>
                    <a:pt x="633" y="135"/>
                  </a:lnTo>
                  <a:lnTo>
                    <a:pt x="633" y="132"/>
                  </a:lnTo>
                  <a:lnTo>
                    <a:pt x="633" y="130"/>
                  </a:lnTo>
                  <a:lnTo>
                    <a:pt x="633" y="130"/>
                  </a:lnTo>
                  <a:lnTo>
                    <a:pt x="631" y="128"/>
                  </a:lnTo>
                  <a:lnTo>
                    <a:pt x="631" y="128"/>
                  </a:lnTo>
                  <a:lnTo>
                    <a:pt x="631" y="128"/>
                  </a:lnTo>
                  <a:lnTo>
                    <a:pt x="628" y="125"/>
                  </a:lnTo>
                  <a:lnTo>
                    <a:pt x="628" y="125"/>
                  </a:lnTo>
                  <a:lnTo>
                    <a:pt x="626" y="125"/>
                  </a:lnTo>
                  <a:lnTo>
                    <a:pt x="628" y="125"/>
                  </a:lnTo>
                  <a:lnTo>
                    <a:pt x="628" y="123"/>
                  </a:lnTo>
                  <a:lnTo>
                    <a:pt x="628" y="123"/>
                  </a:lnTo>
                  <a:lnTo>
                    <a:pt x="628" y="121"/>
                  </a:lnTo>
                  <a:lnTo>
                    <a:pt x="631" y="121"/>
                  </a:lnTo>
                  <a:lnTo>
                    <a:pt x="635" y="121"/>
                  </a:lnTo>
                  <a:lnTo>
                    <a:pt x="640" y="118"/>
                  </a:lnTo>
                  <a:lnTo>
                    <a:pt x="647" y="118"/>
                  </a:lnTo>
                  <a:lnTo>
                    <a:pt x="652" y="118"/>
                  </a:lnTo>
                  <a:lnTo>
                    <a:pt x="659" y="118"/>
                  </a:lnTo>
                  <a:lnTo>
                    <a:pt x="659" y="118"/>
                  </a:lnTo>
                  <a:lnTo>
                    <a:pt x="659" y="121"/>
                  </a:lnTo>
                  <a:lnTo>
                    <a:pt x="661" y="121"/>
                  </a:lnTo>
                  <a:lnTo>
                    <a:pt x="661" y="121"/>
                  </a:lnTo>
                  <a:lnTo>
                    <a:pt x="664" y="123"/>
                  </a:lnTo>
                  <a:lnTo>
                    <a:pt x="666" y="123"/>
                  </a:lnTo>
                  <a:lnTo>
                    <a:pt x="668" y="123"/>
                  </a:lnTo>
                  <a:lnTo>
                    <a:pt x="668" y="123"/>
                  </a:lnTo>
                  <a:lnTo>
                    <a:pt x="668" y="125"/>
                  </a:lnTo>
                  <a:lnTo>
                    <a:pt x="668" y="125"/>
                  </a:lnTo>
                  <a:lnTo>
                    <a:pt x="666" y="125"/>
                  </a:lnTo>
                  <a:lnTo>
                    <a:pt x="666" y="128"/>
                  </a:lnTo>
                  <a:lnTo>
                    <a:pt x="666" y="128"/>
                  </a:lnTo>
                  <a:lnTo>
                    <a:pt x="668" y="128"/>
                  </a:lnTo>
                  <a:lnTo>
                    <a:pt x="668" y="128"/>
                  </a:lnTo>
                  <a:lnTo>
                    <a:pt x="668" y="130"/>
                  </a:lnTo>
                  <a:lnTo>
                    <a:pt x="666" y="130"/>
                  </a:lnTo>
                  <a:lnTo>
                    <a:pt x="666" y="132"/>
                  </a:lnTo>
                  <a:lnTo>
                    <a:pt x="666" y="132"/>
                  </a:lnTo>
                  <a:lnTo>
                    <a:pt x="666" y="132"/>
                  </a:lnTo>
                  <a:lnTo>
                    <a:pt x="666" y="135"/>
                  </a:lnTo>
                  <a:lnTo>
                    <a:pt x="671" y="135"/>
                  </a:lnTo>
                  <a:lnTo>
                    <a:pt x="673" y="135"/>
                  </a:lnTo>
                  <a:lnTo>
                    <a:pt x="673" y="137"/>
                  </a:lnTo>
                  <a:lnTo>
                    <a:pt x="678" y="137"/>
                  </a:lnTo>
                  <a:lnTo>
                    <a:pt x="683" y="137"/>
                  </a:lnTo>
                  <a:lnTo>
                    <a:pt x="687" y="137"/>
                  </a:lnTo>
                  <a:lnTo>
                    <a:pt x="690" y="137"/>
                  </a:lnTo>
                  <a:lnTo>
                    <a:pt x="683" y="135"/>
                  </a:lnTo>
                  <a:lnTo>
                    <a:pt x="680" y="135"/>
                  </a:lnTo>
                  <a:lnTo>
                    <a:pt x="676" y="135"/>
                  </a:lnTo>
                  <a:lnTo>
                    <a:pt x="671" y="135"/>
                  </a:lnTo>
                  <a:lnTo>
                    <a:pt x="671" y="132"/>
                  </a:lnTo>
                  <a:lnTo>
                    <a:pt x="671" y="132"/>
                  </a:lnTo>
                  <a:lnTo>
                    <a:pt x="671" y="130"/>
                  </a:lnTo>
                  <a:lnTo>
                    <a:pt x="671" y="128"/>
                  </a:lnTo>
                  <a:lnTo>
                    <a:pt x="673" y="128"/>
                  </a:lnTo>
                  <a:lnTo>
                    <a:pt x="678" y="128"/>
                  </a:lnTo>
                  <a:lnTo>
                    <a:pt x="678" y="128"/>
                  </a:lnTo>
                  <a:lnTo>
                    <a:pt x="678" y="125"/>
                  </a:lnTo>
                  <a:lnTo>
                    <a:pt x="678" y="125"/>
                  </a:lnTo>
                  <a:lnTo>
                    <a:pt x="673" y="123"/>
                  </a:lnTo>
                  <a:lnTo>
                    <a:pt x="673" y="121"/>
                  </a:lnTo>
                  <a:lnTo>
                    <a:pt x="673" y="121"/>
                  </a:lnTo>
                  <a:lnTo>
                    <a:pt x="673" y="118"/>
                  </a:lnTo>
                  <a:lnTo>
                    <a:pt x="668" y="118"/>
                  </a:lnTo>
                  <a:lnTo>
                    <a:pt x="661" y="116"/>
                  </a:lnTo>
                  <a:lnTo>
                    <a:pt x="659" y="116"/>
                  </a:lnTo>
                  <a:lnTo>
                    <a:pt x="652" y="113"/>
                  </a:lnTo>
                  <a:lnTo>
                    <a:pt x="645" y="113"/>
                  </a:lnTo>
                  <a:lnTo>
                    <a:pt x="640" y="116"/>
                  </a:lnTo>
                  <a:lnTo>
                    <a:pt x="638" y="116"/>
                  </a:lnTo>
                  <a:lnTo>
                    <a:pt x="635" y="116"/>
                  </a:lnTo>
                  <a:lnTo>
                    <a:pt x="631" y="116"/>
                  </a:lnTo>
                  <a:lnTo>
                    <a:pt x="628" y="116"/>
                  </a:lnTo>
                  <a:lnTo>
                    <a:pt x="626" y="116"/>
                  </a:lnTo>
                  <a:lnTo>
                    <a:pt x="621" y="116"/>
                  </a:lnTo>
                  <a:lnTo>
                    <a:pt x="621" y="113"/>
                  </a:lnTo>
                  <a:lnTo>
                    <a:pt x="621" y="113"/>
                  </a:lnTo>
                  <a:lnTo>
                    <a:pt x="621" y="111"/>
                  </a:lnTo>
                  <a:lnTo>
                    <a:pt x="624" y="111"/>
                  </a:lnTo>
                  <a:lnTo>
                    <a:pt x="621" y="109"/>
                  </a:lnTo>
                  <a:lnTo>
                    <a:pt x="617" y="106"/>
                  </a:lnTo>
                  <a:lnTo>
                    <a:pt x="619" y="106"/>
                  </a:lnTo>
                  <a:lnTo>
                    <a:pt x="619" y="104"/>
                  </a:lnTo>
                  <a:lnTo>
                    <a:pt x="621" y="104"/>
                  </a:lnTo>
                  <a:lnTo>
                    <a:pt x="621" y="102"/>
                  </a:lnTo>
                  <a:lnTo>
                    <a:pt x="621" y="102"/>
                  </a:lnTo>
                  <a:lnTo>
                    <a:pt x="624" y="99"/>
                  </a:lnTo>
                  <a:lnTo>
                    <a:pt x="624" y="99"/>
                  </a:lnTo>
                  <a:lnTo>
                    <a:pt x="626" y="97"/>
                  </a:lnTo>
                  <a:lnTo>
                    <a:pt x="628" y="95"/>
                  </a:lnTo>
                  <a:lnTo>
                    <a:pt x="628" y="95"/>
                  </a:lnTo>
                  <a:lnTo>
                    <a:pt x="626" y="92"/>
                  </a:lnTo>
                  <a:lnTo>
                    <a:pt x="621" y="92"/>
                  </a:lnTo>
                  <a:lnTo>
                    <a:pt x="621" y="88"/>
                  </a:lnTo>
                  <a:lnTo>
                    <a:pt x="619" y="88"/>
                  </a:lnTo>
                  <a:lnTo>
                    <a:pt x="614" y="85"/>
                  </a:lnTo>
                  <a:lnTo>
                    <a:pt x="609" y="83"/>
                  </a:lnTo>
                  <a:lnTo>
                    <a:pt x="609" y="83"/>
                  </a:lnTo>
                  <a:lnTo>
                    <a:pt x="614" y="80"/>
                  </a:lnTo>
                  <a:lnTo>
                    <a:pt x="614" y="80"/>
                  </a:lnTo>
                  <a:lnTo>
                    <a:pt x="614" y="80"/>
                  </a:lnTo>
                  <a:lnTo>
                    <a:pt x="614" y="78"/>
                  </a:lnTo>
                  <a:lnTo>
                    <a:pt x="621" y="78"/>
                  </a:lnTo>
                  <a:lnTo>
                    <a:pt x="626" y="76"/>
                  </a:lnTo>
                  <a:lnTo>
                    <a:pt x="635" y="73"/>
                  </a:lnTo>
                  <a:lnTo>
                    <a:pt x="638" y="73"/>
                  </a:lnTo>
                  <a:lnTo>
                    <a:pt x="638" y="69"/>
                  </a:lnTo>
                  <a:lnTo>
                    <a:pt x="635" y="69"/>
                  </a:lnTo>
                  <a:lnTo>
                    <a:pt x="633" y="66"/>
                  </a:lnTo>
                  <a:lnTo>
                    <a:pt x="633" y="66"/>
                  </a:lnTo>
                  <a:lnTo>
                    <a:pt x="638" y="66"/>
                  </a:lnTo>
                  <a:lnTo>
                    <a:pt x="638" y="66"/>
                  </a:lnTo>
                  <a:lnTo>
                    <a:pt x="643" y="66"/>
                  </a:lnTo>
                  <a:lnTo>
                    <a:pt x="643" y="69"/>
                  </a:lnTo>
                  <a:lnTo>
                    <a:pt x="643" y="69"/>
                  </a:lnTo>
                  <a:lnTo>
                    <a:pt x="645" y="69"/>
                  </a:lnTo>
                  <a:lnTo>
                    <a:pt x="643" y="71"/>
                  </a:lnTo>
                  <a:lnTo>
                    <a:pt x="643" y="71"/>
                  </a:lnTo>
                  <a:lnTo>
                    <a:pt x="645" y="73"/>
                  </a:lnTo>
                  <a:lnTo>
                    <a:pt x="643" y="76"/>
                  </a:lnTo>
                  <a:lnTo>
                    <a:pt x="640" y="76"/>
                  </a:lnTo>
                  <a:lnTo>
                    <a:pt x="643" y="78"/>
                  </a:lnTo>
                  <a:lnTo>
                    <a:pt x="640" y="80"/>
                  </a:lnTo>
                  <a:lnTo>
                    <a:pt x="640" y="80"/>
                  </a:lnTo>
                  <a:lnTo>
                    <a:pt x="643" y="83"/>
                  </a:lnTo>
                  <a:lnTo>
                    <a:pt x="643" y="83"/>
                  </a:lnTo>
                  <a:lnTo>
                    <a:pt x="643" y="85"/>
                  </a:lnTo>
                  <a:lnTo>
                    <a:pt x="640" y="85"/>
                  </a:lnTo>
                  <a:lnTo>
                    <a:pt x="640" y="85"/>
                  </a:lnTo>
                  <a:lnTo>
                    <a:pt x="643" y="85"/>
                  </a:lnTo>
                  <a:lnTo>
                    <a:pt x="645" y="85"/>
                  </a:lnTo>
                  <a:lnTo>
                    <a:pt x="652" y="88"/>
                  </a:lnTo>
                  <a:lnTo>
                    <a:pt x="659" y="88"/>
                  </a:lnTo>
                  <a:lnTo>
                    <a:pt x="661" y="88"/>
                  </a:lnTo>
                  <a:lnTo>
                    <a:pt x="671" y="88"/>
                  </a:lnTo>
                  <a:lnTo>
                    <a:pt x="673" y="90"/>
                  </a:lnTo>
                  <a:lnTo>
                    <a:pt x="676" y="90"/>
                  </a:lnTo>
                  <a:lnTo>
                    <a:pt x="676" y="90"/>
                  </a:lnTo>
                  <a:lnTo>
                    <a:pt x="678" y="90"/>
                  </a:lnTo>
                  <a:lnTo>
                    <a:pt x="683" y="90"/>
                  </a:lnTo>
                  <a:lnTo>
                    <a:pt x="683" y="90"/>
                  </a:lnTo>
                  <a:lnTo>
                    <a:pt x="680" y="90"/>
                  </a:lnTo>
                  <a:lnTo>
                    <a:pt x="678" y="88"/>
                  </a:lnTo>
                  <a:lnTo>
                    <a:pt x="676" y="88"/>
                  </a:lnTo>
                  <a:lnTo>
                    <a:pt x="676" y="85"/>
                  </a:lnTo>
                  <a:lnTo>
                    <a:pt x="676" y="85"/>
                  </a:lnTo>
                  <a:lnTo>
                    <a:pt x="673" y="85"/>
                  </a:lnTo>
                  <a:lnTo>
                    <a:pt x="671" y="88"/>
                  </a:lnTo>
                  <a:lnTo>
                    <a:pt x="668" y="85"/>
                  </a:lnTo>
                  <a:lnTo>
                    <a:pt x="668" y="85"/>
                  </a:lnTo>
                  <a:lnTo>
                    <a:pt x="666" y="85"/>
                  </a:lnTo>
                  <a:lnTo>
                    <a:pt x="661" y="85"/>
                  </a:lnTo>
                  <a:lnTo>
                    <a:pt x="657" y="83"/>
                  </a:lnTo>
                  <a:lnTo>
                    <a:pt x="654" y="83"/>
                  </a:lnTo>
                  <a:lnTo>
                    <a:pt x="654" y="83"/>
                  </a:lnTo>
                  <a:lnTo>
                    <a:pt x="652" y="80"/>
                  </a:lnTo>
                  <a:lnTo>
                    <a:pt x="652" y="78"/>
                  </a:lnTo>
                  <a:lnTo>
                    <a:pt x="650" y="78"/>
                  </a:lnTo>
                  <a:lnTo>
                    <a:pt x="652" y="78"/>
                  </a:lnTo>
                  <a:lnTo>
                    <a:pt x="654" y="78"/>
                  </a:lnTo>
                  <a:lnTo>
                    <a:pt x="657" y="78"/>
                  </a:lnTo>
                  <a:lnTo>
                    <a:pt x="661" y="80"/>
                  </a:lnTo>
                  <a:lnTo>
                    <a:pt x="661" y="80"/>
                  </a:lnTo>
                  <a:lnTo>
                    <a:pt x="666" y="80"/>
                  </a:lnTo>
                  <a:lnTo>
                    <a:pt x="671" y="80"/>
                  </a:lnTo>
                  <a:lnTo>
                    <a:pt x="676" y="78"/>
                  </a:lnTo>
                  <a:lnTo>
                    <a:pt x="678" y="78"/>
                  </a:lnTo>
                  <a:lnTo>
                    <a:pt x="678" y="78"/>
                  </a:lnTo>
                  <a:lnTo>
                    <a:pt x="676" y="76"/>
                  </a:lnTo>
                  <a:lnTo>
                    <a:pt x="668" y="76"/>
                  </a:lnTo>
                  <a:lnTo>
                    <a:pt x="668" y="76"/>
                  </a:lnTo>
                  <a:lnTo>
                    <a:pt x="676" y="73"/>
                  </a:lnTo>
                  <a:lnTo>
                    <a:pt x="678" y="73"/>
                  </a:lnTo>
                  <a:lnTo>
                    <a:pt x="683" y="71"/>
                  </a:lnTo>
                  <a:lnTo>
                    <a:pt x="694" y="73"/>
                  </a:lnTo>
                  <a:lnTo>
                    <a:pt x="702" y="73"/>
                  </a:lnTo>
                  <a:lnTo>
                    <a:pt x="704" y="73"/>
                  </a:lnTo>
                  <a:lnTo>
                    <a:pt x="709" y="76"/>
                  </a:lnTo>
                  <a:lnTo>
                    <a:pt x="716" y="76"/>
                  </a:lnTo>
                  <a:lnTo>
                    <a:pt x="716" y="78"/>
                  </a:lnTo>
                  <a:lnTo>
                    <a:pt x="716" y="78"/>
                  </a:lnTo>
                  <a:lnTo>
                    <a:pt x="718" y="78"/>
                  </a:lnTo>
                  <a:lnTo>
                    <a:pt x="720" y="80"/>
                  </a:lnTo>
                  <a:lnTo>
                    <a:pt x="720" y="80"/>
                  </a:lnTo>
                  <a:lnTo>
                    <a:pt x="725" y="80"/>
                  </a:lnTo>
                  <a:lnTo>
                    <a:pt x="728" y="80"/>
                  </a:lnTo>
                  <a:lnTo>
                    <a:pt x="735" y="80"/>
                  </a:lnTo>
                  <a:lnTo>
                    <a:pt x="742" y="80"/>
                  </a:lnTo>
                  <a:lnTo>
                    <a:pt x="749" y="80"/>
                  </a:lnTo>
                  <a:lnTo>
                    <a:pt x="746" y="83"/>
                  </a:lnTo>
                  <a:lnTo>
                    <a:pt x="746" y="83"/>
                  </a:lnTo>
                  <a:lnTo>
                    <a:pt x="744" y="83"/>
                  </a:lnTo>
                  <a:lnTo>
                    <a:pt x="744" y="85"/>
                  </a:lnTo>
                  <a:lnTo>
                    <a:pt x="744" y="85"/>
                  </a:lnTo>
                  <a:lnTo>
                    <a:pt x="737" y="88"/>
                  </a:lnTo>
                  <a:lnTo>
                    <a:pt x="735" y="88"/>
                  </a:lnTo>
                  <a:lnTo>
                    <a:pt x="735" y="88"/>
                  </a:lnTo>
                  <a:lnTo>
                    <a:pt x="735" y="90"/>
                  </a:lnTo>
                  <a:lnTo>
                    <a:pt x="735" y="90"/>
                  </a:lnTo>
                  <a:lnTo>
                    <a:pt x="735" y="92"/>
                  </a:lnTo>
                  <a:lnTo>
                    <a:pt x="735" y="95"/>
                  </a:lnTo>
                  <a:lnTo>
                    <a:pt x="735" y="97"/>
                  </a:lnTo>
                  <a:lnTo>
                    <a:pt x="735" y="99"/>
                  </a:lnTo>
                  <a:lnTo>
                    <a:pt x="735" y="102"/>
                  </a:lnTo>
                  <a:lnTo>
                    <a:pt x="737" y="102"/>
                  </a:lnTo>
                  <a:lnTo>
                    <a:pt x="742" y="102"/>
                  </a:lnTo>
                  <a:lnTo>
                    <a:pt x="746" y="102"/>
                  </a:lnTo>
                  <a:lnTo>
                    <a:pt x="749" y="102"/>
                  </a:lnTo>
                  <a:lnTo>
                    <a:pt x="746" y="99"/>
                  </a:lnTo>
                  <a:lnTo>
                    <a:pt x="746" y="99"/>
                  </a:lnTo>
                  <a:lnTo>
                    <a:pt x="749" y="99"/>
                  </a:lnTo>
                  <a:lnTo>
                    <a:pt x="751" y="99"/>
                  </a:lnTo>
                  <a:lnTo>
                    <a:pt x="754" y="99"/>
                  </a:lnTo>
                  <a:lnTo>
                    <a:pt x="754" y="97"/>
                  </a:lnTo>
                  <a:lnTo>
                    <a:pt x="754" y="97"/>
                  </a:lnTo>
                  <a:lnTo>
                    <a:pt x="754" y="95"/>
                  </a:lnTo>
                  <a:lnTo>
                    <a:pt x="754" y="95"/>
                  </a:lnTo>
                  <a:lnTo>
                    <a:pt x="751" y="90"/>
                  </a:lnTo>
                  <a:lnTo>
                    <a:pt x="749" y="90"/>
                  </a:lnTo>
                  <a:lnTo>
                    <a:pt x="749" y="88"/>
                  </a:lnTo>
                  <a:lnTo>
                    <a:pt x="746" y="88"/>
                  </a:lnTo>
                  <a:lnTo>
                    <a:pt x="749" y="85"/>
                  </a:lnTo>
                  <a:lnTo>
                    <a:pt x="749" y="85"/>
                  </a:lnTo>
                  <a:lnTo>
                    <a:pt x="751" y="83"/>
                  </a:lnTo>
                  <a:lnTo>
                    <a:pt x="754" y="83"/>
                  </a:lnTo>
                  <a:lnTo>
                    <a:pt x="754" y="80"/>
                  </a:lnTo>
                  <a:lnTo>
                    <a:pt x="751" y="80"/>
                  </a:lnTo>
                  <a:lnTo>
                    <a:pt x="751" y="78"/>
                  </a:lnTo>
                  <a:lnTo>
                    <a:pt x="749" y="80"/>
                  </a:lnTo>
                  <a:lnTo>
                    <a:pt x="746" y="78"/>
                  </a:lnTo>
                  <a:lnTo>
                    <a:pt x="742" y="78"/>
                  </a:lnTo>
                  <a:lnTo>
                    <a:pt x="739" y="78"/>
                  </a:lnTo>
                  <a:lnTo>
                    <a:pt x="739" y="76"/>
                  </a:lnTo>
                  <a:lnTo>
                    <a:pt x="737" y="76"/>
                  </a:lnTo>
                  <a:lnTo>
                    <a:pt x="735" y="76"/>
                  </a:lnTo>
                  <a:lnTo>
                    <a:pt x="735" y="76"/>
                  </a:lnTo>
                  <a:lnTo>
                    <a:pt x="737" y="76"/>
                  </a:lnTo>
                  <a:lnTo>
                    <a:pt x="735" y="73"/>
                  </a:lnTo>
                  <a:lnTo>
                    <a:pt x="732" y="73"/>
                  </a:lnTo>
                  <a:lnTo>
                    <a:pt x="730" y="73"/>
                  </a:lnTo>
                  <a:lnTo>
                    <a:pt x="723" y="73"/>
                  </a:lnTo>
                  <a:lnTo>
                    <a:pt x="720" y="73"/>
                  </a:lnTo>
                  <a:lnTo>
                    <a:pt x="716" y="71"/>
                  </a:lnTo>
                  <a:lnTo>
                    <a:pt x="716" y="71"/>
                  </a:lnTo>
                  <a:lnTo>
                    <a:pt x="716" y="69"/>
                  </a:lnTo>
                  <a:lnTo>
                    <a:pt x="713" y="69"/>
                  </a:lnTo>
                  <a:lnTo>
                    <a:pt x="713" y="66"/>
                  </a:lnTo>
                  <a:lnTo>
                    <a:pt x="716" y="66"/>
                  </a:lnTo>
                  <a:lnTo>
                    <a:pt x="716" y="66"/>
                  </a:lnTo>
                  <a:lnTo>
                    <a:pt x="716" y="66"/>
                  </a:lnTo>
                  <a:lnTo>
                    <a:pt x="718" y="64"/>
                  </a:lnTo>
                  <a:lnTo>
                    <a:pt x="716" y="64"/>
                  </a:lnTo>
                  <a:lnTo>
                    <a:pt x="716" y="64"/>
                  </a:lnTo>
                  <a:lnTo>
                    <a:pt x="713" y="64"/>
                  </a:lnTo>
                  <a:lnTo>
                    <a:pt x="713" y="62"/>
                  </a:lnTo>
                  <a:lnTo>
                    <a:pt x="713" y="62"/>
                  </a:lnTo>
                  <a:lnTo>
                    <a:pt x="709" y="62"/>
                  </a:lnTo>
                  <a:lnTo>
                    <a:pt x="711" y="62"/>
                  </a:lnTo>
                  <a:lnTo>
                    <a:pt x="711" y="59"/>
                  </a:lnTo>
                  <a:lnTo>
                    <a:pt x="709" y="59"/>
                  </a:lnTo>
                  <a:lnTo>
                    <a:pt x="709" y="59"/>
                  </a:lnTo>
                  <a:lnTo>
                    <a:pt x="709" y="59"/>
                  </a:lnTo>
                  <a:lnTo>
                    <a:pt x="711" y="59"/>
                  </a:lnTo>
                  <a:lnTo>
                    <a:pt x="711" y="59"/>
                  </a:lnTo>
                  <a:lnTo>
                    <a:pt x="713" y="57"/>
                  </a:lnTo>
                  <a:lnTo>
                    <a:pt x="716" y="57"/>
                  </a:lnTo>
                  <a:lnTo>
                    <a:pt x="713" y="57"/>
                  </a:lnTo>
                  <a:lnTo>
                    <a:pt x="713" y="57"/>
                  </a:lnTo>
                  <a:lnTo>
                    <a:pt x="713" y="57"/>
                  </a:lnTo>
                  <a:lnTo>
                    <a:pt x="711" y="57"/>
                  </a:lnTo>
                  <a:lnTo>
                    <a:pt x="711" y="57"/>
                  </a:lnTo>
                  <a:lnTo>
                    <a:pt x="716" y="57"/>
                  </a:lnTo>
                  <a:lnTo>
                    <a:pt x="716" y="57"/>
                  </a:lnTo>
                  <a:lnTo>
                    <a:pt x="718" y="54"/>
                  </a:lnTo>
                  <a:lnTo>
                    <a:pt x="720" y="57"/>
                  </a:lnTo>
                  <a:lnTo>
                    <a:pt x="720" y="57"/>
                  </a:lnTo>
                  <a:lnTo>
                    <a:pt x="720" y="54"/>
                  </a:lnTo>
                  <a:lnTo>
                    <a:pt x="730" y="54"/>
                  </a:lnTo>
                  <a:lnTo>
                    <a:pt x="735" y="54"/>
                  </a:lnTo>
                  <a:lnTo>
                    <a:pt x="739" y="54"/>
                  </a:lnTo>
                  <a:lnTo>
                    <a:pt x="742" y="54"/>
                  </a:lnTo>
                  <a:lnTo>
                    <a:pt x="754" y="54"/>
                  </a:lnTo>
                  <a:lnTo>
                    <a:pt x="758" y="54"/>
                  </a:lnTo>
                  <a:lnTo>
                    <a:pt x="765" y="54"/>
                  </a:lnTo>
                  <a:lnTo>
                    <a:pt x="768" y="54"/>
                  </a:lnTo>
                  <a:lnTo>
                    <a:pt x="768" y="54"/>
                  </a:lnTo>
                  <a:lnTo>
                    <a:pt x="768" y="54"/>
                  </a:lnTo>
                  <a:lnTo>
                    <a:pt x="772" y="54"/>
                  </a:lnTo>
                  <a:lnTo>
                    <a:pt x="777" y="54"/>
                  </a:lnTo>
                  <a:lnTo>
                    <a:pt x="777" y="52"/>
                  </a:lnTo>
                  <a:lnTo>
                    <a:pt x="780" y="52"/>
                  </a:lnTo>
                  <a:lnTo>
                    <a:pt x="782" y="52"/>
                  </a:lnTo>
                  <a:lnTo>
                    <a:pt x="784" y="52"/>
                  </a:lnTo>
                  <a:lnTo>
                    <a:pt x="791" y="52"/>
                  </a:lnTo>
                  <a:lnTo>
                    <a:pt x="794" y="52"/>
                  </a:lnTo>
                  <a:lnTo>
                    <a:pt x="794" y="52"/>
                  </a:lnTo>
                  <a:lnTo>
                    <a:pt x="791" y="50"/>
                  </a:lnTo>
                  <a:lnTo>
                    <a:pt x="791" y="50"/>
                  </a:lnTo>
                  <a:lnTo>
                    <a:pt x="791" y="50"/>
                  </a:lnTo>
                  <a:lnTo>
                    <a:pt x="791" y="50"/>
                  </a:lnTo>
                  <a:lnTo>
                    <a:pt x="791" y="50"/>
                  </a:lnTo>
                  <a:lnTo>
                    <a:pt x="794" y="50"/>
                  </a:lnTo>
                  <a:lnTo>
                    <a:pt x="796" y="50"/>
                  </a:lnTo>
                  <a:lnTo>
                    <a:pt x="794" y="50"/>
                  </a:lnTo>
                  <a:lnTo>
                    <a:pt x="794" y="50"/>
                  </a:lnTo>
                  <a:lnTo>
                    <a:pt x="794" y="47"/>
                  </a:lnTo>
                  <a:lnTo>
                    <a:pt x="784" y="47"/>
                  </a:lnTo>
                  <a:lnTo>
                    <a:pt x="782" y="45"/>
                  </a:lnTo>
                  <a:lnTo>
                    <a:pt x="782" y="45"/>
                  </a:lnTo>
                  <a:lnTo>
                    <a:pt x="782" y="45"/>
                  </a:lnTo>
                  <a:lnTo>
                    <a:pt x="784" y="45"/>
                  </a:lnTo>
                  <a:lnTo>
                    <a:pt x="784" y="45"/>
                  </a:lnTo>
                  <a:lnTo>
                    <a:pt x="787" y="45"/>
                  </a:lnTo>
                  <a:lnTo>
                    <a:pt x="789" y="43"/>
                  </a:lnTo>
                  <a:lnTo>
                    <a:pt x="791" y="45"/>
                  </a:lnTo>
                  <a:lnTo>
                    <a:pt x="791" y="43"/>
                  </a:lnTo>
                  <a:lnTo>
                    <a:pt x="791" y="43"/>
                  </a:lnTo>
                  <a:lnTo>
                    <a:pt x="791" y="43"/>
                  </a:lnTo>
                  <a:lnTo>
                    <a:pt x="791" y="43"/>
                  </a:lnTo>
                  <a:lnTo>
                    <a:pt x="789" y="43"/>
                  </a:lnTo>
                  <a:lnTo>
                    <a:pt x="787" y="43"/>
                  </a:lnTo>
                  <a:lnTo>
                    <a:pt x="780" y="43"/>
                  </a:lnTo>
                  <a:lnTo>
                    <a:pt x="780" y="40"/>
                  </a:lnTo>
                  <a:lnTo>
                    <a:pt x="780" y="40"/>
                  </a:lnTo>
                  <a:lnTo>
                    <a:pt x="780" y="40"/>
                  </a:lnTo>
                  <a:lnTo>
                    <a:pt x="784" y="40"/>
                  </a:lnTo>
                  <a:lnTo>
                    <a:pt x="782" y="40"/>
                  </a:lnTo>
                  <a:lnTo>
                    <a:pt x="782" y="38"/>
                  </a:lnTo>
                  <a:lnTo>
                    <a:pt x="787" y="40"/>
                  </a:lnTo>
                  <a:lnTo>
                    <a:pt x="787" y="40"/>
                  </a:lnTo>
                  <a:lnTo>
                    <a:pt x="791" y="40"/>
                  </a:lnTo>
                  <a:lnTo>
                    <a:pt x="794" y="43"/>
                  </a:lnTo>
                  <a:lnTo>
                    <a:pt x="794" y="40"/>
                  </a:lnTo>
                  <a:lnTo>
                    <a:pt x="794" y="40"/>
                  </a:lnTo>
                  <a:lnTo>
                    <a:pt x="794" y="40"/>
                  </a:lnTo>
                  <a:lnTo>
                    <a:pt x="796" y="40"/>
                  </a:lnTo>
                  <a:lnTo>
                    <a:pt x="796" y="38"/>
                  </a:lnTo>
                  <a:lnTo>
                    <a:pt x="798" y="38"/>
                  </a:lnTo>
                  <a:lnTo>
                    <a:pt x="798" y="38"/>
                  </a:lnTo>
                  <a:lnTo>
                    <a:pt x="798" y="38"/>
                  </a:lnTo>
                  <a:lnTo>
                    <a:pt x="801" y="38"/>
                  </a:lnTo>
                  <a:lnTo>
                    <a:pt x="801" y="38"/>
                  </a:lnTo>
                  <a:lnTo>
                    <a:pt x="803" y="38"/>
                  </a:lnTo>
                  <a:lnTo>
                    <a:pt x="806" y="38"/>
                  </a:lnTo>
                  <a:lnTo>
                    <a:pt x="806" y="36"/>
                  </a:lnTo>
                  <a:lnTo>
                    <a:pt x="801" y="36"/>
                  </a:lnTo>
                  <a:lnTo>
                    <a:pt x="796" y="36"/>
                  </a:lnTo>
                  <a:lnTo>
                    <a:pt x="796" y="36"/>
                  </a:lnTo>
                  <a:lnTo>
                    <a:pt x="796" y="36"/>
                  </a:lnTo>
                  <a:lnTo>
                    <a:pt x="798" y="36"/>
                  </a:lnTo>
                  <a:lnTo>
                    <a:pt x="803" y="36"/>
                  </a:lnTo>
                  <a:lnTo>
                    <a:pt x="806" y="36"/>
                  </a:lnTo>
                  <a:lnTo>
                    <a:pt x="808" y="36"/>
                  </a:lnTo>
                  <a:lnTo>
                    <a:pt x="810" y="36"/>
                  </a:lnTo>
                  <a:lnTo>
                    <a:pt x="810" y="36"/>
                  </a:lnTo>
                  <a:lnTo>
                    <a:pt x="810" y="36"/>
                  </a:lnTo>
                  <a:lnTo>
                    <a:pt x="810" y="33"/>
                  </a:lnTo>
                  <a:lnTo>
                    <a:pt x="815" y="33"/>
                  </a:lnTo>
                  <a:lnTo>
                    <a:pt x="817" y="33"/>
                  </a:lnTo>
                  <a:lnTo>
                    <a:pt x="820" y="33"/>
                  </a:lnTo>
                  <a:lnTo>
                    <a:pt x="820" y="33"/>
                  </a:lnTo>
                  <a:lnTo>
                    <a:pt x="824" y="31"/>
                  </a:lnTo>
                  <a:lnTo>
                    <a:pt x="822" y="31"/>
                  </a:lnTo>
                  <a:lnTo>
                    <a:pt x="822" y="31"/>
                  </a:lnTo>
                  <a:lnTo>
                    <a:pt x="822" y="31"/>
                  </a:lnTo>
                  <a:lnTo>
                    <a:pt x="824" y="31"/>
                  </a:lnTo>
                  <a:lnTo>
                    <a:pt x="827" y="31"/>
                  </a:lnTo>
                  <a:lnTo>
                    <a:pt x="831" y="31"/>
                  </a:lnTo>
                  <a:lnTo>
                    <a:pt x="834" y="31"/>
                  </a:lnTo>
                  <a:lnTo>
                    <a:pt x="839" y="31"/>
                  </a:lnTo>
                  <a:lnTo>
                    <a:pt x="836" y="28"/>
                  </a:lnTo>
                  <a:lnTo>
                    <a:pt x="839" y="28"/>
                  </a:lnTo>
                  <a:lnTo>
                    <a:pt x="843" y="28"/>
                  </a:lnTo>
                  <a:lnTo>
                    <a:pt x="848" y="28"/>
                  </a:lnTo>
                  <a:lnTo>
                    <a:pt x="850" y="28"/>
                  </a:lnTo>
                  <a:lnTo>
                    <a:pt x="855" y="28"/>
                  </a:lnTo>
                  <a:lnTo>
                    <a:pt x="857" y="28"/>
                  </a:lnTo>
                  <a:lnTo>
                    <a:pt x="857" y="28"/>
                  </a:lnTo>
                  <a:lnTo>
                    <a:pt x="857" y="28"/>
                  </a:lnTo>
                  <a:lnTo>
                    <a:pt x="857" y="26"/>
                  </a:lnTo>
                  <a:lnTo>
                    <a:pt x="860" y="26"/>
                  </a:lnTo>
                  <a:lnTo>
                    <a:pt x="867" y="26"/>
                  </a:lnTo>
                  <a:lnTo>
                    <a:pt x="883" y="26"/>
                  </a:lnTo>
                  <a:lnTo>
                    <a:pt x="883" y="24"/>
                  </a:lnTo>
                  <a:lnTo>
                    <a:pt x="883" y="24"/>
                  </a:lnTo>
                  <a:lnTo>
                    <a:pt x="883" y="24"/>
                  </a:lnTo>
                  <a:lnTo>
                    <a:pt x="881" y="24"/>
                  </a:lnTo>
                  <a:lnTo>
                    <a:pt x="881" y="24"/>
                  </a:lnTo>
                  <a:lnTo>
                    <a:pt x="881" y="24"/>
                  </a:lnTo>
                  <a:lnTo>
                    <a:pt x="881" y="24"/>
                  </a:lnTo>
                  <a:lnTo>
                    <a:pt x="881" y="24"/>
                  </a:lnTo>
                  <a:lnTo>
                    <a:pt x="876" y="24"/>
                  </a:lnTo>
                  <a:lnTo>
                    <a:pt x="874" y="24"/>
                  </a:lnTo>
                  <a:lnTo>
                    <a:pt x="874" y="24"/>
                  </a:lnTo>
                  <a:lnTo>
                    <a:pt x="876" y="24"/>
                  </a:lnTo>
                  <a:lnTo>
                    <a:pt x="876" y="24"/>
                  </a:lnTo>
                  <a:lnTo>
                    <a:pt x="881" y="24"/>
                  </a:lnTo>
                  <a:lnTo>
                    <a:pt x="881" y="21"/>
                  </a:lnTo>
                  <a:lnTo>
                    <a:pt x="881" y="24"/>
                  </a:lnTo>
                  <a:lnTo>
                    <a:pt x="881" y="24"/>
                  </a:lnTo>
                  <a:lnTo>
                    <a:pt x="888" y="24"/>
                  </a:lnTo>
                  <a:lnTo>
                    <a:pt x="888" y="24"/>
                  </a:lnTo>
                  <a:lnTo>
                    <a:pt x="886" y="21"/>
                  </a:lnTo>
                  <a:lnTo>
                    <a:pt x="886" y="21"/>
                  </a:lnTo>
                  <a:lnTo>
                    <a:pt x="893" y="21"/>
                  </a:lnTo>
                  <a:lnTo>
                    <a:pt x="895" y="24"/>
                  </a:lnTo>
                  <a:lnTo>
                    <a:pt x="898" y="21"/>
                  </a:lnTo>
                  <a:lnTo>
                    <a:pt x="898" y="21"/>
                  </a:lnTo>
                  <a:lnTo>
                    <a:pt x="907" y="21"/>
                  </a:lnTo>
                  <a:lnTo>
                    <a:pt x="907" y="21"/>
                  </a:lnTo>
                  <a:lnTo>
                    <a:pt x="907" y="21"/>
                  </a:lnTo>
                  <a:lnTo>
                    <a:pt x="914" y="21"/>
                  </a:lnTo>
                  <a:lnTo>
                    <a:pt x="919" y="21"/>
                  </a:lnTo>
                  <a:lnTo>
                    <a:pt x="917" y="24"/>
                  </a:lnTo>
                  <a:lnTo>
                    <a:pt x="912" y="24"/>
                  </a:lnTo>
                  <a:lnTo>
                    <a:pt x="914" y="26"/>
                  </a:lnTo>
                  <a:lnTo>
                    <a:pt x="914" y="26"/>
                  </a:lnTo>
                  <a:lnTo>
                    <a:pt x="917" y="24"/>
                  </a:lnTo>
                  <a:lnTo>
                    <a:pt x="921" y="24"/>
                  </a:lnTo>
                  <a:lnTo>
                    <a:pt x="924" y="24"/>
                  </a:lnTo>
                  <a:lnTo>
                    <a:pt x="924" y="24"/>
                  </a:lnTo>
                  <a:lnTo>
                    <a:pt x="926" y="24"/>
                  </a:lnTo>
                  <a:lnTo>
                    <a:pt x="926" y="24"/>
                  </a:lnTo>
                  <a:lnTo>
                    <a:pt x="924" y="26"/>
                  </a:lnTo>
                  <a:lnTo>
                    <a:pt x="924" y="26"/>
                  </a:lnTo>
                  <a:lnTo>
                    <a:pt x="926" y="24"/>
                  </a:lnTo>
                  <a:lnTo>
                    <a:pt x="928" y="24"/>
                  </a:lnTo>
                  <a:lnTo>
                    <a:pt x="931" y="24"/>
                  </a:lnTo>
                  <a:lnTo>
                    <a:pt x="933" y="24"/>
                  </a:lnTo>
                  <a:lnTo>
                    <a:pt x="933" y="24"/>
                  </a:lnTo>
                  <a:lnTo>
                    <a:pt x="933" y="24"/>
                  </a:lnTo>
                  <a:lnTo>
                    <a:pt x="938" y="24"/>
                  </a:lnTo>
                  <a:lnTo>
                    <a:pt x="940" y="24"/>
                  </a:lnTo>
                  <a:lnTo>
                    <a:pt x="940" y="24"/>
                  </a:lnTo>
                  <a:lnTo>
                    <a:pt x="940" y="24"/>
                  </a:lnTo>
                  <a:lnTo>
                    <a:pt x="940" y="24"/>
                  </a:lnTo>
                  <a:lnTo>
                    <a:pt x="938" y="24"/>
                  </a:lnTo>
                  <a:lnTo>
                    <a:pt x="940" y="21"/>
                  </a:lnTo>
                  <a:lnTo>
                    <a:pt x="943" y="21"/>
                  </a:lnTo>
                  <a:lnTo>
                    <a:pt x="943" y="21"/>
                  </a:lnTo>
                  <a:lnTo>
                    <a:pt x="945" y="21"/>
                  </a:lnTo>
                  <a:lnTo>
                    <a:pt x="945" y="21"/>
                  </a:lnTo>
                  <a:lnTo>
                    <a:pt x="943" y="21"/>
                  </a:lnTo>
                  <a:lnTo>
                    <a:pt x="952" y="19"/>
                  </a:lnTo>
                  <a:lnTo>
                    <a:pt x="954" y="19"/>
                  </a:lnTo>
                  <a:lnTo>
                    <a:pt x="954" y="21"/>
                  </a:lnTo>
                  <a:lnTo>
                    <a:pt x="959" y="21"/>
                  </a:lnTo>
                  <a:lnTo>
                    <a:pt x="959" y="21"/>
                  </a:lnTo>
                  <a:lnTo>
                    <a:pt x="957" y="21"/>
                  </a:lnTo>
                  <a:lnTo>
                    <a:pt x="957" y="21"/>
                  </a:lnTo>
                  <a:lnTo>
                    <a:pt x="964" y="21"/>
                  </a:lnTo>
                  <a:lnTo>
                    <a:pt x="964" y="21"/>
                  </a:lnTo>
                  <a:lnTo>
                    <a:pt x="964" y="24"/>
                  </a:lnTo>
                  <a:lnTo>
                    <a:pt x="966" y="24"/>
                  </a:lnTo>
                  <a:lnTo>
                    <a:pt x="969" y="21"/>
                  </a:lnTo>
                  <a:lnTo>
                    <a:pt x="969" y="21"/>
                  </a:lnTo>
                  <a:lnTo>
                    <a:pt x="969" y="21"/>
                  </a:lnTo>
                  <a:lnTo>
                    <a:pt x="969" y="19"/>
                  </a:lnTo>
                  <a:lnTo>
                    <a:pt x="966" y="19"/>
                  </a:lnTo>
                  <a:lnTo>
                    <a:pt x="961" y="19"/>
                  </a:lnTo>
                  <a:lnTo>
                    <a:pt x="961" y="19"/>
                  </a:lnTo>
                  <a:lnTo>
                    <a:pt x="961" y="19"/>
                  </a:lnTo>
                  <a:lnTo>
                    <a:pt x="957" y="19"/>
                  </a:lnTo>
                  <a:lnTo>
                    <a:pt x="957" y="19"/>
                  </a:lnTo>
                  <a:lnTo>
                    <a:pt x="957" y="17"/>
                  </a:lnTo>
                  <a:lnTo>
                    <a:pt x="957" y="17"/>
                  </a:lnTo>
                  <a:lnTo>
                    <a:pt x="954" y="17"/>
                  </a:lnTo>
                  <a:lnTo>
                    <a:pt x="966" y="17"/>
                  </a:lnTo>
                  <a:lnTo>
                    <a:pt x="971" y="17"/>
                  </a:lnTo>
                  <a:lnTo>
                    <a:pt x="976" y="17"/>
                  </a:lnTo>
                  <a:lnTo>
                    <a:pt x="978" y="17"/>
                  </a:lnTo>
                  <a:lnTo>
                    <a:pt x="985" y="17"/>
                  </a:lnTo>
                  <a:lnTo>
                    <a:pt x="987" y="17"/>
                  </a:lnTo>
                  <a:lnTo>
                    <a:pt x="985" y="17"/>
                  </a:lnTo>
                  <a:lnTo>
                    <a:pt x="985" y="14"/>
                  </a:lnTo>
                  <a:lnTo>
                    <a:pt x="985" y="14"/>
                  </a:lnTo>
                  <a:lnTo>
                    <a:pt x="990" y="14"/>
                  </a:lnTo>
                  <a:lnTo>
                    <a:pt x="990" y="14"/>
                  </a:lnTo>
                  <a:lnTo>
                    <a:pt x="987" y="14"/>
                  </a:lnTo>
                  <a:lnTo>
                    <a:pt x="987" y="14"/>
                  </a:lnTo>
                  <a:lnTo>
                    <a:pt x="983" y="14"/>
                  </a:lnTo>
                  <a:lnTo>
                    <a:pt x="983" y="12"/>
                  </a:lnTo>
                  <a:lnTo>
                    <a:pt x="983" y="12"/>
                  </a:lnTo>
                  <a:lnTo>
                    <a:pt x="983" y="12"/>
                  </a:lnTo>
                  <a:lnTo>
                    <a:pt x="985" y="12"/>
                  </a:lnTo>
                  <a:lnTo>
                    <a:pt x="985" y="12"/>
                  </a:lnTo>
                  <a:lnTo>
                    <a:pt x="985" y="12"/>
                  </a:lnTo>
                  <a:lnTo>
                    <a:pt x="987" y="10"/>
                  </a:lnTo>
                  <a:lnTo>
                    <a:pt x="987" y="10"/>
                  </a:lnTo>
                  <a:lnTo>
                    <a:pt x="987" y="10"/>
                  </a:lnTo>
                  <a:lnTo>
                    <a:pt x="987" y="10"/>
                  </a:lnTo>
                  <a:lnTo>
                    <a:pt x="994" y="7"/>
                  </a:lnTo>
                  <a:lnTo>
                    <a:pt x="994" y="7"/>
                  </a:lnTo>
                  <a:lnTo>
                    <a:pt x="999" y="5"/>
                  </a:lnTo>
                  <a:lnTo>
                    <a:pt x="1002" y="5"/>
                  </a:lnTo>
                  <a:lnTo>
                    <a:pt x="1006" y="2"/>
                  </a:lnTo>
                  <a:lnTo>
                    <a:pt x="1011" y="2"/>
                  </a:lnTo>
                  <a:lnTo>
                    <a:pt x="1011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0"/>
                  </a:lnTo>
                  <a:lnTo>
                    <a:pt x="1023" y="0"/>
                  </a:lnTo>
                  <a:lnTo>
                    <a:pt x="1025" y="0"/>
                  </a:lnTo>
                  <a:lnTo>
                    <a:pt x="1028" y="0"/>
                  </a:lnTo>
                  <a:lnTo>
                    <a:pt x="1028" y="0"/>
                  </a:lnTo>
                  <a:lnTo>
                    <a:pt x="1028" y="2"/>
                  </a:lnTo>
                  <a:lnTo>
                    <a:pt x="1030" y="2"/>
                  </a:lnTo>
                  <a:lnTo>
                    <a:pt x="1032" y="0"/>
                  </a:lnTo>
                  <a:lnTo>
                    <a:pt x="1035" y="2"/>
                  </a:lnTo>
                  <a:lnTo>
                    <a:pt x="1039" y="2"/>
                  </a:lnTo>
                  <a:lnTo>
                    <a:pt x="1044" y="2"/>
                  </a:lnTo>
                  <a:lnTo>
                    <a:pt x="1044" y="2"/>
                  </a:lnTo>
                  <a:lnTo>
                    <a:pt x="1046" y="2"/>
                  </a:lnTo>
                  <a:lnTo>
                    <a:pt x="1049" y="5"/>
                  </a:lnTo>
                  <a:lnTo>
                    <a:pt x="1051" y="5"/>
                  </a:lnTo>
                  <a:lnTo>
                    <a:pt x="1049" y="5"/>
                  </a:lnTo>
                  <a:lnTo>
                    <a:pt x="1046" y="5"/>
                  </a:lnTo>
                  <a:lnTo>
                    <a:pt x="1046" y="5"/>
                  </a:lnTo>
                  <a:lnTo>
                    <a:pt x="1044" y="7"/>
                  </a:lnTo>
                  <a:lnTo>
                    <a:pt x="1042" y="7"/>
                  </a:lnTo>
                  <a:lnTo>
                    <a:pt x="1039" y="7"/>
                  </a:lnTo>
                  <a:lnTo>
                    <a:pt x="1032" y="10"/>
                  </a:lnTo>
                  <a:lnTo>
                    <a:pt x="1032" y="10"/>
                  </a:lnTo>
                  <a:lnTo>
                    <a:pt x="1028" y="10"/>
                  </a:lnTo>
                  <a:lnTo>
                    <a:pt x="1042" y="10"/>
                  </a:lnTo>
                  <a:lnTo>
                    <a:pt x="1046" y="10"/>
                  </a:lnTo>
                  <a:lnTo>
                    <a:pt x="1049" y="7"/>
                  </a:lnTo>
                  <a:lnTo>
                    <a:pt x="1049" y="10"/>
                  </a:lnTo>
                  <a:lnTo>
                    <a:pt x="1046" y="10"/>
                  </a:lnTo>
                  <a:lnTo>
                    <a:pt x="1051" y="10"/>
                  </a:lnTo>
                  <a:lnTo>
                    <a:pt x="1054" y="10"/>
                  </a:lnTo>
                  <a:lnTo>
                    <a:pt x="1056" y="10"/>
                  </a:lnTo>
                  <a:lnTo>
                    <a:pt x="1056" y="10"/>
                  </a:lnTo>
                  <a:lnTo>
                    <a:pt x="1058" y="10"/>
                  </a:lnTo>
                  <a:lnTo>
                    <a:pt x="1061" y="10"/>
                  </a:lnTo>
                  <a:lnTo>
                    <a:pt x="1061" y="10"/>
                  </a:lnTo>
                  <a:lnTo>
                    <a:pt x="1068" y="10"/>
                  </a:lnTo>
                  <a:lnTo>
                    <a:pt x="1068" y="10"/>
                  </a:lnTo>
                  <a:lnTo>
                    <a:pt x="1068" y="12"/>
                  </a:lnTo>
                  <a:lnTo>
                    <a:pt x="1070" y="12"/>
                  </a:lnTo>
                  <a:lnTo>
                    <a:pt x="1070" y="12"/>
                  </a:lnTo>
                  <a:lnTo>
                    <a:pt x="1068" y="12"/>
                  </a:lnTo>
                  <a:lnTo>
                    <a:pt x="1068" y="12"/>
                  </a:lnTo>
                  <a:lnTo>
                    <a:pt x="1068" y="12"/>
                  </a:lnTo>
                  <a:lnTo>
                    <a:pt x="1068" y="12"/>
                  </a:lnTo>
                  <a:lnTo>
                    <a:pt x="1065" y="14"/>
                  </a:lnTo>
                  <a:lnTo>
                    <a:pt x="1063" y="14"/>
                  </a:lnTo>
                  <a:lnTo>
                    <a:pt x="1061" y="14"/>
                  </a:lnTo>
                  <a:lnTo>
                    <a:pt x="1061" y="14"/>
                  </a:lnTo>
                  <a:lnTo>
                    <a:pt x="1058" y="17"/>
                  </a:lnTo>
                  <a:lnTo>
                    <a:pt x="1056" y="17"/>
                  </a:lnTo>
                  <a:lnTo>
                    <a:pt x="1054" y="17"/>
                  </a:lnTo>
                  <a:lnTo>
                    <a:pt x="1054" y="17"/>
                  </a:lnTo>
                  <a:lnTo>
                    <a:pt x="1054" y="17"/>
                  </a:lnTo>
                  <a:lnTo>
                    <a:pt x="1058" y="17"/>
                  </a:lnTo>
                  <a:lnTo>
                    <a:pt x="1061" y="17"/>
                  </a:lnTo>
                  <a:lnTo>
                    <a:pt x="1063" y="17"/>
                  </a:lnTo>
                  <a:lnTo>
                    <a:pt x="1070" y="17"/>
                  </a:lnTo>
                  <a:lnTo>
                    <a:pt x="1070" y="17"/>
                  </a:lnTo>
                  <a:lnTo>
                    <a:pt x="1070" y="17"/>
                  </a:lnTo>
                  <a:lnTo>
                    <a:pt x="1072" y="17"/>
                  </a:lnTo>
                  <a:lnTo>
                    <a:pt x="1075" y="17"/>
                  </a:lnTo>
                  <a:lnTo>
                    <a:pt x="1075" y="14"/>
                  </a:lnTo>
                  <a:lnTo>
                    <a:pt x="1077" y="14"/>
                  </a:lnTo>
                  <a:lnTo>
                    <a:pt x="1077" y="14"/>
                  </a:lnTo>
                  <a:lnTo>
                    <a:pt x="1075" y="14"/>
                  </a:lnTo>
                  <a:lnTo>
                    <a:pt x="1077" y="14"/>
                  </a:lnTo>
                  <a:lnTo>
                    <a:pt x="1077" y="14"/>
                  </a:lnTo>
                  <a:lnTo>
                    <a:pt x="1080" y="14"/>
                  </a:lnTo>
                  <a:lnTo>
                    <a:pt x="1080" y="14"/>
                  </a:lnTo>
                  <a:lnTo>
                    <a:pt x="1082" y="14"/>
                  </a:lnTo>
                  <a:lnTo>
                    <a:pt x="1082" y="14"/>
                  </a:lnTo>
                  <a:lnTo>
                    <a:pt x="1082" y="14"/>
                  </a:lnTo>
                  <a:lnTo>
                    <a:pt x="1080" y="14"/>
                  </a:lnTo>
                  <a:lnTo>
                    <a:pt x="1082" y="14"/>
                  </a:lnTo>
                  <a:lnTo>
                    <a:pt x="1084" y="14"/>
                  </a:lnTo>
                  <a:lnTo>
                    <a:pt x="1091" y="14"/>
                  </a:lnTo>
                  <a:lnTo>
                    <a:pt x="1094" y="14"/>
                  </a:lnTo>
                  <a:lnTo>
                    <a:pt x="1096" y="14"/>
                  </a:lnTo>
                  <a:lnTo>
                    <a:pt x="1101" y="14"/>
                  </a:lnTo>
                  <a:lnTo>
                    <a:pt x="1103" y="14"/>
                  </a:lnTo>
                  <a:lnTo>
                    <a:pt x="1103" y="14"/>
                  </a:lnTo>
                  <a:lnTo>
                    <a:pt x="1108" y="14"/>
                  </a:lnTo>
                  <a:lnTo>
                    <a:pt x="1115" y="14"/>
                  </a:lnTo>
                  <a:lnTo>
                    <a:pt x="1120" y="14"/>
                  </a:lnTo>
                  <a:lnTo>
                    <a:pt x="1120" y="14"/>
                  </a:lnTo>
                  <a:lnTo>
                    <a:pt x="1120" y="14"/>
                  </a:lnTo>
                  <a:lnTo>
                    <a:pt x="1122" y="14"/>
                  </a:lnTo>
                  <a:lnTo>
                    <a:pt x="1124" y="14"/>
                  </a:lnTo>
                  <a:lnTo>
                    <a:pt x="1124" y="14"/>
                  </a:lnTo>
                  <a:lnTo>
                    <a:pt x="1124" y="14"/>
                  </a:lnTo>
                  <a:lnTo>
                    <a:pt x="1129" y="17"/>
                  </a:lnTo>
                  <a:lnTo>
                    <a:pt x="1131" y="17"/>
                  </a:lnTo>
                  <a:lnTo>
                    <a:pt x="1131" y="19"/>
                  </a:lnTo>
                  <a:lnTo>
                    <a:pt x="1134" y="17"/>
                  </a:lnTo>
                  <a:lnTo>
                    <a:pt x="1141" y="19"/>
                  </a:lnTo>
                  <a:lnTo>
                    <a:pt x="1141" y="19"/>
                  </a:lnTo>
                  <a:lnTo>
                    <a:pt x="1141" y="21"/>
                  </a:lnTo>
                  <a:lnTo>
                    <a:pt x="1139" y="21"/>
                  </a:lnTo>
                  <a:lnTo>
                    <a:pt x="1141" y="21"/>
                  </a:lnTo>
                  <a:lnTo>
                    <a:pt x="1143" y="21"/>
                  </a:lnTo>
                  <a:lnTo>
                    <a:pt x="1143" y="21"/>
                  </a:lnTo>
                  <a:lnTo>
                    <a:pt x="1143" y="21"/>
                  </a:lnTo>
                  <a:lnTo>
                    <a:pt x="1146" y="21"/>
                  </a:lnTo>
                  <a:lnTo>
                    <a:pt x="1146" y="21"/>
                  </a:lnTo>
                  <a:lnTo>
                    <a:pt x="1148" y="21"/>
                  </a:lnTo>
                  <a:lnTo>
                    <a:pt x="1150" y="21"/>
                  </a:lnTo>
                  <a:lnTo>
                    <a:pt x="1150" y="24"/>
                  </a:lnTo>
                  <a:lnTo>
                    <a:pt x="1153" y="24"/>
                  </a:lnTo>
                  <a:lnTo>
                    <a:pt x="1153" y="24"/>
                  </a:lnTo>
                  <a:lnTo>
                    <a:pt x="1155" y="24"/>
                  </a:lnTo>
                  <a:lnTo>
                    <a:pt x="1155" y="26"/>
                  </a:lnTo>
                  <a:lnTo>
                    <a:pt x="1155" y="26"/>
                  </a:lnTo>
                  <a:lnTo>
                    <a:pt x="1153" y="28"/>
                  </a:lnTo>
                  <a:lnTo>
                    <a:pt x="1153" y="28"/>
                  </a:lnTo>
                  <a:lnTo>
                    <a:pt x="1150" y="28"/>
                  </a:lnTo>
                  <a:lnTo>
                    <a:pt x="1153" y="28"/>
                  </a:lnTo>
                  <a:lnTo>
                    <a:pt x="1143" y="26"/>
                  </a:lnTo>
                  <a:lnTo>
                    <a:pt x="1141" y="26"/>
                  </a:lnTo>
                  <a:lnTo>
                    <a:pt x="1139" y="26"/>
                  </a:lnTo>
                  <a:lnTo>
                    <a:pt x="1136" y="26"/>
                  </a:lnTo>
                  <a:lnTo>
                    <a:pt x="1139" y="26"/>
                  </a:lnTo>
                  <a:lnTo>
                    <a:pt x="1143" y="26"/>
                  </a:lnTo>
                  <a:lnTo>
                    <a:pt x="1141" y="28"/>
                  </a:lnTo>
                  <a:lnTo>
                    <a:pt x="1143" y="28"/>
                  </a:lnTo>
                  <a:lnTo>
                    <a:pt x="1143" y="28"/>
                  </a:lnTo>
                  <a:lnTo>
                    <a:pt x="1143" y="28"/>
                  </a:lnTo>
                  <a:lnTo>
                    <a:pt x="1146" y="28"/>
                  </a:lnTo>
                  <a:lnTo>
                    <a:pt x="1146" y="28"/>
                  </a:lnTo>
                  <a:lnTo>
                    <a:pt x="1148" y="28"/>
                  </a:lnTo>
                  <a:lnTo>
                    <a:pt x="1148" y="28"/>
                  </a:lnTo>
                  <a:lnTo>
                    <a:pt x="1150" y="31"/>
                  </a:lnTo>
                  <a:lnTo>
                    <a:pt x="1155" y="31"/>
                  </a:lnTo>
                  <a:lnTo>
                    <a:pt x="1155" y="31"/>
                  </a:lnTo>
                  <a:lnTo>
                    <a:pt x="1153" y="31"/>
                  </a:lnTo>
                  <a:lnTo>
                    <a:pt x="1153" y="31"/>
                  </a:lnTo>
                  <a:lnTo>
                    <a:pt x="1155" y="31"/>
                  </a:lnTo>
                  <a:lnTo>
                    <a:pt x="1155" y="33"/>
                  </a:lnTo>
                  <a:lnTo>
                    <a:pt x="1153" y="33"/>
                  </a:lnTo>
                  <a:lnTo>
                    <a:pt x="1153" y="33"/>
                  </a:lnTo>
                  <a:lnTo>
                    <a:pt x="1148" y="36"/>
                  </a:lnTo>
                  <a:lnTo>
                    <a:pt x="1148" y="36"/>
                  </a:lnTo>
                  <a:lnTo>
                    <a:pt x="1148" y="36"/>
                  </a:lnTo>
                  <a:lnTo>
                    <a:pt x="1146" y="36"/>
                  </a:lnTo>
                  <a:lnTo>
                    <a:pt x="1143" y="36"/>
                  </a:lnTo>
                  <a:lnTo>
                    <a:pt x="1143" y="38"/>
                  </a:lnTo>
                  <a:lnTo>
                    <a:pt x="1143" y="38"/>
                  </a:lnTo>
                  <a:lnTo>
                    <a:pt x="1141" y="38"/>
                  </a:lnTo>
                  <a:lnTo>
                    <a:pt x="1141" y="38"/>
                  </a:lnTo>
                  <a:lnTo>
                    <a:pt x="1139" y="38"/>
                  </a:lnTo>
                  <a:lnTo>
                    <a:pt x="1139" y="38"/>
                  </a:lnTo>
                  <a:lnTo>
                    <a:pt x="1134" y="38"/>
                  </a:lnTo>
                  <a:lnTo>
                    <a:pt x="1134" y="38"/>
                  </a:lnTo>
                  <a:lnTo>
                    <a:pt x="1136" y="38"/>
                  </a:lnTo>
                  <a:lnTo>
                    <a:pt x="1129" y="40"/>
                  </a:lnTo>
                  <a:lnTo>
                    <a:pt x="1131" y="40"/>
                  </a:lnTo>
                  <a:lnTo>
                    <a:pt x="1129" y="40"/>
                  </a:lnTo>
                  <a:lnTo>
                    <a:pt x="1129" y="40"/>
                  </a:lnTo>
                  <a:lnTo>
                    <a:pt x="1124" y="40"/>
                  </a:lnTo>
                  <a:lnTo>
                    <a:pt x="1122" y="43"/>
                  </a:lnTo>
                  <a:lnTo>
                    <a:pt x="1120" y="43"/>
                  </a:lnTo>
                  <a:lnTo>
                    <a:pt x="1120" y="43"/>
                  </a:lnTo>
                  <a:lnTo>
                    <a:pt x="1117" y="43"/>
                  </a:lnTo>
                  <a:lnTo>
                    <a:pt x="1115" y="43"/>
                  </a:lnTo>
                  <a:lnTo>
                    <a:pt x="1115" y="43"/>
                  </a:lnTo>
                  <a:lnTo>
                    <a:pt x="1115" y="43"/>
                  </a:lnTo>
                  <a:lnTo>
                    <a:pt x="1113" y="43"/>
                  </a:lnTo>
                  <a:lnTo>
                    <a:pt x="1110" y="43"/>
                  </a:lnTo>
                  <a:lnTo>
                    <a:pt x="1110" y="45"/>
                  </a:lnTo>
                  <a:lnTo>
                    <a:pt x="1110" y="45"/>
                  </a:lnTo>
                  <a:lnTo>
                    <a:pt x="1106" y="45"/>
                  </a:lnTo>
                  <a:lnTo>
                    <a:pt x="1103" y="47"/>
                  </a:lnTo>
                  <a:lnTo>
                    <a:pt x="1101" y="47"/>
                  </a:lnTo>
                  <a:lnTo>
                    <a:pt x="1098" y="50"/>
                  </a:lnTo>
                  <a:lnTo>
                    <a:pt x="1094" y="50"/>
                  </a:lnTo>
                  <a:lnTo>
                    <a:pt x="1087" y="52"/>
                  </a:lnTo>
                  <a:lnTo>
                    <a:pt x="1087" y="52"/>
                  </a:lnTo>
                  <a:lnTo>
                    <a:pt x="1084" y="52"/>
                  </a:lnTo>
                  <a:lnTo>
                    <a:pt x="1080" y="54"/>
                  </a:lnTo>
                  <a:lnTo>
                    <a:pt x="1080" y="54"/>
                  </a:lnTo>
                  <a:lnTo>
                    <a:pt x="1077" y="54"/>
                  </a:lnTo>
                  <a:lnTo>
                    <a:pt x="1065" y="54"/>
                  </a:lnTo>
                  <a:lnTo>
                    <a:pt x="1065" y="57"/>
                  </a:lnTo>
                  <a:lnTo>
                    <a:pt x="1063" y="59"/>
                  </a:lnTo>
                  <a:lnTo>
                    <a:pt x="1061" y="59"/>
                  </a:lnTo>
                  <a:lnTo>
                    <a:pt x="1056" y="59"/>
                  </a:lnTo>
                  <a:lnTo>
                    <a:pt x="1054" y="59"/>
                  </a:lnTo>
                  <a:lnTo>
                    <a:pt x="1051" y="62"/>
                  </a:lnTo>
                  <a:lnTo>
                    <a:pt x="1051" y="62"/>
                  </a:lnTo>
                  <a:lnTo>
                    <a:pt x="1051" y="62"/>
                  </a:lnTo>
                  <a:lnTo>
                    <a:pt x="1049" y="62"/>
                  </a:lnTo>
                  <a:lnTo>
                    <a:pt x="1046" y="64"/>
                  </a:lnTo>
                  <a:lnTo>
                    <a:pt x="1044" y="66"/>
                  </a:lnTo>
                  <a:lnTo>
                    <a:pt x="1042" y="66"/>
                  </a:lnTo>
                  <a:lnTo>
                    <a:pt x="1037" y="66"/>
                  </a:lnTo>
                  <a:lnTo>
                    <a:pt x="1035" y="66"/>
                  </a:lnTo>
                  <a:lnTo>
                    <a:pt x="1035" y="66"/>
                  </a:lnTo>
                  <a:lnTo>
                    <a:pt x="1032" y="66"/>
                  </a:lnTo>
                  <a:lnTo>
                    <a:pt x="1028" y="69"/>
                  </a:lnTo>
                  <a:lnTo>
                    <a:pt x="1028" y="69"/>
                  </a:lnTo>
                  <a:lnTo>
                    <a:pt x="1028" y="69"/>
                  </a:lnTo>
                  <a:lnTo>
                    <a:pt x="1030" y="69"/>
                  </a:lnTo>
                  <a:lnTo>
                    <a:pt x="1032" y="69"/>
                  </a:lnTo>
                  <a:lnTo>
                    <a:pt x="1032" y="69"/>
                  </a:lnTo>
                  <a:lnTo>
                    <a:pt x="1032" y="69"/>
                  </a:lnTo>
                  <a:lnTo>
                    <a:pt x="1035" y="69"/>
                  </a:lnTo>
                  <a:lnTo>
                    <a:pt x="1039" y="66"/>
                  </a:lnTo>
                  <a:lnTo>
                    <a:pt x="1042" y="66"/>
                  </a:lnTo>
                  <a:lnTo>
                    <a:pt x="1044" y="66"/>
                  </a:lnTo>
                  <a:lnTo>
                    <a:pt x="1046" y="66"/>
                  </a:lnTo>
                  <a:lnTo>
                    <a:pt x="1049" y="66"/>
                  </a:lnTo>
                  <a:lnTo>
                    <a:pt x="1049" y="64"/>
                  </a:lnTo>
                  <a:lnTo>
                    <a:pt x="1051" y="64"/>
                  </a:lnTo>
                  <a:lnTo>
                    <a:pt x="1054" y="64"/>
                  </a:lnTo>
                  <a:lnTo>
                    <a:pt x="1061" y="66"/>
                  </a:lnTo>
                  <a:lnTo>
                    <a:pt x="1063" y="66"/>
                  </a:lnTo>
                  <a:lnTo>
                    <a:pt x="1063" y="66"/>
                  </a:lnTo>
                  <a:lnTo>
                    <a:pt x="1056" y="64"/>
                  </a:lnTo>
                  <a:lnTo>
                    <a:pt x="1054" y="64"/>
                  </a:lnTo>
                  <a:lnTo>
                    <a:pt x="1054" y="62"/>
                  </a:lnTo>
                  <a:lnTo>
                    <a:pt x="1056" y="62"/>
                  </a:lnTo>
                  <a:lnTo>
                    <a:pt x="1063" y="62"/>
                  </a:lnTo>
                  <a:lnTo>
                    <a:pt x="1065" y="62"/>
                  </a:lnTo>
                  <a:lnTo>
                    <a:pt x="1072" y="62"/>
                  </a:lnTo>
                  <a:lnTo>
                    <a:pt x="1072" y="62"/>
                  </a:lnTo>
                  <a:lnTo>
                    <a:pt x="1077" y="59"/>
                  </a:lnTo>
                  <a:lnTo>
                    <a:pt x="1082" y="62"/>
                  </a:lnTo>
                  <a:lnTo>
                    <a:pt x="1082" y="59"/>
                  </a:lnTo>
                  <a:lnTo>
                    <a:pt x="1082" y="59"/>
                  </a:lnTo>
                  <a:lnTo>
                    <a:pt x="1084" y="59"/>
                  </a:lnTo>
                  <a:lnTo>
                    <a:pt x="1094" y="59"/>
                  </a:lnTo>
                  <a:lnTo>
                    <a:pt x="1094" y="59"/>
                  </a:lnTo>
                  <a:lnTo>
                    <a:pt x="1094" y="57"/>
                  </a:lnTo>
                  <a:lnTo>
                    <a:pt x="1096" y="59"/>
                  </a:lnTo>
                  <a:lnTo>
                    <a:pt x="1096" y="57"/>
                  </a:lnTo>
                  <a:lnTo>
                    <a:pt x="1094" y="57"/>
                  </a:lnTo>
                  <a:lnTo>
                    <a:pt x="1098" y="57"/>
                  </a:lnTo>
                  <a:lnTo>
                    <a:pt x="1101" y="57"/>
                  </a:lnTo>
                  <a:lnTo>
                    <a:pt x="1106" y="57"/>
                  </a:lnTo>
                  <a:lnTo>
                    <a:pt x="1108" y="57"/>
                  </a:lnTo>
                  <a:lnTo>
                    <a:pt x="1108" y="54"/>
                  </a:lnTo>
                  <a:lnTo>
                    <a:pt x="1117" y="54"/>
                  </a:lnTo>
                  <a:lnTo>
                    <a:pt x="1115" y="54"/>
                  </a:lnTo>
                  <a:lnTo>
                    <a:pt x="1113" y="52"/>
                  </a:lnTo>
                  <a:lnTo>
                    <a:pt x="1110" y="54"/>
                  </a:lnTo>
                  <a:lnTo>
                    <a:pt x="1108" y="54"/>
                  </a:lnTo>
                  <a:lnTo>
                    <a:pt x="1108" y="54"/>
                  </a:lnTo>
                  <a:lnTo>
                    <a:pt x="1103" y="54"/>
                  </a:lnTo>
                  <a:lnTo>
                    <a:pt x="1101" y="54"/>
                  </a:lnTo>
                  <a:lnTo>
                    <a:pt x="1101" y="54"/>
                  </a:lnTo>
                  <a:lnTo>
                    <a:pt x="1101" y="54"/>
                  </a:lnTo>
                  <a:lnTo>
                    <a:pt x="1101" y="54"/>
                  </a:lnTo>
                  <a:lnTo>
                    <a:pt x="1098" y="54"/>
                  </a:lnTo>
                  <a:lnTo>
                    <a:pt x="1098" y="54"/>
                  </a:lnTo>
                  <a:lnTo>
                    <a:pt x="1098" y="52"/>
                  </a:lnTo>
                  <a:lnTo>
                    <a:pt x="1101" y="52"/>
                  </a:lnTo>
                  <a:lnTo>
                    <a:pt x="1103" y="50"/>
                  </a:lnTo>
                  <a:lnTo>
                    <a:pt x="1106" y="50"/>
                  </a:lnTo>
                  <a:lnTo>
                    <a:pt x="1108" y="50"/>
                  </a:lnTo>
                  <a:lnTo>
                    <a:pt x="1113" y="50"/>
                  </a:lnTo>
                  <a:lnTo>
                    <a:pt x="1115" y="50"/>
                  </a:lnTo>
                  <a:lnTo>
                    <a:pt x="1115" y="52"/>
                  </a:lnTo>
                  <a:lnTo>
                    <a:pt x="1117" y="52"/>
                  </a:lnTo>
                  <a:lnTo>
                    <a:pt x="1117" y="50"/>
                  </a:lnTo>
                  <a:lnTo>
                    <a:pt x="1120" y="50"/>
                  </a:lnTo>
                  <a:lnTo>
                    <a:pt x="1124" y="50"/>
                  </a:lnTo>
                  <a:lnTo>
                    <a:pt x="1124" y="50"/>
                  </a:lnTo>
                  <a:lnTo>
                    <a:pt x="1122" y="50"/>
                  </a:lnTo>
                  <a:lnTo>
                    <a:pt x="1122" y="50"/>
                  </a:lnTo>
                  <a:lnTo>
                    <a:pt x="1120" y="52"/>
                  </a:lnTo>
                  <a:lnTo>
                    <a:pt x="1122" y="52"/>
                  </a:lnTo>
                  <a:lnTo>
                    <a:pt x="1122" y="52"/>
                  </a:lnTo>
                  <a:lnTo>
                    <a:pt x="1127" y="54"/>
                  </a:lnTo>
                  <a:lnTo>
                    <a:pt x="1127" y="54"/>
                  </a:lnTo>
                  <a:lnTo>
                    <a:pt x="1129" y="54"/>
                  </a:lnTo>
                  <a:lnTo>
                    <a:pt x="1136" y="54"/>
                  </a:lnTo>
                  <a:lnTo>
                    <a:pt x="1141" y="54"/>
                  </a:lnTo>
                  <a:lnTo>
                    <a:pt x="1143" y="52"/>
                  </a:lnTo>
                  <a:lnTo>
                    <a:pt x="1143" y="52"/>
                  </a:lnTo>
                  <a:lnTo>
                    <a:pt x="1141" y="50"/>
                  </a:lnTo>
                  <a:lnTo>
                    <a:pt x="1146" y="52"/>
                  </a:lnTo>
                  <a:lnTo>
                    <a:pt x="1148" y="52"/>
                  </a:lnTo>
                  <a:lnTo>
                    <a:pt x="1148" y="54"/>
                  </a:lnTo>
                  <a:lnTo>
                    <a:pt x="1148" y="54"/>
                  </a:lnTo>
                  <a:lnTo>
                    <a:pt x="1150" y="54"/>
                  </a:lnTo>
                  <a:lnTo>
                    <a:pt x="1150" y="57"/>
                  </a:lnTo>
                  <a:lnTo>
                    <a:pt x="1148" y="57"/>
                  </a:lnTo>
                  <a:lnTo>
                    <a:pt x="1148" y="59"/>
                  </a:lnTo>
                  <a:lnTo>
                    <a:pt x="1148" y="59"/>
                  </a:lnTo>
                  <a:lnTo>
                    <a:pt x="1153" y="59"/>
                  </a:lnTo>
                  <a:lnTo>
                    <a:pt x="1150" y="59"/>
                  </a:lnTo>
                  <a:lnTo>
                    <a:pt x="1148" y="59"/>
                  </a:lnTo>
                  <a:lnTo>
                    <a:pt x="1146" y="59"/>
                  </a:lnTo>
                  <a:lnTo>
                    <a:pt x="1150" y="62"/>
                  </a:lnTo>
                  <a:lnTo>
                    <a:pt x="1155" y="59"/>
                  </a:lnTo>
                  <a:lnTo>
                    <a:pt x="1157" y="59"/>
                  </a:lnTo>
                  <a:lnTo>
                    <a:pt x="1155" y="59"/>
                  </a:lnTo>
                  <a:lnTo>
                    <a:pt x="1153" y="57"/>
                  </a:lnTo>
                  <a:lnTo>
                    <a:pt x="1160" y="57"/>
                  </a:lnTo>
                  <a:lnTo>
                    <a:pt x="1167" y="57"/>
                  </a:lnTo>
                  <a:lnTo>
                    <a:pt x="1169" y="57"/>
                  </a:lnTo>
                  <a:lnTo>
                    <a:pt x="1176" y="54"/>
                  </a:lnTo>
                  <a:lnTo>
                    <a:pt x="1176" y="54"/>
                  </a:lnTo>
                  <a:lnTo>
                    <a:pt x="1181" y="54"/>
                  </a:lnTo>
                  <a:lnTo>
                    <a:pt x="1186" y="54"/>
                  </a:lnTo>
                  <a:lnTo>
                    <a:pt x="1191" y="54"/>
                  </a:lnTo>
                  <a:lnTo>
                    <a:pt x="1193" y="54"/>
                  </a:lnTo>
                  <a:lnTo>
                    <a:pt x="1195" y="54"/>
                  </a:lnTo>
                  <a:lnTo>
                    <a:pt x="1200" y="54"/>
                  </a:lnTo>
                  <a:lnTo>
                    <a:pt x="1202" y="57"/>
                  </a:lnTo>
                  <a:lnTo>
                    <a:pt x="1207" y="57"/>
                  </a:lnTo>
                  <a:lnTo>
                    <a:pt x="1212" y="57"/>
                  </a:lnTo>
                  <a:lnTo>
                    <a:pt x="1214" y="57"/>
                  </a:lnTo>
                  <a:lnTo>
                    <a:pt x="1221" y="57"/>
                  </a:lnTo>
                  <a:lnTo>
                    <a:pt x="1224" y="57"/>
                  </a:lnTo>
                  <a:lnTo>
                    <a:pt x="1224" y="57"/>
                  </a:lnTo>
                  <a:lnTo>
                    <a:pt x="1224" y="57"/>
                  </a:lnTo>
                  <a:lnTo>
                    <a:pt x="1221" y="57"/>
                  </a:lnTo>
                  <a:lnTo>
                    <a:pt x="1219" y="57"/>
                  </a:lnTo>
                  <a:lnTo>
                    <a:pt x="1219" y="57"/>
                  </a:lnTo>
                  <a:lnTo>
                    <a:pt x="1217" y="59"/>
                  </a:lnTo>
                  <a:lnTo>
                    <a:pt x="1219" y="59"/>
                  </a:lnTo>
                  <a:lnTo>
                    <a:pt x="1217" y="59"/>
                  </a:lnTo>
                  <a:lnTo>
                    <a:pt x="1217" y="59"/>
                  </a:lnTo>
                  <a:lnTo>
                    <a:pt x="1219" y="62"/>
                  </a:lnTo>
                  <a:lnTo>
                    <a:pt x="1219" y="62"/>
                  </a:lnTo>
                  <a:lnTo>
                    <a:pt x="1226" y="62"/>
                  </a:lnTo>
                  <a:lnTo>
                    <a:pt x="1231" y="62"/>
                  </a:lnTo>
                  <a:lnTo>
                    <a:pt x="1238" y="64"/>
                  </a:lnTo>
                  <a:lnTo>
                    <a:pt x="1238" y="64"/>
                  </a:lnTo>
                  <a:lnTo>
                    <a:pt x="1238" y="64"/>
                  </a:lnTo>
                  <a:lnTo>
                    <a:pt x="1240" y="64"/>
                  </a:lnTo>
                  <a:lnTo>
                    <a:pt x="1247" y="64"/>
                  </a:lnTo>
                  <a:lnTo>
                    <a:pt x="1252" y="64"/>
                  </a:lnTo>
                  <a:lnTo>
                    <a:pt x="1254" y="64"/>
                  </a:lnTo>
                  <a:lnTo>
                    <a:pt x="1259" y="64"/>
                  </a:lnTo>
                  <a:lnTo>
                    <a:pt x="1261" y="64"/>
                  </a:lnTo>
                  <a:lnTo>
                    <a:pt x="1264" y="64"/>
                  </a:lnTo>
                  <a:lnTo>
                    <a:pt x="1269" y="64"/>
                  </a:lnTo>
                  <a:lnTo>
                    <a:pt x="1269" y="64"/>
                  </a:lnTo>
                  <a:lnTo>
                    <a:pt x="1271" y="64"/>
                  </a:lnTo>
                  <a:lnTo>
                    <a:pt x="1271" y="64"/>
                  </a:lnTo>
                  <a:lnTo>
                    <a:pt x="1276" y="64"/>
                  </a:lnTo>
                  <a:lnTo>
                    <a:pt x="1283" y="64"/>
                  </a:lnTo>
                  <a:lnTo>
                    <a:pt x="1285" y="62"/>
                  </a:lnTo>
                  <a:lnTo>
                    <a:pt x="1285" y="62"/>
                  </a:lnTo>
                  <a:lnTo>
                    <a:pt x="1283" y="59"/>
                  </a:lnTo>
                  <a:lnTo>
                    <a:pt x="1280" y="59"/>
                  </a:lnTo>
                  <a:lnTo>
                    <a:pt x="1280" y="57"/>
                  </a:lnTo>
                  <a:lnTo>
                    <a:pt x="1283" y="57"/>
                  </a:lnTo>
                  <a:lnTo>
                    <a:pt x="1280" y="57"/>
                  </a:lnTo>
                  <a:lnTo>
                    <a:pt x="1283" y="54"/>
                  </a:lnTo>
                  <a:lnTo>
                    <a:pt x="1283" y="54"/>
                  </a:lnTo>
                  <a:lnTo>
                    <a:pt x="1283" y="52"/>
                  </a:lnTo>
                  <a:lnTo>
                    <a:pt x="1285" y="54"/>
                  </a:lnTo>
                  <a:lnTo>
                    <a:pt x="1290" y="54"/>
                  </a:lnTo>
                  <a:lnTo>
                    <a:pt x="1290" y="54"/>
                  </a:lnTo>
                  <a:lnTo>
                    <a:pt x="1290" y="52"/>
                  </a:lnTo>
                  <a:lnTo>
                    <a:pt x="1290" y="52"/>
                  </a:lnTo>
                  <a:lnTo>
                    <a:pt x="1290" y="52"/>
                  </a:lnTo>
                  <a:lnTo>
                    <a:pt x="1292" y="52"/>
                  </a:lnTo>
                  <a:lnTo>
                    <a:pt x="1294" y="52"/>
                  </a:lnTo>
                  <a:lnTo>
                    <a:pt x="1299" y="52"/>
                  </a:lnTo>
                  <a:lnTo>
                    <a:pt x="1302" y="54"/>
                  </a:lnTo>
                  <a:lnTo>
                    <a:pt x="1304" y="54"/>
                  </a:lnTo>
                  <a:lnTo>
                    <a:pt x="1306" y="54"/>
                  </a:lnTo>
                  <a:lnTo>
                    <a:pt x="1306" y="54"/>
                  </a:lnTo>
                  <a:lnTo>
                    <a:pt x="1309" y="54"/>
                  </a:lnTo>
                  <a:lnTo>
                    <a:pt x="1309" y="54"/>
                  </a:lnTo>
                  <a:lnTo>
                    <a:pt x="1309" y="54"/>
                  </a:lnTo>
                  <a:lnTo>
                    <a:pt x="1311" y="57"/>
                  </a:lnTo>
                  <a:lnTo>
                    <a:pt x="1311" y="54"/>
                  </a:lnTo>
                  <a:lnTo>
                    <a:pt x="1313" y="54"/>
                  </a:lnTo>
                  <a:lnTo>
                    <a:pt x="1313" y="54"/>
                  </a:lnTo>
                  <a:lnTo>
                    <a:pt x="1316" y="57"/>
                  </a:lnTo>
                  <a:lnTo>
                    <a:pt x="1318" y="57"/>
                  </a:lnTo>
                  <a:lnTo>
                    <a:pt x="1320" y="57"/>
                  </a:lnTo>
                  <a:lnTo>
                    <a:pt x="1323" y="57"/>
                  </a:lnTo>
                  <a:lnTo>
                    <a:pt x="1325" y="57"/>
                  </a:lnTo>
                  <a:lnTo>
                    <a:pt x="1328" y="57"/>
                  </a:lnTo>
                  <a:lnTo>
                    <a:pt x="1328" y="57"/>
                  </a:lnTo>
                  <a:lnTo>
                    <a:pt x="1330" y="57"/>
                  </a:lnTo>
                  <a:lnTo>
                    <a:pt x="1332" y="57"/>
                  </a:lnTo>
                  <a:lnTo>
                    <a:pt x="1332" y="57"/>
                  </a:lnTo>
                  <a:lnTo>
                    <a:pt x="1332" y="57"/>
                  </a:lnTo>
                  <a:lnTo>
                    <a:pt x="1337" y="57"/>
                  </a:lnTo>
                  <a:lnTo>
                    <a:pt x="1342" y="57"/>
                  </a:lnTo>
                  <a:lnTo>
                    <a:pt x="1344" y="57"/>
                  </a:lnTo>
                  <a:lnTo>
                    <a:pt x="1346" y="57"/>
                  </a:lnTo>
                  <a:lnTo>
                    <a:pt x="1349" y="57"/>
                  </a:lnTo>
                  <a:lnTo>
                    <a:pt x="1349" y="59"/>
                  </a:lnTo>
                  <a:lnTo>
                    <a:pt x="1349" y="59"/>
                  </a:lnTo>
                  <a:lnTo>
                    <a:pt x="1351" y="59"/>
                  </a:lnTo>
                  <a:lnTo>
                    <a:pt x="1354" y="59"/>
                  </a:lnTo>
                  <a:lnTo>
                    <a:pt x="1351" y="59"/>
                  </a:lnTo>
                  <a:lnTo>
                    <a:pt x="1358" y="62"/>
                  </a:lnTo>
                  <a:lnTo>
                    <a:pt x="1358" y="62"/>
                  </a:lnTo>
                  <a:lnTo>
                    <a:pt x="1361" y="62"/>
                  </a:lnTo>
                  <a:lnTo>
                    <a:pt x="1361" y="62"/>
                  </a:lnTo>
                  <a:lnTo>
                    <a:pt x="1365" y="64"/>
                  </a:lnTo>
                  <a:lnTo>
                    <a:pt x="1365" y="64"/>
                  </a:lnTo>
                  <a:lnTo>
                    <a:pt x="1365" y="64"/>
                  </a:lnTo>
                  <a:lnTo>
                    <a:pt x="1365" y="64"/>
                  </a:lnTo>
                  <a:lnTo>
                    <a:pt x="1365" y="64"/>
                  </a:lnTo>
                  <a:lnTo>
                    <a:pt x="1365" y="64"/>
                  </a:lnTo>
                  <a:lnTo>
                    <a:pt x="1363" y="64"/>
                  </a:lnTo>
                  <a:lnTo>
                    <a:pt x="1363" y="66"/>
                  </a:lnTo>
                  <a:lnTo>
                    <a:pt x="1363" y="66"/>
                  </a:lnTo>
                  <a:lnTo>
                    <a:pt x="1363" y="66"/>
                  </a:lnTo>
                  <a:lnTo>
                    <a:pt x="1365" y="66"/>
                  </a:lnTo>
                  <a:lnTo>
                    <a:pt x="1363" y="66"/>
                  </a:lnTo>
                  <a:lnTo>
                    <a:pt x="1363" y="69"/>
                  </a:lnTo>
                  <a:lnTo>
                    <a:pt x="1363" y="69"/>
                  </a:lnTo>
                  <a:lnTo>
                    <a:pt x="1363" y="69"/>
                  </a:lnTo>
                  <a:lnTo>
                    <a:pt x="1365" y="69"/>
                  </a:lnTo>
                  <a:lnTo>
                    <a:pt x="1363" y="71"/>
                  </a:lnTo>
                  <a:lnTo>
                    <a:pt x="1363" y="71"/>
                  </a:lnTo>
                  <a:lnTo>
                    <a:pt x="1368" y="71"/>
                  </a:lnTo>
                  <a:lnTo>
                    <a:pt x="1365" y="73"/>
                  </a:lnTo>
                  <a:lnTo>
                    <a:pt x="1365" y="73"/>
                  </a:lnTo>
                  <a:lnTo>
                    <a:pt x="1365" y="73"/>
                  </a:lnTo>
                  <a:lnTo>
                    <a:pt x="1365" y="73"/>
                  </a:lnTo>
                  <a:lnTo>
                    <a:pt x="1365" y="76"/>
                  </a:lnTo>
                  <a:lnTo>
                    <a:pt x="1365" y="76"/>
                  </a:lnTo>
                  <a:lnTo>
                    <a:pt x="1365" y="76"/>
                  </a:lnTo>
                  <a:lnTo>
                    <a:pt x="1363" y="76"/>
                  </a:lnTo>
                  <a:lnTo>
                    <a:pt x="1361" y="76"/>
                  </a:lnTo>
                  <a:lnTo>
                    <a:pt x="1363" y="76"/>
                  </a:lnTo>
                  <a:lnTo>
                    <a:pt x="1361" y="76"/>
                  </a:lnTo>
                  <a:lnTo>
                    <a:pt x="1361" y="76"/>
                  </a:lnTo>
                  <a:lnTo>
                    <a:pt x="1356" y="78"/>
                  </a:lnTo>
                  <a:lnTo>
                    <a:pt x="1356" y="80"/>
                  </a:lnTo>
                  <a:lnTo>
                    <a:pt x="1356" y="80"/>
                  </a:lnTo>
                  <a:lnTo>
                    <a:pt x="1356" y="80"/>
                  </a:lnTo>
                  <a:lnTo>
                    <a:pt x="1358" y="80"/>
                  </a:lnTo>
                  <a:lnTo>
                    <a:pt x="1356" y="80"/>
                  </a:lnTo>
                  <a:lnTo>
                    <a:pt x="1358" y="83"/>
                  </a:lnTo>
                  <a:lnTo>
                    <a:pt x="1361" y="83"/>
                  </a:lnTo>
                  <a:lnTo>
                    <a:pt x="1361" y="80"/>
                  </a:lnTo>
                  <a:lnTo>
                    <a:pt x="1361" y="83"/>
                  </a:lnTo>
                  <a:lnTo>
                    <a:pt x="1363" y="83"/>
                  </a:lnTo>
                  <a:lnTo>
                    <a:pt x="1363" y="83"/>
                  </a:lnTo>
                  <a:lnTo>
                    <a:pt x="1363" y="83"/>
                  </a:lnTo>
                  <a:lnTo>
                    <a:pt x="1363" y="85"/>
                  </a:lnTo>
                  <a:lnTo>
                    <a:pt x="1365" y="85"/>
                  </a:lnTo>
                  <a:lnTo>
                    <a:pt x="1365" y="88"/>
                  </a:lnTo>
                  <a:lnTo>
                    <a:pt x="1365" y="88"/>
                  </a:lnTo>
                  <a:lnTo>
                    <a:pt x="1368" y="88"/>
                  </a:lnTo>
                  <a:lnTo>
                    <a:pt x="1370" y="88"/>
                  </a:lnTo>
                  <a:lnTo>
                    <a:pt x="1370" y="90"/>
                  </a:lnTo>
                  <a:lnTo>
                    <a:pt x="1370" y="90"/>
                  </a:lnTo>
                  <a:lnTo>
                    <a:pt x="1372" y="90"/>
                  </a:lnTo>
                  <a:lnTo>
                    <a:pt x="1372" y="90"/>
                  </a:lnTo>
                  <a:lnTo>
                    <a:pt x="1375" y="90"/>
                  </a:lnTo>
                  <a:lnTo>
                    <a:pt x="1375" y="90"/>
                  </a:lnTo>
                  <a:lnTo>
                    <a:pt x="1377" y="92"/>
                  </a:lnTo>
                  <a:lnTo>
                    <a:pt x="1380" y="92"/>
                  </a:lnTo>
                  <a:lnTo>
                    <a:pt x="1380" y="92"/>
                  </a:lnTo>
                  <a:lnTo>
                    <a:pt x="1382" y="92"/>
                  </a:lnTo>
                  <a:lnTo>
                    <a:pt x="1384" y="92"/>
                  </a:lnTo>
                  <a:lnTo>
                    <a:pt x="1384" y="90"/>
                  </a:lnTo>
                  <a:lnTo>
                    <a:pt x="1384" y="92"/>
                  </a:lnTo>
                  <a:lnTo>
                    <a:pt x="1387" y="95"/>
                  </a:lnTo>
                  <a:lnTo>
                    <a:pt x="1391" y="95"/>
                  </a:lnTo>
                  <a:lnTo>
                    <a:pt x="1391" y="92"/>
                  </a:lnTo>
                  <a:lnTo>
                    <a:pt x="1394" y="92"/>
                  </a:lnTo>
                  <a:lnTo>
                    <a:pt x="1394" y="90"/>
                  </a:lnTo>
                  <a:lnTo>
                    <a:pt x="1396" y="90"/>
                  </a:lnTo>
                  <a:lnTo>
                    <a:pt x="1398" y="88"/>
                  </a:lnTo>
                  <a:lnTo>
                    <a:pt x="1398" y="88"/>
                  </a:lnTo>
                  <a:lnTo>
                    <a:pt x="1398" y="85"/>
                  </a:lnTo>
                  <a:lnTo>
                    <a:pt x="1401" y="85"/>
                  </a:lnTo>
                  <a:lnTo>
                    <a:pt x="1401" y="83"/>
                  </a:lnTo>
                  <a:lnTo>
                    <a:pt x="1403" y="83"/>
                  </a:lnTo>
                  <a:lnTo>
                    <a:pt x="1406" y="78"/>
                  </a:lnTo>
                  <a:lnTo>
                    <a:pt x="1408" y="78"/>
                  </a:lnTo>
                  <a:lnTo>
                    <a:pt x="1408" y="78"/>
                  </a:lnTo>
                  <a:lnTo>
                    <a:pt x="1410" y="78"/>
                  </a:lnTo>
                  <a:lnTo>
                    <a:pt x="1410" y="78"/>
                  </a:lnTo>
                  <a:lnTo>
                    <a:pt x="1410" y="80"/>
                  </a:lnTo>
                  <a:lnTo>
                    <a:pt x="1413" y="80"/>
                  </a:lnTo>
                  <a:lnTo>
                    <a:pt x="1415" y="83"/>
                  </a:lnTo>
                  <a:lnTo>
                    <a:pt x="1417" y="83"/>
                  </a:lnTo>
                  <a:lnTo>
                    <a:pt x="1422" y="85"/>
                  </a:lnTo>
                  <a:lnTo>
                    <a:pt x="1424" y="85"/>
                  </a:lnTo>
                  <a:lnTo>
                    <a:pt x="1427" y="85"/>
                  </a:lnTo>
                  <a:lnTo>
                    <a:pt x="1434" y="85"/>
                  </a:lnTo>
                  <a:lnTo>
                    <a:pt x="1434" y="85"/>
                  </a:lnTo>
                  <a:lnTo>
                    <a:pt x="1436" y="85"/>
                  </a:lnTo>
                  <a:lnTo>
                    <a:pt x="1436" y="85"/>
                  </a:lnTo>
                  <a:lnTo>
                    <a:pt x="1436" y="85"/>
                  </a:lnTo>
                  <a:lnTo>
                    <a:pt x="1436" y="83"/>
                  </a:lnTo>
                  <a:lnTo>
                    <a:pt x="1439" y="83"/>
                  </a:lnTo>
                  <a:lnTo>
                    <a:pt x="1448" y="80"/>
                  </a:lnTo>
                  <a:lnTo>
                    <a:pt x="1450" y="83"/>
                  </a:lnTo>
                  <a:lnTo>
                    <a:pt x="1453" y="83"/>
                  </a:lnTo>
                  <a:lnTo>
                    <a:pt x="1453" y="83"/>
                  </a:lnTo>
                  <a:lnTo>
                    <a:pt x="1457" y="83"/>
                  </a:lnTo>
                  <a:lnTo>
                    <a:pt x="1460" y="83"/>
                  </a:lnTo>
                  <a:lnTo>
                    <a:pt x="1467" y="85"/>
                  </a:lnTo>
                  <a:lnTo>
                    <a:pt x="1469" y="85"/>
                  </a:lnTo>
                  <a:lnTo>
                    <a:pt x="1472" y="85"/>
                  </a:lnTo>
                  <a:lnTo>
                    <a:pt x="1472" y="85"/>
                  </a:lnTo>
                  <a:lnTo>
                    <a:pt x="1474" y="85"/>
                  </a:lnTo>
                  <a:lnTo>
                    <a:pt x="1474" y="88"/>
                  </a:lnTo>
                  <a:lnTo>
                    <a:pt x="1476" y="88"/>
                  </a:lnTo>
                  <a:lnTo>
                    <a:pt x="1476" y="88"/>
                  </a:lnTo>
                  <a:lnTo>
                    <a:pt x="1479" y="88"/>
                  </a:lnTo>
                  <a:lnTo>
                    <a:pt x="1481" y="88"/>
                  </a:lnTo>
                  <a:lnTo>
                    <a:pt x="1483" y="88"/>
                  </a:lnTo>
                  <a:lnTo>
                    <a:pt x="1483" y="88"/>
                  </a:lnTo>
                  <a:lnTo>
                    <a:pt x="1486" y="85"/>
                  </a:lnTo>
                  <a:lnTo>
                    <a:pt x="1488" y="85"/>
                  </a:lnTo>
                  <a:lnTo>
                    <a:pt x="1493" y="85"/>
                  </a:lnTo>
                  <a:lnTo>
                    <a:pt x="1493" y="85"/>
                  </a:lnTo>
                  <a:lnTo>
                    <a:pt x="1493" y="85"/>
                  </a:lnTo>
                  <a:lnTo>
                    <a:pt x="1498" y="85"/>
                  </a:lnTo>
                  <a:lnTo>
                    <a:pt x="1498" y="83"/>
                  </a:lnTo>
                  <a:lnTo>
                    <a:pt x="1505" y="85"/>
                  </a:lnTo>
                  <a:lnTo>
                    <a:pt x="1505" y="85"/>
                  </a:lnTo>
                  <a:lnTo>
                    <a:pt x="1507" y="83"/>
                  </a:lnTo>
                  <a:lnTo>
                    <a:pt x="1507" y="83"/>
                  </a:lnTo>
                  <a:lnTo>
                    <a:pt x="1505" y="83"/>
                  </a:lnTo>
                  <a:lnTo>
                    <a:pt x="1505" y="80"/>
                  </a:lnTo>
                  <a:lnTo>
                    <a:pt x="1502" y="80"/>
                  </a:lnTo>
                  <a:lnTo>
                    <a:pt x="1502" y="78"/>
                  </a:lnTo>
                  <a:lnTo>
                    <a:pt x="1505" y="78"/>
                  </a:lnTo>
                  <a:lnTo>
                    <a:pt x="1505" y="78"/>
                  </a:lnTo>
                  <a:lnTo>
                    <a:pt x="1502" y="78"/>
                  </a:lnTo>
                  <a:lnTo>
                    <a:pt x="1502" y="76"/>
                  </a:lnTo>
                  <a:lnTo>
                    <a:pt x="1505" y="76"/>
                  </a:lnTo>
                  <a:lnTo>
                    <a:pt x="1507" y="73"/>
                  </a:lnTo>
                  <a:lnTo>
                    <a:pt x="1512" y="73"/>
                  </a:lnTo>
                  <a:lnTo>
                    <a:pt x="1512" y="73"/>
                  </a:lnTo>
                  <a:lnTo>
                    <a:pt x="1514" y="73"/>
                  </a:lnTo>
                  <a:lnTo>
                    <a:pt x="1517" y="71"/>
                  </a:lnTo>
                  <a:lnTo>
                    <a:pt x="1517" y="71"/>
                  </a:lnTo>
                  <a:lnTo>
                    <a:pt x="1519" y="69"/>
                  </a:lnTo>
                  <a:lnTo>
                    <a:pt x="1521" y="69"/>
                  </a:lnTo>
                  <a:lnTo>
                    <a:pt x="1519" y="69"/>
                  </a:lnTo>
                  <a:lnTo>
                    <a:pt x="1519" y="69"/>
                  </a:lnTo>
                  <a:lnTo>
                    <a:pt x="1517" y="66"/>
                  </a:lnTo>
                  <a:lnTo>
                    <a:pt x="1517" y="66"/>
                  </a:lnTo>
                  <a:lnTo>
                    <a:pt x="1519" y="66"/>
                  </a:lnTo>
                  <a:lnTo>
                    <a:pt x="1521" y="66"/>
                  </a:lnTo>
                  <a:lnTo>
                    <a:pt x="1524" y="66"/>
                  </a:lnTo>
                  <a:lnTo>
                    <a:pt x="1526" y="66"/>
                  </a:lnTo>
                  <a:lnTo>
                    <a:pt x="1526" y="66"/>
                  </a:lnTo>
                  <a:lnTo>
                    <a:pt x="1528" y="66"/>
                  </a:lnTo>
                  <a:lnTo>
                    <a:pt x="1543" y="69"/>
                  </a:lnTo>
                  <a:lnTo>
                    <a:pt x="1554" y="69"/>
                  </a:lnTo>
                  <a:lnTo>
                    <a:pt x="1557" y="69"/>
                  </a:lnTo>
                  <a:lnTo>
                    <a:pt x="1566" y="69"/>
                  </a:lnTo>
                  <a:lnTo>
                    <a:pt x="1573" y="69"/>
                  </a:lnTo>
                  <a:lnTo>
                    <a:pt x="1583" y="69"/>
                  </a:lnTo>
                  <a:lnTo>
                    <a:pt x="1583" y="69"/>
                  </a:lnTo>
                  <a:lnTo>
                    <a:pt x="1590" y="71"/>
                  </a:lnTo>
                  <a:lnTo>
                    <a:pt x="1592" y="71"/>
                  </a:lnTo>
                  <a:lnTo>
                    <a:pt x="1597" y="71"/>
                  </a:lnTo>
                  <a:lnTo>
                    <a:pt x="1602" y="71"/>
                  </a:lnTo>
                  <a:lnTo>
                    <a:pt x="1604" y="71"/>
                  </a:lnTo>
                  <a:lnTo>
                    <a:pt x="1611" y="71"/>
                  </a:lnTo>
                  <a:lnTo>
                    <a:pt x="1613" y="71"/>
                  </a:lnTo>
                  <a:lnTo>
                    <a:pt x="1613" y="73"/>
                  </a:lnTo>
                  <a:lnTo>
                    <a:pt x="1616" y="71"/>
                  </a:lnTo>
                  <a:lnTo>
                    <a:pt x="1620" y="71"/>
                  </a:lnTo>
                  <a:lnTo>
                    <a:pt x="1625" y="73"/>
                  </a:lnTo>
                  <a:lnTo>
                    <a:pt x="1625" y="73"/>
                  </a:lnTo>
                  <a:lnTo>
                    <a:pt x="1630" y="73"/>
                  </a:lnTo>
                  <a:lnTo>
                    <a:pt x="1632" y="73"/>
                  </a:lnTo>
                  <a:lnTo>
                    <a:pt x="1637" y="76"/>
                  </a:lnTo>
                  <a:lnTo>
                    <a:pt x="1639" y="78"/>
                  </a:lnTo>
                  <a:lnTo>
                    <a:pt x="1639" y="78"/>
                  </a:lnTo>
                  <a:lnTo>
                    <a:pt x="1639" y="78"/>
                  </a:lnTo>
                  <a:lnTo>
                    <a:pt x="1637" y="80"/>
                  </a:lnTo>
                  <a:lnTo>
                    <a:pt x="1635" y="78"/>
                  </a:lnTo>
                  <a:lnTo>
                    <a:pt x="1632" y="78"/>
                  </a:lnTo>
                  <a:lnTo>
                    <a:pt x="1630" y="78"/>
                  </a:lnTo>
                  <a:lnTo>
                    <a:pt x="1628" y="80"/>
                  </a:lnTo>
                  <a:lnTo>
                    <a:pt x="1628" y="80"/>
                  </a:lnTo>
                  <a:lnTo>
                    <a:pt x="1628" y="80"/>
                  </a:lnTo>
                  <a:lnTo>
                    <a:pt x="1632" y="80"/>
                  </a:lnTo>
                  <a:lnTo>
                    <a:pt x="1632" y="80"/>
                  </a:lnTo>
                  <a:lnTo>
                    <a:pt x="1635" y="80"/>
                  </a:lnTo>
                  <a:lnTo>
                    <a:pt x="1637" y="80"/>
                  </a:lnTo>
                  <a:lnTo>
                    <a:pt x="1642" y="83"/>
                  </a:lnTo>
                  <a:lnTo>
                    <a:pt x="1644" y="83"/>
                  </a:lnTo>
                  <a:lnTo>
                    <a:pt x="1644" y="83"/>
                  </a:lnTo>
                  <a:lnTo>
                    <a:pt x="1649" y="83"/>
                  </a:lnTo>
                  <a:lnTo>
                    <a:pt x="1649" y="85"/>
                  </a:lnTo>
                  <a:lnTo>
                    <a:pt x="1649" y="85"/>
                  </a:lnTo>
                  <a:lnTo>
                    <a:pt x="1651" y="85"/>
                  </a:lnTo>
                  <a:lnTo>
                    <a:pt x="1656" y="85"/>
                  </a:lnTo>
                  <a:lnTo>
                    <a:pt x="1661" y="85"/>
                  </a:lnTo>
                  <a:lnTo>
                    <a:pt x="1663" y="85"/>
                  </a:lnTo>
                  <a:lnTo>
                    <a:pt x="1663" y="85"/>
                  </a:lnTo>
                  <a:lnTo>
                    <a:pt x="1672" y="88"/>
                  </a:lnTo>
                  <a:lnTo>
                    <a:pt x="1670" y="90"/>
                  </a:lnTo>
                  <a:lnTo>
                    <a:pt x="1670" y="90"/>
                  </a:lnTo>
                  <a:lnTo>
                    <a:pt x="1663" y="90"/>
                  </a:lnTo>
                  <a:lnTo>
                    <a:pt x="1665" y="90"/>
                  </a:lnTo>
                  <a:lnTo>
                    <a:pt x="1668" y="90"/>
                  </a:lnTo>
                  <a:lnTo>
                    <a:pt x="1672" y="92"/>
                  </a:lnTo>
                  <a:lnTo>
                    <a:pt x="1675" y="92"/>
                  </a:lnTo>
                  <a:lnTo>
                    <a:pt x="1677" y="92"/>
                  </a:lnTo>
                  <a:lnTo>
                    <a:pt x="1680" y="92"/>
                  </a:lnTo>
                  <a:lnTo>
                    <a:pt x="1684" y="92"/>
                  </a:lnTo>
                  <a:lnTo>
                    <a:pt x="1687" y="92"/>
                  </a:lnTo>
                  <a:lnTo>
                    <a:pt x="1689" y="92"/>
                  </a:lnTo>
                  <a:lnTo>
                    <a:pt x="1694" y="92"/>
                  </a:lnTo>
                  <a:lnTo>
                    <a:pt x="1696" y="92"/>
                  </a:lnTo>
                  <a:lnTo>
                    <a:pt x="1698" y="92"/>
                  </a:lnTo>
                  <a:lnTo>
                    <a:pt x="1701" y="90"/>
                  </a:lnTo>
                  <a:lnTo>
                    <a:pt x="1703" y="90"/>
                  </a:lnTo>
                  <a:lnTo>
                    <a:pt x="1710" y="90"/>
                  </a:lnTo>
                  <a:lnTo>
                    <a:pt x="1713" y="90"/>
                  </a:lnTo>
                  <a:lnTo>
                    <a:pt x="1715" y="90"/>
                  </a:lnTo>
                  <a:lnTo>
                    <a:pt x="1720" y="90"/>
                  </a:lnTo>
                  <a:lnTo>
                    <a:pt x="1720" y="90"/>
                  </a:lnTo>
                  <a:lnTo>
                    <a:pt x="1724" y="90"/>
                  </a:lnTo>
                  <a:lnTo>
                    <a:pt x="1729" y="90"/>
                  </a:lnTo>
                  <a:lnTo>
                    <a:pt x="1736" y="90"/>
                  </a:lnTo>
                  <a:lnTo>
                    <a:pt x="1741" y="90"/>
                  </a:lnTo>
                  <a:lnTo>
                    <a:pt x="1746" y="90"/>
                  </a:lnTo>
                  <a:lnTo>
                    <a:pt x="1755" y="90"/>
                  </a:lnTo>
                  <a:lnTo>
                    <a:pt x="1757" y="90"/>
                  </a:lnTo>
                  <a:lnTo>
                    <a:pt x="1760" y="92"/>
                  </a:lnTo>
                  <a:lnTo>
                    <a:pt x="1762" y="92"/>
                  </a:lnTo>
                  <a:lnTo>
                    <a:pt x="1765" y="95"/>
                  </a:lnTo>
                  <a:lnTo>
                    <a:pt x="1767" y="95"/>
                  </a:lnTo>
                  <a:lnTo>
                    <a:pt x="1769" y="95"/>
                  </a:lnTo>
                  <a:lnTo>
                    <a:pt x="1772" y="97"/>
                  </a:lnTo>
                  <a:lnTo>
                    <a:pt x="1772" y="97"/>
                  </a:lnTo>
                  <a:lnTo>
                    <a:pt x="1774" y="97"/>
                  </a:lnTo>
                  <a:lnTo>
                    <a:pt x="1774" y="99"/>
                  </a:lnTo>
                  <a:lnTo>
                    <a:pt x="1774" y="99"/>
                  </a:lnTo>
                  <a:lnTo>
                    <a:pt x="1774" y="99"/>
                  </a:lnTo>
                  <a:lnTo>
                    <a:pt x="1769" y="106"/>
                  </a:lnTo>
                  <a:lnTo>
                    <a:pt x="1769" y="106"/>
                  </a:lnTo>
                  <a:lnTo>
                    <a:pt x="1774" y="106"/>
                  </a:lnTo>
                  <a:lnTo>
                    <a:pt x="1774" y="106"/>
                  </a:lnTo>
                  <a:lnTo>
                    <a:pt x="1776" y="106"/>
                  </a:lnTo>
                  <a:lnTo>
                    <a:pt x="1779" y="106"/>
                  </a:lnTo>
                  <a:lnTo>
                    <a:pt x="1783" y="109"/>
                  </a:lnTo>
                  <a:lnTo>
                    <a:pt x="1786" y="109"/>
                  </a:lnTo>
                  <a:lnTo>
                    <a:pt x="1786" y="109"/>
                  </a:lnTo>
                  <a:lnTo>
                    <a:pt x="1788" y="109"/>
                  </a:lnTo>
                  <a:lnTo>
                    <a:pt x="1791" y="109"/>
                  </a:lnTo>
                  <a:lnTo>
                    <a:pt x="1791" y="111"/>
                  </a:lnTo>
                  <a:lnTo>
                    <a:pt x="1791" y="111"/>
                  </a:lnTo>
                  <a:lnTo>
                    <a:pt x="1793" y="111"/>
                  </a:lnTo>
                  <a:lnTo>
                    <a:pt x="1795" y="111"/>
                  </a:lnTo>
                  <a:lnTo>
                    <a:pt x="1798" y="109"/>
                  </a:lnTo>
                  <a:lnTo>
                    <a:pt x="1800" y="111"/>
                  </a:lnTo>
                  <a:lnTo>
                    <a:pt x="1802" y="109"/>
                  </a:lnTo>
                  <a:lnTo>
                    <a:pt x="1802" y="109"/>
                  </a:lnTo>
                  <a:lnTo>
                    <a:pt x="1805" y="109"/>
                  </a:lnTo>
                  <a:lnTo>
                    <a:pt x="1805" y="106"/>
                  </a:lnTo>
                  <a:lnTo>
                    <a:pt x="1807" y="106"/>
                  </a:lnTo>
                  <a:lnTo>
                    <a:pt x="1812" y="109"/>
                  </a:lnTo>
                  <a:lnTo>
                    <a:pt x="1814" y="106"/>
                  </a:lnTo>
                  <a:lnTo>
                    <a:pt x="1824" y="106"/>
                  </a:lnTo>
                  <a:lnTo>
                    <a:pt x="1828" y="106"/>
                  </a:lnTo>
                  <a:lnTo>
                    <a:pt x="1831" y="109"/>
                  </a:lnTo>
                  <a:lnTo>
                    <a:pt x="1835" y="109"/>
                  </a:lnTo>
                  <a:lnTo>
                    <a:pt x="1840" y="109"/>
                  </a:lnTo>
                  <a:lnTo>
                    <a:pt x="1840" y="109"/>
                  </a:lnTo>
                  <a:lnTo>
                    <a:pt x="1843" y="109"/>
                  </a:lnTo>
                  <a:lnTo>
                    <a:pt x="1845" y="109"/>
                  </a:lnTo>
                  <a:lnTo>
                    <a:pt x="1852" y="109"/>
                  </a:lnTo>
                  <a:lnTo>
                    <a:pt x="1857" y="111"/>
                  </a:lnTo>
                  <a:lnTo>
                    <a:pt x="1864" y="111"/>
                  </a:lnTo>
                  <a:lnTo>
                    <a:pt x="1864" y="111"/>
                  </a:lnTo>
                  <a:lnTo>
                    <a:pt x="1866" y="111"/>
                  </a:lnTo>
                  <a:lnTo>
                    <a:pt x="1873" y="106"/>
                  </a:lnTo>
                  <a:lnTo>
                    <a:pt x="1876" y="106"/>
                  </a:lnTo>
                  <a:lnTo>
                    <a:pt x="1878" y="106"/>
                  </a:lnTo>
                  <a:lnTo>
                    <a:pt x="1880" y="106"/>
                  </a:lnTo>
                  <a:lnTo>
                    <a:pt x="1880" y="106"/>
                  </a:lnTo>
                  <a:lnTo>
                    <a:pt x="1878" y="109"/>
                  </a:lnTo>
                  <a:lnTo>
                    <a:pt x="1878" y="109"/>
                  </a:lnTo>
                  <a:lnTo>
                    <a:pt x="1883" y="109"/>
                  </a:lnTo>
                  <a:lnTo>
                    <a:pt x="1883" y="111"/>
                  </a:lnTo>
                  <a:lnTo>
                    <a:pt x="1883" y="113"/>
                  </a:lnTo>
                  <a:lnTo>
                    <a:pt x="1883" y="113"/>
                  </a:lnTo>
                  <a:lnTo>
                    <a:pt x="1885" y="113"/>
                  </a:lnTo>
                  <a:lnTo>
                    <a:pt x="1885" y="113"/>
                  </a:lnTo>
                  <a:lnTo>
                    <a:pt x="1892" y="116"/>
                  </a:lnTo>
                  <a:lnTo>
                    <a:pt x="1895" y="116"/>
                  </a:lnTo>
                  <a:lnTo>
                    <a:pt x="1895" y="116"/>
                  </a:lnTo>
                  <a:lnTo>
                    <a:pt x="1897" y="116"/>
                  </a:lnTo>
                  <a:lnTo>
                    <a:pt x="1899" y="118"/>
                  </a:lnTo>
                  <a:lnTo>
                    <a:pt x="1902" y="121"/>
                  </a:lnTo>
                  <a:lnTo>
                    <a:pt x="1904" y="121"/>
                  </a:lnTo>
                  <a:lnTo>
                    <a:pt x="1909" y="121"/>
                  </a:lnTo>
                  <a:lnTo>
                    <a:pt x="1913" y="118"/>
                  </a:lnTo>
                  <a:lnTo>
                    <a:pt x="1920" y="116"/>
                  </a:lnTo>
                  <a:lnTo>
                    <a:pt x="1918" y="113"/>
                  </a:lnTo>
                  <a:lnTo>
                    <a:pt x="1918" y="113"/>
                  </a:lnTo>
                  <a:lnTo>
                    <a:pt x="1918" y="113"/>
                  </a:lnTo>
                  <a:lnTo>
                    <a:pt x="1916" y="109"/>
                  </a:lnTo>
                  <a:lnTo>
                    <a:pt x="1909" y="109"/>
                  </a:lnTo>
                  <a:lnTo>
                    <a:pt x="1909" y="109"/>
                  </a:lnTo>
                  <a:lnTo>
                    <a:pt x="1913" y="106"/>
                  </a:lnTo>
                  <a:lnTo>
                    <a:pt x="1913" y="104"/>
                  </a:lnTo>
                  <a:lnTo>
                    <a:pt x="1913" y="104"/>
                  </a:lnTo>
                  <a:lnTo>
                    <a:pt x="1913" y="104"/>
                  </a:lnTo>
                  <a:lnTo>
                    <a:pt x="1916" y="102"/>
                  </a:lnTo>
                  <a:lnTo>
                    <a:pt x="1923" y="104"/>
                  </a:lnTo>
                  <a:lnTo>
                    <a:pt x="1939" y="104"/>
                  </a:lnTo>
                  <a:lnTo>
                    <a:pt x="1939" y="104"/>
                  </a:lnTo>
                  <a:lnTo>
                    <a:pt x="1946" y="106"/>
                  </a:lnTo>
                  <a:lnTo>
                    <a:pt x="1951" y="106"/>
                  </a:lnTo>
                  <a:lnTo>
                    <a:pt x="1954" y="104"/>
                  </a:lnTo>
                  <a:lnTo>
                    <a:pt x="1958" y="106"/>
                  </a:lnTo>
                  <a:lnTo>
                    <a:pt x="1963" y="104"/>
                  </a:lnTo>
                  <a:lnTo>
                    <a:pt x="1965" y="106"/>
                  </a:lnTo>
                  <a:lnTo>
                    <a:pt x="1968" y="106"/>
                  </a:lnTo>
                  <a:lnTo>
                    <a:pt x="1972" y="106"/>
                  </a:lnTo>
                  <a:lnTo>
                    <a:pt x="1972" y="104"/>
                  </a:lnTo>
                  <a:lnTo>
                    <a:pt x="1987" y="104"/>
                  </a:lnTo>
                  <a:lnTo>
                    <a:pt x="1989" y="106"/>
                  </a:lnTo>
                  <a:lnTo>
                    <a:pt x="1996" y="109"/>
                  </a:lnTo>
                  <a:lnTo>
                    <a:pt x="1998" y="109"/>
                  </a:lnTo>
                  <a:lnTo>
                    <a:pt x="2003" y="109"/>
                  </a:lnTo>
                  <a:lnTo>
                    <a:pt x="2006" y="109"/>
                  </a:lnTo>
                  <a:lnTo>
                    <a:pt x="2010" y="109"/>
                  </a:lnTo>
                  <a:lnTo>
                    <a:pt x="2017" y="111"/>
                  </a:lnTo>
                  <a:lnTo>
                    <a:pt x="2020" y="111"/>
                  </a:lnTo>
                  <a:lnTo>
                    <a:pt x="2022" y="111"/>
                  </a:lnTo>
                  <a:lnTo>
                    <a:pt x="2024" y="113"/>
                  </a:lnTo>
                  <a:lnTo>
                    <a:pt x="2029" y="113"/>
                  </a:lnTo>
                  <a:lnTo>
                    <a:pt x="2041" y="118"/>
                  </a:lnTo>
                  <a:lnTo>
                    <a:pt x="2041" y="17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9" name="Freeform 1245">
              <a:extLst>
                <a:ext uri="{FF2B5EF4-FFF2-40B4-BE49-F238E27FC236}">
                  <a16:creationId xmlns:a16="http://schemas.microsoft.com/office/drawing/2014/main" id="{FC9A7657-392D-FD43-9137-3A6CB3F5F8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7552" y="2756520"/>
              <a:ext cx="430876" cy="279267"/>
            </a:xfrm>
            <a:custGeom>
              <a:avLst/>
              <a:gdLst/>
              <a:ahLst/>
              <a:cxnLst>
                <a:cxn ang="0">
                  <a:pos x="62" y="16"/>
                </a:cxn>
                <a:cxn ang="0">
                  <a:pos x="62" y="9"/>
                </a:cxn>
                <a:cxn ang="0">
                  <a:pos x="71" y="7"/>
                </a:cxn>
                <a:cxn ang="0">
                  <a:pos x="76" y="2"/>
                </a:cxn>
                <a:cxn ang="0">
                  <a:pos x="78" y="2"/>
                </a:cxn>
                <a:cxn ang="0">
                  <a:pos x="83" y="0"/>
                </a:cxn>
                <a:cxn ang="0">
                  <a:pos x="93" y="5"/>
                </a:cxn>
                <a:cxn ang="0">
                  <a:pos x="102" y="7"/>
                </a:cxn>
                <a:cxn ang="0">
                  <a:pos x="104" y="12"/>
                </a:cxn>
                <a:cxn ang="0">
                  <a:pos x="102" y="16"/>
                </a:cxn>
                <a:cxn ang="0">
                  <a:pos x="114" y="19"/>
                </a:cxn>
                <a:cxn ang="0">
                  <a:pos x="123" y="19"/>
                </a:cxn>
                <a:cxn ang="0">
                  <a:pos x="128" y="24"/>
                </a:cxn>
                <a:cxn ang="0">
                  <a:pos x="133" y="31"/>
                </a:cxn>
                <a:cxn ang="0">
                  <a:pos x="137" y="38"/>
                </a:cxn>
                <a:cxn ang="0">
                  <a:pos x="159" y="49"/>
                </a:cxn>
                <a:cxn ang="0">
                  <a:pos x="175" y="59"/>
                </a:cxn>
                <a:cxn ang="0">
                  <a:pos x="187" y="61"/>
                </a:cxn>
                <a:cxn ang="0">
                  <a:pos x="189" y="64"/>
                </a:cxn>
                <a:cxn ang="0">
                  <a:pos x="189" y="73"/>
                </a:cxn>
                <a:cxn ang="0">
                  <a:pos x="180" y="71"/>
                </a:cxn>
                <a:cxn ang="0">
                  <a:pos x="175" y="71"/>
                </a:cxn>
                <a:cxn ang="0">
                  <a:pos x="170" y="73"/>
                </a:cxn>
                <a:cxn ang="0">
                  <a:pos x="166" y="75"/>
                </a:cxn>
                <a:cxn ang="0">
                  <a:pos x="163" y="83"/>
                </a:cxn>
                <a:cxn ang="0">
                  <a:pos x="156" y="87"/>
                </a:cxn>
                <a:cxn ang="0">
                  <a:pos x="147" y="92"/>
                </a:cxn>
                <a:cxn ang="0">
                  <a:pos x="145" y="94"/>
                </a:cxn>
                <a:cxn ang="0">
                  <a:pos x="142" y="99"/>
                </a:cxn>
                <a:cxn ang="0">
                  <a:pos x="133" y="101"/>
                </a:cxn>
                <a:cxn ang="0">
                  <a:pos x="128" y="97"/>
                </a:cxn>
                <a:cxn ang="0">
                  <a:pos x="119" y="94"/>
                </a:cxn>
                <a:cxn ang="0">
                  <a:pos x="119" y="83"/>
                </a:cxn>
                <a:cxn ang="0">
                  <a:pos x="102" y="75"/>
                </a:cxn>
                <a:cxn ang="0">
                  <a:pos x="93" y="68"/>
                </a:cxn>
                <a:cxn ang="0">
                  <a:pos x="81" y="66"/>
                </a:cxn>
                <a:cxn ang="0">
                  <a:pos x="62" y="59"/>
                </a:cxn>
                <a:cxn ang="0">
                  <a:pos x="52" y="61"/>
                </a:cxn>
                <a:cxn ang="0">
                  <a:pos x="41" y="61"/>
                </a:cxn>
                <a:cxn ang="0">
                  <a:pos x="19" y="71"/>
                </a:cxn>
                <a:cxn ang="0">
                  <a:pos x="19" y="57"/>
                </a:cxn>
                <a:cxn ang="0">
                  <a:pos x="17" y="47"/>
                </a:cxn>
                <a:cxn ang="0">
                  <a:pos x="17" y="42"/>
                </a:cxn>
                <a:cxn ang="0">
                  <a:pos x="12" y="38"/>
                </a:cxn>
                <a:cxn ang="0">
                  <a:pos x="17" y="35"/>
                </a:cxn>
                <a:cxn ang="0">
                  <a:pos x="5" y="38"/>
                </a:cxn>
                <a:cxn ang="0">
                  <a:pos x="7" y="26"/>
                </a:cxn>
                <a:cxn ang="0">
                  <a:pos x="15" y="26"/>
                </a:cxn>
                <a:cxn ang="0">
                  <a:pos x="26" y="26"/>
                </a:cxn>
                <a:cxn ang="0">
                  <a:pos x="31" y="21"/>
                </a:cxn>
                <a:cxn ang="0">
                  <a:pos x="17" y="9"/>
                </a:cxn>
                <a:cxn ang="0">
                  <a:pos x="5" y="12"/>
                </a:cxn>
                <a:cxn ang="0">
                  <a:pos x="5" y="21"/>
                </a:cxn>
                <a:cxn ang="0">
                  <a:pos x="7" y="7"/>
                </a:cxn>
                <a:cxn ang="0">
                  <a:pos x="24" y="5"/>
                </a:cxn>
                <a:cxn ang="0">
                  <a:pos x="31" y="9"/>
                </a:cxn>
                <a:cxn ang="0">
                  <a:pos x="38" y="19"/>
                </a:cxn>
              </a:cxnLst>
              <a:rect l="0" t="0" r="r" b="b"/>
              <a:pathLst>
                <a:path w="189" h="101">
                  <a:moveTo>
                    <a:pt x="48" y="19"/>
                  </a:moveTo>
                  <a:lnTo>
                    <a:pt x="62" y="19"/>
                  </a:lnTo>
                  <a:lnTo>
                    <a:pt x="62" y="19"/>
                  </a:lnTo>
                  <a:lnTo>
                    <a:pt x="62" y="16"/>
                  </a:lnTo>
                  <a:lnTo>
                    <a:pt x="62" y="14"/>
                  </a:lnTo>
                  <a:lnTo>
                    <a:pt x="59" y="12"/>
                  </a:lnTo>
                  <a:lnTo>
                    <a:pt x="62" y="9"/>
                  </a:lnTo>
                  <a:lnTo>
                    <a:pt x="62" y="9"/>
                  </a:lnTo>
                  <a:lnTo>
                    <a:pt x="64" y="9"/>
                  </a:lnTo>
                  <a:lnTo>
                    <a:pt x="64" y="7"/>
                  </a:lnTo>
                  <a:lnTo>
                    <a:pt x="67" y="7"/>
                  </a:lnTo>
                  <a:lnTo>
                    <a:pt x="71" y="7"/>
                  </a:lnTo>
                  <a:lnTo>
                    <a:pt x="74" y="7"/>
                  </a:lnTo>
                  <a:lnTo>
                    <a:pt x="74" y="5"/>
                  </a:lnTo>
                  <a:lnTo>
                    <a:pt x="74" y="2"/>
                  </a:lnTo>
                  <a:lnTo>
                    <a:pt x="76" y="2"/>
                  </a:lnTo>
                  <a:lnTo>
                    <a:pt x="78" y="5"/>
                  </a:lnTo>
                  <a:lnTo>
                    <a:pt x="81" y="5"/>
                  </a:lnTo>
                  <a:lnTo>
                    <a:pt x="81" y="2"/>
                  </a:lnTo>
                  <a:lnTo>
                    <a:pt x="78" y="2"/>
                  </a:lnTo>
                  <a:lnTo>
                    <a:pt x="76" y="2"/>
                  </a:lnTo>
                  <a:lnTo>
                    <a:pt x="78" y="0"/>
                  </a:lnTo>
                  <a:lnTo>
                    <a:pt x="81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8" y="2"/>
                  </a:lnTo>
                  <a:lnTo>
                    <a:pt x="90" y="5"/>
                  </a:lnTo>
                  <a:lnTo>
                    <a:pt x="93" y="5"/>
                  </a:lnTo>
                  <a:lnTo>
                    <a:pt x="95" y="5"/>
                  </a:lnTo>
                  <a:lnTo>
                    <a:pt x="97" y="5"/>
                  </a:lnTo>
                  <a:lnTo>
                    <a:pt x="100" y="7"/>
                  </a:lnTo>
                  <a:lnTo>
                    <a:pt x="102" y="7"/>
                  </a:lnTo>
                  <a:lnTo>
                    <a:pt x="102" y="9"/>
                  </a:lnTo>
                  <a:lnTo>
                    <a:pt x="102" y="9"/>
                  </a:lnTo>
                  <a:lnTo>
                    <a:pt x="102" y="12"/>
                  </a:lnTo>
                  <a:lnTo>
                    <a:pt x="104" y="12"/>
                  </a:lnTo>
                  <a:lnTo>
                    <a:pt x="102" y="12"/>
                  </a:lnTo>
                  <a:lnTo>
                    <a:pt x="102" y="14"/>
                  </a:lnTo>
                  <a:lnTo>
                    <a:pt x="102" y="14"/>
                  </a:lnTo>
                  <a:lnTo>
                    <a:pt x="102" y="16"/>
                  </a:lnTo>
                  <a:lnTo>
                    <a:pt x="102" y="19"/>
                  </a:lnTo>
                  <a:lnTo>
                    <a:pt x="107" y="19"/>
                  </a:lnTo>
                  <a:lnTo>
                    <a:pt x="111" y="19"/>
                  </a:lnTo>
                  <a:lnTo>
                    <a:pt x="114" y="19"/>
                  </a:lnTo>
                  <a:lnTo>
                    <a:pt x="119" y="21"/>
                  </a:lnTo>
                  <a:lnTo>
                    <a:pt x="121" y="21"/>
                  </a:lnTo>
                  <a:lnTo>
                    <a:pt x="121" y="19"/>
                  </a:lnTo>
                  <a:lnTo>
                    <a:pt x="123" y="19"/>
                  </a:lnTo>
                  <a:lnTo>
                    <a:pt x="123" y="19"/>
                  </a:lnTo>
                  <a:lnTo>
                    <a:pt x="128" y="21"/>
                  </a:lnTo>
                  <a:lnTo>
                    <a:pt x="128" y="21"/>
                  </a:lnTo>
                  <a:lnTo>
                    <a:pt x="128" y="24"/>
                  </a:lnTo>
                  <a:lnTo>
                    <a:pt x="130" y="26"/>
                  </a:lnTo>
                  <a:lnTo>
                    <a:pt x="130" y="28"/>
                  </a:lnTo>
                  <a:lnTo>
                    <a:pt x="133" y="28"/>
                  </a:lnTo>
                  <a:lnTo>
                    <a:pt x="133" y="31"/>
                  </a:lnTo>
                  <a:lnTo>
                    <a:pt x="135" y="33"/>
                  </a:lnTo>
                  <a:lnTo>
                    <a:pt x="135" y="35"/>
                  </a:lnTo>
                  <a:lnTo>
                    <a:pt x="135" y="38"/>
                  </a:lnTo>
                  <a:lnTo>
                    <a:pt x="137" y="38"/>
                  </a:lnTo>
                  <a:lnTo>
                    <a:pt x="149" y="45"/>
                  </a:lnTo>
                  <a:lnTo>
                    <a:pt x="154" y="47"/>
                  </a:lnTo>
                  <a:lnTo>
                    <a:pt x="156" y="49"/>
                  </a:lnTo>
                  <a:lnTo>
                    <a:pt x="159" y="49"/>
                  </a:lnTo>
                  <a:lnTo>
                    <a:pt x="163" y="52"/>
                  </a:lnTo>
                  <a:lnTo>
                    <a:pt x="168" y="54"/>
                  </a:lnTo>
                  <a:lnTo>
                    <a:pt x="173" y="59"/>
                  </a:lnTo>
                  <a:lnTo>
                    <a:pt x="175" y="59"/>
                  </a:lnTo>
                  <a:lnTo>
                    <a:pt x="178" y="59"/>
                  </a:lnTo>
                  <a:lnTo>
                    <a:pt x="178" y="59"/>
                  </a:lnTo>
                  <a:lnTo>
                    <a:pt x="180" y="59"/>
                  </a:lnTo>
                  <a:lnTo>
                    <a:pt x="187" y="61"/>
                  </a:lnTo>
                  <a:lnTo>
                    <a:pt x="187" y="61"/>
                  </a:lnTo>
                  <a:lnTo>
                    <a:pt x="189" y="61"/>
                  </a:lnTo>
                  <a:lnTo>
                    <a:pt x="189" y="64"/>
                  </a:lnTo>
                  <a:lnTo>
                    <a:pt x="189" y="64"/>
                  </a:lnTo>
                  <a:lnTo>
                    <a:pt x="189" y="66"/>
                  </a:lnTo>
                  <a:lnTo>
                    <a:pt x="189" y="68"/>
                  </a:lnTo>
                  <a:lnTo>
                    <a:pt x="189" y="71"/>
                  </a:lnTo>
                  <a:lnTo>
                    <a:pt x="189" y="73"/>
                  </a:lnTo>
                  <a:lnTo>
                    <a:pt x="189" y="73"/>
                  </a:lnTo>
                  <a:lnTo>
                    <a:pt x="185" y="71"/>
                  </a:lnTo>
                  <a:lnTo>
                    <a:pt x="182" y="71"/>
                  </a:lnTo>
                  <a:lnTo>
                    <a:pt x="180" y="71"/>
                  </a:lnTo>
                  <a:lnTo>
                    <a:pt x="178" y="68"/>
                  </a:lnTo>
                  <a:lnTo>
                    <a:pt x="178" y="71"/>
                  </a:lnTo>
                  <a:lnTo>
                    <a:pt x="175" y="71"/>
                  </a:lnTo>
                  <a:lnTo>
                    <a:pt x="175" y="71"/>
                  </a:lnTo>
                  <a:lnTo>
                    <a:pt x="175" y="73"/>
                  </a:lnTo>
                  <a:lnTo>
                    <a:pt x="175" y="73"/>
                  </a:lnTo>
                  <a:lnTo>
                    <a:pt x="170" y="73"/>
                  </a:lnTo>
                  <a:lnTo>
                    <a:pt x="170" y="73"/>
                  </a:lnTo>
                  <a:lnTo>
                    <a:pt x="168" y="73"/>
                  </a:lnTo>
                  <a:lnTo>
                    <a:pt x="166" y="75"/>
                  </a:lnTo>
                  <a:lnTo>
                    <a:pt x="166" y="75"/>
                  </a:lnTo>
                  <a:lnTo>
                    <a:pt x="166" y="75"/>
                  </a:lnTo>
                  <a:lnTo>
                    <a:pt x="166" y="78"/>
                  </a:lnTo>
                  <a:lnTo>
                    <a:pt x="163" y="80"/>
                  </a:lnTo>
                  <a:lnTo>
                    <a:pt x="163" y="80"/>
                  </a:lnTo>
                  <a:lnTo>
                    <a:pt x="163" y="83"/>
                  </a:lnTo>
                  <a:lnTo>
                    <a:pt x="163" y="85"/>
                  </a:lnTo>
                  <a:lnTo>
                    <a:pt x="161" y="85"/>
                  </a:lnTo>
                  <a:lnTo>
                    <a:pt x="159" y="87"/>
                  </a:lnTo>
                  <a:lnTo>
                    <a:pt x="156" y="87"/>
                  </a:lnTo>
                  <a:lnTo>
                    <a:pt x="156" y="90"/>
                  </a:lnTo>
                  <a:lnTo>
                    <a:pt x="154" y="90"/>
                  </a:lnTo>
                  <a:lnTo>
                    <a:pt x="152" y="90"/>
                  </a:lnTo>
                  <a:lnTo>
                    <a:pt x="147" y="92"/>
                  </a:lnTo>
                  <a:lnTo>
                    <a:pt x="145" y="92"/>
                  </a:lnTo>
                  <a:lnTo>
                    <a:pt x="145" y="92"/>
                  </a:lnTo>
                  <a:lnTo>
                    <a:pt x="145" y="92"/>
                  </a:lnTo>
                  <a:lnTo>
                    <a:pt x="145" y="94"/>
                  </a:lnTo>
                  <a:lnTo>
                    <a:pt x="145" y="94"/>
                  </a:lnTo>
                  <a:lnTo>
                    <a:pt x="145" y="94"/>
                  </a:lnTo>
                  <a:lnTo>
                    <a:pt x="142" y="97"/>
                  </a:lnTo>
                  <a:lnTo>
                    <a:pt x="142" y="99"/>
                  </a:lnTo>
                  <a:lnTo>
                    <a:pt x="140" y="99"/>
                  </a:lnTo>
                  <a:lnTo>
                    <a:pt x="137" y="99"/>
                  </a:lnTo>
                  <a:lnTo>
                    <a:pt x="135" y="99"/>
                  </a:lnTo>
                  <a:lnTo>
                    <a:pt x="133" y="101"/>
                  </a:lnTo>
                  <a:lnTo>
                    <a:pt x="133" y="101"/>
                  </a:lnTo>
                  <a:lnTo>
                    <a:pt x="130" y="99"/>
                  </a:lnTo>
                  <a:lnTo>
                    <a:pt x="128" y="99"/>
                  </a:lnTo>
                  <a:lnTo>
                    <a:pt x="128" y="97"/>
                  </a:lnTo>
                  <a:lnTo>
                    <a:pt x="123" y="97"/>
                  </a:lnTo>
                  <a:lnTo>
                    <a:pt x="121" y="97"/>
                  </a:lnTo>
                  <a:lnTo>
                    <a:pt x="121" y="97"/>
                  </a:lnTo>
                  <a:lnTo>
                    <a:pt x="119" y="94"/>
                  </a:lnTo>
                  <a:lnTo>
                    <a:pt x="119" y="94"/>
                  </a:lnTo>
                  <a:lnTo>
                    <a:pt x="119" y="92"/>
                  </a:lnTo>
                  <a:lnTo>
                    <a:pt x="119" y="90"/>
                  </a:lnTo>
                  <a:lnTo>
                    <a:pt x="119" y="83"/>
                  </a:lnTo>
                  <a:lnTo>
                    <a:pt x="116" y="83"/>
                  </a:lnTo>
                  <a:lnTo>
                    <a:pt x="111" y="83"/>
                  </a:lnTo>
                  <a:lnTo>
                    <a:pt x="107" y="80"/>
                  </a:lnTo>
                  <a:lnTo>
                    <a:pt x="102" y="75"/>
                  </a:lnTo>
                  <a:lnTo>
                    <a:pt x="97" y="73"/>
                  </a:lnTo>
                  <a:lnTo>
                    <a:pt x="95" y="73"/>
                  </a:lnTo>
                  <a:lnTo>
                    <a:pt x="95" y="71"/>
                  </a:lnTo>
                  <a:lnTo>
                    <a:pt x="93" y="68"/>
                  </a:lnTo>
                  <a:lnTo>
                    <a:pt x="90" y="68"/>
                  </a:lnTo>
                  <a:lnTo>
                    <a:pt x="85" y="66"/>
                  </a:lnTo>
                  <a:lnTo>
                    <a:pt x="83" y="68"/>
                  </a:lnTo>
                  <a:lnTo>
                    <a:pt x="81" y="66"/>
                  </a:lnTo>
                  <a:lnTo>
                    <a:pt x="76" y="66"/>
                  </a:lnTo>
                  <a:lnTo>
                    <a:pt x="67" y="64"/>
                  </a:lnTo>
                  <a:lnTo>
                    <a:pt x="67" y="61"/>
                  </a:lnTo>
                  <a:lnTo>
                    <a:pt x="62" y="59"/>
                  </a:lnTo>
                  <a:lnTo>
                    <a:pt x="57" y="59"/>
                  </a:lnTo>
                  <a:lnTo>
                    <a:pt x="52" y="59"/>
                  </a:lnTo>
                  <a:lnTo>
                    <a:pt x="52" y="61"/>
                  </a:lnTo>
                  <a:lnTo>
                    <a:pt x="52" y="61"/>
                  </a:lnTo>
                  <a:lnTo>
                    <a:pt x="50" y="61"/>
                  </a:lnTo>
                  <a:lnTo>
                    <a:pt x="45" y="61"/>
                  </a:lnTo>
                  <a:lnTo>
                    <a:pt x="43" y="61"/>
                  </a:lnTo>
                  <a:lnTo>
                    <a:pt x="41" y="61"/>
                  </a:lnTo>
                  <a:lnTo>
                    <a:pt x="36" y="64"/>
                  </a:lnTo>
                  <a:lnTo>
                    <a:pt x="29" y="68"/>
                  </a:lnTo>
                  <a:lnTo>
                    <a:pt x="24" y="71"/>
                  </a:lnTo>
                  <a:lnTo>
                    <a:pt x="19" y="71"/>
                  </a:lnTo>
                  <a:lnTo>
                    <a:pt x="19" y="71"/>
                  </a:lnTo>
                  <a:lnTo>
                    <a:pt x="19" y="68"/>
                  </a:lnTo>
                  <a:lnTo>
                    <a:pt x="19" y="61"/>
                  </a:lnTo>
                  <a:lnTo>
                    <a:pt x="19" y="57"/>
                  </a:lnTo>
                  <a:lnTo>
                    <a:pt x="19" y="52"/>
                  </a:lnTo>
                  <a:lnTo>
                    <a:pt x="22" y="49"/>
                  </a:lnTo>
                  <a:lnTo>
                    <a:pt x="19" y="49"/>
                  </a:lnTo>
                  <a:lnTo>
                    <a:pt x="17" y="47"/>
                  </a:lnTo>
                  <a:lnTo>
                    <a:pt x="15" y="45"/>
                  </a:lnTo>
                  <a:lnTo>
                    <a:pt x="12" y="45"/>
                  </a:lnTo>
                  <a:lnTo>
                    <a:pt x="12" y="45"/>
                  </a:lnTo>
                  <a:lnTo>
                    <a:pt x="17" y="42"/>
                  </a:lnTo>
                  <a:lnTo>
                    <a:pt x="19" y="42"/>
                  </a:lnTo>
                  <a:lnTo>
                    <a:pt x="17" y="40"/>
                  </a:lnTo>
                  <a:lnTo>
                    <a:pt x="15" y="40"/>
                  </a:lnTo>
                  <a:lnTo>
                    <a:pt x="12" y="38"/>
                  </a:lnTo>
                  <a:lnTo>
                    <a:pt x="15" y="38"/>
                  </a:lnTo>
                  <a:lnTo>
                    <a:pt x="17" y="38"/>
                  </a:lnTo>
                  <a:lnTo>
                    <a:pt x="19" y="38"/>
                  </a:lnTo>
                  <a:lnTo>
                    <a:pt x="17" y="35"/>
                  </a:lnTo>
                  <a:lnTo>
                    <a:pt x="12" y="35"/>
                  </a:lnTo>
                  <a:lnTo>
                    <a:pt x="10" y="35"/>
                  </a:lnTo>
                  <a:lnTo>
                    <a:pt x="7" y="38"/>
                  </a:lnTo>
                  <a:lnTo>
                    <a:pt x="5" y="38"/>
                  </a:lnTo>
                  <a:lnTo>
                    <a:pt x="5" y="31"/>
                  </a:lnTo>
                  <a:lnTo>
                    <a:pt x="5" y="28"/>
                  </a:lnTo>
                  <a:lnTo>
                    <a:pt x="5" y="26"/>
                  </a:lnTo>
                  <a:lnTo>
                    <a:pt x="7" y="26"/>
                  </a:lnTo>
                  <a:lnTo>
                    <a:pt x="5" y="21"/>
                  </a:lnTo>
                  <a:lnTo>
                    <a:pt x="7" y="24"/>
                  </a:lnTo>
                  <a:lnTo>
                    <a:pt x="7" y="26"/>
                  </a:lnTo>
                  <a:lnTo>
                    <a:pt x="15" y="26"/>
                  </a:lnTo>
                  <a:lnTo>
                    <a:pt x="19" y="28"/>
                  </a:lnTo>
                  <a:lnTo>
                    <a:pt x="22" y="26"/>
                  </a:lnTo>
                  <a:lnTo>
                    <a:pt x="24" y="28"/>
                  </a:lnTo>
                  <a:lnTo>
                    <a:pt x="26" y="26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9" y="26"/>
                  </a:lnTo>
                  <a:lnTo>
                    <a:pt x="31" y="21"/>
                  </a:lnTo>
                  <a:lnTo>
                    <a:pt x="26" y="19"/>
                  </a:lnTo>
                  <a:lnTo>
                    <a:pt x="22" y="14"/>
                  </a:lnTo>
                  <a:lnTo>
                    <a:pt x="19" y="12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5" y="9"/>
                  </a:lnTo>
                  <a:lnTo>
                    <a:pt x="10" y="9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6"/>
                  </a:lnTo>
                  <a:lnTo>
                    <a:pt x="5" y="21"/>
                  </a:lnTo>
                  <a:lnTo>
                    <a:pt x="5" y="19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7" y="7"/>
                  </a:lnTo>
                  <a:lnTo>
                    <a:pt x="15" y="5"/>
                  </a:lnTo>
                  <a:lnTo>
                    <a:pt x="19" y="5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6" y="7"/>
                  </a:lnTo>
                  <a:lnTo>
                    <a:pt x="31" y="7"/>
                  </a:lnTo>
                  <a:lnTo>
                    <a:pt x="31" y="9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6" y="14"/>
                  </a:lnTo>
                  <a:lnTo>
                    <a:pt x="38" y="19"/>
                  </a:lnTo>
                  <a:lnTo>
                    <a:pt x="41" y="19"/>
                  </a:lnTo>
                  <a:lnTo>
                    <a:pt x="45" y="19"/>
                  </a:lnTo>
                  <a:lnTo>
                    <a:pt x="48" y="1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0" name="Freeform 1247">
              <a:extLst>
                <a:ext uri="{FF2B5EF4-FFF2-40B4-BE49-F238E27FC236}">
                  <a16:creationId xmlns:a16="http://schemas.microsoft.com/office/drawing/2014/main" id="{FB069241-6261-D945-A289-A0D84FE5D1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0500" y="2737165"/>
              <a:ext cx="332846" cy="143779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73" y="40"/>
                </a:cxn>
                <a:cxn ang="0">
                  <a:pos x="83" y="38"/>
                </a:cxn>
                <a:cxn ang="0">
                  <a:pos x="87" y="40"/>
                </a:cxn>
                <a:cxn ang="0">
                  <a:pos x="99" y="38"/>
                </a:cxn>
                <a:cxn ang="0">
                  <a:pos x="106" y="31"/>
                </a:cxn>
                <a:cxn ang="0">
                  <a:pos x="120" y="28"/>
                </a:cxn>
                <a:cxn ang="0">
                  <a:pos x="134" y="21"/>
                </a:cxn>
                <a:cxn ang="0">
                  <a:pos x="146" y="14"/>
                </a:cxn>
                <a:cxn ang="0">
                  <a:pos x="146" y="12"/>
                </a:cxn>
                <a:cxn ang="0">
                  <a:pos x="134" y="7"/>
                </a:cxn>
                <a:cxn ang="0">
                  <a:pos x="125" y="5"/>
                </a:cxn>
                <a:cxn ang="0">
                  <a:pos x="116" y="5"/>
                </a:cxn>
                <a:cxn ang="0">
                  <a:pos x="104" y="2"/>
                </a:cxn>
                <a:cxn ang="0">
                  <a:pos x="92" y="5"/>
                </a:cxn>
                <a:cxn ang="0">
                  <a:pos x="83" y="5"/>
                </a:cxn>
                <a:cxn ang="0">
                  <a:pos x="75" y="2"/>
                </a:cxn>
                <a:cxn ang="0">
                  <a:pos x="66" y="0"/>
                </a:cxn>
                <a:cxn ang="0">
                  <a:pos x="59" y="2"/>
                </a:cxn>
                <a:cxn ang="0">
                  <a:pos x="57" y="7"/>
                </a:cxn>
                <a:cxn ang="0">
                  <a:pos x="49" y="9"/>
                </a:cxn>
                <a:cxn ang="0">
                  <a:pos x="42" y="7"/>
                </a:cxn>
                <a:cxn ang="0">
                  <a:pos x="33" y="5"/>
                </a:cxn>
                <a:cxn ang="0">
                  <a:pos x="26" y="7"/>
                </a:cxn>
                <a:cxn ang="0">
                  <a:pos x="23" y="9"/>
                </a:cxn>
                <a:cxn ang="0">
                  <a:pos x="26" y="12"/>
                </a:cxn>
                <a:cxn ang="0">
                  <a:pos x="21" y="19"/>
                </a:cxn>
                <a:cxn ang="0">
                  <a:pos x="14" y="23"/>
                </a:cxn>
                <a:cxn ang="0">
                  <a:pos x="19" y="23"/>
                </a:cxn>
                <a:cxn ang="0">
                  <a:pos x="28" y="28"/>
                </a:cxn>
                <a:cxn ang="0">
                  <a:pos x="33" y="23"/>
                </a:cxn>
                <a:cxn ang="0">
                  <a:pos x="35" y="26"/>
                </a:cxn>
                <a:cxn ang="0">
                  <a:pos x="42" y="28"/>
                </a:cxn>
                <a:cxn ang="0">
                  <a:pos x="49" y="31"/>
                </a:cxn>
                <a:cxn ang="0">
                  <a:pos x="47" y="33"/>
                </a:cxn>
                <a:cxn ang="0">
                  <a:pos x="42" y="35"/>
                </a:cxn>
                <a:cxn ang="0">
                  <a:pos x="38" y="38"/>
                </a:cxn>
                <a:cxn ang="0">
                  <a:pos x="31" y="40"/>
                </a:cxn>
                <a:cxn ang="0">
                  <a:pos x="23" y="40"/>
                </a:cxn>
                <a:cxn ang="0">
                  <a:pos x="19" y="42"/>
                </a:cxn>
                <a:cxn ang="0">
                  <a:pos x="12" y="42"/>
                </a:cxn>
                <a:cxn ang="0">
                  <a:pos x="5" y="42"/>
                </a:cxn>
                <a:cxn ang="0">
                  <a:pos x="0" y="47"/>
                </a:cxn>
                <a:cxn ang="0">
                  <a:pos x="5" y="49"/>
                </a:cxn>
                <a:cxn ang="0">
                  <a:pos x="16" y="49"/>
                </a:cxn>
                <a:cxn ang="0">
                  <a:pos x="21" y="49"/>
                </a:cxn>
                <a:cxn ang="0">
                  <a:pos x="33" y="49"/>
                </a:cxn>
                <a:cxn ang="0">
                  <a:pos x="40" y="52"/>
                </a:cxn>
                <a:cxn ang="0">
                  <a:pos x="52" y="52"/>
                </a:cxn>
                <a:cxn ang="0">
                  <a:pos x="57" y="49"/>
                </a:cxn>
              </a:cxnLst>
              <a:rect l="0" t="0" r="r" b="b"/>
              <a:pathLst>
                <a:path w="146" h="52">
                  <a:moveTo>
                    <a:pt x="61" y="49"/>
                  </a:moveTo>
                  <a:lnTo>
                    <a:pt x="61" y="47"/>
                  </a:lnTo>
                  <a:lnTo>
                    <a:pt x="64" y="42"/>
                  </a:lnTo>
                  <a:lnTo>
                    <a:pt x="71" y="40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5" y="38"/>
                  </a:lnTo>
                  <a:lnTo>
                    <a:pt x="78" y="38"/>
                  </a:lnTo>
                  <a:lnTo>
                    <a:pt x="83" y="38"/>
                  </a:lnTo>
                  <a:lnTo>
                    <a:pt x="85" y="38"/>
                  </a:lnTo>
                  <a:lnTo>
                    <a:pt x="85" y="40"/>
                  </a:lnTo>
                  <a:lnTo>
                    <a:pt x="87" y="40"/>
                  </a:lnTo>
                  <a:lnTo>
                    <a:pt x="92" y="40"/>
                  </a:lnTo>
                  <a:lnTo>
                    <a:pt x="94" y="40"/>
                  </a:lnTo>
                  <a:lnTo>
                    <a:pt x="99" y="38"/>
                  </a:lnTo>
                  <a:lnTo>
                    <a:pt x="99" y="33"/>
                  </a:lnTo>
                  <a:lnTo>
                    <a:pt x="101" y="33"/>
                  </a:lnTo>
                  <a:lnTo>
                    <a:pt x="106" y="31"/>
                  </a:lnTo>
                  <a:lnTo>
                    <a:pt x="111" y="31"/>
                  </a:lnTo>
                  <a:lnTo>
                    <a:pt x="118" y="31"/>
                  </a:lnTo>
                  <a:lnTo>
                    <a:pt x="120" y="28"/>
                  </a:lnTo>
                  <a:lnTo>
                    <a:pt x="123" y="26"/>
                  </a:lnTo>
                  <a:lnTo>
                    <a:pt x="125" y="23"/>
                  </a:lnTo>
                  <a:lnTo>
                    <a:pt x="134" y="21"/>
                  </a:lnTo>
                  <a:lnTo>
                    <a:pt x="144" y="19"/>
                  </a:lnTo>
                  <a:lnTo>
                    <a:pt x="146" y="16"/>
                  </a:lnTo>
                  <a:lnTo>
                    <a:pt x="146" y="14"/>
                  </a:lnTo>
                  <a:lnTo>
                    <a:pt x="146" y="12"/>
                  </a:lnTo>
                  <a:lnTo>
                    <a:pt x="146" y="12"/>
                  </a:lnTo>
                  <a:lnTo>
                    <a:pt x="146" y="12"/>
                  </a:lnTo>
                  <a:lnTo>
                    <a:pt x="142" y="9"/>
                  </a:lnTo>
                  <a:lnTo>
                    <a:pt x="137" y="9"/>
                  </a:lnTo>
                  <a:lnTo>
                    <a:pt x="134" y="7"/>
                  </a:lnTo>
                  <a:lnTo>
                    <a:pt x="130" y="7"/>
                  </a:lnTo>
                  <a:lnTo>
                    <a:pt x="127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3" y="5"/>
                  </a:lnTo>
                  <a:lnTo>
                    <a:pt x="116" y="5"/>
                  </a:lnTo>
                  <a:lnTo>
                    <a:pt x="111" y="5"/>
                  </a:lnTo>
                  <a:lnTo>
                    <a:pt x="108" y="5"/>
                  </a:lnTo>
                  <a:lnTo>
                    <a:pt x="104" y="2"/>
                  </a:lnTo>
                  <a:lnTo>
                    <a:pt x="104" y="2"/>
                  </a:lnTo>
                  <a:lnTo>
                    <a:pt x="99" y="5"/>
                  </a:lnTo>
                  <a:lnTo>
                    <a:pt x="92" y="5"/>
                  </a:lnTo>
                  <a:lnTo>
                    <a:pt x="90" y="5"/>
                  </a:lnTo>
                  <a:lnTo>
                    <a:pt x="85" y="5"/>
                  </a:lnTo>
                  <a:lnTo>
                    <a:pt x="83" y="5"/>
                  </a:lnTo>
                  <a:lnTo>
                    <a:pt x="80" y="5"/>
                  </a:lnTo>
                  <a:lnTo>
                    <a:pt x="78" y="2"/>
                  </a:lnTo>
                  <a:lnTo>
                    <a:pt x="75" y="2"/>
                  </a:lnTo>
                  <a:lnTo>
                    <a:pt x="73" y="2"/>
                  </a:lnTo>
                  <a:lnTo>
                    <a:pt x="71" y="2"/>
                  </a:lnTo>
                  <a:lnTo>
                    <a:pt x="66" y="0"/>
                  </a:lnTo>
                  <a:lnTo>
                    <a:pt x="64" y="0"/>
                  </a:lnTo>
                  <a:lnTo>
                    <a:pt x="61" y="0"/>
                  </a:lnTo>
                  <a:lnTo>
                    <a:pt x="59" y="2"/>
                  </a:lnTo>
                  <a:lnTo>
                    <a:pt x="57" y="2"/>
                  </a:lnTo>
                  <a:lnTo>
                    <a:pt x="57" y="5"/>
                  </a:lnTo>
                  <a:lnTo>
                    <a:pt x="57" y="7"/>
                  </a:lnTo>
                  <a:lnTo>
                    <a:pt x="54" y="9"/>
                  </a:lnTo>
                  <a:lnTo>
                    <a:pt x="54" y="9"/>
                  </a:lnTo>
                  <a:lnTo>
                    <a:pt x="49" y="9"/>
                  </a:lnTo>
                  <a:lnTo>
                    <a:pt x="47" y="9"/>
                  </a:lnTo>
                  <a:lnTo>
                    <a:pt x="42" y="7"/>
                  </a:lnTo>
                  <a:lnTo>
                    <a:pt x="42" y="7"/>
                  </a:lnTo>
                  <a:lnTo>
                    <a:pt x="40" y="7"/>
                  </a:lnTo>
                  <a:lnTo>
                    <a:pt x="38" y="7"/>
                  </a:lnTo>
                  <a:lnTo>
                    <a:pt x="33" y="5"/>
                  </a:lnTo>
                  <a:lnTo>
                    <a:pt x="31" y="7"/>
                  </a:lnTo>
                  <a:lnTo>
                    <a:pt x="31" y="5"/>
                  </a:lnTo>
                  <a:lnTo>
                    <a:pt x="26" y="7"/>
                  </a:lnTo>
                  <a:lnTo>
                    <a:pt x="23" y="7"/>
                  </a:lnTo>
                  <a:lnTo>
                    <a:pt x="23" y="7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1" y="12"/>
                  </a:lnTo>
                  <a:lnTo>
                    <a:pt x="26" y="12"/>
                  </a:lnTo>
                  <a:lnTo>
                    <a:pt x="26" y="14"/>
                  </a:lnTo>
                  <a:lnTo>
                    <a:pt x="23" y="16"/>
                  </a:lnTo>
                  <a:lnTo>
                    <a:pt x="21" y="19"/>
                  </a:lnTo>
                  <a:lnTo>
                    <a:pt x="16" y="19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9" y="23"/>
                  </a:lnTo>
                  <a:lnTo>
                    <a:pt x="21" y="26"/>
                  </a:lnTo>
                  <a:lnTo>
                    <a:pt x="26" y="28"/>
                  </a:lnTo>
                  <a:lnTo>
                    <a:pt x="28" y="28"/>
                  </a:lnTo>
                  <a:lnTo>
                    <a:pt x="28" y="26"/>
                  </a:lnTo>
                  <a:lnTo>
                    <a:pt x="31" y="26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38" y="28"/>
                  </a:lnTo>
                  <a:lnTo>
                    <a:pt x="40" y="28"/>
                  </a:lnTo>
                  <a:lnTo>
                    <a:pt x="42" y="28"/>
                  </a:lnTo>
                  <a:lnTo>
                    <a:pt x="45" y="31"/>
                  </a:lnTo>
                  <a:lnTo>
                    <a:pt x="49" y="31"/>
                  </a:lnTo>
                  <a:lnTo>
                    <a:pt x="49" y="31"/>
                  </a:lnTo>
                  <a:lnTo>
                    <a:pt x="52" y="33"/>
                  </a:lnTo>
                  <a:lnTo>
                    <a:pt x="52" y="33"/>
                  </a:lnTo>
                  <a:lnTo>
                    <a:pt x="47" y="33"/>
                  </a:lnTo>
                  <a:lnTo>
                    <a:pt x="47" y="35"/>
                  </a:lnTo>
                  <a:lnTo>
                    <a:pt x="45" y="35"/>
                  </a:lnTo>
                  <a:lnTo>
                    <a:pt x="42" y="35"/>
                  </a:lnTo>
                  <a:lnTo>
                    <a:pt x="40" y="38"/>
                  </a:lnTo>
                  <a:lnTo>
                    <a:pt x="40" y="38"/>
                  </a:lnTo>
                  <a:lnTo>
                    <a:pt x="38" y="38"/>
                  </a:lnTo>
                  <a:lnTo>
                    <a:pt x="38" y="40"/>
                  </a:lnTo>
                  <a:lnTo>
                    <a:pt x="35" y="40"/>
                  </a:lnTo>
                  <a:lnTo>
                    <a:pt x="31" y="40"/>
                  </a:lnTo>
                  <a:lnTo>
                    <a:pt x="28" y="40"/>
                  </a:lnTo>
                  <a:lnTo>
                    <a:pt x="26" y="40"/>
                  </a:lnTo>
                  <a:lnTo>
                    <a:pt x="23" y="40"/>
                  </a:lnTo>
                  <a:lnTo>
                    <a:pt x="21" y="40"/>
                  </a:lnTo>
                  <a:lnTo>
                    <a:pt x="19" y="42"/>
                  </a:lnTo>
                  <a:lnTo>
                    <a:pt x="19" y="42"/>
                  </a:lnTo>
                  <a:lnTo>
                    <a:pt x="16" y="42"/>
                  </a:lnTo>
                  <a:lnTo>
                    <a:pt x="14" y="42"/>
                  </a:lnTo>
                  <a:lnTo>
                    <a:pt x="12" y="42"/>
                  </a:lnTo>
                  <a:lnTo>
                    <a:pt x="7" y="42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0" y="42"/>
                  </a:lnTo>
                  <a:lnTo>
                    <a:pt x="0" y="45"/>
                  </a:lnTo>
                  <a:lnTo>
                    <a:pt x="0" y="47"/>
                  </a:lnTo>
                  <a:lnTo>
                    <a:pt x="2" y="49"/>
                  </a:lnTo>
                  <a:lnTo>
                    <a:pt x="2" y="49"/>
                  </a:lnTo>
                  <a:lnTo>
                    <a:pt x="5" y="49"/>
                  </a:lnTo>
                  <a:lnTo>
                    <a:pt x="9" y="49"/>
                  </a:lnTo>
                  <a:lnTo>
                    <a:pt x="14" y="49"/>
                  </a:lnTo>
                  <a:lnTo>
                    <a:pt x="16" y="49"/>
                  </a:lnTo>
                  <a:lnTo>
                    <a:pt x="19" y="49"/>
                  </a:lnTo>
                  <a:lnTo>
                    <a:pt x="21" y="49"/>
                  </a:lnTo>
                  <a:lnTo>
                    <a:pt x="21" y="49"/>
                  </a:lnTo>
                  <a:lnTo>
                    <a:pt x="31" y="49"/>
                  </a:lnTo>
                  <a:lnTo>
                    <a:pt x="31" y="49"/>
                  </a:lnTo>
                  <a:lnTo>
                    <a:pt x="33" y="49"/>
                  </a:lnTo>
                  <a:lnTo>
                    <a:pt x="35" y="52"/>
                  </a:lnTo>
                  <a:lnTo>
                    <a:pt x="38" y="52"/>
                  </a:lnTo>
                  <a:lnTo>
                    <a:pt x="40" y="52"/>
                  </a:lnTo>
                  <a:lnTo>
                    <a:pt x="45" y="52"/>
                  </a:lnTo>
                  <a:lnTo>
                    <a:pt x="47" y="52"/>
                  </a:lnTo>
                  <a:lnTo>
                    <a:pt x="52" y="52"/>
                  </a:lnTo>
                  <a:lnTo>
                    <a:pt x="54" y="52"/>
                  </a:lnTo>
                  <a:lnTo>
                    <a:pt x="57" y="52"/>
                  </a:lnTo>
                  <a:lnTo>
                    <a:pt x="57" y="49"/>
                  </a:lnTo>
                  <a:lnTo>
                    <a:pt x="61" y="49"/>
                  </a:lnTo>
                  <a:lnTo>
                    <a:pt x="61" y="4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1" name="Freeform 1249">
              <a:extLst>
                <a:ext uri="{FF2B5EF4-FFF2-40B4-BE49-F238E27FC236}">
                  <a16:creationId xmlns:a16="http://schemas.microsoft.com/office/drawing/2014/main" id="{F06B2041-97CD-AF4B-9786-575F323C7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5967" y="3715978"/>
              <a:ext cx="189220" cy="163135"/>
            </a:xfrm>
            <a:custGeom>
              <a:avLst/>
              <a:gdLst/>
              <a:ahLst/>
              <a:cxnLst>
                <a:cxn ang="0">
                  <a:pos x="9" y="38"/>
                </a:cxn>
                <a:cxn ang="0">
                  <a:pos x="7" y="31"/>
                </a:cxn>
                <a:cxn ang="0">
                  <a:pos x="2" y="29"/>
                </a:cxn>
                <a:cxn ang="0">
                  <a:pos x="0" y="26"/>
                </a:cxn>
                <a:cxn ang="0">
                  <a:pos x="9" y="21"/>
                </a:cxn>
                <a:cxn ang="0">
                  <a:pos x="14" y="10"/>
                </a:cxn>
                <a:cxn ang="0">
                  <a:pos x="16" y="3"/>
                </a:cxn>
                <a:cxn ang="0">
                  <a:pos x="21" y="3"/>
                </a:cxn>
                <a:cxn ang="0">
                  <a:pos x="28" y="3"/>
                </a:cxn>
                <a:cxn ang="0">
                  <a:pos x="33" y="0"/>
                </a:cxn>
                <a:cxn ang="0">
                  <a:pos x="40" y="3"/>
                </a:cxn>
                <a:cxn ang="0">
                  <a:pos x="45" y="3"/>
                </a:cxn>
                <a:cxn ang="0">
                  <a:pos x="50" y="7"/>
                </a:cxn>
                <a:cxn ang="0">
                  <a:pos x="54" y="7"/>
                </a:cxn>
                <a:cxn ang="0">
                  <a:pos x="57" y="14"/>
                </a:cxn>
                <a:cxn ang="0">
                  <a:pos x="59" y="17"/>
                </a:cxn>
                <a:cxn ang="0">
                  <a:pos x="61" y="19"/>
                </a:cxn>
                <a:cxn ang="0">
                  <a:pos x="64" y="21"/>
                </a:cxn>
                <a:cxn ang="0">
                  <a:pos x="66" y="21"/>
                </a:cxn>
                <a:cxn ang="0">
                  <a:pos x="71" y="26"/>
                </a:cxn>
                <a:cxn ang="0">
                  <a:pos x="71" y="31"/>
                </a:cxn>
                <a:cxn ang="0">
                  <a:pos x="73" y="33"/>
                </a:cxn>
                <a:cxn ang="0">
                  <a:pos x="76" y="38"/>
                </a:cxn>
                <a:cxn ang="0">
                  <a:pos x="76" y="43"/>
                </a:cxn>
                <a:cxn ang="0">
                  <a:pos x="78" y="45"/>
                </a:cxn>
                <a:cxn ang="0">
                  <a:pos x="80" y="47"/>
                </a:cxn>
                <a:cxn ang="0">
                  <a:pos x="83" y="52"/>
                </a:cxn>
                <a:cxn ang="0">
                  <a:pos x="83" y="55"/>
                </a:cxn>
                <a:cxn ang="0">
                  <a:pos x="83" y="57"/>
                </a:cxn>
                <a:cxn ang="0">
                  <a:pos x="78" y="59"/>
                </a:cxn>
                <a:cxn ang="0">
                  <a:pos x="71" y="59"/>
                </a:cxn>
                <a:cxn ang="0">
                  <a:pos x="66" y="57"/>
                </a:cxn>
                <a:cxn ang="0">
                  <a:pos x="61" y="57"/>
                </a:cxn>
                <a:cxn ang="0">
                  <a:pos x="57" y="55"/>
                </a:cxn>
                <a:cxn ang="0">
                  <a:pos x="40" y="55"/>
                </a:cxn>
                <a:cxn ang="0">
                  <a:pos x="26" y="57"/>
                </a:cxn>
                <a:cxn ang="0">
                  <a:pos x="14" y="59"/>
                </a:cxn>
                <a:cxn ang="0">
                  <a:pos x="9" y="59"/>
                </a:cxn>
                <a:cxn ang="0">
                  <a:pos x="12" y="47"/>
                </a:cxn>
                <a:cxn ang="0">
                  <a:pos x="24" y="45"/>
                </a:cxn>
                <a:cxn ang="0">
                  <a:pos x="31" y="45"/>
                </a:cxn>
                <a:cxn ang="0">
                  <a:pos x="35" y="45"/>
                </a:cxn>
                <a:cxn ang="0">
                  <a:pos x="42" y="47"/>
                </a:cxn>
                <a:cxn ang="0">
                  <a:pos x="50" y="45"/>
                </a:cxn>
                <a:cxn ang="0">
                  <a:pos x="50" y="43"/>
                </a:cxn>
                <a:cxn ang="0">
                  <a:pos x="47" y="43"/>
                </a:cxn>
                <a:cxn ang="0">
                  <a:pos x="40" y="43"/>
                </a:cxn>
                <a:cxn ang="0">
                  <a:pos x="33" y="40"/>
                </a:cxn>
                <a:cxn ang="0">
                  <a:pos x="28" y="40"/>
                </a:cxn>
              </a:cxnLst>
              <a:rect l="0" t="0" r="r" b="b"/>
              <a:pathLst>
                <a:path w="83" h="59">
                  <a:moveTo>
                    <a:pt x="12" y="43"/>
                  </a:moveTo>
                  <a:lnTo>
                    <a:pt x="12" y="43"/>
                  </a:lnTo>
                  <a:lnTo>
                    <a:pt x="12" y="40"/>
                  </a:lnTo>
                  <a:lnTo>
                    <a:pt x="9" y="38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7" y="33"/>
                  </a:lnTo>
                  <a:lnTo>
                    <a:pt x="7" y="31"/>
                  </a:lnTo>
                  <a:lnTo>
                    <a:pt x="5" y="29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5" y="26"/>
                  </a:lnTo>
                  <a:lnTo>
                    <a:pt x="7" y="21"/>
                  </a:lnTo>
                  <a:lnTo>
                    <a:pt x="9" y="21"/>
                  </a:lnTo>
                  <a:lnTo>
                    <a:pt x="9" y="19"/>
                  </a:lnTo>
                  <a:lnTo>
                    <a:pt x="12" y="14"/>
                  </a:lnTo>
                  <a:lnTo>
                    <a:pt x="14" y="12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7"/>
                  </a:lnTo>
                  <a:lnTo>
                    <a:pt x="16" y="7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1" y="3"/>
                  </a:lnTo>
                  <a:lnTo>
                    <a:pt x="24" y="5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8" y="3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0"/>
                  </a:lnTo>
                  <a:lnTo>
                    <a:pt x="33" y="3"/>
                  </a:lnTo>
                  <a:lnTo>
                    <a:pt x="35" y="0"/>
                  </a:lnTo>
                  <a:lnTo>
                    <a:pt x="35" y="3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42" y="3"/>
                  </a:lnTo>
                  <a:lnTo>
                    <a:pt x="42" y="3"/>
                  </a:lnTo>
                  <a:lnTo>
                    <a:pt x="45" y="3"/>
                  </a:lnTo>
                  <a:lnTo>
                    <a:pt x="47" y="5"/>
                  </a:lnTo>
                  <a:lnTo>
                    <a:pt x="47" y="7"/>
                  </a:lnTo>
                  <a:lnTo>
                    <a:pt x="50" y="7"/>
                  </a:lnTo>
                  <a:lnTo>
                    <a:pt x="50" y="7"/>
                  </a:lnTo>
                  <a:lnTo>
                    <a:pt x="52" y="7"/>
                  </a:lnTo>
                  <a:lnTo>
                    <a:pt x="52" y="10"/>
                  </a:lnTo>
                  <a:lnTo>
                    <a:pt x="52" y="10"/>
                  </a:lnTo>
                  <a:lnTo>
                    <a:pt x="54" y="7"/>
                  </a:lnTo>
                  <a:lnTo>
                    <a:pt x="54" y="7"/>
                  </a:lnTo>
                  <a:lnTo>
                    <a:pt x="57" y="12"/>
                  </a:lnTo>
                  <a:lnTo>
                    <a:pt x="57" y="14"/>
                  </a:lnTo>
                  <a:lnTo>
                    <a:pt x="57" y="14"/>
                  </a:lnTo>
                  <a:lnTo>
                    <a:pt x="59" y="14"/>
                  </a:lnTo>
                  <a:lnTo>
                    <a:pt x="59" y="17"/>
                  </a:lnTo>
                  <a:lnTo>
                    <a:pt x="59" y="17"/>
                  </a:lnTo>
                  <a:lnTo>
                    <a:pt x="59" y="17"/>
                  </a:lnTo>
                  <a:lnTo>
                    <a:pt x="61" y="17"/>
                  </a:lnTo>
                  <a:lnTo>
                    <a:pt x="61" y="17"/>
                  </a:lnTo>
                  <a:lnTo>
                    <a:pt x="61" y="19"/>
                  </a:lnTo>
                  <a:lnTo>
                    <a:pt x="61" y="19"/>
                  </a:lnTo>
                  <a:lnTo>
                    <a:pt x="64" y="19"/>
                  </a:lnTo>
                  <a:lnTo>
                    <a:pt x="61" y="19"/>
                  </a:lnTo>
                  <a:lnTo>
                    <a:pt x="61" y="19"/>
                  </a:lnTo>
                  <a:lnTo>
                    <a:pt x="64" y="21"/>
                  </a:lnTo>
                  <a:lnTo>
                    <a:pt x="64" y="21"/>
                  </a:lnTo>
                  <a:lnTo>
                    <a:pt x="64" y="21"/>
                  </a:lnTo>
                  <a:lnTo>
                    <a:pt x="66" y="21"/>
                  </a:lnTo>
                  <a:lnTo>
                    <a:pt x="66" y="21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68" y="26"/>
                  </a:lnTo>
                  <a:lnTo>
                    <a:pt x="71" y="26"/>
                  </a:lnTo>
                  <a:lnTo>
                    <a:pt x="71" y="26"/>
                  </a:lnTo>
                  <a:lnTo>
                    <a:pt x="73" y="29"/>
                  </a:lnTo>
                  <a:lnTo>
                    <a:pt x="73" y="29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3" y="31"/>
                  </a:lnTo>
                  <a:lnTo>
                    <a:pt x="73" y="33"/>
                  </a:lnTo>
                  <a:lnTo>
                    <a:pt x="73" y="33"/>
                  </a:lnTo>
                  <a:lnTo>
                    <a:pt x="73" y="33"/>
                  </a:lnTo>
                  <a:lnTo>
                    <a:pt x="73" y="36"/>
                  </a:lnTo>
                  <a:lnTo>
                    <a:pt x="73" y="36"/>
                  </a:lnTo>
                  <a:lnTo>
                    <a:pt x="76" y="38"/>
                  </a:lnTo>
                  <a:lnTo>
                    <a:pt x="76" y="38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6" y="43"/>
                  </a:lnTo>
                  <a:lnTo>
                    <a:pt x="76" y="45"/>
                  </a:lnTo>
                  <a:lnTo>
                    <a:pt x="78" y="45"/>
                  </a:lnTo>
                  <a:lnTo>
                    <a:pt x="78" y="45"/>
                  </a:lnTo>
                  <a:lnTo>
                    <a:pt x="78" y="45"/>
                  </a:lnTo>
                  <a:lnTo>
                    <a:pt x="80" y="45"/>
                  </a:lnTo>
                  <a:lnTo>
                    <a:pt x="80" y="45"/>
                  </a:lnTo>
                  <a:lnTo>
                    <a:pt x="80" y="47"/>
                  </a:lnTo>
                  <a:lnTo>
                    <a:pt x="80" y="47"/>
                  </a:lnTo>
                  <a:lnTo>
                    <a:pt x="80" y="47"/>
                  </a:lnTo>
                  <a:lnTo>
                    <a:pt x="83" y="50"/>
                  </a:lnTo>
                  <a:lnTo>
                    <a:pt x="83" y="50"/>
                  </a:lnTo>
                  <a:lnTo>
                    <a:pt x="83" y="52"/>
                  </a:lnTo>
                  <a:lnTo>
                    <a:pt x="83" y="52"/>
                  </a:lnTo>
                  <a:lnTo>
                    <a:pt x="83" y="52"/>
                  </a:lnTo>
                  <a:lnTo>
                    <a:pt x="83" y="52"/>
                  </a:lnTo>
                  <a:lnTo>
                    <a:pt x="83" y="55"/>
                  </a:lnTo>
                  <a:lnTo>
                    <a:pt x="83" y="55"/>
                  </a:lnTo>
                  <a:lnTo>
                    <a:pt x="83" y="57"/>
                  </a:lnTo>
                  <a:lnTo>
                    <a:pt x="83" y="57"/>
                  </a:lnTo>
                  <a:lnTo>
                    <a:pt x="83" y="57"/>
                  </a:lnTo>
                  <a:lnTo>
                    <a:pt x="83" y="57"/>
                  </a:lnTo>
                  <a:lnTo>
                    <a:pt x="80" y="57"/>
                  </a:lnTo>
                  <a:lnTo>
                    <a:pt x="78" y="59"/>
                  </a:lnTo>
                  <a:lnTo>
                    <a:pt x="78" y="59"/>
                  </a:lnTo>
                  <a:lnTo>
                    <a:pt x="76" y="59"/>
                  </a:lnTo>
                  <a:lnTo>
                    <a:pt x="76" y="59"/>
                  </a:lnTo>
                  <a:lnTo>
                    <a:pt x="73" y="59"/>
                  </a:lnTo>
                  <a:lnTo>
                    <a:pt x="71" y="59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6" y="57"/>
                  </a:lnTo>
                  <a:lnTo>
                    <a:pt x="64" y="57"/>
                  </a:lnTo>
                  <a:lnTo>
                    <a:pt x="61" y="57"/>
                  </a:lnTo>
                  <a:lnTo>
                    <a:pt x="61" y="57"/>
                  </a:lnTo>
                  <a:lnTo>
                    <a:pt x="61" y="57"/>
                  </a:lnTo>
                  <a:lnTo>
                    <a:pt x="59" y="57"/>
                  </a:lnTo>
                  <a:lnTo>
                    <a:pt x="59" y="57"/>
                  </a:lnTo>
                  <a:lnTo>
                    <a:pt x="59" y="55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54" y="55"/>
                  </a:lnTo>
                  <a:lnTo>
                    <a:pt x="52" y="55"/>
                  </a:lnTo>
                  <a:lnTo>
                    <a:pt x="40" y="55"/>
                  </a:lnTo>
                  <a:lnTo>
                    <a:pt x="38" y="55"/>
                  </a:lnTo>
                  <a:lnTo>
                    <a:pt x="33" y="55"/>
                  </a:lnTo>
                  <a:lnTo>
                    <a:pt x="28" y="57"/>
                  </a:lnTo>
                  <a:lnTo>
                    <a:pt x="26" y="57"/>
                  </a:lnTo>
                  <a:lnTo>
                    <a:pt x="24" y="57"/>
                  </a:lnTo>
                  <a:lnTo>
                    <a:pt x="16" y="57"/>
                  </a:lnTo>
                  <a:lnTo>
                    <a:pt x="16" y="59"/>
                  </a:lnTo>
                  <a:lnTo>
                    <a:pt x="14" y="59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9" y="59"/>
                  </a:lnTo>
                  <a:lnTo>
                    <a:pt x="9" y="59"/>
                  </a:lnTo>
                  <a:lnTo>
                    <a:pt x="9" y="59"/>
                  </a:lnTo>
                  <a:lnTo>
                    <a:pt x="9" y="59"/>
                  </a:lnTo>
                  <a:lnTo>
                    <a:pt x="9" y="50"/>
                  </a:lnTo>
                  <a:lnTo>
                    <a:pt x="12" y="47"/>
                  </a:lnTo>
                  <a:lnTo>
                    <a:pt x="21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6" y="45"/>
                  </a:lnTo>
                  <a:lnTo>
                    <a:pt x="28" y="45"/>
                  </a:lnTo>
                  <a:lnTo>
                    <a:pt x="31" y="45"/>
                  </a:lnTo>
                  <a:lnTo>
                    <a:pt x="31" y="43"/>
                  </a:lnTo>
                  <a:lnTo>
                    <a:pt x="33" y="43"/>
                  </a:lnTo>
                  <a:lnTo>
                    <a:pt x="33" y="43"/>
                  </a:lnTo>
                  <a:lnTo>
                    <a:pt x="35" y="45"/>
                  </a:lnTo>
                  <a:lnTo>
                    <a:pt x="35" y="45"/>
                  </a:lnTo>
                  <a:lnTo>
                    <a:pt x="38" y="45"/>
                  </a:lnTo>
                  <a:lnTo>
                    <a:pt x="40" y="45"/>
                  </a:lnTo>
                  <a:lnTo>
                    <a:pt x="42" y="47"/>
                  </a:lnTo>
                  <a:lnTo>
                    <a:pt x="45" y="47"/>
                  </a:lnTo>
                  <a:lnTo>
                    <a:pt x="45" y="47"/>
                  </a:lnTo>
                  <a:lnTo>
                    <a:pt x="47" y="47"/>
                  </a:lnTo>
                  <a:lnTo>
                    <a:pt x="50" y="45"/>
                  </a:lnTo>
                  <a:lnTo>
                    <a:pt x="50" y="45"/>
                  </a:lnTo>
                  <a:lnTo>
                    <a:pt x="50" y="45"/>
                  </a:lnTo>
                  <a:lnTo>
                    <a:pt x="50" y="43"/>
                  </a:lnTo>
                  <a:lnTo>
                    <a:pt x="50" y="43"/>
                  </a:lnTo>
                  <a:lnTo>
                    <a:pt x="50" y="43"/>
                  </a:lnTo>
                  <a:lnTo>
                    <a:pt x="47" y="43"/>
                  </a:lnTo>
                  <a:lnTo>
                    <a:pt x="47" y="43"/>
                  </a:lnTo>
                  <a:lnTo>
                    <a:pt x="47" y="43"/>
                  </a:lnTo>
                  <a:lnTo>
                    <a:pt x="42" y="45"/>
                  </a:lnTo>
                  <a:lnTo>
                    <a:pt x="42" y="45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35" y="43"/>
                  </a:lnTo>
                  <a:lnTo>
                    <a:pt x="35" y="40"/>
                  </a:lnTo>
                  <a:lnTo>
                    <a:pt x="33" y="40"/>
                  </a:lnTo>
                  <a:lnTo>
                    <a:pt x="33" y="38"/>
                  </a:lnTo>
                  <a:lnTo>
                    <a:pt x="31" y="40"/>
                  </a:lnTo>
                  <a:lnTo>
                    <a:pt x="31" y="40"/>
                  </a:lnTo>
                  <a:lnTo>
                    <a:pt x="28" y="40"/>
                  </a:lnTo>
                  <a:lnTo>
                    <a:pt x="28" y="40"/>
                  </a:lnTo>
                  <a:lnTo>
                    <a:pt x="26" y="43"/>
                  </a:lnTo>
                  <a:lnTo>
                    <a:pt x="12" y="4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2" name="Freeform 1252">
              <a:extLst>
                <a:ext uri="{FF2B5EF4-FFF2-40B4-BE49-F238E27FC236}">
                  <a16:creationId xmlns:a16="http://schemas.microsoft.com/office/drawing/2014/main" id="{9B12E159-B112-5D4B-8610-BB317E3152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314" y="3129797"/>
              <a:ext cx="921026" cy="671897"/>
            </a:xfrm>
            <a:custGeom>
              <a:avLst/>
              <a:gdLst/>
              <a:ahLst/>
              <a:cxnLst>
                <a:cxn ang="0">
                  <a:pos x="45" y="16"/>
                </a:cxn>
                <a:cxn ang="0">
                  <a:pos x="56" y="30"/>
                </a:cxn>
                <a:cxn ang="0">
                  <a:pos x="63" y="44"/>
                </a:cxn>
                <a:cxn ang="0">
                  <a:pos x="80" y="61"/>
                </a:cxn>
                <a:cxn ang="0">
                  <a:pos x="89" y="73"/>
                </a:cxn>
                <a:cxn ang="0">
                  <a:pos x="106" y="85"/>
                </a:cxn>
                <a:cxn ang="0">
                  <a:pos x="106" y="94"/>
                </a:cxn>
                <a:cxn ang="0">
                  <a:pos x="122" y="104"/>
                </a:cxn>
                <a:cxn ang="0">
                  <a:pos x="139" y="120"/>
                </a:cxn>
                <a:cxn ang="0">
                  <a:pos x="153" y="137"/>
                </a:cxn>
                <a:cxn ang="0">
                  <a:pos x="160" y="153"/>
                </a:cxn>
                <a:cxn ang="0">
                  <a:pos x="156" y="165"/>
                </a:cxn>
                <a:cxn ang="0">
                  <a:pos x="167" y="181"/>
                </a:cxn>
                <a:cxn ang="0">
                  <a:pos x="182" y="189"/>
                </a:cxn>
                <a:cxn ang="0">
                  <a:pos x="191" y="196"/>
                </a:cxn>
                <a:cxn ang="0">
                  <a:pos x="210" y="203"/>
                </a:cxn>
                <a:cxn ang="0">
                  <a:pos x="222" y="207"/>
                </a:cxn>
                <a:cxn ang="0">
                  <a:pos x="250" y="219"/>
                </a:cxn>
                <a:cxn ang="0">
                  <a:pos x="274" y="226"/>
                </a:cxn>
                <a:cxn ang="0">
                  <a:pos x="293" y="222"/>
                </a:cxn>
                <a:cxn ang="0">
                  <a:pos x="326" y="236"/>
                </a:cxn>
                <a:cxn ang="0">
                  <a:pos x="335" y="233"/>
                </a:cxn>
                <a:cxn ang="0">
                  <a:pos x="354" y="217"/>
                </a:cxn>
                <a:cxn ang="0">
                  <a:pos x="375" y="198"/>
                </a:cxn>
                <a:cxn ang="0">
                  <a:pos x="389" y="189"/>
                </a:cxn>
                <a:cxn ang="0">
                  <a:pos x="394" y="177"/>
                </a:cxn>
                <a:cxn ang="0">
                  <a:pos x="401" y="160"/>
                </a:cxn>
                <a:cxn ang="0">
                  <a:pos x="387" y="146"/>
                </a:cxn>
                <a:cxn ang="0">
                  <a:pos x="356" y="155"/>
                </a:cxn>
                <a:cxn ang="0">
                  <a:pos x="345" y="181"/>
                </a:cxn>
                <a:cxn ang="0">
                  <a:pos x="328" y="186"/>
                </a:cxn>
                <a:cxn ang="0">
                  <a:pos x="297" y="189"/>
                </a:cxn>
                <a:cxn ang="0">
                  <a:pos x="281" y="181"/>
                </a:cxn>
                <a:cxn ang="0">
                  <a:pos x="269" y="163"/>
                </a:cxn>
                <a:cxn ang="0">
                  <a:pos x="259" y="137"/>
                </a:cxn>
                <a:cxn ang="0">
                  <a:pos x="257" y="106"/>
                </a:cxn>
                <a:cxn ang="0">
                  <a:pos x="269" y="94"/>
                </a:cxn>
                <a:cxn ang="0">
                  <a:pos x="264" y="92"/>
                </a:cxn>
                <a:cxn ang="0">
                  <a:pos x="226" y="61"/>
                </a:cxn>
                <a:cxn ang="0">
                  <a:pos x="191" y="40"/>
                </a:cxn>
                <a:cxn ang="0">
                  <a:pos x="151" y="18"/>
                </a:cxn>
                <a:cxn ang="0">
                  <a:pos x="82" y="18"/>
                </a:cxn>
                <a:cxn ang="0">
                  <a:pos x="7" y="11"/>
                </a:cxn>
                <a:cxn ang="0">
                  <a:pos x="14" y="26"/>
                </a:cxn>
                <a:cxn ang="0">
                  <a:pos x="21" y="40"/>
                </a:cxn>
                <a:cxn ang="0">
                  <a:pos x="35" y="52"/>
                </a:cxn>
                <a:cxn ang="0">
                  <a:pos x="40" y="63"/>
                </a:cxn>
                <a:cxn ang="0">
                  <a:pos x="30" y="66"/>
                </a:cxn>
                <a:cxn ang="0">
                  <a:pos x="45" y="75"/>
                </a:cxn>
                <a:cxn ang="0">
                  <a:pos x="59" y="85"/>
                </a:cxn>
                <a:cxn ang="0">
                  <a:pos x="66" y="106"/>
                </a:cxn>
                <a:cxn ang="0">
                  <a:pos x="75" y="111"/>
                </a:cxn>
                <a:cxn ang="0">
                  <a:pos x="96" y="132"/>
                </a:cxn>
                <a:cxn ang="0">
                  <a:pos x="101" y="120"/>
                </a:cxn>
                <a:cxn ang="0">
                  <a:pos x="87" y="108"/>
                </a:cxn>
                <a:cxn ang="0">
                  <a:pos x="80" y="92"/>
                </a:cxn>
                <a:cxn ang="0">
                  <a:pos x="73" y="82"/>
                </a:cxn>
                <a:cxn ang="0">
                  <a:pos x="66" y="70"/>
                </a:cxn>
                <a:cxn ang="0">
                  <a:pos x="56" y="56"/>
                </a:cxn>
                <a:cxn ang="0">
                  <a:pos x="47" y="47"/>
                </a:cxn>
                <a:cxn ang="0">
                  <a:pos x="35" y="35"/>
                </a:cxn>
                <a:cxn ang="0">
                  <a:pos x="30" y="11"/>
                </a:cxn>
              </a:cxnLst>
              <a:rect l="0" t="0" r="r" b="b"/>
              <a:pathLst>
                <a:path w="404" h="243">
                  <a:moveTo>
                    <a:pt x="30" y="11"/>
                  </a:moveTo>
                  <a:lnTo>
                    <a:pt x="33" y="11"/>
                  </a:lnTo>
                  <a:lnTo>
                    <a:pt x="35" y="11"/>
                  </a:lnTo>
                  <a:lnTo>
                    <a:pt x="37" y="14"/>
                  </a:lnTo>
                  <a:lnTo>
                    <a:pt x="37" y="14"/>
                  </a:lnTo>
                  <a:lnTo>
                    <a:pt x="37" y="14"/>
                  </a:lnTo>
                  <a:lnTo>
                    <a:pt x="40" y="16"/>
                  </a:lnTo>
                  <a:lnTo>
                    <a:pt x="42" y="16"/>
                  </a:lnTo>
                  <a:lnTo>
                    <a:pt x="45" y="16"/>
                  </a:lnTo>
                  <a:lnTo>
                    <a:pt x="47" y="16"/>
                  </a:lnTo>
                  <a:lnTo>
                    <a:pt x="47" y="18"/>
                  </a:lnTo>
                  <a:lnTo>
                    <a:pt x="49" y="18"/>
                  </a:lnTo>
                  <a:lnTo>
                    <a:pt x="52" y="21"/>
                  </a:lnTo>
                  <a:lnTo>
                    <a:pt x="54" y="21"/>
                  </a:lnTo>
                  <a:lnTo>
                    <a:pt x="54" y="21"/>
                  </a:lnTo>
                  <a:lnTo>
                    <a:pt x="54" y="26"/>
                  </a:lnTo>
                  <a:lnTo>
                    <a:pt x="56" y="28"/>
                  </a:lnTo>
                  <a:lnTo>
                    <a:pt x="56" y="30"/>
                  </a:lnTo>
                  <a:lnTo>
                    <a:pt x="56" y="33"/>
                  </a:lnTo>
                  <a:lnTo>
                    <a:pt x="59" y="33"/>
                  </a:lnTo>
                  <a:lnTo>
                    <a:pt x="59" y="33"/>
                  </a:lnTo>
                  <a:lnTo>
                    <a:pt x="59" y="37"/>
                  </a:lnTo>
                  <a:lnTo>
                    <a:pt x="61" y="37"/>
                  </a:lnTo>
                  <a:lnTo>
                    <a:pt x="61" y="40"/>
                  </a:lnTo>
                  <a:lnTo>
                    <a:pt x="63" y="40"/>
                  </a:lnTo>
                  <a:lnTo>
                    <a:pt x="63" y="44"/>
                  </a:lnTo>
                  <a:lnTo>
                    <a:pt x="63" y="44"/>
                  </a:lnTo>
                  <a:lnTo>
                    <a:pt x="63" y="44"/>
                  </a:lnTo>
                  <a:lnTo>
                    <a:pt x="66" y="47"/>
                  </a:lnTo>
                  <a:lnTo>
                    <a:pt x="66" y="47"/>
                  </a:lnTo>
                  <a:lnTo>
                    <a:pt x="68" y="49"/>
                  </a:lnTo>
                  <a:lnTo>
                    <a:pt x="71" y="52"/>
                  </a:lnTo>
                  <a:lnTo>
                    <a:pt x="71" y="54"/>
                  </a:lnTo>
                  <a:lnTo>
                    <a:pt x="73" y="56"/>
                  </a:lnTo>
                  <a:lnTo>
                    <a:pt x="75" y="59"/>
                  </a:lnTo>
                  <a:lnTo>
                    <a:pt x="80" y="61"/>
                  </a:lnTo>
                  <a:lnTo>
                    <a:pt x="82" y="63"/>
                  </a:lnTo>
                  <a:lnTo>
                    <a:pt x="85" y="63"/>
                  </a:lnTo>
                  <a:lnTo>
                    <a:pt x="87" y="63"/>
                  </a:lnTo>
                  <a:lnTo>
                    <a:pt x="87" y="66"/>
                  </a:lnTo>
                  <a:lnTo>
                    <a:pt x="87" y="68"/>
                  </a:lnTo>
                  <a:lnTo>
                    <a:pt x="87" y="68"/>
                  </a:lnTo>
                  <a:lnTo>
                    <a:pt x="87" y="70"/>
                  </a:lnTo>
                  <a:lnTo>
                    <a:pt x="89" y="70"/>
                  </a:lnTo>
                  <a:lnTo>
                    <a:pt x="89" y="73"/>
                  </a:lnTo>
                  <a:lnTo>
                    <a:pt x="92" y="73"/>
                  </a:lnTo>
                  <a:lnTo>
                    <a:pt x="96" y="75"/>
                  </a:lnTo>
                  <a:lnTo>
                    <a:pt x="96" y="78"/>
                  </a:lnTo>
                  <a:lnTo>
                    <a:pt x="99" y="80"/>
                  </a:lnTo>
                  <a:lnTo>
                    <a:pt x="99" y="80"/>
                  </a:lnTo>
                  <a:lnTo>
                    <a:pt x="99" y="80"/>
                  </a:lnTo>
                  <a:lnTo>
                    <a:pt x="104" y="80"/>
                  </a:lnTo>
                  <a:lnTo>
                    <a:pt x="106" y="82"/>
                  </a:lnTo>
                  <a:lnTo>
                    <a:pt x="106" y="85"/>
                  </a:lnTo>
                  <a:lnTo>
                    <a:pt x="108" y="85"/>
                  </a:lnTo>
                  <a:lnTo>
                    <a:pt x="108" y="85"/>
                  </a:lnTo>
                  <a:lnTo>
                    <a:pt x="106" y="87"/>
                  </a:lnTo>
                  <a:lnTo>
                    <a:pt x="106" y="89"/>
                  </a:lnTo>
                  <a:lnTo>
                    <a:pt x="106" y="89"/>
                  </a:lnTo>
                  <a:lnTo>
                    <a:pt x="104" y="92"/>
                  </a:lnTo>
                  <a:lnTo>
                    <a:pt x="104" y="92"/>
                  </a:lnTo>
                  <a:lnTo>
                    <a:pt x="104" y="94"/>
                  </a:lnTo>
                  <a:lnTo>
                    <a:pt x="106" y="94"/>
                  </a:lnTo>
                  <a:lnTo>
                    <a:pt x="108" y="94"/>
                  </a:lnTo>
                  <a:lnTo>
                    <a:pt x="111" y="94"/>
                  </a:lnTo>
                  <a:lnTo>
                    <a:pt x="111" y="94"/>
                  </a:lnTo>
                  <a:lnTo>
                    <a:pt x="111" y="96"/>
                  </a:lnTo>
                  <a:lnTo>
                    <a:pt x="111" y="96"/>
                  </a:lnTo>
                  <a:lnTo>
                    <a:pt x="115" y="101"/>
                  </a:lnTo>
                  <a:lnTo>
                    <a:pt x="118" y="101"/>
                  </a:lnTo>
                  <a:lnTo>
                    <a:pt x="120" y="99"/>
                  </a:lnTo>
                  <a:lnTo>
                    <a:pt x="122" y="104"/>
                  </a:lnTo>
                  <a:lnTo>
                    <a:pt x="125" y="104"/>
                  </a:lnTo>
                  <a:lnTo>
                    <a:pt x="125" y="106"/>
                  </a:lnTo>
                  <a:lnTo>
                    <a:pt x="125" y="108"/>
                  </a:lnTo>
                  <a:lnTo>
                    <a:pt x="125" y="108"/>
                  </a:lnTo>
                  <a:lnTo>
                    <a:pt x="132" y="115"/>
                  </a:lnTo>
                  <a:lnTo>
                    <a:pt x="134" y="118"/>
                  </a:lnTo>
                  <a:lnTo>
                    <a:pt x="137" y="118"/>
                  </a:lnTo>
                  <a:lnTo>
                    <a:pt x="139" y="120"/>
                  </a:lnTo>
                  <a:lnTo>
                    <a:pt x="139" y="120"/>
                  </a:lnTo>
                  <a:lnTo>
                    <a:pt x="139" y="122"/>
                  </a:lnTo>
                  <a:lnTo>
                    <a:pt x="139" y="122"/>
                  </a:lnTo>
                  <a:lnTo>
                    <a:pt x="141" y="122"/>
                  </a:lnTo>
                  <a:lnTo>
                    <a:pt x="141" y="125"/>
                  </a:lnTo>
                  <a:lnTo>
                    <a:pt x="144" y="127"/>
                  </a:lnTo>
                  <a:lnTo>
                    <a:pt x="144" y="129"/>
                  </a:lnTo>
                  <a:lnTo>
                    <a:pt x="148" y="129"/>
                  </a:lnTo>
                  <a:lnTo>
                    <a:pt x="151" y="134"/>
                  </a:lnTo>
                  <a:lnTo>
                    <a:pt x="153" y="137"/>
                  </a:lnTo>
                  <a:lnTo>
                    <a:pt x="156" y="137"/>
                  </a:lnTo>
                  <a:lnTo>
                    <a:pt x="153" y="137"/>
                  </a:lnTo>
                  <a:lnTo>
                    <a:pt x="153" y="139"/>
                  </a:lnTo>
                  <a:lnTo>
                    <a:pt x="156" y="144"/>
                  </a:lnTo>
                  <a:lnTo>
                    <a:pt x="158" y="146"/>
                  </a:lnTo>
                  <a:lnTo>
                    <a:pt x="158" y="148"/>
                  </a:lnTo>
                  <a:lnTo>
                    <a:pt x="160" y="148"/>
                  </a:lnTo>
                  <a:lnTo>
                    <a:pt x="160" y="151"/>
                  </a:lnTo>
                  <a:lnTo>
                    <a:pt x="160" y="153"/>
                  </a:lnTo>
                  <a:lnTo>
                    <a:pt x="160" y="155"/>
                  </a:lnTo>
                  <a:lnTo>
                    <a:pt x="160" y="155"/>
                  </a:lnTo>
                  <a:lnTo>
                    <a:pt x="158" y="158"/>
                  </a:lnTo>
                  <a:lnTo>
                    <a:pt x="158" y="160"/>
                  </a:lnTo>
                  <a:lnTo>
                    <a:pt x="158" y="160"/>
                  </a:lnTo>
                  <a:lnTo>
                    <a:pt x="160" y="163"/>
                  </a:lnTo>
                  <a:lnTo>
                    <a:pt x="160" y="163"/>
                  </a:lnTo>
                  <a:lnTo>
                    <a:pt x="156" y="163"/>
                  </a:lnTo>
                  <a:lnTo>
                    <a:pt x="156" y="165"/>
                  </a:lnTo>
                  <a:lnTo>
                    <a:pt x="156" y="165"/>
                  </a:lnTo>
                  <a:lnTo>
                    <a:pt x="156" y="165"/>
                  </a:lnTo>
                  <a:lnTo>
                    <a:pt x="158" y="170"/>
                  </a:lnTo>
                  <a:lnTo>
                    <a:pt x="158" y="170"/>
                  </a:lnTo>
                  <a:lnTo>
                    <a:pt x="158" y="172"/>
                  </a:lnTo>
                  <a:lnTo>
                    <a:pt x="160" y="174"/>
                  </a:lnTo>
                  <a:lnTo>
                    <a:pt x="163" y="177"/>
                  </a:lnTo>
                  <a:lnTo>
                    <a:pt x="165" y="179"/>
                  </a:lnTo>
                  <a:lnTo>
                    <a:pt x="167" y="181"/>
                  </a:lnTo>
                  <a:lnTo>
                    <a:pt x="167" y="181"/>
                  </a:lnTo>
                  <a:lnTo>
                    <a:pt x="170" y="181"/>
                  </a:lnTo>
                  <a:lnTo>
                    <a:pt x="172" y="181"/>
                  </a:lnTo>
                  <a:lnTo>
                    <a:pt x="174" y="181"/>
                  </a:lnTo>
                  <a:lnTo>
                    <a:pt x="177" y="184"/>
                  </a:lnTo>
                  <a:lnTo>
                    <a:pt x="179" y="186"/>
                  </a:lnTo>
                  <a:lnTo>
                    <a:pt x="182" y="189"/>
                  </a:lnTo>
                  <a:lnTo>
                    <a:pt x="182" y="189"/>
                  </a:lnTo>
                  <a:lnTo>
                    <a:pt x="182" y="189"/>
                  </a:lnTo>
                  <a:lnTo>
                    <a:pt x="182" y="189"/>
                  </a:lnTo>
                  <a:lnTo>
                    <a:pt x="182" y="191"/>
                  </a:lnTo>
                  <a:lnTo>
                    <a:pt x="182" y="191"/>
                  </a:lnTo>
                  <a:lnTo>
                    <a:pt x="184" y="191"/>
                  </a:lnTo>
                  <a:lnTo>
                    <a:pt x="184" y="193"/>
                  </a:lnTo>
                  <a:lnTo>
                    <a:pt x="189" y="193"/>
                  </a:lnTo>
                  <a:lnTo>
                    <a:pt x="189" y="193"/>
                  </a:lnTo>
                  <a:lnTo>
                    <a:pt x="191" y="193"/>
                  </a:lnTo>
                  <a:lnTo>
                    <a:pt x="191" y="196"/>
                  </a:lnTo>
                  <a:lnTo>
                    <a:pt x="198" y="198"/>
                  </a:lnTo>
                  <a:lnTo>
                    <a:pt x="200" y="198"/>
                  </a:lnTo>
                  <a:lnTo>
                    <a:pt x="203" y="198"/>
                  </a:lnTo>
                  <a:lnTo>
                    <a:pt x="203" y="198"/>
                  </a:lnTo>
                  <a:lnTo>
                    <a:pt x="205" y="198"/>
                  </a:lnTo>
                  <a:lnTo>
                    <a:pt x="208" y="200"/>
                  </a:lnTo>
                  <a:lnTo>
                    <a:pt x="210" y="200"/>
                  </a:lnTo>
                  <a:lnTo>
                    <a:pt x="210" y="203"/>
                  </a:lnTo>
                  <a:lnTo>
                    <a:pt x="210" y="203"/>
                  </a:lnTo>
                  <a:lnTo>
                    <a:pt x="210" y="203"/>
                  </a:lnTo>
                  <a:lnTo>
                    <a:pt x="212" y="203"/>
                  </a:lnTo>
                  <a:lnTo>
                    <a:pt x="215" y="205"/>
                  </a:lnTo>
                  <a:lnTo>
                    <a:pt x="217" y="205"/>
                  </a:lnTo>
                  <a:lnTo>
                    <a:pt x="217" y="205"/>
                  </a:lnTo>
                  <a:lnTo>
                    <a:pt x="217" y="207"/>
                  </a:lnTo>
                  <a:lnTo>
                    <a:pt x="219" y="207"/>
                  </a:lnTo>
                  <a:lnTo>
                    <a:pt x="219" y="207"/>
                  </a:lnTo>
                  <a:lnTo>
                    <a:pt x="222" y="207"/>
                  </a:lnTo>
                  <a:lnTo>
                    <a:pt x="224" y="210"/>
                  </a:lnTo>
                  <a:lnTo>
                    <a:pt x="226" y="210"/>
                  </a:lnTo>
                  <a:lnTo>
                    <a:pt x="231" y="210"/>
                  </a:lnTo>
                  <a:lnTo>
                    <a:pt x="233" y="212"/>
                  </a:lnTo>
                  <a:lnTo>
                    <a:pt x="233" y="212"/>
                  </a:lnTo>
                  <a:lnTo>
                    <a:pt x="241" y="215"/>
                  </a:lnTo>
                  <a:lnTo>
                    <a:pt x="245" y="217"/>
                  </a:lnTo>
                  <a:lnTo>
                    <a:pt x="245" y="217"/>
                  </a:lnTo>
                  <a:lnTo>
                    <a:pt x="250" y="219"/>
                  </a:lnTo>
                  <a:lnTo>
                    <a:pt x="255" y="222"/>
                  </a:lnTo>
                  <a:lnTo>
                    <a:pt x="257" y="222"/>
                  </a:lnTo>
                  <a:lnTo>
                    <a:pt x="257" y="222"/>
                  </a:lnTo>
                  <a:lnTo>
                    <a:pt x="257" y="224"/>
                  </a:lnTo>
                  <a:lnTo>
                    <a:pt x="259" y="224"/>
                  </a:lnTo>
                  <a:lnTo>
                    <a:pt x="262" y="224"/>
                  </a:lnTo>
                  <a:lnTo>
                    <a:pt x="269" y="224"/>
                  </a:lnTo>
                  <a:lnTo>
                    <a:pt x="271" y="226"/>
                  </a:lnTo>
                  <a:lnTo>
                    <a:pt x="274" y="226"/>
                  </a:lnTo>
                  <a:lnTo>
                    <a:pt x="274" y="226"/>
                  </a:lnTo>
                  <a:lnTo>
                    <a:pt x="276" y="229"/>
                  </a:lnTo>
                  <a:lnTo>
                    <a:pt x="278" y="229"/>
                  </a:lnTo>
                  <a:lnTo>
                    <a:pt x="281" y="229"/>
                  </a:lnTo>
                  <a:lnTo>
                    <a:pt x="283" y="226"/>
                  </a:lnTo>
                  <a:lnTo>
                    <a:pt x="283" y="226"/>
                  </a:lnTo>
                  <a:lnTo>
                    <a:pt x="285" y="226"/>
                  </a:lnTo>
                  <a:lnTo>
                    <a:pt x="288" y="224"/>
                  </a:lnTo>
                  <a:lnTo>
                    <a:pt x="293" y="222"/>
                  </a:lnTo>
                  <a:lnTo>
                    <a:pt x="295" y="222"/>
                  </a:lnTo>
                  <a:lnTo>
                    <a:pt x="297" y="219"/>
                  </a:lnTo>
                  <a:lnTo>
                    <a:pt x="302" y="219"/>
                  </a:lnTo>
                  <a:lnTo>
                    <a:pt x="304" y="222"/>
                  </a:lnTo>
                  <a:lnTo>
                    <a:pt x="309" y="224"/>
                  </a:lnTo>
                  <a:lnTo>
                    <a:pt x="316" y="226"/>
                  </a:lnTo>
                  <a:lnTo>
                    <a:pt x="319" y="231"/>
                  </a:lnTo>
                  <a:lnTo>
                    <a:pt x="321" y="231"/>
                  </a:lnTo>
                  <a:lnTo>
                    <a:pt x="326" y="236"/>
                  </a:lnTo>
                  <a:lnTo>
                    <a:pt x="328" y="238"/>
                  </a:lnTo>
                  <a:lnTo>
                    <a:pt x="333" y="243"/>
                  </a:lnTo>
                  <a:lnTo>
                    <a:pt x="333" y="241"/>
                  </a:lnTo>
                  <a:lnTo>
                    <a:pt x="333" y="238"/>
                  </a:lnTo>
                  <a:lnTo>
                    <a:pt x="335" y="238"/>
                  </a:lnTo>
                  <a:lnTo>
                    <a:pt x="335" y="236"/>
                  </a:lnTo>
                  <a:lnTo>
                    <a:pt x="333" y="236"/>
                  </a:lnTo>
                  <a:lnTo>
                    <a:pt x="335" y="233"/>
                  </a:lnTo>
                  <a:lnTo>
                    <a:pt x="335" y="233"/>
                  </a:lnTo>
                  <a:lnTo>
                    <a:pt x="335" y="231"/>
                  </a:lnTo>
                  <a:lnTo>
                    <a:pt x="337" y="231"/>
                  </a:lnTo>
                  <a:lnTo>
                    <a:pt x="342" y="222"/>
                  </a:lnTo>
                  <a:lnTo>
                    <a:pt x="349" y="222"/>
                  </a:lnTo>
                  <a:lnTo>
                    <a:pt x="354" y="222"/>
                  </a:lnTo>
                  <a:lnTo>
                    <a:pt x="356" y="222"/>
                  </a:lnTo>
                  <a:lnTo>
                    <a:pt x="356" y="222"/>
                  </a:lnTo>
                  <a:lnTo>
                    <a:pt x="356" y="217"/>
                  </a:lnTo>
                  <a:lnTo>
                    <a:pt x="354" y="217"/>
                  </a:lnTo>
                  <a:lnTo>
                    <a:pt x="352" y="215"/>
                  </a:lnTo>
                  <a:lnTo>
                    <a:pt x="352" y="212"/>
                  </a:lnTo>
                  <a:lnTo>
                    <a:pt x="347" y="210"/>
                  </a:lnTo>
                  <a:lnTo>
                    <a:pt x="342" y="205"/>
                  </a:lnTo>
                  <a:lnTo>
                    <a:pt x="342" y="205"/>
                  </a:lnTo>
                  <a:lnTo>
                    <a:pt x="349" y="205"/>
                  </a:lnTo>
                  <a:lnTo>
                    <a:pt x="349" y="198"/>
                  </a:lnTo>
                  <a:lnTo>
                    <a:pt x="373" y="198"/>
                  </a:lnTo>
                  <a:lnTo>
                    <a:pt x="375" y="198"/>
                  </a:lnTo>
                  <a:lnTo>
                    <a:pt x="378" y="198"/>
                  </a:lnTo>
                  <a:lnTo>
                    <a:pt x="382" y="191"/>
                  </a:lnTo>
                  <a:lnTo>
                    <a:pt x="382" y="191"/>
                  </a:lnTo>
                  <a:lnTo>
                    <a:pt x="385" y="191"/>
                  </a:lnTo>
                  <a:lnTo>
                    <a:pt x="385" y="189"/>
                  </a:lnTo>
                  <a:lnTo>
                    <a:pt x="387" y="184"/>
                  </a:lnTo>
                  <a:lnTo>
                    <a:pt x="389" y="186"/>
                  </a:lnTo>
                  <a:lnTo>
                    <a:pt x="387" y="189"/>
                  </a:lnTo>
                  <a:lnTo>
                    <a:pt x="389" y="189"/>
                  </a:lnTo>
                  <a:lnTo>
                    <a:pt x="389" y="191"/>
                  </a:lnTo>
                  <a:lnTo>
                    <a:pt x="389" y="193"/>
                  </a:lnTo>
                  <a:lnTo>
                    <a:pt x="389" y="196"/>
                  </a:lnTo>
                  <a:lnTo>
                    <a:pt x="392" y="196"/>
                  </a:lnTo>
                  <a:lnTo>
                    <a:pt x="392" y="189"/>
                  </a:lnTo>
                  <a:lnTo>
                    <a:pt x="392" y="186"/>
                  </a:lnTo>
                  <a:lnTo>
                    <a:pt x="394" y="181"/>
                  </a:lnTo>
                  <a:lnTo>
                    <a:pt x="394" y="179"/>
                  </a:lnTo>
                  <a:lnTo>
                    <a:pt x="394" y="177"/>
                  </a:lnTo>
                  <a:lnTo>
                    <a:pt x="394" y="177"/>
                  </a:lnTo>
                  <a:lnTo>
                    <a:pt x="394" y="177"/>
                  </a:lnTo>
                  <a:lnTo>
                    <a:pt x="394" y="174"/>
                  </a:lnTo>
                  <a:lnTo>
                    <a:pt x="394" y="174"/>
                  </a:lnTo>
                  <a:lnTo>
                    <a:pt x="394" y="172"/>
                  </a:lnTo>
                  <a:lnTo>
                    <a:pt x="396" y="170"/>
                  </a:lnTo>
                  <a:lnTo>
                    <a:pt x="396" y="167"/>
                  </a:lnTo>
                  <a:lnTo>
                    <a:pt x="399" y="163"/>
                  </a:lnTo>
                  <a:lnTo>
                    <a:pt x="401" y="160"/>
                  </a:lnTo>
                  <a:lnTo>
                    <a:pt x="404" y="158"/>
                  </a:lnTo>
                  <a:lnTo>
                    <a:pt x="404" y="155"/>
                  </a:lnTo>
                  <a:lnTo>
                    <a:pt x="404" y="153"/>
                  </a:lnTo>
                  <a:lnTo>
                    <a:pt x="404" y="151"/>
                  </a:lnTo>
                  <a:lnTo>
                    <a:pt x="401" y="148"/>
                  </a:lnTo>
                  <a:lnTo>
                    <a:pt x="394" y="148"/>
                  </a:lnTo>
                  <a:lnTo>
                    <a:pt x="392" y="151"/>
                  </a:lnTo>
                  <a:lnTo>
                    <a:pt x="392" y="148"/>
                  </a:lnTo>
                  <a:lnTo>
                    <a:pt x="387" y="146"/>
                  </a:lnTo>
                  <a:lnTo>
                    <a:pt x="385" y="146"/>
                  </a:lnTo>
                  <a:lnTo>
                    <a:pt x="380" y="148"/>
                  </a:lnTo>
                  <a:lnTo>
                    <a:pt x="378" y="151"/>
                  </a:lnTo>
                  <a:lnTo>
                    <a:pt x="371" y="151"/>
                  </a:lnTo>
                  <a:lnTo>
                    <a:pt x="368" y="151"/>
                  </a:lnTo>
                  <a:lnTo>
                    <a:pt x="366" y="151"/>
                  </a:lnTo>
                  <a:lnTo>
                    <a:pt x="361" y="153"/>
                  </a:lnTo>
                  <a:lnTo>
                    <a:pt x="361" y="153"/>
                  </a:lnTo>
                  <a:lnTo>
                    <a:pt x="356" y="155"/>
                  </a:lnTo>
                  <a:lnTo>
                    <a:pt x="356" y="158"/>
                  </a:lnTo>
                  <a:lnTo>
                    <a:pt x="356" y="165"/>
                  </a:lnTo>
                  <a:lnTo>
                    <a:pt x="354" y="167"/>
                  </a:lnTo>
                  <a:lnTo>
                    <a:pt x="354" y="170"/>
                  </a:lnTo>
                  <a:lnTo>
                    <a:pt x="352" y="172"/>
                  </a:lnTo>
                  <a:lnTo>
                    <a:pt x="352" y="177"/>
                  </a:lnTo>
                  <a:lnTo>
                    <a:pt x="352" y="179"/>
                  </a:lnTo>
                  <a:lnTo>
                    <a:pt x="347" y="181"/>
                  </a:lnTo>
                  <a:lnTo>
                    <a:pt x="345" y="181"/>
                  </a:lnTo>
                  <a:lnTo>
                    <a:pt x="345" y="186"/>
                  </a:lnTo>
                  <a:lnTo>
                    <a:pt x="340" y="189"/>
                  </a:lnTo>
                  <a:lnTo>
                    <a:pt x="337" y="189"/>
                  </a:lnTo>
                  <a:lnTo>
                    <a:pt x="337" y="189"/>
                  </a:lnTo>
                  <a:lnTo>
                    <a:pt x="335" y="189"/>
                  </a:lnTo>
                  <a:lnTo>
                    <a:pt x="335" y="186"/>
                  </a:lnTo>
                  <a:lnTo>
                    <a:pt x="335" y="186"/>
                  </a:lnTo>
                  <a:lnTo>
                    <a:pt x="330" y="186"/>
                  </a:lnTo>
                  <a:lnTo>
                    <a:pt x="328" y="186"/>
                  </a:lnTo>
                  <a:lnTo>
                    <a:pt x="326" y="186"/>
                  </a:lnTo>
                  <a:lnTo>
                    <a:pt x="323" y="189"/>
                  </a:lnTo>
                  <a:lnTo>
                    <a:pt x="321" y="189"/>
                  </a:lnTo>
                  <a:lnTo>
                    <a:pt x="319" y="189"/>
                  </a:lnTo>
                  <a:lnTo>
                    <a:pt x="311" y="191"/>
                  </a:lnTo>
                  <a:lnTo>
                    <a:pt x="307" y="193"/>
                  </a:lnTo>
                  <a:lnTo>
                    <a:pt x="302" y="193"/>
                  </a:lnTo>
                  <a:lnTo>
                    <a:pt x="300" y="191"/>
                  </a:lnTo>
                  <a:lnTo>
                    <a:pt x="297" y="189"/>
                  </a:lnTo>
                  <a:lnTo>
                    <a:pt x="295" y="186"/>
                  </a:lnTo>
                  <a:lnTo>
                    <a:pt x="295" y="189"/>
                  </a:lnTo>
                  <a:lnTo>
                    <a:pt x="293" y="186"/>
                  </a:lnTo>
                  <a:lnTo>
                    <a:pt x="288" y="186"/>
                  </a:lnTo>
                  <a:lnTo>
                    <a:pt x="288" y="186"/>
                  </a:lnTo>
                  <a:lnTo>
                    <a:pt x="285" y="184"/>
                  </a:lnTo>
                  <a:lnTo>
                    <a:pt x="283" y="184"/>
                  </a:lnTo>
                  <a:lnTo>
                    <a:pt x="283" y="181"/>
                  </a:lnTo>
                  <a:lnTo>
                    <a:pt x="281" y="181"/>
                  </a:lnTo>
                  <a:lnTo>
                    <a:pt x="281" y="179"/>
                  </a:lnTo>
                  <a:lnTo>
                    <a:pt x="281" y="179"/>
                  </a:lnTo>
                  <a:lnTo>
                    <a:pt x="281" y="179"/>
                  </a:lnTo>
                  <a:lnTo>
                    <a:pt x="281" y="177"/>
                  </a:lnTo>
                  <a:lnTo>
                    <a:pt x="276" y="170"/>
                  </a:lnTo>
                  <a:lnTo>
                    <a:pt x="274" y="167"/>
                  </a:lnTo>
                  <a:lnTo>
                    <a:pt x="274" y="167"/>
                  </a:lnTo>
                  <a:lnTo>
                    <a:pt x="271" y="163"/>
                  </a:lnTo>
                  <a:lnTo>
                    <a:pt x="269" y="163"/>
                  </a:lnTo>
                  <a:lnTo>
                    <a:pt x="267" y="155"/>
                  </a:lnTo>
                  <a:lnTo>
                    <a:pt x="264" y="153"/>
                  </a:lnTo>
                  <a:lnTo>
                    <a:pt x="264" y="153"/>
                  </a:lnTo>
                  <a:lnTo>
                    <a:pt x="267" y="151"/>
                  </a:lnTo>
                  <a:lnTo>
                    <a:pt x="267" y="151"/>
                  </a:lnTo>
                  <a:lnTo>
                    <a:pt x="267" y="148"/>
                  </a:lnTo>
                  <a:lnTo>
                    <a:pt x="262" y="144"/>
                  </a:lnTo>
                  <a:lnTo>
                    <a:pt x="259" y="139"/>
                  </a:lnTo>
                  <a:lnTo>
                    <a:pt x="259" y="137"/>
                  </a:lnTo>
                  <a:lnTo>
                    <a:pt x="262" y="132"/>
                  </a:lnTo>
                  <a:lnTo>
                    <a:pt x="259" y="125"/>
                  </a:lnTo>
                  <a:lnTo>
                    <a:pt x="259" y="120"/>
                  </a:lnTo>
                  <a:lnTo>
                    <a:pt x="259" y="120"/>
                  </a:lnTo>
                  <a:lnTo>
                    <a:pt x="259" y="118"/>
                  </a:lnTo>
                  <a:lnTo>
                    <a:pt x="259" y="113"/>
                  </a:lnTo>
                  <a:lnTo>
                    <a:pt x="259" y="108"/>
                  </a:lnTo>
                  <a:lnTo>
                    <a:pt x="257" y="108"/>
                  </a:lnTo>
                  <a:lnTo>
                    <a:pt x="257" y="106"/>
                  </a:lnTo>
                  <a:lnTo>
                    <a:pt x="259" y="104"/>
                  </a:lnTo>
                  <a:lnTo>
                    <a:pt x="262" y="104"/>
                  </a:lnTo>
                  <a:lnTo>
                    <a:pt x="262" y="101"/>
                  </a:lnTo>
                  <a:lnTo>
                    <a:pt x="262" y="99"/>
                  </a:lnTo>
                  <a:lnTo>
                    <a:pt x="262" y="96"/>
                  </a:lnTo>
                  <a:lnTo>
                    <a:pt x="264" y="99"/>
                  </a:lnTo>
                  <a:lnTo>
                    <a:pt x="267" y="99"/>
                  </a:lnTo>
                  <a:lnTo>
                    <a:pt x="267" y="96"/>
                  </a:lnTo>
                  <a:lnTo>
                    <a:pt x="269" y="94"/>
                  </a:lnTo>
                  <a:lnTo>
                    <a:pt x="269" y="92"/>
                  </a:lnTo>
                  <a:lnTo>
                    <a:pt x="269" y="92"/>
                  </a:lnTo>
                  <a:lnTo>
                    <a:pt x="267" y="94"/>
                  </a:lnTo>
                  <a:lnTo>
                    <a:pt x="267" y="94"/>
                  </a:lnTo>
                  <a:lnTo>
                    <a:pt x="267" y="94"/>
                  </a:lnTo>
                  <a:lnTo>
                    <a:pt x="267" y="94"/>
                  </a:lnTo>
                  <a:lnTo>
                    <a:pt x="267" y="94"/>
                  </a:lnTo>
                  <a:lnTo>
                    <a:pt x="267" y="92"/>
                  </a:lnTo>
                  <a:lnTo>
                    <a:pt x="264" y="92"/>
                  </a:lnTo>
                  <a:lnTo>
                    <a:pt x="259" y="89"/>
                  </a:lnTo>
                  <a:lnTo>
                    <a:pt x="252" y="89"/>
                  </a:lnTo>
                  <a:lnTo>
                    <a:pt x="248" y="87"/>
                  </a:lnTo>
                  <a:lnTo>
                    <a:pt x="245" y="87"/>
                  </a:lnTo>
                  <a:lnTo>
                    <a:pt x="241" y="85"/>
                  </a:lnTo>
                  <a:lnTo>
                    <a:pt x="236" y="78"/>
                  </a:lnTo>
                  <a:lnTo>
                    <a:pt x="233" y="68"/>
                  </a:lnTo>
                  <a:lnTo>
                    <a:pt x="229" y="66"/>
                  </a:lnTo>
                  <a:lnTo>
                    <a:pt x="226" y="61"/>
                  </a:lnTo>
                  <a:lnTo>
                    <a:pt x="224" y="56"/>
                  </a:lnTo>
                  <a:lnTo>
                    <a:pt x="219" y="47"/>
                  </a:lnTo>
                  <a:lnTo>
                    <a:pt x="215" y="44"/>
                  </a:lnTo>
                  <a:lnTo>
                    <a:pt x="215" y="44"/>
                  </a:lnTo>
                  <a:lnTo>
                    <a:pt x="210" y="40"/>
                  </a:lnTo>
                  <a:lnTo>
                    <a:pt x="208" y="37"/>
                  </a:lnTo>
                  <a:lnTo>
                    <a:pt x="198" y="37"/>
                  </a:lnTo>
                  <a:lnTo>
                    <a:pt x="196" y="37"/>
                  </a:lnTo>
                  <a:lnTo>
                    <a:pt x="191" y="40"/>
                  </a:lnTo>
                  <a:lnTo>
                    <a:pt x="191" y="40"/>
                  </a:lnTo>
                  <a:lnTo>
                    <a:pt x="186" y="49"/>
                  </a:lnTo>
                  <a:lnTo>
                    <a:pt x="179" y="49"/>
                  </a:lnTo>
                  <a:lnTo>
                    <a:pt x="174" y="44"/>
                  </a:lnTo>
                  <a:lnTo>
                    <a:pt x="170" y="42"/>
                  </a:lnTo>
                  <a:lnTo>
                    <a:pt x="165" y="37"/>
                  </a:lnTo>
                  <a:lnTo>
                    <a:pt x="163" y="28"/>
                  </a:lnTo>
                  <a:lnTo>
                    <a:pt x="156" y="23"/>
                  </a:lnTo>
                  <a:lnTo>
                    <a:pt x="151" y="18"/>
                  </a:lnTo>
                  <a:lnTo>
                    <a:pt x="148" y="16"/>
                  </a:lnTo>
                  <a:lnTo>
                    <a:pt x="146" y="16"/>
                  </a:lnTo>
                  <a:lnTo>
                    <a:pt x="144" y="14"/>
                  </a:lnTo>
                  <a:lnTo>
                    <a:pt x="141" y="11"/>
                  </a:lnTo>
                  <a:lnTo>
                    <a:pt x="139" y="11"/>
                  </a:lnTo>
                  <a:lnTo>
                    <a:pt x="118" y="11"/>
                  </a:lnTo>
                  <a:lnTo>
                    <a:pt x="118" y="18"/>
                  </a:lnTo>
                  <a:lnTo>
                    <a:pt x="106" y="18"/>
                  </a:lnTo>
                  <a:lnTo>
                    <a:pt x="82" y="18"/>
                  </a:lnTo>
                  <a:lnTo>
                    <a:pt x="30" y="2"/>
                  </a:lnTo>
                  <a:lnTo>
                    <a:pt x="30" y="0"/>
                  </a:lnTo>
                  <a:lnTo>
                    <a:pt x="0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7"/>
                  </a:lnTo>
                  <a:lnTo>
                    <a:pt x="4" y="9"/>
                  </a:lnTo>
                  <a:lnTo>
                    <a:pt x="4" y="9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6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11" y="23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6" y="28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9" y="30"/>
                  </a:lnTo>
                  <a:lnTo>
                    <a:pt x="19" y="33"/>
                  </a:lnTo>
                  <a:lnTo>
                    <a:pt x="19" y="37"/>
                  </a:lnTo>
                  <a:lnTo>
                    <a:pt x="21" y="40"/>
                  </a:lnTo>
                  <a:lnTo>
                    <a:pt x="21" y="40"/>
                  </a:lnTo>
                  <a:lnTo>
                    <a:pt x="23" y="40"/>
                  </a:lnTo>
                  <a:lnTo>
                    <a:pt x="23" y="42"/>
                  </a:lnTo>
                  <a:lnTo>
                    <a:pt x="26" y="42"/>
                  </a:lnTo>
                  <a:lnTo>
                    <a:pt x="28" y="44"/>
                  </a:lnTo>
                  <a:lnTo>
                    <a:pt x="30" y="44"/>
                  </a:lnTo>
                  <a:lnTo>
                    <a:pt x="30" y="44"/>
                  </a:lnTo>
                  <a:lnTo>
                    <a:pt x="33" y="47"/>
                  </a:lnTo>
                  <a:lnTo>
                    <a:pt x="33" y="49"/>
                  </a:lnTo>
                  <a:lnTo>
                    <a:pt x="35" y="52"/>
                  </a:lnTo>
                  <a:lnTo>
                    <a:pt x="37" y="52"/>
                  </a:lnTo>
                  <a:lnTo>
                    <a:pt x="42" y="56"/>
                  </a:lnTo>
                  <a:lnTo>
                    <a:pt x="42" y="59"/>
                  </a:lnTo>
                  <a:lnTo>
                    <a:pt x="42" y="61"/>
                  </a:lnTo>
                  <a:lnTo>
                    <a:pt x="42" y="61"/>
                  </a:lnTo>
                  <a:lnTo>
                    <a:pt x="42" y="61"/>
                  </a:lnTo>
                  <a:lnTo>
                    <a:pt x="42" y="63"/>
                  </a:lnTo>
                  <a:lnTo>
                    <a:pt x="42" y="63"/>
                  </a:lnTo>
                  <a:lnTo>
                    <a:pt x="40" y="63"/>
                  </a:lnTo>
                  <a:lnTo>
                    <a:pt x="40" y="63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5" y="66"/>
                  </a:lnTo>
                  <a:lnTo>
                    <a:pt x="30" y="66"/>
                  </a:lnTo>
                  <a:lnTo>
                    <a:pt x="30" y="68"/>
                  </a:lnTo>
                  <a:lnTo>
                    <a:pt x="30" y="68"/>
                  </a:lnTo>
                  <a:lnTo>
                    <a:pt x="30" y="66"/>
                  </a:lnTo>
                  <a:lnTo>
                    <a:pt x="33" y="68"/>
                  </a:lnTo>
                  <a:lnTo>
                    <a:pt x="35" y="70"/>
                  </a:lnTo>
                  <a:lnTo>
                    <a:pt x="37" y="70"/>
                  </a:lnTo>
                  <a:lnTo>
                    <a:pt x="37" y="73"/>
                  </a:lnTo>
                  <a:lnTo>
                    <a:pt x="37" y="73"/>
                  </a:lnTo>
                  <a:lnTo>
                    <a:pt x="40" y="73"/>
                  </a:lnTo>
                  <a:lnTo>
                    <a:pt x="42" y="75"/>
                  </a:lnTo>
                  <a:lnTo>
                    <a:pt x="42" y="75"/>
                  </a:lnTo>
                  <a:lnTo>
                    <a:pt x="45" y="75"/>
                  </a:lnTo>
                  <a:lnTo>
                    <a:pt x="47" y="78"/>
                  </a:lnTo>
                  <a:lnTo>
                    <a:pt x="47" y="78"/>
                  </a:lnTo>
                  <a:lnTo>
                    <a:pt x="49" y="80"/>
                  </a:lnTo>
                  <a:lnTo>
                    <a:pt x="52" y="80"/>
                  </a:lnTo>
                  <a:lnTo>
                    <a:pt x="54" y="78"/>
                  </a:lnTo>
                  <a:lnTo>
                    <a:pt x="54" y="78"/>
                  </a:lnTo>
                  <a:lnTo>
                    <a:pt x="54" y="80"/>
                  </a:lnTo>
                  <a:lnTo>
                    <a:pt x="56" y="80"/>
                  </a:lnTo>
                  <a:lnTo>
                    <a:pt x="59" y="85"/>
                  </a:lnTo>
                  <a:lnTo>
                    <a:pt x="61" y="87"/>
                  </a:lnTo>
                  <a:lnTo>
                    <a:pt x="63" y="87"/>
                  </a:lnTo>
                  <a:lnTo>
                    <a:pt x="63" y="87"/>
                  </a:lnTo>
                  <a:lnTo>
                    <a:pt x="66" y="89"/>
                  </a:lnTo>
                  <a:lnTo>
                    <a:pt x="68" y="94"/>
                  </a:lnTo>
                  <a:lnTo>
                    <a:pt x="68" y="94"/>
                  </a:lnTo>
                  <a:lnTo>
                    <a:pt x="68" y="99"/>
                  </a:lnTo>
                  <a:lnTo>
                    <a:pt x="68" y="104"/>
                  </a:lnTo>
                  <a:lnTo>
                    <a:pt x="66" y="106"/>
                  </a:lnTo>
                  <a:lnTo>
                    <a:pt x="66" y="106"/>
                  </a:lnTo>
                  <a:lnTo>
                    <a:pt x="68" y="106"/>
                  </a:lnTo>
                  <a:lnTo>
                    <a:pt x="68" y="106"/>
                  </a:lnTo>
                  <a:lnTo>
                    <a:pt x="68" y="106"/>
                  </a:lnTo>
                  <a:lnTo>
                    <a:pt x="71" y="106"/>
                  </a:lnTo>
                  <a:lnTo>
                    <a:pt x="71" y="106"/>
                  </a:lnTo>
                  <a:lnTo>
                    <a:pt x="71" y="108"/>
                  </a:lnTo>
                  <a:lnTo>
                    <a:pt x="73" y="108"/>
                  </a:lnTo>
                  <a:lnTo>
                    <a:pt x="75" y="111"/>
                  </a:lnTo>
                  <a:lnTo>
                    <a:pt x="75" y="111"/>
                  </a:lnTo>
                  <a:lnTo>
                    <a:pt x="78" y="113"/>
                  </a:lnTo>
                  <a:lnTo>
                    <a:pt x="82" y="115"/>
                  </a:lnTo>
                  <a:lnTo>
                    <a:pt x="82" y="115"/>
                  </a:lnTo>
                  <a:lnTo>
                    <a:pt x="89" y="120"/>
                  </a:lnTo>
                  <a:lnTo>
                    <a:pt x="89" y="120"/>
                  </a:lnTo>
                  <a:lnTo>
                    <a:pt x="92" y="125"/>
                  </a:lnTo>
                  <a:lnTo>
                    <a:pt x="94" y="129"/>
                  </a:lnTo>
                  <a:lnTo>
                    <a:pt x="96" y="132"/>
                  </a:lnTo>
                  <a:lnTo>
                    <a:pt x="96" y="132"/>
                  </a:lnTo>
                  <a:lnTo>
                    <a:pt x="99" y="129"/>
                  </a:lnTo>
                  <a:lnTo>
                    <a:pt x="101" y="129"/>
                  </a:lnTo>
                  <a:lnTo>
                    <a:pt x="101" y="127"/>
                  </a:lnTo>
                  <a:lnTo>
                    <a:pt x="104" y="127"/>
                  </a:lnTo>
                  <a:lnTo>
                    <a:pt x="104" y="125"/>
                  </a:lnTo>
                  <a:lnTo>
                    <a:pt x="104" y="122"/>
                  </a:lnTo>
                  <a:lnTo>
                    <a:pt x="101" y="122"/>
                  </a:lnTo>
                  <a:lnTo>
                    <a:pt x="101" y="120"/>
                  </a:lnTo>
                  <a:lnTo>
                    <a:pt x="99" y="118"/>
                  </a:lnTo>
                  <a:lnTo>
                    <a:pt x="99" y="118"/>
                  </a:lnTo>
                  <a:lnTo>
                    <a:pt x="96" y="115"/>
                  </a:lnTo>
                  <a:lnTo>
                    <a:pt x="94" y="113"/>
                  </a:lnTo>
                  <a:lnTo>
                    <a:pt x="92" y="115"/>
                  </a:lnTo>
                  <a:lnTo>
                    <a:pt x="89" y="113"/>
                  </a:lnTo>
                  <a:lnTo>
                    <a:pt x="89" y="113"/>
                  </a:lnTo>
                  <a:lnTo>
                    <a:pt x="87" y="111"/>
                  </a:lnTo>
                  <a:lnTo>
                    <a:pt x="87" y="108"/>
                  </a:lnTo>
                  <a:lnTo>
                    <a:pt x="87" y="106"/>
                  </a:lnTo>
                  <a:lnTo>
                    <a:pt x="85" y="101"/>
                  </a:lnTo>
                  <a:lnTo>
                    <a:pt x="85" y="101"/>
                  </a:lnTo>
                  <a:lnTo>
                    <a:pt x="85" y="101"/>
                  </a:lnTo>
                  <a:lnTo>
                    <a:pt x="85" y="96"/>
                  </a:lnTo>
                  <a:lnTo>
                    <a:pt x="82" y="94"/>
                  </a:lnTo>
                  <a:lnTo>
                    <a:pt x="80" y="94"/>
                  </a:lnTo>
                  <a:lnTo>
                    <a:pt x="80" y="92"/>
                  </a:lnTo>
                  <a:lnTo>
                    <a:pt x="80" y="92"/>
                  </a:lnTo>
                  <a:lnTo>
                    <a:pt x="78" y="87"/>
                  </a:lnTo>
                  <a:lnTo>
                    <a:pt x="78" y="85"/>
                  </a:lnTo>
                  <a:lnTo>
                    <a:pt x="78" y="85"/>
                  </a:lnTo>
                  <a:lnTo>
                    <a:pt x="75" y="80"/>
                  </a:lnTo>
                  <a:lnTo>
                    <a:pt x="73" y="80"/>
                  </a:lnTo>
                  <a:lnTo>
                    <a:pt x="73" y="80"/>
                  </a:lnTo>
                  <a:lnTo>
                    <a:pt x="73" y="82"/>
                  </a:lnTo>
                  <a:lnTo>
                    <a:pt x="73" y="82"/>
                  </a:lnTo>
                  <a:lnTo>
                    <a:pt x="73" y="82"/>
                  </a:lnTo>
                  <a:lnTo>
                    <a:pt x="71" y="80"/>
                  </a:lnTo>
                  <a:lnTo>
                    <a:pt x="71" y="80"/>
                  </a:lnTo>
                  <a:lnTo>
                    <a:pt x="71" y="78"/>
                  </a:lnTo>
                  <a:lnTo>
                    <a:pt x="71" y="78"/>
                  </a:lnTo>
                  <a:lnTo>
                    <a:pt x="71" y="75"/>
                  </a:lnTo>
                  <a:lnTo>
                    <a:pt x="68" y="75"/>
                  </a:lnTo>
                  <a:lnTo>
                    <a:pt x="66" y="75"/>
                  </a:lnTo>
                  <a:lnTo>
                    <a:pt x="66" y="73"/>
                  </a:lnTo>
                  <a:lnTo>
                    <a:pt x="66" y="70"/>
                  </a:lnTo>
                  <a:lnTo>
                    <a:pt x="61" y="66"/>
                  </a:lnTo>
                  <a:lnTo>
                    <a:pt x="59" y="63"/>
                  </a:lnTo>
                  <a:lnTo>
                    <a:pt x="59" y="61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6"/>
                  </a:lnTo>
                  <a:lnTo>
                    <a:pt x="56" y="56"/>
                  </a:lnTo>
                  <a:lnTo>
                    <a:pt x="56" y="56"/>
                  </a:lnTo>
                  <a:lnTo>
                    <a:pt x="56" y="56"/>
                  </a:lnTo>
                  <a:lnTo>
                    <a:pt x="54" y="54"/>
                  </a:lnTo>
                  <a:lnTo>
                    <a:pt x="54" y="52"/>
                  </a:lnTo>
                  <a:lnTo>
                    <a:pt x="54" y="52"/>
                  </a:lnTo>
                  <a:lnTo>
                    <a:pt x="52" y="52"/>
                  </a:lnTo>
                  <a:lnTo>
                    <a:pt x="52" y="52"/>
                  </a:lnTo>
                  <a:lnTo>
                    <a:pt x="49" y="52"/>
                  </a:lnTo>
                  <a:lnTo>
                    <a:pt x="49" y="47"/>
                  </a:lnTo>
                  <a:lnTo>
                    <a:pt x="47" y="47"/>
                  </a:lnTo>
                  <a:lnTo>
                    <a:pt x="42" y="42"/>
                  </a:lnTo>
                  <a:lnTo>
                    <a:pt x="42" y="42"/>
                  </a:lnTo>
                  <a:lnTo>
                    <a:pt x="42" y="40"/>
                  </a:lnTo>
                  <a:lnTo>
                    <a:pt x="40" y="40"/>
                  </a:lnTo>
                  <a:lnTo>
                    <a:pt x="37" y="40"/>
                  </a:lnTo>
                  <a:lnTo>
                    <a:pt x="37" y="37"/>
                  </a:lnTo>
                  <a:lnTo>
                    <a:pt x="37" y="37"/>
                  </a:lnTo>
                  <a:lnTo>
                    <a:pt x="37" y="35"/>
                  </a:lnTo>
                  <a:lnTo>
                    <a:pt x="35" y="35"/>
                  </a:lnTo>
                  <a:lnTo>
                    <a:pt x="35" y="30"/>
                  </a:lnTo>
                  <a:lnTo>
                    <a:pt x="35" y="26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3" y="21"/>
                  </a:lnTo>
                  <a:lnTo>
                    <a:pt x="30" y="16"/>
                  </a:lnTo>
                  <a:lnTo>
                    <a:pt x="30" y="14"/>
                  </a:lnTo>
                  <a:lnTo>
                    <a:pt x="33" y="14"/>
                  </a:lnTo>
                  <a:lnTo>
                    <a:pt x="30" y="1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3" name="Freeform 1254">
              <a:extLst>
                <a:ext uri="{FF2B5EF4-FFF2-40B4-BE49-F238E27FC236}">
                  <a16:creationId xmlns:a16="http://schemas.microsoft.com/office/drawing/2014/main" id="{A2408717-E51F-094B-A62D-A5A38F5456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1997" y="3879113"/>
              <a:ext cx="367043" cy="613832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92" y="3"/>
                </a:cxn>
                <a:cxn ang="0">
                  <a:pos x="75" y="14"/>
                </a:cxn>
                <a:cxn ang="0">
                  <a:pos x="64" y="14"/>
                </a:cxn>
                <a:cxn ang="0">
                  <a:pos x="59" y="19"/>
                </a:cxn>
                <a:cxn ang="0">
                  <a:pos x="45" y="24"/>
                </a:cxn>
                <a:cxn ang="0">
                  <a:pos x="38" y="40"/>
                </a:cxn>
                <a:cxn ang="0">
                  <a:pos x="28" y="52"/>
                </a:cxn>
                <a:cxn ang="0">
                  <a:pos x="28" y="59"/>
                </a:cxn>
                <a:cxn ang="0">
                  <a:pos x="21" y="55"/>
                </a:cxn>
                <a:cxn ang="0">
                  <a:pos x="21" y="59"/>
                </a:cxn>
                <a:cxn ang="0">
                  <a:pos x="14" y="66"/>
                </a:cxn>
                <a:cxn ang="0">
                  <a:pos x="19" y="78"/>
                </a:cxn>
                <a:cxn ang="0">
                  <a:pos x="21" y="92"/>
                </a:cxn>
                <a:cxn ang="0">
                  <a:pos x="21" y="111"/>
                </a:cxn>
                <a:cxn ang="0">
                  <a:pos x="26" y="114"/>
                </a:cxn>
                <a:cxn ang="0">
                  <a:pos x="16" y="130"/>
                </a:cxn>
                <a:cxn ang="0">
                  <a:pos x="5" y="135"/>
                </a:cxn>
                <a:cxn ang="0">
                  <a:pos x="0" y="144"/>
                </a:cxn>
                <a:cxn ang="0">
                  <a:pos x="9" y="154"/>
                </a:cxn>
                <a:cxn ang="0">
                  <a:pos x="26" y="163"/>
                </a:cxn>
                <a:cxn ang="0">
                  <a:pos x="38" y="161"/>
                </a:cxn>
                <a:cxn ang="0">
                  <a:pos x="49" y="168"/>
                </a:cxn>
                <a:cxn ang="0">
                  <a:pos x="59" y="173"/>
                </a:cxn>
                <a:cxn ang="0">
                  <a:pos x="66" y="182"/>
                </a:cxn>
                <a:cxn ang="0">
                  <a:pos x="73" y="189"/>
                </a:cxn>
                <a:cxn ang="0">
                  <a:pos x="78" y="199"/>
                </a:cxn>
                <a:cxn ang="0">
                  <a:pos x="90" y="201"/>
                </a:cxn>
                <a:cxn ang="0">
                  <a:pos x="94" y="196"/>
                </a:cxn>
                <a:cxn ang="0">
                  <a:pos x="106" y="196"/>
                </a:cxn>
                <a:cxn ang="0">
                  <a:pos x="118" y="206"/>
                </a:cxn>
                <a:cxn ang="0">
                  <a:pos x="111" y="218"/>
                </a:cxn>
                <a:cxn ang="0">
                  <a:pos x="120" y="222"/>
                </a:cxn>
                <a:cxn ang="0">
                  <a:pos x="123" y="208"/>
                </a:cxn>
                <a:cxn ang="0">
                  <a:pos x="127" y="185"/>
                </a:cxn>
                <a:cxn ang="0">
                  <a:pos x="118" y="159"/>
                </a:cxn>
                <a:cxn ang="0">
                  <a:pos x="130" y="159"/>
                </a:cxn>
                <a:cxn ang="0">
                  <a:pos x="125" y="151"/>
                </a:cxn>
                <a:cxn ang="0">
                  <a:pos x="123" y="151"/>
                </a:cxn>
                <a:cxn ang="0">
                  <a:pos x="144" y="140"/>
                </a:cxn>
                <a:cxn ang="0">
                  <a:pos x="153" y="140"/>
                </a:cxn>
                <a:cxn ang="0">
                  <a:pos x="161" y="147"/>
                </a:cxn>
                <a:cxn ang="0">
                  <a:pos x="153" y="125"/>
                </a:cxn>
                <a:cxn ang="0">
                  <a:pos x="156" y="118"/>
                </a:cxn>
                <a:cxn ang="0">
                  <a:pos x="149" y="109"/>
                </a:cxn>
                <a:cxn ang="0">
                  <a:pos x="149" y="97"/>
                </a:cxn>
                <a:cxn ang="0">
                  <a:pos x="153" y="85"/>
                </a:cxn>
                <a:cxn ang="0">
                  <a:pos x="142" y="85"/>
                </a:cxn>
                <a:cxn ang="0">
                  <a:pos x="132" y="83"/>
                </a:cxn>
                <a:cxn ang="0">
                  <a:pos x="120" y="73"/>
                </a:cxn>
                <a:cxn ang="0">
                  <a:pos x="109" y="71"/>
                </a:cxn>
                <a:cxn ang="0">
                  <a:pos x="92" y="69"/>
                </a:cxn>
                <a:cxn ang="0">
                  <a:pos x="85" y="55"/>
                </a:cxn>
                <a:cxn ang="0">
                  <a:pos x="80" y="43"/>
                </a:cxn>
                <a:cxn ang="0">
                  <a:pos x="92" y="14"/>
                </a:cxn>
              </a:cxnLst>
              <a:rect l="0" t="0" r="r" b="b"/>
              <a:pathLst>
                <a:path w="161" h="222">
                  <a:moveTo>
                    <a:pt x="101" y="7"/>
                  </a:moveTo>
                  <a:lnTo>
                    <a:pt x="104" y="7"/>
                  </a:lnTo>
                  <a:lnTo>
                    <a:pt x="104" y="5"/>
                  </a:lnTo>
                  <a:lnTo>
                    <a:pt x="104" y="3"/>
                  </a:lnTo>
                  <a:lnTo>
                    <a:pt x="101" y="0"/>
                  </a:lnTo>
                  <a:lnTo>
                    <a:pt x="99" y="0"/>
                  </a:lnTo>
                  <a:lnTo>
                    <a:pt x="97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94" y="3"/>
                  </a:lnTo>
                  <a:lnTo>
                    <a:pt x="94" y="3"/>
                  </a:lnTo>
                  <a:lnTo>
                    <a:pt x="92" y="3"/>
                  </a:lnTo>
                  <a:lnTo>
                    <a:pt x="92" y="3"/>
                  </a:lnTo>
                  <a:lnTo>
                    <a:pt x="92" y="5"/>
                  </a:lnTo>
                  <a:lnTo>
                    <a:pt x="90" y="7"/>
                  </a:lnTo>
                  <a:lnTo>
                    <a:pt x="90" y="7"/>
                  </a:lnTo>
                  <a:lnTo>
                    <a:pt x="83" y="10"/>
                  </a:lnTo>
                  <a:lnTo>
                    <a:pt x="75" y="14"/>
                  </a:lnTo>
                  <a:lnTo>
                    <a:pt x="75" y="14"/>
                  </a:lnTo>
                  <a:lnTo>
                    <a:pt x="71" y="14"/>
                  </a:lnTo>
                  <a:lnTo>
                    <a:pt x="68" y="14"/>
                  </a:lnTo>
                  <a:lnTo>
                    <a:pt x="66" y="1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1" y="17"/>
                  </a:lnTo>
                  <a:lnTo>
                    <a:pt x="61" y="19"/>
                  </a:lnTo>
                  <a:lnTo>
                    <a:pt x="61" y="22"/>
                  </a:lnTo>
                  <a:lnTo>
                    <a:pt x="59" y="22"/>
                  </a:lnTo>
                  <a:lnTo>
                    <a:pt x="59" y="22"/>
                  </a:lnTo>
                  <a:lnTo>
                    <a:pt x="59" y="19"/>
                  </a:lnTo>
                  <a:lnTo>
                    <a:pt x="59" y="19"/>
                  </a:lnTo>
                  <a:lnTo>
                    <a:pt x="57" y="19"/>
                  </a:lnTo>
                  <a:lnTo>
                    <a:pt x="54" y="19"/>
                  </a:lnTo>
                  <a:lnTo>
                    <a:pt x="52" y="19"/>
                  </a:lnTo>
                  <a:lnTo>
                    <a:pt x="47" y="24"/>
                  </a:lnTo>
                  <a:lnTo>
                    <a:pt x="45" y="24"/>
                  </a:lnTo>
                  <a:lnTo>
                    <a:pt x="45" y="26"/>
                  </a:lnTo>
                  <a:lnTo>
                    <a:pt x="45" y="31"/>
                  </a:lnTo>
                  <a:lnTo>
                    <a:pt x="45" y="33"/>
                  </a:lnTo>
                  <a:lnTo>
                    <a:pt x="42" y="38"/>
                  </a:lnTo>
                  <a:lnTo>
                    <a:pt x="42" y="40"/>
                  </a:lnTo>
                  <a:lnTo>
                    <a:pt x="38" y="40"/>
                  </a:lnTo>
                  <a:lnTo>
                    <a:pt x="38" y="43"/>
                  </a:lnTo>
                  <a:lnTo>
                    <a:pt x="35" y="45"/>
                  </a:lnTo>
                  <a:lnTo>
                    <a:pt x="35" y="45"/>
                  </a:lnTo>
                  <a:lnTo>
                    <a:pt x="33" y="48"/>
                  </a:lnTo>
                  <a:lnTo>
                    <a:pt x="28" y="50"/>
                  </a:lnTo>
                  <a:lnTo>
                    <a:pt x="28" y="52"/>
                  </a:lnTo>
                  <a:lnTo>
                    <a:pt x="28" y="52"/>
                  </a:lnTo>
                  <a:lnTo>
                    <a:pt x="28" y="52"/>
                  </a:lnTo>
                  <a:lnTo>
                    <a:pt x="28" y="57"/>
                  </a:lnTo>
                  <a:lnTo>
                    <a:pt x="28" y="59"/>
                  </a:lnTo>
                  <a:lnTo>
                    <a:pt x="28" y="59"/>
                  </a:lnTo>
                  <a:lnTo>
                    <a:pt x="28" y="59"/>
                  </a:lnTo>
                  <a:lnTo>
                    <a:pt x="26" y="55"/>
                  </a:lnTo>
                  <a:lnTo>
                    <a:pt x="21" y="50"/>
                  </a:lnTo>
                  <a:lnTo>
                    <a:pt x="21" y="52"/>
                  </a:lnTo>
                  <a:lnTo>
                    <a:pt x="19" y="52"/>
                  </a:lnTo>
                  <a:lnTo>
                    <a:pt x="21" y="55"/>
                  </a:lnTo>
                  <a:lnTo>
                    <a:pt x="21" y="55"/>
                  </a:lnTo>
                  <a:lnTo>
                    <a:pt x="21" y="57"/>
                  </a:lnTo>
                  <a:lnTo>
                    <a:pt x="21" y="57"/>
                  </a:lnTo>
                  <a:lnTo>
                    <a:pt x="24" y="57"/>
                  </a:lnTo>
                  <a:lnTo>
                    <a:pt x="24" y="59"/>
                  </a:lnTo>
                  <a:lnTo>
                    <a:pt x="24" y="59"/>
                  </a:lnTo>
                  <a:lnTo>
                    <a:pt x="21" y="59"/>
                  </a:lnTo>
                  <a:lnTo>
                    <a:pt x="19" y="64"/>
                  </a:lnTo>
                  <a:lnTo>
                    <a:pt x="19" y="64"/>
                  </a:lnTo>
                  <a:lnTo>
                    <a:pt x="16" y="64"/>
                  </a:lnTo>
                  <a:lnTo>
                    <a:pt x="16" y="64"/>
                  </a:lnTo>
                  <a:lnTo>
                    <a:pt x="16" y="66"/>
                  </a:lnTo>
                  <a:lnTo>
                    <a:pt x="14" y="66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6" y="73"/>
                  </a:lnTo>
                  <a:lnTo>
                    <a:pt x="16" y="76"/>
                  </a:lnTo>
                  <a:lnTo>
                    <a:pt x="19" y="78"/>
                  </a:lnTo>
                  <a:lnTo>
                    <a:pt x="21" y="78"/>
                  </a:lnTo>
                  <a:lnTo>
                    <a:pt x="21" y="81"/>
                  </a:lnTo>
                  <a:lnTo>
                    <a:pt x="21" y="85"/>
                  </a:lnTo>
                  <a:lnTo>
                    <a:pt x="21" y="90"/>
                  </a:lnTo>
                  <a:lnTo>
                    <a:pt x="21" y="90"/>
                  </a:lnTo>
                  <a:lnTo>
                    <a:pt x="21" y="92"/>
                  </a:lnTo>
                  <a:lnTo>
                    <a:pt x="19" y="92"/>
                  </a:lnTo>
                  <a:lnTo>
                    <a:pt x="21" y="99"/>
                  </a:lnTo>
                  <a:lnTo>
                    <a:pt x="21" y="104"/>
                  </a:lnTo>
                  <a:lnTo>
                    <a:pt x="21" y="107"/>
                  </a:lnTo>
                  <a:lnTo>
                    <a:pt x="21" y="109"/>
                  </a:lnTo>
                  <a:lnTo>
                    <a:pt x="21" y="111"/>
                  </a:lnTo>
                  <a:lnTo>
                    <a:pt x="21" y="114"/>
                  </a:lnTo>
                  <a:lnTo>
                    <a:pt x="21" y="114"/>
                  </a:lnTo>
                  <a:lnTo>
                    <a:pt x="24" y="114"/>
                  </a:lnTo>
                  <a:lnTo>
                    <a:pt x="26" y="114"/>
                  </a:lnTo>
                  <a:lnTo>
                    <a:pt x="26" y="114"/>
                  </a:lnTo>
                  <a:lnTo>
                    <a:pt x="26" y="114"/>
                  </a:lnTo>
                  <a:lnTo>
                    <a:pt x="26" y="116"/>
                  </a:lnTo>
                  <a:lnTo>
                    <a:pt x="26" y="116"/>
                  </a:lnTo>
                  <a:lnTo>
                    <a:pt x="24" y="118"/>
                  </a:lnTo>
                  <a:lnTo>
                    <a:pt x="19" y="123"/>
                  </a:lnTo>
                  <a:lnTo>
                    <a:pt x="16" y="128"/>
                  </a:lnTo>
                  <a:lnTo>
                    <a:pt x="16" y="130"/>
                  </a:lnTo>
                  <a:lnTo>
                    <a:pt x="16" y="130"/>
                  </a:lnTo>
                  <a:lnTo>
                    <a:pt x="12" y="130"/>
                  </a:lnTo>
                  <a:lnTo>
                    <a:pt x="9" y="130"/>
                  </a:lnTo>
                  <a:lnTo>
                    <a:pt x="9" y="130"/>
                  </a:lnTo>
                  <a:lnTo>
                    <a:pt x="5" y="133"/>
                  </a:lnTo>
                  <a:lnTo>
                    <a:pt x="5" y="135"/>
                  </a:lnTo>
                  <a:lnTo>
                    <a:pt x="5" y="137"/>
                  </a:lnTo>
                  <a:lnTo>
                    <a:pt x="5" y="140"/>
                  </a:lnTo>
                  <a:lnTo>
                    <a:pt x="5" y="142"/>
                  </a:lnTo>
                  <a:lnTo>
                    <a:pt x="2" y="142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147"/>
                  </a:lnTo>
                  <a:lnTo>
                    <a:pt x="0" y="147"/>
                  </a:lnTo>
                  <a:lnTo>
                    <a:pt x="2" y="149"/>
                  </a:lnTo>
                  <a:lnTo>
                    <a:pt x="2" y="149"/>
                  </a:lnTo>
                  <a:lnTo>
                    <a:pt x="2" y="149"/>
                  </a:lnTo>
                  <a:lnTo>
                    <a:pt x="9" y="154"/>
                  </a:lnTo>
                  <a:lnTo>
                    <a:pt x="16" y="156"/>
                  </a:lnTo>
                  <a:lnTo>
                    <a:pt x="21" y="159"/>
                  </a:lnTo>
                  <a:lnTo>
                    <a:pt x="21" y="161"/>
                  </a:lnTo>
                  <a:lnTo>
                    <a:pt x="21" y="163"/>
                  </a:lnTo>
                  <a:lnTo>
                    <a:pt x="21" y="163"/>
                  </a:lnTo>
                  <a:lnTo>
                    <a:pt x="26" y="163"/>
                  </a:lnTo>
                  <a:lnTo>
                    <a:pt x="28" y="163"/>
                  </a:lnTo>
                  <a:lnTo>
                    <a:pt x="28" y="163"/>
                  </a:lnTo>
                  <a:lnTo>
                    <a:pt x="33" y="163"/>
                  </a:lnTo>
                  <a:lnTo>
                    <a:pt x="35" y="163"/>
                  </a:lnTo>
                  <a:lnTo>
                    <a:pt x="38" y="163"/>
                  </a:lnTo>
                  <a:lnTo>
                    <a:pt x="38" y="161"/>
                  </a:lnTo>
                  <a:lnTo>
                    <a:pt x="38" y="161"/>
                  </a:lnTo>
                  <a:lnTo>
                    <a:pt x="40" y="163"/>
                  </a:lnTo>
                  <a:lnTo>
                    <a:pt x="42" y="163"/>
                  </a:lnTo>
                  <a:lnTo>
                    <a:pt x="45" y="166"/>
                  </a:lnTo>
                  <a:lnTo>
                    <a:pt x="47" y="168"/>
                  </a:lnTo>
                  <a:lnTo>
                    <a:pt x="49" y="168"/>
                  </a:lnTo>
                  <a:lnTo>
                    <a:pt x="49" y="168"/>
                  </a:lnTo>
                  <a:lnTo>
                    <a:pt x="52" y="168"/>
                  </a:lnTo>
                  <a:lnTo>
                    <a:pt x="54" y="168"/>
                  </a:lnTo>
                  <a:lnTo>
                    <a:pt x="57" y="170"/>
                  </a:lnTo>
                  <a:lnTo>
                    <a:pt x="57" y="170"/>
                  </a:lnTo>
                  <a:lnTo>
                    <a:pt x="59" y="173"/>
                  </a:lnTo>
                  <a:lnTo>
                    <a:pt x="61" y="173"/>
                  </a:lnTo>
                  <a:lnTo>
                    <a:pt x="61" y="177"/>
                  </a:lnTo>
                  <a:lnTo>
                    <a:pt x="64" y="180"/>
                  </a:lnTo>
                  <a:lnTo>
                    <a:pt x="64" y="180"/>
                  </a:lnTo>
                  <a:lnTo>
                    <a:pt x="64" y="180"/>
                  </a:lnTo>
                  <a:lnTo>
                    <a:pt x="66" y="182"/>
                  </a:lnTo>
                  <a:lnTo>
                    <a:pt x="68" y="182"/>
                  </a:lnTo>
                  <a:lnTo>
                    <a:pt x="68" y="182"/>
                  </a:lnTo>
                  <a:lnTo>
                    <a:pt x="71" y="182"/>
                  </a:lnTo>
                  <a:lnTo>
                    <a:pt x="71" y="185"/>
                  </a:lnTo>
                  <a:lnTo>
                    <a:pt x="71" y="187"/>
                  </a:lnTo>
                  <a:lnTo>
                    <a:pt x="73" y="189"/>
                  </a:lnTo>
                  <a:lnTo>
                    <a:pt x="73" y="189"/>
                  </a:lnTo>
                  <a:lnTo>
                    <a:pt x="73" y="192"/>
                  </a:lnTo>
                  <a:lnTo>
                    <a:pt x="75" y="192"/>
                  </a:lnTo>
                  <a:lnTo>
                    <a:pt x="75" y="192"/>
                  </a:lnTo>
                  <a:lnTo>
                    <a:pt x="75" y="196"/>
                  </a:lnTo>
                  <a:lnTo>
                    <a:pt x="78" y="199"/>
                  </a:lnTo>
                  <a:lnTo>
                    <a:pt x="78" y="199"/>
                  </a:lnTo>
                  <a:lnTo>
                    <a:pt x="80" y="199"/>
                  </a:lnTo>
                  <a:lnTo>
                    <a:pt x="83" y="199"/>
                  </a:lnTo>
                  <a:lnTo>
                    <a:pt x="85" y="199"/>
                  </a:lnTo>
                  <a:lnTo>
                    <a:pt x="87" y="201"/>
                  </a:lnTo>
                  <a:lnTo>
                    <a:pt x="90" y="201"/>
                  </a:lnTo>
                  <a:lnTo>
                    <a:pt x="90" y="199"/>
                  </a:lnTo>
                  <a:lnTo>
                    <a:pt x="92" y="199"/>
                  </a:lnTo>
                  <a:lnTo>
                    <a:pt x="92" y="199"/>
                  </a:lnTo>
                  <a:lnTo>
                    <a:pt x="92" y="199"/>
                  </a:lnTo>
                  <a:lnTo>
                    <a:pt x="94" y="196"/>
                  </a:lnTo>
                  <a:lnTo>
                    <a:pt x="94" y="196"/>
                  </a:lnTo>
                  <a:lnTo>
                    <a:pt x="97" y="196"/>
                  </a:lnTo>
                  <a:lnTo>
                    <a:pt x="99" y="196"/>
                  </a:lnTo>
                  <a:lnTo>
                    <a:pt x="99" y="199"/>
                  </a:lnTo>
                  <a:lnTo>
                    <a:pt x="101" y="199"/>
                  </a:lnTo>
                  <a:lnTo>
                    <a:pt x="104" y="199"/>
                  </a:lnTo>
                  <a:lnTo>
                    <a:pt x="106" y="196"/>
                  </a:lnTo>
                  <a:lnTo>
                    <a:pt x="106" y="196"/>
                  </a:lnTo>
                  <a:lnTo>
                    <a:pt x="109" y="196"/>
                  </a:lnTo>
                  <a:lnTo>
                    <a:pt x="111" y="199"/>
                  </a:lnTo>
                  <a:lnTo>
                    <a:pt x="116" y="201"/>
                  </a:lnTo>
                  <a:lnTo>
                    <a:pt x="118" y="203"/>
                  </a:lnTo>
                  <a:lnTo>
                    <a:pt x="118" y="206"/>
                  </a:lnTo>
                  <a:lnTo>
                    <a:pt x="118" y="208"/>
                  </a:lnTo>
                  <a:lnTo>
                    <a:pt x="116" y="208"/>
                  </a:lnTo>
                  <a:lnTo>
                    <a:pt x="113" y="213"/>
                  </a:lnTo>
                  <a:lnTo>
                    <a:pt x="111" y="215"/>
                  </a:lnTo>
                  <a:lnTo>
                    <a:pt x="111" y="218"/>
                  </a:lnTo>
                  <a:lnTo>
                    <a:pt x="111" y="218"/>
                  </a:lnTo>
                  <a:lnTo>
                    <a:pt x="113" y="218"/>
                  </a:lnTo>
                  <a:lnTo>
                    <a:pt x="113" y="218"/>
                  </a:lnTo>
                  <a:lnTo>
                    <a:pt x="116" y="218"/>
                  </a:lnTo>
                  <a:lnTo>
                    <a:pt x="116" y="218"/>
                  </a:lnTo>
                  <a:lnTo>
                    <a:pt x="118" y="222"/>
                  </a:lnTo>
                  <a:lnTo>
                    <a:pt x="120" y="222"/>
                  </a:lnTo>
                  <a:lnTo>
                    <a:pt x="120" y="220"/>
                  </a:lnTo>
                  <a:lnTo>
                    <a:pt x="120" y="218"/>
                  </a:lnTo>
                  <a:lnTo>
                    <a:pt x="120" y="215"/>
                  </a:lnTo>
                  <a:lnTo>
                    <a:pt x="123" y="213"/>
                  </a:lnTo>
                  <a:lnTo>
                    <a:pt x="123" y="213"/>
                  </a:lnTo>
                  <a:lnTo>
                    <a:pt x="123" y="208"/>
                  </a:lnTo>
                  <a:lnTo>
                    <a:pt x="123" y="208"/>
                  </a:lnTo>
                  <a:lnTo>
                    <a:pt x="125" y="203"/>
                  </a:lnTo>
                  <a:lnTo>
                    <a:pt x="125" y="203"/>
                  </a:lnTo>
                  <a:lnTo>
                    <a:pt x="127" y="187"/>
                  </a:lnTo>
                  <a:lnTo>
                    <a:pt x="127" y="185"/>
                  </a:lnTo>
                  <a:lnTo>
                    <a:pt x="127" y="185"/>
                  </a:lnTo>
                  <a:lnTo>
                    <a:pt x="125" y="177"/>
                  </a:lnTo>
                  <a:lnTo>
                    <a:pt x="125" y="175"/>
                  </a:lnTo>
                  <a:lnTo>
                    <a:pt x="123" y="173"/>
                  </a:lnTo>
                  <a:lnTo>
                    <a:pt x="120" y="170"/>
                  </a:lnTo>
                  <a:lnTo>
                    <a:pt x="118" y="168"/>
                  </a:lnTo>
                  <a:lnTo>
                    <a:pt x="118" y="159"/>
                  </a:lnTo>
                  <a:lnTo>
                    <a:pt x="120" y="159"/>
                  </a:lnTo>
                  <a:lnTo>
                    <a:pt x="125" y="159"/>
                  </a:lnTo>
                  <a:lnTo>
                    <a:pt x="125" y="159"/>
                  </a:lnTo>
                  <a:lnTo>
                    <a:pt x="127" y="159"/>
                  </a:lnTo>
                  <a:lnTo>
                    <a:pt x="130" y="159"/>
                  </a:lnTo>
                  <a:lnTo>
                    <a:pt x="130" y="159"/>
                  </a:lnTo>
                  <a:lnTo>
                    <a:pt x="130" y="159"/>
                  </a:lnTo>
                  <a:lnTo>
                    <a:pt x="130" y="159"/>
                  </a:lnTo>
                  <a:lnTo>
                    <a:pt x="130" y="156"/>
                  </a:lnTo>
                  <a:lnTo>
                    <a:pt x="130" y="154"/>
                  </a:lnTo>
                  <a:lnTo>
                    <a:pt x="127" y="151"/>
                  </a:lnTo>
                  <a:lnTo>
                    <a:pt x="125" y="151"/>
                  </a:lnTo>
                  <a:lnTo>
                    <a:pt x="125" y="154"/>
                  </a:lnTo>
                  <a:lnTo>
                    <a:pt x="123" y="154"/>
                  </a:lnTo>
                  <a:lnTo>
                    <a:pt x="123" y="151"/>
                  </a:lnTo>
                  <a:lnTo>
                    <a:pt x="123" y="151"/>
                  </a:lnTo>
                  <a:lnTo>
                    <a:pt x="123" y="151"/>
                  </a:lnTo>
                  <a:lnTo>
                    <a:pt x="123" y="151"/>
                  </a:lnTo>
                  <a:lnTo>
                    <a:pt x="123" y="142"/>
                  </a:lnTo>
                  <a:lnTo>
                    <a:pt x="123" y="144"/>
                  </a:lnTo>
                  <a:lnTo>
                    <a:pt x="142" y="144"/>
                  </a:lnTo>
                  <a:lnTo>
                    <a:pt x="142" y="142"/>
                  </a:lnTo>
                  <a:lnTo>
                    <a:pt x="144" y="140"/>
                  </a:lnTo>
                  <a:lnTo>
                    <a:pt x="144" y="140"/>
                  </a:lnTo>
                  <a:lnTo>
                    <a:pt x="144" y="140"/>
                  </a:lnTo>
                  <a:lnTo>
                    <a:pt x="146" y="140"/>
                  </a:lnTo>
                  <a:lnTo>
                    <a:pt x="146" y="142"/>
                  </a:lnTo>
                  <a:lnTo>
                    <a:pt x="146" y="142"/>
                  </a:lnTo>
                  <a:lnTo>
                    <a:pt x="151" y="140"/>
                  </a:lnTo>
                  <a:lnTo>
                    <a:pt x="153" y="140"/>
                  </a:lnTo>
                  <a:lnTo>
                    <a:pt x="156" y="140"/>
                  </a:lnTo>
                  <a:lnTo>
                    <a:pt x="158" y="144"/>
                  </a:lnTo>
                  <a:lnTo>
                    <a:pt x="158" y="151"/>
                  </a:lnTo>
                  <a:lnTo>
                    <a:pt x="161" y="149"/>
                  </a:lnTo>
                  <a:lnTo>
                    <a:pt x="161" y="149"/>
                  </a:lnTo>
                  <a:lnTo>
                    <a:pt x="161" y="147"/>
                  </a:lnTo>
                  <a:lnTo>
                    <a:pt x="161" y="144"/>
                  </a:lnTo>
                  <a:lnTo>
                    <a:pt x="156" y="135"/>
                  </a:lnTo>
                  <a:lnTo>
                    <a:pt x="153" y="133"/>
                  </a:lnTo>
                  <a:lnTo>
                    <a:pt x="149" y="128"/>
                  </a:lnTo>
                  <a:lnTo>
                    <a:pt x="149" y="128"/>
                  </a:lnTo>
                  <a:lnTo>
                    <a:pt x="153" y="125"/>
                  </a:lnTo>
                  <a:lnTo>
                    <a:pt x="153" y="123"/>
                  </a:lnTo>
                  <a:lnTo>
                    <a:pt x="153" y="123"/>
                  </a:lnTo>
                  <a:lnTo>
                    <a:pt x="156" y="123"/>
                  </a:lnTo>
                  <a:lnTo>
                    <a:pt x="156" y="121"/>
                  </a:lnTo>
                  <a:lnTo>
                    <a:pt x="156" y="121"/>
                  </a:lnTo>
                  <a:lnTo>
                    <a:pt x="156" y="118"/>
                  </a:lnTo>
                  <a:lnTo>
                    <a:pt x="156" y="118"/>
                  </a:lnTo>
                  <a:lnTo>
                    <a:pt x="153" y="116"/>
                  </a:lnTo>
                  <a:lnTo>
                    <a:pt x="153" y="114"/>
                  </a:lnTo>
                  <a:lnTo>
                    <a:pt x="151" y="114"/>
                  </a:lnTo>
                  <a:lnTo>
                    <a:pt x="151" y="111"/>
                  </a:lnTo>
                  <a:lnTo>
                    <a:pt x="149" y="109"/>
                  </a:lnTo>
                  <a:lnTo>
                    <a:pt x="149" y="109"/>
                  </a:lnTo>
                  <a:lnTo>
                    <a:pt x="149" y="107"/>
                  </a:lnTo>
                  <a:lnTo>
                    <a:pt x="149" y="104"/>
                  </a:lnTo>
                  <a:lnTo>
                    <a:pt x="149" y="102"/>
                  </a:lnTo>
                  <a:lnTo>
                    <a:pt x="149" y="99"/>
                  </a:lnTo>
                  <a:lnTo>
                    <a:pt x="149" y="97"/>
                  </a:lnTo>
                  <a:lnTo>
                    <a:pt x="149" y="95"/>
                  </a:lnTo>
                  <a:lnTo>
                    <a:pt x="151" y="92"/>
                  </a:lnTo>
                  <a:lnTo>
                    <a:pt x="151" y="90"/>
                  </a:lnTo>
                  <a:lnTo>
                    <a:pt x="153" y="88"/>
                  </a:lnTo>
                  <a:lnTo>
                    <a:pt x="153" y="85"/>
                  </a:lnTo>
                  <a:lnTo>
                    <a:pt x="153" y="85"/>
                  </a:lnTo>
                  <a:lnTo>
                    <a:pt x="153" y="83"/>
                  </a:lnTo>
                  <a:lnTo>
                    <a:pt x="153" y="83"/>
                  </a:lnTo>
                  <a:lnTo>
                    <a:pt x="151" y="83"/>
                  </a:lnTo>
                  <a:lnTo>
                    <a:pt x="149" y="83"/>
                  </a:lnTo>
                  <a:lnTo>
                    <a:pt x="144" y="85"/>
                  </a:lnTo>
                  <a:lnTo>
                    <a:pt x="142" y="85"/>
                  </a:lnTo>
                  <a:lnTo>
                    <a:pt x="139" y="85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5" y="83"/>
                  </a:lnTo>
                  <a:lnTo>
                    <a:pt x="135" y="83"/>
                  </a:lnTo>
                  <a:lnTo>
                    <a:pt x="132" y="83"/>
                  </a:lnTo>
                  <a:lnTo>
                    <a:pt x="132" y="85"/>
                  </a:lnTo>
                  <a:lnTo>
                    <a:pt x="130" y="85"/>
                  </a:lnTo>
                  <a:lnTo>
                    <a:pt x="127" y="85"/>
                  </a:lnTo>
                  <a:lnTo>
                    <a:pt x="127" y="83"/>
                  </a:lnTo>
                  <a:lnTo>
                    <a:pt x="127" y="83"/>
                  </a:lnTo>
                  <a:lnTo>
                    <a:pt x="120" y="73"/>
                  </a:lnTo>
                  <a:lnTo>
                    <a:pt x="120" y="73"/>
                  </a:lnTo>
                  <a:lnTo>
                    <a:pt x="118" y="73"/>
                  </a:lnTo>
                  <a:lnTo>
                    <a:pt x="116" y="73"/>
                  </a:lnTo>
                  <a:lnTo>
                    <a:pt x="116" y="71"/>
                  </a:lnTo>
                  <a:lnTo>
                    <a:pt x="111" y="71"/>
                  </a:lnTo>
                  <a:lnTo>
                    <a:pt x="109" y="71"/>
                  </a:lnTo>
                  <a:lnTo>
                    <a:pt x="104" y="71"/>
                  </a:lnTo>
                  <a:lnTo>
                    <a:pt x="101" y="73"/>
                  </a:lnTo>
                  <a:lnTo>
                    <a:pt x="97" y="71"/>
                  </a:lnTo>
                  <a:lnTo>
                    <a:pt x="94" y="71"/>
                  </a:lnTo>
                  <a:lnTo>
                    <a:pt x="92" y="69"/>
                  </a:lnTo>
                  <a:lnTo>
                    <a:pt x="92" y="69"/>
                  </a:lnTo>
                  <a:lnTo>
                    <a:pt x="87" y="66"/>
                  </a:lnTo>
                  <a:lnTo>
                    <a:pt x="87" y="66"/>
                  </a:lnTo>
                  <a:lnTo>
                    <a:pt x="87" y="57"/>
                  </a:lnTo>
                  <a:lnTo>
                    <a:pt x="87" y="57"/>
                  </a:lnTo>
                  <a:lnTo>
                    <a:pt x="87" y="55"/>
                  </a:lnTo>
                  <a:lnTo>
                    <a:pt x="85" y="55"/>
                  </a:lnTo>
                  <a:lnTo>
                    <a:pt x="85" y="52"/>
                  </a:lnTo>
                  <a:lnTo>
                    <a:pt x="83" y="50"/>
                  </a:lnTo>
                  <a:lnTo>
                    <a:pt x="83" y="50"/>
                  </a:lnTo>
                  <a:lnTo>
                    <a:pt x="83" y="45"/>
                  </a:lnTo>
                  <a:lnTo>
                    <a:pt x="80" y="43"/>
                  </a:lnTo>
                  <a:lnTo>
                    <a:pt x="80" y="43"/>
                  </a:lnTo>
                  <a:lnTo>
                    <a:pt x="75" y="43"/>
                  </a:lnTo>
                  <a:lnTo>
                    <a:pt x="75" y="40"/>
                  </a:lnTo>
                  <a:lnTo>
                    <a:pt x="78" y="36"/>
                  </a:lnTo>
                  <a:lnTo>
                    <a:pt x="83" y="26"/>
                  </a:lnTo>
                  <a:lnTo>
                    <a:pt x="85" y="22"/>
                  </a:lnTo>
                  <a:lnTo>
                    <a:pt x="92" y="14"/>
                  </a:lnTo>
                  <a:lnTo>
                    <a:pt x="92" y="14"/>
                  </a:lnTo>
                  <a:lnTo>
                    <a:pt x="94" y="12"/>
                  </a:lnTo>
                  <a:lnTo>
                    <a:pt x="94" y="10"/>
                  </a:lnTo>
                  <a:lnTo>
                    <a:pt x="99" y="7"/>
                  </a:lnTo>
                  <a:lnTo>
                    <a:pt x="101" y="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4" name="Freeform 1256">
              <a:extLst>
                <a:ext uri="{FF2B5EF4-FFF2-40B4-BE49-F238E27FC236}">
                  <a16:creationId xmlns:a16="http://schemas.microsoft.com/office/drawing/2014/main" id="{38BC2A2E-4006-DA4B-AD76-016789A6C1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2408" y="4697556"/>
              <a:ext cx="364763" cy="489406"/>
            </a:xfrm>
            <a:custGeom>
              <a:avLst/>
              <a:gdLst/>
              <a:ahLst/>
              <a:cxnLst>
                <a:cxn ang="0">
                  <a:pos x="7" y="16"/>
                </a:cxn>
                <a:cxn ang="0">
                  <a:pos x="28" y="14"/>
                </a:cxn>
                <a:cxn ang="0">
                  <a:pos x="40" y="2"/>
                </a:cxn>
                <a:cxn ang="0">
                  <a:pos x="56" y="0"/>
                </a:cxn>
                <a:cxn ang="0">
                  <a:pos x="59" y="14"/>
                </a:cxn>
                <a:cxn ang="0">
                  <a:pos x="59" y="21"/>
                </a:cxn>
                <a:cxn ang="0">
                  <a:pos x="71" y="35"/>
                </a:cxn>
                <a:cxn ang="0">
                  <a:pos x="85" y="37"/>
                </a:cxn>
                <a:cxn ang="0">
                  <a:pos x="92" y="42"/>
                </a:cxn>
                <a:cxn ang="0">
                  <a:pos x="108" y="49"/>
                </a:cxn>
                <a:cxn ang="0">
                  <a:pos x="120" y="52"/>
                </a:cxn>
                <a:cxn ang="0">
                  <a:pos x="125" y="63"/>
                </a:cxn>
                <a:cxn ang="0">
                  <a:pos x="125" y="73"/>
                </a:cxn>
                <a:cxn ang="0">
                  <a:pos x="125" y="80"/>
                </a:cxn>
                <a:cxn ang="0">
                  <a:pos x="134" y="87"/>
                </a:cxn>
                <a:cxn ang="0">
                  <a:pos x="151" y="89"/>
                </a:cxn>
                <a:cxn ang="0">
                  <a:pos x="151" y="94"/>
                </a:cxn>
                <a:cxn ang="0">
                  <a:pos x="158" y="104"/>
                </a:cxn>
                <a:cxn ang="0">
                  <a:pos x="160" y="118"/>
                </a:cxn>
                <a:cxn ang="0">
                  <a:pos x="158" y="132"/>
                </a:cxn>
                <a:cxn ang="0">
                  <a:pos x="158" y="139"/>
                </a:cxn>
                <a:cxn ang="0">
                  <a:pos x="156" y="137"/>
                </a:cxn>
                <a:cxn ang="0">
                  <a:pos x="146" y="130"/>
                </a:cxn>
                <a:cxn ang="0">
                  <a:pos x="125" y="130"/>
                </a:cxn>
                <a:cxn ang="0">
                  <a:pos x="104" y="137"/>
                </a:cxn>
                <a:cxn ang="0">
                  <a:pos x="99" y="148"/>
                </a:cxn>
                <a:cxn ang="0">
                  <a:pos x="97" y="165"/>
                </a:cxn>
                <a:cxn ang="0">
                  <a:pos x="89" y="165"/>
                </a:cxn>
                <a:cxn ang="0">
                  <a:pos x="78" y="165"/>
                </a:cxn>
                <a:cxn ang="0">
                  <a:pos x="73" y="172"/>
                </a:cxn>
                <a:cxn ang="0">
                  <a:pos x="68" y="170"/>
                </a:cxn>
                <a:cxn ang="0">
                  <a:pos x="61" y="167"/>
                </a:cxn>
                <a:cxn ang="0">
                  <a:pos x="49" y="163"/>
                </a:cxn>
                <a:cxn ang="0">
                  <a:pos x="45" y="165"/>
                </a:cxn>
                <a:cxn ang="0">
                  <a:pos x="38" y="172"/>
                </a:cxn>
                <a:cxn ang="0">
                  <a:pos x="30" y="177"/>
                </a:cxn>
                <a:cxn ang="0">
                  <a:pos x="23" y="174"/>
                </a:cxn>
                <a:cxn ang="0">
                  <a:pos x="21" y="167"/>
                </a:cxn>
                <a:cxn ang="0">
                  <a:pos x="19" y="153"/>
                </a:cxn>
                <a:cxn ang="0">
                  <a:pos x="16" y="146"/>
                </a:cxn>
                <a:cxn ang="0">
                  <a:pos x="14" y="141"/>
                </a:cxn>
                <a:cxn ang="0">
                  <a:pos x="14" y="137"/>
                </a:cxn>
                <a:cxn ang="0">
                  <a:pos x="14" y="132"/>
                </a:cxn>
                <a:cxn ang="0">
                  <a:pos x="14" y="127"/>
                </a:cxn>
                <a:cxn ang="0">
                  <a:pos x="7" y="113"/>
                </a:cxn>
                <a:cxn ang="0">
                  <a:pos x="2" y="106"/>
                </a:cxn>
                <a:cxn ang="0">
                  <a:pos x="0" y="101"/>
                </a:cxn>
                <a:cxn ang="0">
                  <a:pos x="9" y="89"/>
                </a:cxn>
                <a:cxn ang="0">
                  <a:pos x="7" y="85"/>
                </a:cxn>
                <a:cxn ang="0">
                  <a:pos x="4" y="78"/>
                </a:cxn>
                <a:cxn ang="0">
                  <a:pos x="7" y="73"/>
                </a:cxn>
                <a:cxn ang="0">
                  <a:pos x="7" y="66"/>
                </a:cxn>
                <a:cxn ang="0">
                  <a:pos x="9" y="54"/>
                </a:cxn>
                <a:cxn ang="0">
                  <a:pos x="12" y="40"/>
                </a:cxn>
                <a:cxn ang="0">
                  <a:pos x="9" y="30"/>
                </a:cxn>
              </a:cxnLst>
              <a:rect l="0" t="0" r="r" b="b"/>
              <a:pathLst>
                <a:path w="160" h="177">
                  <a:moveTo>
                    <a:pt x="0" y="16"/>
                  </a:moveTo>
                  <a:lnTo>
                    <a:pt x="2" y="16"/>
                  </a:lnTo>
                  <a:lnTo>
                    <a:pt x="4" y="16"/>
                  </a:lnTo>
                  <a:lnTo>
                    <a:pt x="7" y="16"/>
                  </a:lnTo>
                  <a:lnTo>
                    <a:pt x="19" y="18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28" y="14"/>
                  </a:lnTo>
                  <a:lnTo>
                    <a:pt x="30" y="11"/>
                  </a:lnTo>
                  <a:lnTo>
                    <a:pt x="35" y="7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5" y="0"/>
                  </a:lnTo>
                  <a:lnTo>
                    <a:pt x="47" y="0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59" y="0"/>
                  </a:lnTo>
                  <a:lnTo>
                    <a:pt x="59" y="2"/>
                  </a:lnTo>
                  <a:lnTo>
                    <a:pt x="59" y="7"/>
                  </a:lnTo>
                  <a:lnTo>
                    <a:pt x="59" y="14"/>
                  </a:lnTo>
                  <a:lnTo>
                    <a:pt x="59" y="16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59" y="21"/>
                  </a:lnTo>
                  <a:lnTo>
                    <a:pt x="59" y="26"/>
                  </a:lnTo>
                  <a:lnTo>
                    <a:pt x="61" y="30"/>
                  </a:lnTo>
                  <a:lnTo>
                    <a:pt x="64" y="30"/>
                  </a:lnTo>
                  <a:lnTo>
                    <a:pt x="71" y="35"/>
                  </a:lnTo>
                  <a:lnTo>
                    <a:pt x="73" y="37"/>
                  </a:lnTo>
                  <a:lnTo>
                    <a:pt x="78" y="37"/>
                  </a:lnTo>
                  <a:lnTo>
                    <a:pt x="82" y="37"/>
                  </a:lnTo>
                  <a:lnTo>
                    <a:pt x="85" y="37"/>
                  </a:lnTo>
                  <a:lnTo>
                    <a:pt x="87" y="40"/>
                  </a:lnTo>
                  <a:lnTo>
                    <a:pt x="87" y="40"/>
                  </a:lnTo>
                  <a:lnTo>
                    <a:pt x="89" y="42"/>
                  </a:lnTo>
                  <a:lnTo>
                    <a:pt x="92" y="42"/>
                  </a:lnTo>
                  <a:lnTo>
                    <a:pt x="101" y="44"/>
                  </a:lnTo>
                  <a:lnTo>
                    <a:pt x="104" y="49"/>
                  </a:lnTo>
                  <a:lnTo>
                    <a:pt x="106" y="49"/>
                  </a:lnTo>
                  <a:lnTo>
                    <a:pt x="108" y="49"/>
                  </a:lnTo>
                  <a:lnTo>
                    <a:pt x="111" y="49"/>
                  </a:lnTo>
                  <a:lnTo>
                    <a:pt x="111" y="49"/>
                  </a:lnTo>
                  <a:lnTo>
                    <a:pt x="115" y="49"/>
                  </a:lnTo>
                  <a:lnTo>
                    <a:pt x="120" y="52"/>
                  </a:lnTo>
                  <a:lnTo>
                    <a:pt x="120" y="54"/>
                  </a:lnTo>
                  <a:lnTo>
                    <a:pt x="123" y="56"/>
                  </a:lnTo>
                  <a:lnTo>
                    <a:pt x="125" y="59"/>
                  </a:lnTo>
                  <a:lnTo>
                    <a:pt x="125" y="63"/>
                  </a:lnTo>
                  <a:lnTo>
                    <a:pt x="125" y="66"/>
                  </a:lnTo>
                  <a:lnTo>
                    <a:pt x="127" y="66"/>
                  </a:lnTo>
                  <a:lnTo>
                    <a:pt x="127" y="68"/>
                  </a:lnTo>
                  <a:lnTo>
                    <a:pt x="125" y="73"/>
                  </a:lnTo>
                  <a:lnTo>
                    <a:pt x="123" y="73"/>
                  </a:lnTo>
                  <a:lnTo>
                    <a:pt x="123" y="73"/>
                  </a:lnTo>
                  <a:lnTo>
                    <a:pt x="125" y="75"/>
                  </a:lnTo>
                  <a:lnTo>
                    <a:pt x="125" y="80"/>
                  </a:lnTo>
                  <a:lnTo>
                    <a:pt x="127" y="85"/>
                  </a:lnTo>
                  <a:lnTo>
                    <a:pt x="130" y="87"/>
                  </a:lnTo>
                  <a:lnTo>
                    <a:pt x="132" y="87"/>
                  </a:lnTo>
                  <a:lnTo>
                    <a:pt x="134" y="87"/>
                  </a:lnTo>
                  <a:lnTo>
                    <a:pt x="139" y="87"/>
                  </a:lnTo>
                  <a:lnTo>
                    <a:pt x="139" y="87"/>
                  </a:lnTo>
                  <a:lnTo>
                    <a:pt x="151" y="87"/>
                  </a:lnTo>
                  <a:lnTo>
                    <a:pt x="151" y="89"/>
                  </a:lnTo>
                  <a:lnTo>
                    <a:pt x="151" y="89"/>
                  </a:lnTo>
                  <a:lnTo>
                    <a:pt x="153" y="89"/>
                  </a:lnTo>
                  <a:lnTo>
                    <a:pt x="151" y="92"/>
                  </a:lnTo>
                  <a:lnTo>
                    <a:pt x="151" y="94"/>
                  </a:lnTo>
                  <a:lnTo>
                    <a:pt x="151" y="96"/>
                  </a:lnTo>
                  <a:lnTo>
                    <a:pt x="153" y="101"/>
                  </a:lnTo>
                  <a:lnTo>
                    <a:pt x="156" y="101"/>
                  </a:lnTo>
                  <a:lnTo>
                    <a:pt x="158" y="104"/>
                  </a:lnTo>
                  <a:lnTo>
                    <a:pt x="158" y="106"/>
                  </a:lnTo>
                  <a:lnTo>
                    <a:pt x="160" y="111"/>
                  </a:lnTo>
                  <a:lnTo>
                    <a:pt x="160" y="113"/>
                  </a:lnTo>
                  <a:lnTo>
                    <a:pt x="160" y="118"/>
                  </a:lnTo>
                  <a:lnTo>
                    <a:pt x="160" y="125"/>
                  </a:lnTo>
                  <a:lnTo>
                    <a:pt x="160" y="125"/>
                  </a:lnTo>
                  <a:lnTo>
                    <a:pt x="160" y="127"/>
                  </a:lnTo>
                  <a:lnTo>
                    <a:pt x="158" y="132"/>
                  </a:lnTo>
                  <a:lnTo>
                    <a:pt x="158" y="132"/>
                  </a:lnTo>
                  <a:lnTo>
                    <a:pt x="158" y="134"/>
                  </a:lnTo>
                  <a:lnTo>
                    <a:pt x="158" y="134"/>
                  </a:lnTo>
                  <a:lnTo>
                    <a:pt x="158" y="139"/>
                  </a:lnTo>
                  <a:lnTo>
                    <a:pt x="158" y="139"/>
                  </a:lnTo>
                  <a:lnTo>
                    <a:pt x="156" y="139"/>
                  </a:lnTo>
                  <a:lnTo>
                    <a:pt x="156" y="139"/>
                  </a:lnTo>
                  <a:lnTo>
                    <a:pt x="156" y="137"/>
                  </a:lnTo>
                  <a:lnTo>
                    <a:pt x="153" y="137"/>
                  </a:lnTo>
                  <a:lnTo>
                    <a:pt x="151" y="132"/>
                  </a:lnTo>
                  <a:lnTo>
                    <a:pt x="149" y="130"/>
                  </a:lnTo>
                  <a:lnTo>
                    <a:pt x="146" y="130"/>
                  </a:lnTo>
                  <a:lnTo>
                    <a:pt x="141" y="127"/>
                  </a:lnTo>
                  <a:lnTo>
                    <a:pt x="132" y="127"/>
                  </a:lnTo>
                  <a:lnTo>
                    <a:pt x="132" y="127"/>
                  </a:lnTo>
                  <a:lnTo>
                    <a:pt x="125" y="130"/>
                  </a:lnTo>
                  <a:lnTo>
                    <a:pt x="123" y="130"/>
                  </a:lnTo>
                  <a:lnTo>
                    <a:pt x="111" y="134"/>
                  </a:lnTo>
                  <a:lnTo>
                    <a:pt x="106" y="134"/>
                  </a:lnTo>
                  <a:lnTo>
                    <a:pt x="104" y="137"/>
                  </a:lnTo>
                  <a:lnTo>
                    <a:pt x="104" y="139"/>
                  </a:lnTo>
                  <a:lnTo>
                    <a:pt x="101" y="144"/>
                  </a:lnTo>
                  <a:lnTo>
                    <a:pt x="99" y="146"/>
                  </a:lnTo>
                  <a:lnTo>
                    <a:pt x="99" y="148"/>
                  </a:lnTo>
                  <a:lnTo>
                    <a:pt x="99" y="153"/>
                  </a:lnTo>
                  <a:lnTo>
                    <a:pt x="99" y="156"/>
                  </a:lnTo>
                  <a:lnTo>
                    <a:pt x="99" y="156"/>
                  </a:lnTo>
                  <a:lnTo>
                    <a:pt x="97" y="165"/>
                  </a:lnTo>
                  <a:lnTo>
                    <a:pt x="94" y="170"/>
                  </a:lnTo>
                  <a:lnTo>
                    <a:pt x="92" y="167"/>
                  </a:lnTo>
                  <a:lnTo>
                    <a:pt x="92" y="167"/>
                  </a:lnTo>
                  <a:lnTo>
                    <a:pt x="89" y="165"/>
                  </a:lnTo>
                  <a:lnTo>
                    <a:pt x="89" y="165"/>
                  </a:lnTo>
                  <a:lnTo>
                    <a:pt x="87" y="165"/>
                  </a:lnTo>
                  <a:lnTo>
                    <a:pt x="82" y="165"/>
                  </a:lnTo>
                  <a:lnTo>
                    <a:pt x="78" y="165"/>
                  </a:lnTo>
                  <a:lnTo>
                    <a:pt x="75" y="165"/>
                  </a:lnTo>
                  <a:lnTo>
                    <a:pt x="75" y="165"/>
                  </a:lnTo>
                  <a:lnTo>
                    <a:pt x="75" y="170"/>
                  </a:lnTo>
                  <a:lnTo>
                    <a:pt x="73" y="172"/>
                  </a:lnTo>
                  <a:lnTo>
                    <a:pt x="73" y="174"/>
                  </a:lnTo>
                  <a:lnTo>
                    <a:pt x="73" y="174"/>
                  </a:lnTo>
                  <a:lnTo>
                    <a:pt x="71" y="170"/>
                  </a:lnTo>
                  <a:lnTo>
                    <a:pt x="68" y="170"/>
                  </a:lnTo>
                  <a:lnTo>
                    <a:pt x="68" y="170"/>
                  </a:lnTo>
                  <a:lnTo>
                    <a:pt x="68" y="167"/>
                  </a:lnTo>
                  <a:lnTo>
                    <a:pt x="66" y="167"/>
                  </a:lnTo>
                  <a:lnTo>
                    <a:pt x="61" y="167"/>
                  </a:lnTo>
                  <a:lnTo>
                    <a:pt x="61" y="167"/>
                  </a:lnTo>
                  <a:lnTo>
                    <a:pt x="59" y="165"/>
                  </a:lnTo>
                  <a:lnTo>
                    <a:pt x="52" y="165"/>
                  </a:lnTo>
                  <a:lnTo>
                    <a:pt x="49" y="163"/>
                  </a:lnTo>
                  <a:lnTo>
                    <a:pt x="49" y="163"/>
                  </a:lnTo>
                  <a:lnTo>
                    <a:pt x="47" y="163"/>
                  </a:lnTo>
                  <a:lnTo>
                    <a:pt x="47" y="163"/>
                  </a:lnTo>
                  <a:lnTo>
                    <a:pt x="45" y="165"/>
                  </a:lnTo>
                  <a:lnTo>
                    <a:pt x="40" y="167"/>
                  </a:lnTo>
                  <a:lnTo>
                    <a:pt x="40" y="170"/>
                  </a:lnTo>
                  <a:lnTo>
                    <a:pt x="38" y="172"/>
                  </a:lnTo>
                  <a:lnTo>
                    <a:pt x="38" y="172"/>
                  </a:lnTo>
                  <a:lnTo>
                    <a:pt x="35" y="174"/>
                  </a:lnTo>
                  <a:lnTo>
                    <a:pt x="35" y="177"/>
                  </a:lnTo>
                  <a:lnTo>
                    <a:pt x="33" y="177"/>
                  </a:lnTo>
                  <a:lnTo>
                    <a:pt x="30" y="177"/>
                  </a:lnTo>
                  <a:lnTo>
                    <a:pt x="30" y="177"/>
                  </a:lnTo>
                  <a:lnTo>
                    <a:pt x="28" y="177"/>
                  </a:lnTo>
                  <a:lnTo>
                    <a:pt x="26" y="177"/>
                  </a:lnTo>
                  <a:lnTo>
                    <a:pt x="23" y="174"/>
                  </a:lnTo>
                  <a:lnTo>
                    <a:pt x="23" y="174"/>
                  </a:lnTo>
                  <a:lnTo>
                    <a:pt x="23" y="172"/>
                  </a:lnTo>
                  <a:lnTo>
                    <a:pt x="23" y="172"/>
                  </a:lnTo>
                  <a:lnTo>
                    <a:pt x="21" y="167"/>
                  </a:lnTo>
                  <a:lnTo>
                    <a:pt x="21" y="163"/>
                  </a:lnTo>
                  <a:lnTo>
                    <a:pt x="21" y="158"/>
                  </a:lnTo>
                  <a:lnTo>
                    <a:pt x="19" y="156"/>
                  </a:lnTo>
                  <a:lnTo>
                    <a:pt x="19" y="153"/>
                  </a:lnTo>
                  <a:lnTo>
                    <a:pt x="19" y="151"/>
                  </a:lnTo>
                  <a:lnTo>
                    <a:pt x="19" y="148"/>
                  </a:lnTo>
                  <a:lnTo>
                    <a:pt x="16" y="148"/>
                  </a:lnTo>
                  <a:lnTo>
                    <a:pt x="16" y="146"/>
                  </a:lnTo>
                  <a:lnTo>
                    <a:pt x="14" y="146"/>
                  </a:lnTo>
                  <a:lnTo>
                    <a:pt x="16" y="144"/>
                  </a:lnTo>
                  <a:lnTo>
                    <a:pt x="14" y="144"/>
                  </a:lnTo>
                  <a:lnTo>
                    <a:pt x="14" y="141"/>
                  </a:lnTo>
                  <a:lnTo>
                    <a:pt x="12" y="141"/>
                  </a:lnTo>
                  <a:lnTo>
                    <a:pt x="12" y="139"/>
                  </a:lnTo>
                  <a:lnTo>
                    <a:pt x="14" y="137"/>
                  </a:lnTo>
                  <a:lnTo>
                    <a:pt x="14" y="137"/>
                  </a:lnTo>
                  <a:lnTo>
                    <a:pt x="16" y="137"/>
                  </a:lnTo>
                  <a:lnTo>
                    <a:pt x="16" y="134"/>
                  </a:lnTo>
                  <a:lnTo>
                    <a:pt x="16" y="134"/>
                  </a:lnTo>
                  <a:lnTo>
                    <a:pt x="14" y="132"/>
                  </a:lnTo>
                  <a:lnTo>
                    <a:pt x="16" y="132"/>
                  </a:lnTo>
                  <a:lnTo>
                    <a:pt x="16" y="130"/>
                  </a:lnTo>
                  <a:lnTo>
                    <a:pt x="16" y="127"/>
                  </a:lnTo>
                  <a:lnTo>
                    <a:pt x="14" y="127"/>
                  </a:lnTo>
                  <a:lnTo>
                    <a:pt x="12" y="125"/>
                  </a:lnTo>
                  <a:lnTo>
                    <a:pt x="9" y="122"/>
                  </a:lnTo>
                  <a:lnTo>
                    <a:pt x="9" y="120"/>
                  </a:lnTo>
                  <a:lnTo>
                    <a:pt x="7" y="113"/>
                  </a:lnTo>
                  <a:lnTo>
                    <a:pt x="7" y="111"/>
                  </a:lnTo>
                  <a:lnTo>
                    <a:pt x="7" y="108"/>
                  </a:lnTo>
                  <a:lnTo>
                    <a:pt x="4" y="108"/>
                  </a:lnTo>
                  <a:lnTo>
                    <a:pt x="2" y="106"/>
                  </a:lnTo>
                  <a:lnTo>
                    <a:pt x="2" y="106"/>
                  </a:lnTo>
                  <a:lnTo>
                    <a:pt x="2" y="104"/>
                  </a:lnTo>
                  <a:lnTo>
                    <a:pt x="0" y="104"/>
                  </a:lnTo>
                  <a:lnTo>
                    <a:pt x="0" y="101"/>
                  </a:lnTo>
                  <a:lnTo>
                    <a:pt x="4" y="96"/>
                  </a:lnTo>
                  <a:lnTo>
                    <a:pt x="7" y="94"/>
                  </a:lnTo>
                  <a:lnTo>
                    <a:pt x="9" y="92"/>
                  </a:lnTo>
                  <a:lnTo>
                    <a:pt x="9" y="89"/>
                  </a:lnTo>
                  <a:lnTo>
                    <a:pt x="9" y="87"/>
                  </a:lnTo>
                  <a:lnTo>
                    <a:pt x="7" y="87"/>
                  </a:lnTo>
                  <a:lnTo>
                    <a:pt x="7" y="87"/>
                  </a:lnTo>
                  <a:lnTo>
                    <a:pt x="7" y="85"/>
                  </a:lnTo>
                  <a:lnTo>
                    <a:pt x="4" y="85"/>
                  </a:lnTo>
                  <a:lnTo>
                    <a:pt x="4" y="82"/>
                  </a:lnTo>
                  <a:lnTo>
                    <a:pt x="4" y="80"/>
                  </a:lnTo>
                  <a:lnTo>
                    <a:pt x="4" y="78"/>
                  </a:lnTo>
                  <a:lnTo>
                    <a:pt x="7" y="75"/>
                  </a:lnTo>
                  <a:lnTo>
                    <a:pt x="7" y="75"/>
                  </a:lnTo>
                  <a:lnTo>
                    <a:pt x="7" y="73"/>
                  </a:lnTo>
                  <a:lnTo>
                    <a:pt x="7" y="73"/>
                  </a:lnTo>
                  <a:lnTo>
                    <a:pt x="7" y="70"/>
                  </a:lnTo>
                  <a:lnTo>
                    <a:pt x="4" y="68"/>
                  </a:lnTo>
                  <a:lnTo>
                    <a:pt x="4" y="66"/>
                  </a:lnTo>
                  <a:lnTo>
                    <a:pt x="7" y="66"/>
                  </a:lnTo>
                  <a:lnTo>
                    <a:pt x="9" y="63"/>
                  </a:lnTo>
                  <a:lnTo>
                    <a:pt x="9" y="63"/>
                  </a:lnTo>
                  <a:lnTo>
                    <a:pt x="9" y="59"/>
                  </a:lnTo>
                  <a:lnTo>
                    <a:pt x="9" y="54"/>
                  </a:lnTo>
                  <a:lnTo>
                    <a:pt x="9" y="52"/>
                  </a:lnTo>
                  <a:lnTo>
                    <a:pt x="9" y="47"/>
                  </a:lnTo>
                  <a:lnTo>
                    <a:pt x="9" y="42"/>
                  </a:lnTo>
                  <a:lnTo>
                    <a:pt x="12" y="40"/>
                  </a:lnTo>
                  <a:lnTo>
                    <a:pt x="12" y="37"/>
                  </a:lnTo>
                  <a:lnTo>
                    <a:pt x="14" y="37"/>
                  </a:lnTo>
                  <a:lnTo>
                    <a:pt x="14" y="35"/>
                  </a:lnTo>
                  <a:lnTo>
                    <a:pt x="9" y="30"/>
                  </a:lnTo>
                  <a:lnTo>
                    <a:pt x="0" y="1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5" name="Freeform 1258">
              <a:extLst>
                <a:ext uri="{FF2B5EF4-FFF2-40B4-BE49-F238E27FC236}">
                  <a16:creationId xmlns:a16="http://schemas.microsoft.com/office/drawing/2014/main" id="{DC721DE4-E84D-F248-93F0-E1BDEA51C1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6654" y="5455169"/>
              <a:ext cx="161863" cy="174195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7" y="54"/>
                </a:cxn>
                <a:cxn ang="0">
                  <a:pos x="14" y="56"/>
                </a:cxn>
                <a:cxn ang="0">
                  <a:pos x="21" y="61"/>
                </a:cxn>
                <a:cxn ang="0">
                  <a:pos x="28" y="61"/>
                </a:cxn>
                <a:cxn ang="0">
                  <a:pos x="31" y="63"/>
                </a:cxn>
                <a:cxn ang="0">
                  <a:pos x="40" y="61"/>
                </a:cxn>
                <a:cxn ang="0">
                  <a:pos x="47" y="63"/>
                </a:cxn>
                <a:cxn ang="0">
                  <a:pos x="54" y="61"/>
                </a:cxn>
                <a:cxn ang="0">
                  <a:pos x="59" y="56"/>
                </a:cxn>
                <a:cxn ang="0">
                  <a:pos x="61" y="54"/>
                </a:cxn>
                <a:cxn ang="0">
                  <a:pos x="66" y="52"/>
                </a:cxn>
                <a:cxn ang="0">
                  <a:pos x="68" y="47"/>
                </a:cxn>
                <a:cxn ang="0">
                  <a:pos x="66" y="47"/>
                </a:cxn>
                <a:cxn ang="0">
                  <a:pos x="66" y="40"/>
                </a:cxn>
                <a:cxn ang="0">
                  <a:pos x="68" y="37"/>
                </a:cxn>
                <a:cxn ang="0">
                  <a:pos x="71" y="35"/>
                </a:cxn>
                <a:cxn ang="0">
                  <a:pos x="71" y="35"/>
                </a:cxn>
                <a:cxn ang="0">
                  <a:pos x="64" y="30"/>
                </a:cxn>
                <a:cxn ang="0">
                  <a:pos x="64" y="26"/>
                </a:cxn>
                <a:cxn ang="0">
                  <a:pos x="59" y="23"/>
                </a:cxn>
                <a:cxn ang="0">
                  <a:pos x="54" y="21"/>
                </a:cxn>
                <a:cxn ang="0">
                  <a:pos x="52" y="19"/>
                </a:cxn>
                <a:cxn ang="0">
                  <a:pos x="50" y="16"/>
                </a:cxn>
                <a:cxn ang="0">
                  <a:pos x="45" y="14"/>
                </a:cxn>
                <a:cxn ang="0">
                  <a:pos x="42" y="14"/>
                </a:cxn>
                <a:cxn ang="0">
                  <a:pos x="40" y="9"/>
                </a:cxn>
                <a:cxn ang="0">
                  <a:pos x="38" y="9"/>
                </a:cxn>
                <a:cxn ang="0">
                  <a:pos x="35" y="11"/>
                </a:cxn>
                <a:cxn ang="0">
                  <a:pos x="33" y="9"/>
                </a:cxn>
                <a:cxn ang="0">
                  <a:pos x="28" y="4"/>
                </a:cxn>
                <a:cxn ang="0">
                  <a:pos x="26" y="2"/>
                </a:cxn>
                <a:cxn ang="0">
                  <a:pos x="21" y="0"/>
                </a:cxn>
                <a:cxn ang="0">
                  <a:pos x="19" y="0"/>
                </a:cxn>
                <a:cxn ang="0">
                  <a:pos x="16" y="2"/>
                </a:cxn>
                <a:cxn ang="0">
                  <a:pos x="9" y="2"/>
                </a:cxn>
                <a:cxn ang="0">
                  <a:pos x="7" y="4"/>
                </a:cxn>
                <a:cxn ang="0">
                  <a:pos x="7" y="14"/>
                </a:cxn>
                <a:cxn ang="0">
                  <a:pos x="7" y="19"/>
                </a:cxn>
                <a:cxn ang="0">
                  <a:pos x="5" y="35"/>
                </a:cxn>
                <a:cxn ang="0">
                  <a:pos x="5" y="37"/>
                </a:cxn>
                <a:cxn ang="0">
                  <a:pos x="2" y="42"/>
                </a:cxn>
                <a:cxn ang="0">
                  <a:pos x="0" y="52"/>
                </a:cxn>
              </a:cxnLst>
              <a:rect l="0" t="0" r="r" b="b"/>
              <a:pathLst>
                <a:path w="71" h="63">
                  <a:moveTo>
                    <a:pt x="0" y="52"/>
                  </a:moveTo>
                  <a:lnTo>
                    <a:pt x="0" y="52"/>
                  </a:lnTo>
                  <a:lnTo>
                    <a:pt x="2" y="52"/>
                  </a:lnTo>
                  <a:lnTo>
                    <a:pt x="7" y="54"/>
                  </a:lnTo>
                  <a:lnTo>
                    <a:pt x="7" y="56"/>
                  </a:lnTo>
                  <a:lnTo>
                    <a:pt x="14" y="56"/>
                  </a:lnTo>
                  <a:lnTo>
                    <a:pt x="16" y="56"/>
                  </a:lnTo>
                  <a:lnTo>
                    <a:pt x="21" y="61"/>
                  </a:lnTo>
                  <a:lnTo>
                    <a:pt x="26" y="61"/>
                  </a:lnTo>
                  <a:lnTo>
                    <a:pt x="28" y="61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35" y="61"/>
                  </a:lnTo>
                  <a:lnTo>
                    <a:pt x="40" y="61"/>
                  </a:lnTo>
                  <a:lnTo>
                    <a:pt x="45" y="63"/>
                  </a:lnTo>
                  <a:lnTo>
                    <a:pt x="47" y="63"/>
                  </a:lnTo>
                  <a:lnTo>
                    <a:pt x="52" y="63"/>
                  </a:lnTo>
                  <a:lnTo>
                    <a:pt x="54" y="61"/>
                  </a:lnTo>
                  <a:lnTo>
                    <a:pt x="57" y="59"/>
                  </a:lnTo>
                  <a:lnTo>
                    <a:pt x="59" y="56"/>
                  </a:lnTo>
                  <a:lnTo>
                    <a:pt x="61" y="56"/>
                  </a:lnTo>
                  <a:lnTo>
                    <a:pt x="61" y="54"/>
                  </a:lnTo>
                  <a:lnTo>
                    <a:pt x="64" y="54"/>
                  </a:lnTo>
                  <a:lnTo>
                    <a:pt x="66" y="52"/>
                  </a:lnTo>
                  <a:lnTo>
                    <a:pt x="66" y="49"/>
                  </a:lnTo>
                  <a:lnTo>
                    <a:pt x="68" y="47"/>
                  </a:lnTo>
                  <a:lnTo>
                    <a:pt x="66" y="47"/>
                  </a:lnTo>
                  <a:lnTo>
                    <a:pt x="66" y="47"/>
                  </a:lnTo>
                  <a:lnTo>
                    <a:pt x="66" y="42"/>
                  </a:lnTo>
                  <a:lnTo>
                    <a:pt x="66" y="40"/>
                  </a:lnTo>
                  <a:lnTo>
                    <a:pt x="68" y="37"/>
                  </a:lnTo>
                  <a:lnTo>
                    <a:pt x="68" y="37"/>
                  </a:lnTo>
                  <a:lnTo>
                    <a:pt x="68" y="37"/>
                  </a:lnTo>
                  <a:lnTo>
                    <a:pt x="71" y="35"/>
                  </a:lnTo>
                  <a:lnTo>
                    <a:pt x="71" y="35"/>
                  </a:lnTo>
                  <a:lnTo>
                    <a:pt x="71" y="35"/>
                  </a:lnTo>
                  <a:lnTo>
                    <a:pt x="71" y="33"/>
                  </a:lnTo>
                  <a:lnTo>
                    <a:pt x="64" y="30"/>
                  </a:lnTo>
                  <a:lnTo>
                    <a:pt x="64" y="28"/>
                  </a:lnTo>
                  <a:lnTo>
                    <a:pt x="64" y="26"/>
                  </a:lnTo>
                  <a:lnTo>
                    <a:pt x="61" y="23"/>
                  </a:lnTo>
                  <a:lnTo>
                    <a:pt x="59" y="23"/>
                  </a:lnTo>
                  <a:lnTo>
                    <a:pt x="57" y="21"/>
                  </a:lnTo>
                  <a:lnTo>
                    <a:pt x="54" y="21"/>
                  </a:lnTo>
                  <a:lnTo>
                    <a:pt x="54" y="21"/>
                  </a:lnTo>
                  <a:lnTo>
                    <a:pt x="52" y="19"/>
                  </a:lnTo>
                  <a:lnTo>
                    <a:pt x="52" y="16"/>
                  </a:lnTo>
                  <a:lnTo>
                    <a:pt x="50" y="16"/>
                  </a:lnTo>
                  <a:lnTo>
                    <a:pt x="47" y="14"/>
                  </a:lnTo>
                  <a:lnTo>
                    <a:pt x="45" y="14"/>
                  </a:lnTo>
                  <a:lnTo>
                    <a:pt x="45" y="14"/>
                  </a:lnTo>
                  <a:lnTo>
                    <a:pt x="42" y="14"/>
                  </a:lnTo>
                  <a:lnTo>
                    <a:pt x="42" y="11"/>
                  </a:lnTo>
                  <a:lnTo>
                    <a:pt x="40" y="9"/>
                  </a:lnTo>
                  <a:lnTo>
                    <a:pt x="40" y="9"/>
                  </a:lnTo>
                  <a:lnTo>
                    <a:pt x="38" y="9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33" y="11"/>
                  </a:lnTo>
                  <a:lnTo>
                    <a:pt x="33" y="9"/>
                  </a:lnTo>
                  <a:lnTo>
                    <a:pt x="31" y="7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6" y="2"/>
                  </a:lnTo>
                  <a:lnTo>
                    <a:pt x="12" y="0"/>
                  </a:lnTo>
                  <a:lnTo>
                    <a:pt x="9" y="2"/>
                  </a:lnTo>
                  <a:lnTo>
                    <a:pt x="7" y="4"/>
                  </a:lnTo>
                  <a:lnTo>
                    <a:pt x="7" y="4"/>
                  </a:lnTo>
                  <a:lnTo>
                    <a:pt x="9" y="9"/>
                  </a:lnTo>
                  <a:lnTo>
                    <a:pt x="7" y="14"/>
                  </a:lnTo>
                  <a:lnTo>
                    <a:pt x="7" y="16"/>
                  </a:lnTo>
                  <a:lnTo>
                    <a:pt x="7" y="19"/>
                  </a:lnTo>
                  <a:lnTo>
                    <a:pt x="5" y="23"/>
                  </a:lnTo>
                  <a:lnTo>
                    <a:pt x="5" y="35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0" y="47"/>
                  </a:lnTo>
                  <a:lnTo>
                    <a:pt x="0" y="5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6" name="Freeform 1260">
              <a:extLst>
                <a:ext uri="{FF2B5EF4-FFF2-40B4-BE49-F238E27FC236}">
                  <a16:creationId xmlns:a16="http://schemas.microsoft.com/office/drawing/2014/main" id="{63B02264-F670-9A4F-981E-5D153704FD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0022" y="4031189"/>
              <a:ext cx="150464" cy="259911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36" y="9"/>
                </a:cxn>
                <a:cxn ang="0">
                  <a:pos x="38" y="21"/>
                </a:cxn>
                <a:cxn ang="0">
                  <a:pos x="43" y="21"/>
                </a:cxn>
                <a:cxn ang="0">
                  <a:pos x="47" y="23"/>
                </a:cxn>
                <a:cxn ang="0">
                  <a:pos x="52" y="28"/>
                </a:cxn>
                <a:cxn ang="0">
                  <a:pos x="57" y="33"/>
                </a:cxn>
                <a:cxn ang="0">
                  <a:pos x="54" y="37"/>
                </a:cxn>
                <a:cxn ang="0">
                  <a:pos x="54" y="40"/>
                </a:cxn>
                <a:cxn ang="0">
                  <a:pos x="52" y="44"/>
                </a:cxn>
                <a:cxn ang="0">
                  <a:pos x="47" y="44"/>
                </a:cxn>
                <a:cxn ang="0">
                  <a:pos x="45" y="47"/>
                </a:cxn>
                <a:cxn ang="0">
                  <a:pos x="43" y="56"/>
                </a:cxn>
                <a:cxn ang="0">
                  <a:pos x="47" y="61"/>
                </a:cxn>
                <a:cxn ang="0">
                  <a:pos x="50" y="66"/>
                </a:cxn>
                <a:cxn ang="0">
                  <a:pos x="54" y="66"/>
                </a:cxn>
                <a:cxn ang="0">
                  <a:pos x="57" y="70"/>
                </a:cxn>
                <a:cxn ang="0">
                  <a:pos x="57" y="75"/>
                </a:cxn>
                <a:cxn ang="0">
                  <a:pos x="64" y="85"/>
                </a:cxn>
                <a:cxn ang="0">
                  <a:pos x="62" y="85"/>
                </a:cxn>
                <a:cxn ang="0">
                  <a:pos x="57" y="85"/>
                </a:cxn>
                <a:cxn ang="0">
                  <a:pos x="52" y="85"/>
                </a:cxn>
                <a:cxn ang="0">
                  <a:pos x="45" y="89"/>
                </a:cxn>
                <a:cxn ang="0">
                  <a:pos x="40" y="92"/>
                </a:cxn>
                <a:cxn ang="0">
                  <a:pos x="33" y="94"/>
                </a:cxn>
                <a:cxn ang="0">
                  <a:pos x="26" y="89"/>
                </a:cxn>
                <a:cxn ang="0">
                  <a:pos x="24" y="87"/>
                </a:cxn>
                <a:cxn ang="0">
                  <a:pos x="21" y="80"/>
                </a:cxn>
                <a:cxn ang="0">
                  <a:pos x="19" y="70"/>
                </a:cxn>
                <a:cxn ang="0">
                  <a:pos x="21" y="63"/>
                </a:cxn>
                <a:cxn ang="0">
                  <a:pos x="24" y="56"/>
                </a:cxn>
                <a:cxn ang="0">
                  <a:pos x="19" y="52"/>
                </a:cxn>
                <a:cxn ang="0">
                  <a:pos x="19" y="47"/>
                </a:cxn>
                <a:cxn ang="0">
                  <a:pos x="17" y="42"/>
                </a:cxn>
                <a:cxn ang="0">
                  <a:pos x="10" y="42"/>
                </a:cxn>
                <a:cxn ang="0">
                  <a:pos x="7" y="40"/>
                </a:cxn>
                <a:cxn ang="0">
                  <a:pos x="0" y="30"/>
                </a:cxn>
                <a:cxn ang="0">
                  <a:pos x="0" y="28"/>
                </a:cxn>
                <a:cxn ang="0">
                  <a:pos x="2" y="21"/>
                </a:cxn>
                <a:cxn ang="0">
                  <a:pos x="10" y="18"/>
                </a:cxn>
                <a:cxn ang="0">
                  <a:pos x="10" y="16"/>
                </a:cxn>
                <a:cxn ang="0">
                  <a:pos x="7" y="11"/>
                </a:cxn>
                <a:cxn ang="0">
                  <a:pos x="7" y="9"/>
                </a:cxn>
                <a:cxn ang="0">
                  <a:pos x="12" y="7"/>
                </a:cxn>
                <a:cxn ang="0">
                  <a:pos x="19" y="2"/>
                </a:cxn>
                <a:cxn ang="0">
                  <a:pos x="21" y="0"/>
                </a:cxn>
              </a:cxnLst>
              <a:rect l="0" t="0" r="r" b="b"/>
              <a:pathLst>
                <a:path w="66" h="94">
                  <a:moveTo>
                    <a:pt x="21" y="0"/>
                  </a:moveTo>
                  <a:lnTo>
                    <a:pt x="21" y="0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26" y="2"/>
                  </a:lnTo>
                  <a:lnTo>
                    <a:pt x="36" y="9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38" y="21"/>
                  </a:lnTo>
                  <a:lnTo>
                    <a:pt x="38" y="21"/>
                  </a:lnTo>
                  <a:lnTo>
                    <a:pt x="40" y="21"/>
                  </a:lnTo>
                  <a:lnTo>
                    <a:pt x="43" y="21"/>
                  </a:lnTo>
                  <a:lnTo>
                    <a:pt x="45" y="21"/>
                  </a:lnTo>
                  <a:lnTo>
                    <a:pt x="45" y="21"/>
                  </a:lnTo>
                  <a:lnTo>
                    <a:pt x="47" y="23"/>
                  </a:lnTo>
                  <a:lnTo>
                    <a:pt x="50" y="23"/>
                  </a:lnTo>
                  <a:lnTo>
                    <a:pt x="50" y="26"/>
                  </a:lnTo>
                  <a:lnTo>
                    <a:pt x="52" y="28"/>
                  </a:lnTo>
                  <a:lnTo>
                    <a:pt x="54" y="28"/>
                  </a:lnTo>
                  <a:lnTo>
                    <a:pt x="57" y="33"/>
                  </a:lnTo>
                  <a:lnTo>
                    <a:pt x="57" y="33"/>
                  </a:lnTo>
                  <a:lnTo>
                    <a:pt x="57" y="35"/>
                  </a:lnTo>
                  <a:lnTo>
                    <a:pt x="54" y="35"/>
                  </a:lnTo>
                  <a:lnTo>
                    <a:pt x="54" y="37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54" y="42"/>
                  </a:lnTo>
                  <a:lnTo>
                    <a:pt x="52" y="42"/>
                  </a:lnTo>
                  <a:lnTo>
                    <a:pt x="52" y="44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47" y="44"/>
                  </a:lnTo>
                  <a:lnTo>
                    <a:pt x="45" y="44"/>
                  </a:lnTo>
                  <a:lnTo>
                    <a:pt x="45" y="47"/>
                  </a:lnTo>
                  <a:lnTo>
                    <a:pt x="45" y="47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5" y="59"/>
                  </a:lnTo>
                  <a:lnTo>
                    <a:pt x="47" y="61"/>
                  </a:lnTo>
                  <a:lnTo>
                    <a:pt x="47" y="61"/>
                  </a:lnTo>
                  <a:lnTo>
                    <a:pt x="50" y="63"/>
                  </a:lnTo>
                  <a:lnTo>
                    <a:pt x="50" y="66"/>
                  </a:lnTo>
                  <a:lnTo>
                    <a:pt x="50" y="66"/>
                  </a:lnTo>
                  <a:lnTo>
                    <a:pt x="50" y="66"/>
                  </a:lnTo>
                  <a:lnTo>
                    <a:pt x="54" y="66"/>
                  </a:lnTo>
                  <a:lnTo>
                    <a:pt x="54" y="68"/>
                  </a:lnTo>
                  <a:lnTo>
                    <a:pt x="54" y="68"/>
                  </a:lnTo>
                  <a:lnTo>
                    <a:pt x="57" y="70"/>
                  </a:lnTo>
                  <a:lnTo>
                    <a:pt x="57" y="73"/>
                  </a:lnTo>
                  <a:lnTo>
                    <a:pt x="57" y="75"/>
                  </a:lnTo>
                  <a:lnTo>
                    <a:pt x="57" y="75"/>
                  </a:lnTo>
                  <a:lnTo>
                    <a:pt x="59" y="78"/>
                  </a:lnTo>
                  <a:lnTo>
                    <a:pt x="62" y="82"/>
                  </a:lnTo>
                  <a:lnTo>
                    <a:pt x="64" y="85"/>
                  </a:lnTo>
                  <a:lnTo>
                    <a:pt x="66" y="85"/>
                  </a:lnTo>
                  <a:lnTo>
                    <a:pt x="66" y="85"/>
                  </a:lnTo>
                  <a:lnTo>
                    <a:pt x="62" y="85"/>
                  </a:lnTo>
                  <a:lnTo>
                    <a:pt x="59" y="85"/>
                  </a:lnTo>
                  <a:lnTo>
                    <a:pt x="57" y="85"/>
                  </a:lnTo>
                  <a:lnTo>
                    <a:pt x="57" y="85"/>
                  </a:lnTo>
                  <a:lnTo>
                    <a:pt x="57" y="85"/>
                  </a:lnTo>
                  <a:lnTo>
                    <a:pt x="54" y="85"/>
                  </a:lnTo>
                  <a:lnTo>
                    <a:pt x="52" y="85"/>
                  </a:lnTo>
                  <a:lnTo>
                    <a:pt x="50" y="89"/>
                  </a:lnTo>
                  <a:lnTo>
                    <a:pt x="47" y="89"/>
                  </a:lnTo>
                  <a:lnTo>
                    <a:pt x="45" y="89"/>
                  </a:lnTo>
                  <a:lnTo>
                    <a:pt x="45" y="89"/>
                  </a:lnTo>
                  <a:lnTo>
                    <a:pt x="40" y="89"/>
                  </a:lnTo>
                  <a:lnTo>
                    <a:pt x="40" y="92"/>
                  </a:lnTo>
                  <a:lnTo>
                    <a:pt x="38" y="94"/>
                  </a:lnTo>
                  <a:lnTo>
                    <a:pt x="36" y="94"/>
                  </a:lnTo>
                  <a:lnTo>
                    <a:pt x="33" y="94"/>
                  </a:lnTo>
                  <a:lnTo>
                    <a:pt x="31" y="94"/>
                  </a:lnTo>
                  <a:lnTo>
                    <a:pt x="26" y="92"/>
                  </a:lnTo>
                  <a:lnTo>
                    <a:pt x="26" y="89"/>
                  </a:lnTo>
                  <a:lnTo>
                    <a:pt x="24" y="89"/>
                  </a:lnTo>
                  <a:lnTo>
                    <a:pt x="24" y="87"/>
                  </a:lnTo>
                  <a:lnTo>
                    <a:pt x="24" y="87"/>
                  </a:lnTo>
                  <a:lnTo>
                    <a:pt x="21" y="87"/>
                  </a:lnTo>
                  <a:lnTo>
                    <a:pt x="24" y="82"/>
                  </a:lnTo>
                  <a:lnTo>
                    <a:pt x="21" y="80"/>
                  </a:lnTo>
                  <a:lnTo>
                    <a:pt x="19" y="78"/>
                  </a:lnTo>
                  <a:lnTo>
                    <a:pt x="19" y="78"/>
                  </a:lnTo>
                  <a:lnTo>
                    <a:pt x="19" y="70"/>
                  </a:lnTo>
                  <a:lnTo>
                    <a:pt x="21" y="66"/>
                  </a:lnTo>
                  <a:lnTo>
                    <a:pt x="21" y="66"/>
                  </a:lnTo>
                  <a:lnTo>
                    <a:pt x="21" y="63"/>
                  </a:lnTo>
                  <a:lnTo>
                    <a:pt x="24" y="59"/>
                  </a:lnTo>
                  <a:lnTo>
                    <a:pt x="24" y="59"/>
                  </a:lnTo>
                  <a:lnTo>
                    <a:pt x="24" y="56"/>
                  </a:lnTo>
                  <a:lnTo>
                    <a:pt x="24" y="54"/>
                  </a:lnTo>
                  <a:lnTo>
                    <a:pt x="24" y="52"/>
                  </a:lnTo>
                  <a:lnTo>
                    <a:pt x="19" y="52"/>
                  </a:lnTo>
                  <a:lnTo>
                    <a:pt x="19" y="52"/>
                  </a:lnTo>
                  <a:lnTo>
                    <a:pt x="17" y="49"/>
                  </a:lnTo>
                  <a:lnTo>
                    <a:pt x="19" y="47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17" y="42"/>
                  </a:lnTo>
                  <a:lnTo>
                    <a:pt x="14" y="42"/>
                  </a:lnTo>
                  <a:lnTo>
                    <a:pt x="12" y="42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10" y="40"/>
                  </a:lnTo>
                  <a:lnTo>
                    <a:pt x="7" y="40"/>
                  </a:lnTo>
                  <a:lnTo>
                    <a:pt x="7" y="37"/>
                  </a:lnTo>
                  <a:lnTo>
                    <a:pt x="5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7" y="21"/>
                  </a:lnTo>
                  <a:lnTo>
                    <a:pt x="10" y="18"/>
                  </a:lnTo>
                  <a:lnTo>
                    <a:pt x="12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7" y="16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9"/>
                  </a:lnTo>
                  <a:lnTo>
                    <a:pt x="7" y="9"/>
                  </a:lnTo>
                  <a:lnTo>
                    <a:pt x="10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1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7" name="Freeform 1262">
              <a:extLst>
                <a:ext uri="{FF2B5EF4-FFF2-40B4-BE49-F238E27FC236}">
                  <a16:creationId xmlns:a16="http://schemas.microsoft.com/office/drawing/2014/main" id="{78AC4B72-D42A-E746-96B1-8E4D9134F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9762" y="4127964"/>
              <a:ext cx="86631" cy="138250"/>
            </a:xfrm>
            <a:custGeom>
              <a:avLst/>
              <a:gdLst/>
              <a:ahLst/>
              <a:cxnLst>
                <a:cxn ang="0">
                  <a:pos x="0" y="45"/>
                </a:cxn>
                <a:cxn ang="0">
                  <a:pos x="5" y="43"/>
                </a:cxn>
                <a:cxn ang="0">
                  <a:pos x="5" y="40"/>
                </a:cxn>
                <a:cxn ang="0">
                  <a:pos x="5" y="38"/>
                </a:cxn>
                <a:cxn ang="0">
                  <a:pos x="5" y="31"/>
                </a:cxn>
                <a:cxn ang="0">
                  <a:pos x="7" y="28"/>
                </a:cxn>
                <a:cxn ang="0">
                  <a:pos x="5" y="26"/>
                </a:cxn>
                <a:cxn ang="0">
                  <a:pos x="5" y="26"/>
                </a:cxn>
                <a:cxn ang="0">
                  <a:pos x="5" y="26"/>
                </a:cxn>
                <a:cxn ang="0">
                  <a:pos x="3" y="21"/>
                </a:cxn>
                <a:cxn ang="0">
                  <a:pos x="3" y="19"/>
                </a:cxn>
                <a:cxn ang="0">
                  <a:pos x="0" y="14"/>
                </a:cxn>
                <a:cxn ang="0">
                  <a:pos x="0" y="9"/>
                </a:cxn>
                <a:cxn ang="0">
                  <a:pos x="3" y="7"/>
                </a:cxn>
                <a:cxn ang="0">
                  <a:pos x="5" y="5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7" y="2"/>
                </a:cxn>
                <a:cxn ang="0">
                  <a:pos x="7" y="0"/>
                </a:cxn>
                <a:cxn ang="0">
                  <a:pos x="10" y="0"/>
                </a:cxn>
                <a:cxn ang="0">
                  <a:pos x="12" y="2"/>
                </a:cxn>
                <a:cxn ang="0">
                  <a:pos x="17" y="5"/>
                </a:cxn>
                <a:cxn ang="0">
                  <a:pos x="19" y="5"/>
                </a:cxn>
                <a:cxn ang="0">
                  <a:pos x="22" y="5"/>
                </a:cxn>
                <a:cxn ang="0">
                  <a:pos x="24" y="7"/>
                </a:cxn>
                <a:cxn ang="0">
                  <a:pos x="29" y="9"/>
                </a:cxn>
                <a:cxn ang="0">
                  <a:pos x="29" y="9"/>
                </a:cxn>
                <a:cxn ang="0">
                  <a:pos x="33" y="14"/>
                </a:cxn>
                <a:cxn ang="0">
                  <a:pos x="33" y="14"/>
                </a:cxn>
                <a:cxn ang="0">
                  <a:pos x="36" y="17"/>
                </a:cxn>
                <a:cxn ang="0">
                  <a:pos x="38" y="19"/>
                </a:cxn>
                <a:cxn ang="0">
                  <a:pos x="38" y="21"/>
                </a:cxn>
                <a:cxn ang="0">
                  <a:pos x="38" y="21"/>
                </a:cxn>
                <a:cxn ang="0">
                  <a:pos x="36" y="26"/>
                </a:cxn>
                <a:cxn ang="0">
                  <a:pos x="36" y="26"/>
                </a:cxn>
                <a:cxn ang="0">
                  <a:pos x="31" y="31"/>
                </a:cxn>
                <a:cxn ang="0">
                  <a:pos x="29" y="35"/>
                </a:cxn>
                <a:cxn ang="0">
                  <a:pos x="29" y="35"/>
                </a:cxn>
                <a:cxn ang="0">
                  <a:pos x="26" y="40"/>
                </a:cxn>
                <a:cxn ang="0">
                  <a:pos x="19" y="47"/>
                </a:cxn>
                <a:cxn ang="0">
                  <a:pos x="19" y="47"/>
                </a:cxn>
                <a:cxn ang="0">
                  <a:pos x="17" y="47"/>
                </a:cxn>
                <a:cxn ang="0">
                  <a:pos x="14" y="47"/>
                </a:cxn>
                <a:cxn ang="0">
                  <a:pos x="14" y="47"/>
                </a:cxn>
                <a:cxn ang="0">
                  <a:pos x="12" y="47"/>
                </a:cxn>
                <a:cxn ang="0">
                  <a:pos x="12" y="47"/>
                </a:cxn>
                <a:cxn ang="0">
                  <a:pos x="7" y="50"/>
                </a:cxn>
                <a:cxn ang="0">
                  <a:pos x="5" y="50"/>
                </a:cxn>
                <a:cxn ang="0">
                  <a:pos x="5" y="50"/>
                </a:cxn>
                <a:cxn ang="0">
                  <a:pos x="3" y="47"/>
                </a:cxn>
                <a:cxn ang="0">
                  <a:pos x="0" y="45"/>
                </a:cxn>
              </a:cxnLst>
              <a:rect l="0" t="0" r="r" b="b"/>
              <a:pathLst>
                <a:path w="38" h="50">
                  <a:moveTo>
                    <a:pt x="0" y="45"/>
                  </a:moveTo>
                  <a:lnTo>
                    <a:pt x="5" y="43"/>
                  </a:lnTo>
                  <a:lnTo>
                    <a:pt x="5" y="40"/>
                  </a:lnTo>
                  <a:lnTo>
                    <a:pt x="5" y="38"/>
                  </a:lnTo>
                  <a:lnTo>
                    <a:pt x="5" y="31"/>
                  </a:lnTo>
                  <a:lnTo>
                    <a:pt x="7" y="28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1"/>
                  </a:lnTo>
                  <a:lnTo>
                    <a:pt x="3" y="19"/>
                  </a:lnTo>
                  <a:lnTo>
                    <a:pt x="0" y="14"/>
                  </a:lnTo>
                  <a:lnTo>
                    <a:pt x="0" y="9"/>
                  </a:lnTo>
                  <a:lnTo>
                    <a:pt x="3" y="7"/>
                  </a:lnTo>
                  <a:lnTo>
                    <a:pt x="5" y="5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2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22" y="5"/>
                  </a:lnTo>
                  <a:lnTo>
                    <a:pt x="24" y="7"/>
                  </a:lnTo>
                  <a:lnTo>
                    <a:pt x="29" y="9"/>
                  </a:lnTo>
                  <a:lnTo>
                    <a:pt x="29" y="9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6" y="17"/>
                  </a:lnTo>
                  <a:lnTo>
                    <a:pt x="38" y="19"/>
                  </a:lnTo>
                  <a:lnTo>
                    <a:pt x="38" y="21"/>
                  </a:lnTo>
                  <a:lnTo>
                    <a:pt x="38" y="21"/>
                  </a:lnTo>
                  <a:lnTo>
                    <a:pt x="36" y="26"/>
                  </a:lnTo>
                  <a:lnTo>
                    <a:pt x="36" y="26"/>
                  </a:lnTo>
                  <a:lnTo>
                    <a:pt x="31" y="31"/>
                  </a:lnTo>
                  <a:lnTo>
                    <a:pt x="29" y="35"/>
                  </a:lnTo>
                  <a:lnTo>
                    <a:pt x="29" y="35"/>
                  </a:lnTo>
                  <a:lnTo>
                    <a:pt x="26" y="40"/>
                  </a:lnTo>
                  <a:lnTo>
                    <a:pt x="19" y="47"/>
                  </a:lnTo>
                  <a:lnTo>
                    <a:pt x="19" y="47"/>
                  </a:lnTo>
                  <a:lnTo>
                    <a:pt x="17" y="47"/>
                  </a:lnTo>
                  <a:lnTo>
                    <a:pt x="14" y="47"/>
                  </a:lnTo>
                  <a:lnTo>
                    <a:pt x="14" y="47"/>
                  </a:lnTo>
                  <a:lnTo>
                    <a:pt x="12" y="47"/>
                  </a:lnTo>
                  <a:lnTo>
                    <a:pt x="12" y="47"/>
                  </a:lnTo>
                  <a:lnTo>
                    <a:pt x="7" y="50"/>
                  </a:lnTo>
                  <a:lnTo>
                    <a:pt x="5" y="50"/>
                  </a:lnTo>
                  <a:lnTo>
                    <a:pt x="5" y="50"/>
                  </a:lnTo>
                  <a:lnTo>
                    <a:pt x="3" y="47"/>
                  </a:lnTo>
                  <a:lnTo>
                    <a:pt x="0" y="4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8" name="Freeform 1264">
              <a:extLst>
                <a:ext uri="{FF2B5EF4-FFF2-40B4-BE49-F238E27FC236}">
                  <a16:creationId xmlns:a16="http://schemas.microsoft.com/office/drawing/2014/main" id="{6327127E-07E9-8240-A6BF-77FBE3637B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5074" y="2781405"/>
              <a:ext cx="93471" cy="7189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4" y="3"/>
                </a:cxn>
                <a:cxn ang="0">
                  <a:pos x="19" y="3"/>
                </a:cxn>
                <a:cxn ang="0">
                  <a:pos x="15" y="0"/>
                </a:cxn>
                <a:cxn ang="0">
                  <a:pos x="10" y="3"/>
                </a:cxn>
                <a:cxn ang="0">
                  <a:pos x="5" y="3"/>
                </a:cxn>
                <a:cxn ang="0">
                  <a:pos x="3" y="3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5" y="7"/>
                </a:cxn>
                <a:cxn ang="0">
                  <a:pos x="3" y="10"/>
                </a:cxn>
                <a:cxn ang="0">
                  <a:pos x="3" y="12"/>
                </a:cxn>
                <a:cxn ang="0">
                  <a:pos x="3" y="15"/>
                </a:cxn>
                <a:cxn ang="0">
                  <a:pos x="0" y="17"/>
                </a:cxn>
                <a:cxn ang="0">
                  <a:pos x="0" y="19"/>
                </a:cxn>
                <a:cxn ang="0">
                  <a:pos x="3" y="19"/>
                </a:cxn>
                <a:cxn ang="0">
                  <a:pos x="10" y="19"/>
                </a:cxn>
                <a:cxn ang="0">
                  <a:pos x="8" y="19"/>
                </a:cxn>
                <a:cxn ang="0">
                  <a:pos x="5" y="22"/>
                </a:cxn>
                <a:cxn ang="0">
                  <a:pos x="3" y="22"/>
                </a:cxn>
                <a:cxn ang="0">
                  <a:pos x="3" y="24"/>
                </a:cxn>
                <a:cxn ang="0">
                  <a:pos x="3" y="26"/>
                </a:cxn>
                <a:cxn ang="0">
                  <a:pos x="3" y="26"/>
                </a:cxn>
                <a:cxn ang="0">
                  <a:pos x="5" y="24"/>
                </a:cxn>
                <a:cxn ang="0">
                  <a:pos x="8" y="22"/>
                </a:cxn>
                <a:cxn ang="0">
                  <a:pos x="15" y="19"/>
                </a:cxn>
                <a:cxn ang="0">
                  <a:pos x="17" y="17"/>
                </a:cxn>
                <a:cxn ang="0">
                  <a:pos x="19" y="15"/>
                </a:cxn>
                <a:cxn ang="0">
                  <a:pos x="24" y="15"/>
                </a:cxn>
                <a:cxn ang="0">
                  <a:pos x="26" y="15"/>
                </a:cxn>
                <a:cxn ang="0">
                  <a:pos x="29" y="15"/>
                </a:cxn>
                <a:cxn ang="0">
                  <a:pos x="34" y="15"/>
                </a:cxn>
                <a:cxn ang="0">
                  <a:pos x="36" y="15"/>
                </a:cxn>
                <a:cxn ang="0">
                  <a:pos x="38" y="15"/>
                </a:cxn>
                <a:cxn ang="0">
                  <a:pos x="41" y="12"/>
                </a:cxn>
                <a:cxn ang="0">
                  <a:pos x="41" y="10"/>
                </a:cxn>
                <a:cxn ang="0">
                  <a:pos x="38" y="10"/>
                </a:cxn>
                <a:cxn ang="0">
                  <a:pos x="34" y="10"/>
                </a:cxn>
                <a:cxn ang="0">
                  <a:pos x="29" y="7"/>
                </a:cxn>
                <a:cxn ang="0">
                  <a:pos x="29" y="7"/>
                </a:cxn>
                <a:cxn ang="0">
                  <a:pos x="26" y="5"/>
                </a:cxn>
                <a:cxn ang="0">
                  <a:pos x="26" y="3"/>
                </a:cxn>
                <a:cxn ang="0">
                  <a:pos x="26" y="3"/>
                </a:cxn>
              </a:cxnLst>
              <a:rect l="0" t="0" r="r" b="b"/>
              <a:pathLst>
                <a:path w="41" h="26">
                  <a:moveTo>
                    <a:pt x="26" y="3"/>
                  </a:moveTo>
                  <a:lnTo>
                    <a:pt x="24" y="3"/>
                  </a:lnTo>
                  <a:lnTo>
                    <a:pt x="19" y="3"/>
                  </a:lnTo>
                  <a:lnTo>
                    <a:pt x="15" y="0"/>
                  </a:lnTo>
                  <a:lnTo>
                    <a:pt x="10" y="3"/>
                  </a:lnTo>
                  <a:lnTo>
                    <a:pt x="5" y="3"/>
                  </a:lnTo>
                  <a:lnTo>
                    <a:pt x="3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3" y="10"/>
                  </a:lnTo>
                  <a:lnTo>
                    <a:pt x="3" y="12"/>
                  </a:lnTo>
                  <a:lnTo>
                    <a:pt x="3" y="15"/>
                  </a:lnTo>
                  <a:lnTo>
                    <a:pt x="0" y="17"/>
                  </a:lnTo>
                  <a:lnTo>
                    <a:pt x="0" y="19"/>
                  </a:lnTo>
                  <a:lnTo>
                    <a:pt x="3" y="19"/>
                  </a:lnTo>
                  <a:lnTo>
                    <a:pt x="10" y="19"/>
                  </a:lnTo>
                  <a:lnTo>
                    <a:pt x="8" y="19"/>
                  </a:lnTo>
                  <a:lnTo>
                    <a:pt x="5" y="22"/>
                  </a:lnTo>
                  <a:lnTo>
                    <a:pt x="3" y="22"/>
                  </a:lnTo>
                  <a:lnTo>
                    <a:pt x="3" y="24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5" y="24"/>
                  </a:lnTo>
                  <a:lnTo>
                    <a:pt x="8" y="22"/>
                  </a:lnTo>
                  <a:lnTo>
                    <a:pt x="15" y="19"/>
                  </a:lnTo>
                  <a:lnTo>
                    <a:pt x="17" y="17"/>
                  </a:lnTo>
                  <a:lnTo>
                    <a:pt x="19" y="15"/>
                  </a:lnTo>
                  <a:lnTo>
                    <a:pt x="24" y="15"/>
                  </a:lnTo>
                  <a:lnTo>
                    <a:pt x="26" y="15"/>
                  </a:lnTo>
                  <a:lnTo>
                    <a:pt x="29" y="15"/>
                  </a:lnTo>
                  <a:lnTo>
                    <a:pt x="34" y="15"/>
                  </a:lnTo>
                  <a:lnTo>
                    <a:pt x="36" y="15"/>
                  </a:lnTo>
                  <a:lnTo>
                    <a:pt x="38" y="15"/>
                  </a:lnTo>
                  <a:lnTo>
                    <a:pt x="41" y="12"/>
                  </a:lnTo>
                  <a:lnTo>
                    <a:pt x="41" y="10"/>
                  </a:lnTo>
                  <a:lnTo>
                    <a:pt x="38" y="10"/>
                  </a:lnTo>
                  <a:lnTo>
                    <a:pt x="34" y="10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6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9" name="Freeform 1266">
              <a:extLst>
                <a:ext uri="{FF2B5EF4-FFF2-40B4-BE49-F238E27FC236}">
                  <a16:creationId xmlns:a16="http://schemas.microsoft.com/office/drawing/2014/main" id="{FF8394FB-626D-3343-8BDD-664F5B373B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0390" y="3292932"/>
              <a:ext cx="273572" cy="671897"/>
            </a:xfrm>
            <a:custGeom>
              <a:avLst/>
              <a:gdLst/>
              <a:ahLst/>
              <a:cxnLst>
                <a:cxn ang="0">
                  <a:pos x="31" y="148"/>
                </a:cxn>
                <a:cxn ang="0">
                  <a:pos x="28" y="132"/>
                </a:cxn>
                <a:cxn ang="0">
                  <a:pos x="21" y="125"/>
                </a:cxn>
                <a:cxn ang="0">
                  <a:pos x="21" y="120"/>
                </a:cxn>
                <a:cxn ang="0">
                  <a:pos x="19" y="115"/>
                </a:cxn>
                <a:cxn ang="0">
                  <a:pos x="7" y="106"/>
                </a:cxn>
                <a:cxn ang="0">
                  <a:pos x="0" y="99"/>
                </a:cxn>
                <a:cxn ang="0">
                  <a:pos x="5" y="92"/>
                </a:cxn>
                <a:cxn ang="0">
                  <a:pos x="7" y="82"/>
                </a:cxn>
                <a:cxn ang="0">
                  <a:pos x="12" y="80"/>
                </a:cxn>
                <a:cxn ang="0">
                  <a:pos x="12" y="73"/>
                </a:cxn>
                <a:cxn ang="0">
                  <a:pos x="14" y="61"/>
                </a:cxn>
                <a:cxn ang="0">
                  <a:pos x="26" y="59"/>
                </a:cxn>
                <a:cxn ang="0">
                  <a:pos x="33" y="42"/>
                </a:cxn>
                <a:cxn ang="0">
                  <a:pos x="40" y="33"/>
                </a:cxn>
                <a:cxn ang="0">
                  <a:pos x="47" y="21"/>
                </a:cxn>
                <a:cxn ang="0">
                  <a:pos x="59" y="14"/>
                </a:cxn>
                <a:cxn ang="0">
                  <a:pos x="66" y="7"/>
                </a:cxn>
                <a:cxn ang="0">
                  <a:pos x="71" y="0"/>
                </a:cxn>
                <a:cxn ang="0">
                  <a:pos x="80" y="4"/>
                </a:cxn>
                <a:cxn ang="0">
                  <a:pos x="87" y="16"/>
                </a:cxn>
                <a:cxn ang="0">
                  <a:pos x="85" y="35"/>
                </a:cxn>
                <a:cxn ang="0">
                  <a:pos x="78" y="42"/>
                </a:cxn>
                <a:cxn ang="0">
                  <a:pos x="76" y="56"/>
                </a:cxn>
                <a:cxn ang="0">
                  <a:pos x="80" y="56"/>
                </a:cxn>
                <a:cxn ang="0">
                  <a:pos x="90" y="61"/>
                </a:cxn>
                <a:cxn ang="0">
                  <a:pos x="97" y="75"/>
                </a:cxn>
                <a:cxn ang="0">
                  <a:pos x="104" y="85"/>
                </a:cxn>
                <a:cxn ang="0">
                  <a:pos x="120" y="87"/>
                </a:cxn>
                <a:cxn ang="0">
                  <a:pos x="111" y="94"/>
                </a:cxn>
                <a:cxn ang="0">
                  <a:pos x="109" y="99"/>
                </a:cxn>
                <a:cxn ang="0">
                  <a:pos x="104" y="104"/>
                </a:cxn>
                <a:cxn ang="0">
                  <a:pos x="94" y="111"/>
                </a:cxn>
                <a:cxn ang="0">
                  <a:pos x="83" y="115"/>
                </a:cxn>
                <a:cxn ang="0">
                  <a:pos x="76" y="130"/>
                </a:cxn>
                <a:cxn ang="0">
                  <a:pos x="78" y="144"/>
                </a:cxn>
                <a:cxn ang="0">
                  <a:pos x="85" y="156"/>
                </a:cxn>
                <a:cxn ang="0">
                  <a:pos x="87" y="163"/>
                </a:cxn>
                <a:cxn ang="0">
                  <a:pos x="85" y="172"/>
                </a:cxn>
                <a:cxn ang="0">
                  <a:pos x="83" y="184"/>
                </a:cxn>
                <a:cxn ang="0">
                  <a:pos x="92" y="193"/>
                </a:cxn>
                <a:cxn ang="0">
                  <a:pos x="97" y="210"/>
                </a:cxn>
                <a:cxn ang="0">
                  <a:pos x="92" y="229"/>
                </a:cxn>
                <a:cxn ang="0">
                  <a:pos x="87" y="241"/>
                </a:cxn>
                <a:cxn ang="0">
                  <a:pos x="85" y="234"/>
                </a:cxn>
                <a:cxn ang="0">
                  <a:pos x="87" y="219"/>
                </a:cxn>
                <a:cxn ang="0">
                  <a:pos x="87" y="215"/>
                </a:cxn>
                <a:cxn ang="0">
                  <a:pos x="83" y="193"/>
                </a:cxn>
                <a:cxn ang="0">
                  <a:pos x="78" y="186"/>
                </a:cxn>
                <a:cxn ang="0">
                  <a:pos x="73" y="163"/>
                </a:cxn>
                <a:cxn ang="0">
                  <a:pos x="68" y="156"/>
                </a:cxn>
                <a:cxn ang="0">
                  <a:pos x="61" y="146"/>
                </a:cxn>
                <a:cxn ang="0">
                  <a:pos x="57" y="156"/>
                </a:cxn>
                <a:cxn ang="0">
                  <a:pos x="45" y="165"/>
                </a:cxn>
                <a:cxn ang="0">
                  <a:pos x="38" y="165"/>
                </a:cxn>
                <a:cxn ang="0">
                  <a:pos x="31" y="165"/>
                </a:cxn>
                <a:cxn ang="0">
                  <a:pos x="28" y="158"/>
                </a:cxn>
              </a:cxnLst>
              <a:rect l="0" t="0" r="r" b="b"/>
              <a:pathLst>
                <a:path w="120" h="243">
                  <a:moveTo>
                    <a:pt x="28" y="158"/>
                  </a:moveTo>
                  <a:lnTo>
                    <a:pt x="28" y="156"/>
                  </a:lnTo>
                  <a:lnTo>
                    <a:pt x="31" y="151"/>
                  </a:lnTo>
                  <a:lnTo>
                    <a:pt x="31" y="148"/>
                  </a:lnTo>
                  <a:lnTo>
                    <a:pt x="31" y="144"/>
                  </a:lnTo>
                  <a:lnTo>
                    <a:pt x="31" y="137"/>
                  </a:lnTo>
                  <a:lnTo>
                    <a:pt x="28" y="134"/>
                  </a:lnTo>
                  <a:lnTo>
                    <a:pt x="28" y="132"/>
                  </a:lnTo>
                  <a:lnTo>
                    <a:pt x="28" y="130"/>
                  </a:lnTo>
                  <a:lnTo>
                    <a:pt x="24" y="125"/>
                  </a:lnTo>
                  <a:lnTo>
                    <a:pt x="24" y="122"/>
                  </a:lnTo>
                  <a:lnTo>
                    <a:pt x="21" y="125"/>
                  </a:lnTo>
                  <a:lnTo>
                    <a:pt x="19" y="122"/>
                  </a:lnTo>
                  <a:lnTo>
                    <a:pt x="19" y="120"/>
                  </a:lnTo>
                  <a:lnTo>
                    <a:pt x="19" y="118"/>
                  </a:lnTo>
                  <a:lnTo>
                    <a:pt x="21" y="120"/>
                  </a:lnTo>
                  <a:lnTo>
                    <a:pt x="21" y="118"/>
                  </a:lnTo>
                  <a:lnTo>
                    <a:pt x="19" y="118"/>
                  </a:lnTo>
                  <a:lnTo>
                    <a:pt x="21" y="115"/>
                  </a:lnTo>
                  <a:lnTo>
                    <a:pt x="19" y="115"/>
                  </a:lnTo>
                  <a:lnTo>
                    <a:pt x="9" y="111"/>
                  </a:lnTo>
                  <a:lnTo>
                    <a:pt x="9" y="108"/>
                  </a:lnTo>
                  <a:lnTo>
                    <a:pt x="7" y="106"/>
                  </a:lnTo>
                  <a:lnTo>
                    <a:pt x="7" y="106"/>
                  </a:lnTo>
                  <a:lnTo>
                    <a:pt x="7" y="106"/>
                  </a:lnTo>
                  <a:lnTo>
                    <a:pt x="5" y="104"/>
                  </a:lnTo>
                  <a:lnTo>
                    <a:pt x="2" y="101"/>
                  </a:lnTo>
                  <a:lnTo>
                    <a:pt x="0" y="99"/>
                  </a:lnTo>
                  <a:lnTo>
                    <a:pt x="0" y="94"/>
                  </a:lnTo>
                  <a:lnTo>
                    <a:pt x="2" y="92"/>
                  </a:lnTo>
                  <a:lnTo>
                    <a:pt x="2" y="92"/>
                  </a:lnTo>
                  <a:lnTo>
                    <a:pt x="5" y="92"/>
                  </a:lnTo>
                  <a:lnTo>
                    <a:pt x="5" y="85"/>
                  </a:lnTo>
                  <a:lnTo>
                    <a:pt x="5" y="85"/>
                  </a:lnTo>
                  <a:lnTo>
                    <a:pt x="7" y="85"/>
                  </a:lnTo>
                  <a:lnTo>
                    <a:pt x="7" y="82"/>
                  </a:lnTo>
                  <a:lnTo>
                    <a:pt x="9" y="85"/>
                  </a:lnTo>
                  <a:lnTo>
                    <a:pt x="12" y="82"/>
                  </a:lnTo>
                  <a:lnTo>
                    <a:pt x="12" y="82"/>
                  </a:lnTo>
                  <a:lnTo>
                    <a:pt x="12" y="80"/>
                  </a:lnTo>
                  <a:lnTo>
                    <a:pt x="12" y="80"/>
                  </a:lnTo>
                  <a:lnTo>
                    <a:pt x="12" y="78"/>
                  </a:lnTo>
                  <a:lnTo>
                    <a:pt x="12" y="75"/>
                  </a:lnTo>
                  <a:lnTo>
                    <a:pt x="12" y="73"/>
                  </a:lnTo>
                  <a:lnTo>
                    <a:pt x="14" y="73"/>
                  </a:lnTo>
                  <a:lnTo>
                    <a:pt x="14" y="70"/>
                  </a:lnTo>
                  <a:lnTo>
                    <a:pt x="16" y="66"/>
                  </a:lnTo>
                  <a:lnTo>
                    <a:pt x="14" y="61"/>
                  </a:lnTo>
                  <a:lnTo>
                    <a:pt x="16" y="59"/>
                  </a:lnTo>
                  <a:lnTo>
                    <a:pt x="21" y="59"/>
                  </a:lnTo>
                  <a:lnTo>
                    <a:pt x="24" y="59"/>
                  </a:lnTo>
                  <a:lnTo>
                    <a:pt x="26" y="59"/>
                  </a:lnTo>
                  <a:lnTo>
                    <a:pt x="26" y="59"/>
                  </a:lnTo>
                  <a:lnTo>
                    <a:pt x="28" y="54"/>
                  </a:lnTo>
                  <a:lnTo>
                    <a:pt x="33" y="45"/>
                  </a:lnTo>
                  <a:lnTo>
                    <a:pt x="33" y="42"/>
                  </a:lnTo>
                  <a:lnTo>
                    <a:pt x="33" y="40"/>
                  </a:lnTo>
                  <a:lnTo>
                    <a:pt x="35" y="37"/>
                  </a:lnTo>
                  <a:lnTo>
                    <a:pt x="38" y="35"/>
                  </a:lnTo>
                  <a:lnTo>
                    <a:pt x="40" y="33"/>
                  </a:lnTo>
                  <a:lnTo>
                    <a:pt x="40" y="28"/>
                  </a:lnTo>
                  <a:lnTo>
                    <a:pt x="40" y="23"/>
                  </a:lnTo>
                  <a:lnTo>
                    <a:pt x="45" y="21"/>
                  </a:lnTo>
                  <a:lnTo>
                    <a:pt x="47" y="21"/>
                  </a:lnTo>
                  <a:lnTo>
                    <a:pt x="50" y="19"/>
                  </a:lnTo>
                  <a:lnTo>
                    <a:pt x="52" y="14"/>
                  </a:lnTo>
                  <a:lnTo>
                    <a:pt x="57" y="14"/>
                  </a:lnTo>
                  <a:lnTo>
                    <a:pt x="59" y="14"/>
                  </a:lnTo>
                  <a:lnTo>
                    <a:pt x="64" y="14"/>
                  </a:lnTo>
                  <a:lnTo>
                    <a:pt x="66" y="14"/>
                  </a:lnTo>
                  <a:lnTo>
                    <a:pt x="64" y="9"/>
                  </a:lnTo>
                  <a:lnTo>
                    <a:pt x="66" y="7"/>
                  </a:lnTo>
                  <a:lnTo>
                    <a:pt x="68" y="7"/>
                  </a:lnTo>
                  <a:lnTo>
                    <a:pt x="68" y="4"/>
                  </a:lnTo>
                  <a:lnTo>
                    <a:pt x="68" y="2"/>
                  </a:lnTo>
                  <a:lnTo>
                    <a:pt x="71" y="0"/>
                  </a:lnTo>
                  <a:lnTo>
                    <a:pt x="73" y="0"/>
                  </a:lnTo>
                  <a:lnTo>
                    <a:pt x="73" y="0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7"/>
                  </a:lnTo>
                  <a:lnTo>
                    <a:pt x="80" y="9"/>
                  </a:lnTo>
                  <a:lnTo>
                    <a:pt x="85" y="9"/>
                  </a:lnTo>
                  <a:lnTo>
                    <a:pt x="87" y="16"/>
                  </a:lnTo>
                  <a:lnTo>
                    <a:pt x="87" y="21"/>
                  </a:lnTo>
                  <a:lnTo>
                    <a:pt x="87" y="28"/>
                  </a:lnTo>
                  <a:lnTo>
                    <a:pt x="87" y="30"/>
                  </a:lnTo>
                  <a:lnTo>
                    <a:pt x="85" y="35"/>
                  </a:lnTo>
                  <a:lnTo>
                    <a:pt x="83" y="37"/>
                  </a:lnTo>
                  <a:lnTo>
                    <a:pt x="80" y="37"/>
                  </a:lnTo>
                  <a:lnTo>
                    <a:pt x="80" y="40"/>
                  </a:lnTo>
                  <a:lnTo>
                    <a:pt x="78" y="42"/>
                  </a:lnTo>
                  <a:lnTo>
                    <a:pt x="76" y="47"/>
                  </a:lnTo>
                  <a:lnTo>
                    <a:pt x="73" y="52"/>
                  </a:lnTo>
                  <a:lnTo>
                    <a:pt x="76" y="54"/>
                  </a:lnTo>
                  <a:lnTo>
                    <a:pt x="76" y="56"/>
                  </a:lnTo>
                  <a:lnTo>
                    <a:pt x="73" y="59"/>
                  </a:lnTo>
                  <a:lnTo>
                    <a:pt x="73" y="61"/>
                  </a:lnTo>
                  <a:lnTo>
                    <a:pt x="78" y="59"/>
                  </a:lnTo>
                  <a:lnTo>
                    <a:pt x="80" y="56"/>
                  </a:lnTo>
                  <a:lnTo>
                    <a:pt x="85" y="56"/>
                  </a:lnTo>
                  <a:lnTo>
                    <a:pt x="90" y="56"/>
                  </a:lnTo>
                  <a:lnTo>
                    <a:pt x="90" y="59"/>
                  </a:lnTo>
                  <a:lnTo>
                    <a:pt x="90" y="61"/>
                  </a:lnTo>
                  <a:lnTo>
                    <a:pt x="90" y="66"/>
                  </a:lnTo>
                  <a:lnTo>
                    <a:pt x="94" y="68"/>
                  </a:lnTo>
                  <a:lnTo>
                    <a:pt x="97" y="70"/>
                  </a:lnTo>
                  <a:lnTo>
                    <a:pt x="97" y="75"/>
                  </a:lnTo>
                  <a:lnTo>
                    <a:pt x="94" y="80"/>
                  </a:lnTo>
                  <a:lnTo>
                    <a:pt x="99" y="82"/>
                  </a:lnTo>
                  <a:lnTo>
                    <a:pt x="104" y="82"/>
                  </a:lnTo>
                  <a:lnTo>
                    <a:pt x="104" y="85"/>
                  </a:lnTo>
                  <a:lnTo>
                    <a:pt x="109" y="89"/>
                  </a:lnTo>
                  <a:lnTo>
                    <a:pt x="113" y="89"/>
                  </a:lnTo>
                  <a:lnTo>
                    <a:pt x="116" y="87"/>
                  </a:lnTo>
                  <a:lnTo>
                    <a:pt x="120" y="87"/>
                  </a:lnTo>
                  <a:lnTo>
                    <a:pt x="120" y="87"/>
                  </a:lnTo>
                  <a:lnTo>
                    <a:pt x="120" y="89"/>
                  </a:lnTo>
                  <a:lnTo>
                    <a:pt x="118" y="89"/>
                  </a:lnTo>
                  <a:lnTo>
                    <a:pt x="111" y="94"/>
                  </a:lnTo>
                  <a:lnTo>
                    <a:pt x="111" y="96"/>
                  </a:lnTo>
                  <a:lnTo>
                    <a:pt x="113" y="99"/>
                  </a:lnTo>
                  <a:lnTo>
                    <a:pt x="111" y="99"/>
                  </a:lnTo>
                  <a:lnTo>
                    <a:pt x="109" y="99"/>
                  </a:lnTo>
                  <a:lnTo>
                    <a:pt x="109" y="99"/>
                  </a:lnTo>
                  <a:lnTo>
                    <a:pt x="109" y="101"/>
                  </a:lnTo>
                  <a:lnTo>
                    <a:pt x="106" y="101"/>
                  </a:lnTo>
                  <a:lnTo>
                    <a:pt x="104" y="104"/>
                  </a:lnTo>
                  <a:lnTo>
                    <a:pt x="104" y="106"/>
                  </a:lnTo>
                  <a:lnTo>
                    <a:pt x="99" y="106"/>
                  </a:lnTo>
                  <a:lnTo>
                    <a:pt x="97" y="108"/>
                  </a:lnTo>
                  <a:lnTo>
                    <a:pt x="94" y="111"/>
                  </a:lnTo>
                  <a:lnTo>
                    <a:pt x="92" y="113"/>
                  </a:lnTo>
                  <a:lnTo>
                    <a:pt x="90" y="115"/>
                  </a:lnTo>
                  <a:lnTo>
                    <a:pt x="85" y="115"/>
                  </a:lnTo>
                  <a:lnTo>
                    <a:pt x="83" y="115"/>
                  </a:lnTo>
                  <a:lnTo>
                    <a:pt x="78" y="115"/>
                  </a:lnTo>
                  <a:lnTo>
                    <a:pt x="76" y="125"/>
                  </a:lnTo>
                  <a:lnTo>
                    <a:pt x="76" y="127"/>
                  </a:lnTo>
                  <a:lnTo>
                    <a:pt x="76" y="130"/>
                  </a:lnTo>
                  <a:lnTo>
                    <a:pt x="73" y="132"/>
                  </a:lnTo>
                  <a:lnTo>
                    <a:pt x="73" y="134"/>
                  </a:lnTo>
                  <a:lnTo>
                    <a:pt x="76" y="137"/>
                  </a:lnTo>
                  <a:lnTo>
                    <a:pt x="78" y="144"/>
                  </a:lnTo>
                  <a:lnTo>
                    <a:pt x="83" y="146"/>
                  </a:lnTo>
                  <a:lnTo>
                    <a:pt x="85" y="148"/>
                  </a:lnTo>
                  <a:lnTo>
                    <a:pt x="85" y="153"/>
                  </a:lnTo>
                  <a:lnTo>
                    <a:pt x="85" y="156"/>
                  </a:lnTo>
                  <a:lnTo>
                    <a:pt x="85" y="160"/>
                  </a:lnTo>
                  <a:lnTo>
                    <a:pt x="87" y="160"/>
                  </a:lnTo>
                  <a:lnTo>
                    <a:pt x="90" y="163"/>
                  </a:lnTo>
                  <a:lnTo>
                    <a:pt x="87" y="163"/>
                  </a:lnTo>
                  <a:lnTo>
                    <a:pt x="85" y="167"/>
                  </a:lnTo>
                  <a:lnTo>
                    <a:pt x="85" y="170"/>
                  </a:lnTo>
                  <a:lnTo>
                    <a:pt x="85" y="172"/>
                  </a:lnTo>
                  <a:lnTo>
                    <a:pt x="85" y="172"/>
                  </a:lnTo>
                  <a:lnTo>
                    <a:pt x="83" y="174"/>
                  </a:lnTo>
                  <a:lnTo>
                    <a:pt x="80" y="177"/>
                  </a:lnTo>
                  <a:lnTo>
                    <a:pt x="80" y="179"/>
                  </a:lnTo>
                  <a:lnTo>
                    <a:pt x="83" y="184"/>
                  </a:lnTo>
                  <a:lnTo>
                    <a:pt x="87" y="186"/>
                  </a:lnTo>
                  <a:lnTo>
                    <a:pt x="92" y="191"/>
                  </a:lnTo>
                  <a:lnTo>
                    <a:pt x="92" y="193"/>
                  </a:lnTo>
                  <a:lnTo>
                    <a:pt x="92" y="193"/>
                  </a:lnTo>
                  <a:lnTo>
                    <a:pt x="92" y="203"/>
                  </a:lnTo>
                  <a:lnTo>
                    <a:pt x="94" y="208"/>
                  </a:lnTo>
                  <a:lnTo>
                    <a:pt x="94" y="208"/>
                  </a:lnTo>
                  <a:lnTo>
                    <a:pt x="97" y="210"/>
                  </a:lnTo>
                  <a:lnTo>
                    <a:pt x="99" y="219"/>
                  </a:lnTo>
                  <a:lnTo>
                    <a:pt x="99" y="222"/>
                  </a:lnTo>
                  <a:lnTo>
                    <a:pt x="94" y="229"/>
                  </a:lnTo>
                  <a:lnTo>
                    <a:pt x="92" y="229"/>
                  </a:lnTo>
                  <a:lnTo>
                    <a:pt x="90" y="234"/>
                  </a:lnTo>
                  <a:lnTo>
                    <a:pt x="90" y="236"/>
                  </a:lnTo>
                  <a:lnTo>
                    <a:pt x="90" y="238"/>
                  </a:lnTo>
                  <a:lnTo>
                    <a:pt x="87" y="241"/>
                  </a:lnTo>
                  <a:lnTo>
                    <a:pt x="87" y="243"/>
                  </a:lnTo>
                  <a:lnTo>
                    <a:pt x="85" y="241"/>
                  </a:lnTo>
                  <a:lnTo>
                    <a:pt x="85" y="236"/>
                  </a:lnTo>
                  <a:lnTo>
                    <a:pt x="85" y="234"/>
                  </a:lnTo>
                  <a:lnTo>
                    <a:pt x="87" y="229"/>
                  </a:lnTo>
                  <a:lnTo>
                    <a:pt x="87" y="224"/>
                  </a:lnTo>
                  <a:lnTo>
                    <a:pt x="90" y="222"/>
                  </a:lnTo>
                  <a:lnTo>
                    <a:pt x="87" y="219"/>
                  </a:lnTo>
                  <a:lnTo>
                    <a:pt x="85" y="219"/>
                  </a:lnTo>
                  <a:lnTo>
                    <a:pt x="85" y="217"/>
                  </a:lnTo>
                  <a:lnTo>
                    <a:pt x="87" y="217"/>
                  </a:lnTo>
                  <a:lnTo>
                    <a:pt x="87" y="215"/>
                  </a:lnTo>
                  <a:lnTo>
                    <a:pt x="87" y="212"/>
                  </a:lnTo>
                  <a:lnTo>
                    <a:pt x="85" y="205"/>
                  </a:lnTo>
                  <a:lnTo>
                    <a:pt x="83" y="198"/>
                  </a:lnTo>
                  <a:lnTo>
                    <a:pt x="83" y="193"/>
                  </a:lnTo>
                  <a:lnTo>
                    <a:pt x="80" y="196"/>
                  </a:lnTo>
                  <a:lnTo>
                    <a:pt x="80" y="196"/>
                  </a:lnTo>
                  <a:lnTo>
                    <a:pt x="80" y="191"/>
                  </a:lnTo>
                  <a:lnTo>
                    <a:pt x="78" y="186"/>
                  </a:lnTo>
                  <a:lnTo>
                    <a:pt x="78" y="184"/>
                  </a:lnTo>
                  <a:lnTo>
                    <a:pt x="76" y="177"/>
                  </a:lnTo>
                  <a:lnTo>
                    <a:pt x="73" y="172"/>
                  </a:lnTo>
                  <a:lnTo>
                    <a:pt x="73" y="163"/>
                  </a:lnTo>
                  <a:lnTo>
                    <a:pt x="73" y="158"/>
                  </a:lnTo>
                  <a:lnTo>
                    <a:pt x="73" y="158"/>
                  </a:lnTo>
                  <a:lnTo>
                    <a:pt x="71" y="156"/>
                  </a:lnTo>
                  <a:lnTo>
                    <a:pt x="68" y="156"/>
                  </a:lnTo>
                  <a:lnTo>
                    <a:pt x="66" y="153"/>
                  </a:lnTo>
                  <a:lnTo>
                    <a:pt x="64" y="151"/>
                  </a:lnTo>
                  <a:lnTo>
                    <a:pt x="64" y="151"/>
                  </a:lnTo>
                  <a:lnTo>
                    <a:pt x="61" y="146"/>
                  </a:lnTo>
                  <a:lnTo>
                    <a:pt x="61" y="144"/>
                  </a:lnTo>
                  <a:lnTo>
                    <a:pt x="61" y="148"/>
                  </a:lnTo>
                  <a:lnTo>
                    <a:pt x="59" y="156"/>
                  </a:lnTo>
                  <a:lnTo>
                    <a:pt x="57" y="156"/>
                  </a:lnTo>
                  <a:lnTo>
                    <a:pt x="52" y="158"/>
                  </a:lnTo>
                  <a:lnTo>
                    <a:pt x="50" y="160"/>
                  </a:lnTo>
                  <a:lnTo>
                    <a:pt x="47" y="163"/>
                  </a:lnTo>
                  <a:lnTo>
                    <a:pt x="45" y="165"/>
                  </a:lnTo>
                  <a:lnTo>
                    <a:pt x="42" y="167"/>
                  </a:lnTo>
                  <a:lnTo>
                    <a:pt x="40" y="165"/>
                  </a:lnTo>
                  <a:lnTo>
                    <a:pt x="40" y="167"/>
                  </a:lnTo>
                  <a:lnTo>
                    <a:pt x="38" y="165"/>
                  </a:lnTo>
                  <a:lnTo>
                    <a:pt x="35" y="167"/>
                  </a:lnTo>
                  <a:lnTo>
                    <a:pt x="35" y="165"/>
                  </a:lnTo>
                  <a:lnTo>
                    <a:pt x="31" y="165"/>
                  </a:lnTo>
                  <a:lnTo>
                    <a:pt x="31" y="165"/>
                  </a:lnTo>
                  <a:lnTo>
                    <a:pt x="31" y="163"/>
                  </a:lnTo>
                  <a:lnTo>
                    <a:pt x="28" y="163"/>
                  </a:lnTo>
                  <a:lnTo>
                    <a:pt x="28" y="163"/>
                  </a:lnTo>
                  <a:lnTo>
                    <a:pt x="28" y="15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0" name="Freeform 1268">
              <a:extLst>
                <a:ext uri="{FF2B5EF4-FFF2-40B4-BE49-F238E27FC236}">
                  <a16:creationId xmlns:a16="http://schemas.microsoft.com/office/drawing/2014/main" id="{DA5104C9-BCAC-6549-97A2-FC1564DEA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8158" y="3796164"/>
              <a:ext cx="159584" cy="154840"/>
            </a:xfrm>
            <a:custGeom>
              <a:avLst/>
              <a:gdLst/>
              <a:ahLst/>
              <a:cxnLst>
                <a:cxn ang="0">
                  <a:pos x="28" y="56"/>
                </a:cxn>
                <a:cxn ang="0">
                  <a:pos x="26" y="54"/>
                </a:cxn>
                <a:cxn ang="0">
                  <a:pos x="21" y="54"/>
                </a:cxn>
                <a:cxn ang="0">
                  <a:pos x="18" y="52"/>
                </a:cxn>
                <a:cxn ang="0">
                  <a:pos x="18" y="49"/>
                </a:cxn>
                <a:cxn ang="0">
                  <a:pos x="16" y="47"/>
                </a:cxn>
                <a:cxn ang="0">
                  <a:pos x="11" y="49"/>
                </a:cxn>
                <a:cxn ang="0">
                  <a:pos x="9" y="44"/>
                </a:cxn>
                <a:cxn ang="0">
                  <a:pos x="11" y="42"/>
                </a:cxn>
                <a:cxn ang="0">
                  <a:pos x="9" y="40"/>
                </a:cxn>
                <a:cxn ang="0">
                  <a:pos x="9" y="37"/>
                </a:cxn>
                <a:cxn ang="0">
                  <a:pos x="7" y="30"/>
                </a:cxn>
                <a:cxn ang="0">
                  <a:pos x="0" y="21"/>
                </a:cxn>
                <a:cxn ang="0">
                  <a:pos x="0" y="16"/>
                </a:cxn>
                <a:cxn ang="0">
                  <a:pos x="4" y="11"/>
                </a:cxn>
                <a:cxn ang="0">
                  <a:pos x="9" y="7"/>
                </a:cxn>
                <a:cxn ang="0">
                  <a:pos x="11" y="4"/>
                </a:cxn>
                <a:cxn ang="0">
                  <a:pos x="23" y="4"/>
                </a:cxn>
                <a:cxn ang="0">
                  <a:pos x="35" y="4"/>
                </a:cxn>
                <a:cxn ang="0">
                  <a:pos x="40" y="4"/>
                </a:cxn>
                <a:cxn ang="0">
                  <a:pos x="44" y="7"/>
                </a:cxn>
                <a:cxn ang="0">
                  <a:pos x="49" y="9"/>
                </a:cxn>
                <a:cxn ang="0">
                  <a:pos x="54" y="2"/>
                </a:cxn>
                <a:cxn ang="0">
                  <a:pos x="59" y="2"/>
                </a:cxn>
                <a:cxn ang="0">
                  <a:pos x="63" y="4"/>
                </a:cxn>
                <a:cxn ang="0">
                  <a:pos x="68" y="0"/>
                </a:cxn>
                <a:cxn ang="0">
                  <a:pos x="68" y="9"/>
                </a:cxn>
                <a:cxn ang="0">
                  <a:pos x="70" y="16"/>
                </a:cxn>
                <a:cxn ang="0">
                  <a:pos x="70" y="30"/>
                </a:cxn>
                <a:cxn ang="0">
                  <a:pos x="66" y="30"/>
                </a:cxn>
                <a:cxn ang="0">
                  <a:pos x="61" y="35"/>
                </a:cxn>
                <a:cxn ang="0">
                  <a:pos x="56" y="37"/>
                </a:cxn>
                <a:cxn ang="0">
                  <a:pos x="52" y="40"/>
                </a:cxn>
                <a:cxn ang="0">
                  <a:pos x="47" y="42"/>
                </a:cxn>
                <a:cxn ang="0">
                  <a:pos x="49" y="47"/>
                </a:cxn>
                <a:cxn ang="0">
                  <a:pos x="44" y="49"/>
                </a:cxn>
                <a:cxn ang="0">
                  <a:pos x="40" y="52"/>
                </a:cxn>
                <a:cxn ang="0">
                  <a:pos x="37" y="52"/>
                </a:cxn>
                <a:cxn ang="0">
                  <a:pos x="35" y="54"/>
                </a:cxn>
                <a:cxn ang="0">
                  <a:pos x="30" y="56"/>
                </a:cxn>
              </a:cxnLst>
              <a:rect l="0" t="0" r="r" b="b"/>
              <a:pathLst>
                <a:path w="70" h="56">
                  <a:moveTo>
                    <a:pt x="30" y="56"/>
                  </a:moveTo>
                  <a:lnTo>
                    <a:pt x="28" y="56"/>
                  </a:lnTo>
                  <a:lnTo>
                    <a:pt x="28" y="54"/>
                  </a:lnTo>
                  <a:lnTo>
                    <a:pt x="26" y="54"/>
                  </a:lnTo>
                  <a:lnTo>
                    <a:pt x="21" y="54"/>
                  </a:lnTo>
                  <a:lnTo>
                    <a:pt x="21" y="54"/>
                  </a:lnTo>
                  <a:lnTo>
                    <a:pt x="18" y="54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8" y="49"/>
                  </a:lnTo>
                  <a:lnTo>
                    <a:pt x="16" y="47"/>
                  </a:lnTo>
                  <a:lnTo>
                    <a:pt x="16" y="47"/>
                  </a:lnTo>
                  <a:lnTo>
                    <a:pt x="14" y="49"/>
                  </a:lnTo>
                  <a:lnTo>
                    <a:pt x="11" y="49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11" y="44"/>
                  </a:lnTo>
                  <a:lnTo>
                    <a:pt x="11" y="42"/>
                  </a:lnTo>
                  <a:lnTo>
                    <a:pt x="9" y="40"/>
                  </a:lnTo>
                  <a:lnTo>
                    <a:pt x="9" y="40"/>
                  </a:lnTo>
                  <a:lnTo>
                    <a:pt x="9" y="40"/>
                  </a:lnTo>
                  <a:lnTo>
                    <a:pt x="9" y="37"/>
                  </a:lnTo>
                  <a:lnTo>
                    <a:pt x="7" y="33"/>
                  </a:lnTo>
                  <a:lnTo>
                    <a:pt x="7" y="30"/>
                  </a:lnTo>
                  <a:lnTo>
                    <a:pt x="2" y="28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2" y="14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9" y="7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8" y="4"/>
                  </a:lnTo>
                  <a:lnTo>
                    <a:pt x="23" y="4"/>
                  </a:lnTo>
                  <a:lnTo>
                    <a:pt x="28" y="4"/>
                  </a:lnTo>
                  <a:lnTo>
                    <a:pt x="35" y="4"/>
                  </a:lnTo>
                  <a:lnTo>
                    <a:pt x="37" y="7"/>
                  </a:lnTo>
                  <a:lnTo>
                    <a:pt x="40" y="4"/>
                  </a:lnTo>
                  <a:lnTo>
                    <a:pt x="42" y="7"/>
                  </a:lnTo>
                  <a:lnTo>
                    <a:pt x="44" y="7"/>
                  </a:lnTo>
                  <a:lnTo>
                    <a:pt x="49" y="9"/>
                  </a:lnTo>
                  <a:lnTo>
                    <a:pt x="49" y="9"/>
                  </a:lnTo>
                  <a:lnTo>
                    <a:pt x="52" y="4"/>
                  </a:lnTo>
                  <a:lnTo>
                    <a:pt x="54" y="2"/>
                  </a:lnTo>
                  <a:lnTo>
                    <a:pt x="56" y="2"/>
                  </a:lnTo>
                  <a:lnTo>
                    <a:pt x="59" y="2"/>
                  </a:lnTo>
                  <a:lnTo>
                    <a:pt x="61" y="4"/>
                  </a:lnTo>
                  <a:lnTo>
                    <a:pt x="63" y="4"/>
                  </a:lnTo>
                  <a:lnTo>
                    <a:pt x="66" y="2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68" y="9"/>
                  </a:lnTo>
                  <a:lnTo>
                    <a:pt x="68" y="11"/>
                  </a:lnTo>
                  <a:lnTo>
                    <a:pt x="70" y="16"/>
                  </a:lnTo>
                  <a:lnTo>
                    <a:pt x="70" y="28"/>
                  </a:lnTo>
                  <a:lnTo>
                    <a:pt x="70" y="30"/>
                  </a:lnTo>
                  <a:lnTo>
                    <a:pt x="68" y="33"/>
                  </a:lnTo>
                  <a:lnTo>
                    <a:pt x="66" y="30"/>
                  </a:lnTo>
                  <a:lnTo>
                    <a:pt x="63" y="33"/>
                  </a:lnTo>
                  <a:lnTo>
                    <a:pt x="61" y="35"/>
                  </a:lnTo>
                  <a:lnTo>
                    <a:pt x="61" y="35"/>
                  </a:lnTo>
                  <a:lnTo>
                    <a:pt x="56" y="37"/>
                  </a:lnTo>
                  <a:lnTo>
                    <a:pt x="56" y="40"/>
                  </a:lnTo>
                  <a:lnTo>
                    <a:pt x="52" y="40"/>
                  </a:lnTo>
                  <a:lnTo>
                    <a:pt x="49" y="40"/>
                  </a:lnTo>
                  <a:lnTo>
                    <a:pt x="47" y="42"/>
                  </a:lnTo>
                  <a:lnTo>
                    <a:pt x="49" y="44"/>
                  </a:lnTo>
                  <a:lnTo>
                    <a:pt x="49" y="47"/>
                  </a:lnTo>
                  <a:lnTo>
                    <a:pt x="47" y="49"/>
                  </a:lnTo>
                  <a:lnTo>
                    <a:pt x="44" y="49"/>
                  </a:lnTo>
                  <a:lnTo>
                    <a:pt x="42" y="52"/>
                  </a:lnTo>
                  <a:lnTo>
                    <a:pt x="40" y="52"/>
                  </a:lnTo>
                  <a:lnTo>
                    <a:pt x="37" y="52"/>
                  </a:lnTo>
                  <a:lnTo>
                    <a:pt x="37" y="52"/>
                  </a:lnTo>
                  <a:lnTo>
                    <a:pt x="35" y="54"/>
                  </a:lnTo>
                  <a:lnTo>
                    <a:pt x="35" y="54"/>
                  </a:lnTo>
                  <a:lnTo>
                    <a:pt x="33" y="54"/>
                  </a:lnTo>
                  <a:lnTo>
                    <a:pt x="30" y="56"/>
                  </a:lnTo>
                  <a:lnTo>
                    <a:pt x="30" y="5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1" name="Freeform 1270">
              <a:extLst>
                <a:ext uri="{FF2B5EF4-FFF2-40B4-BE49-F238E27FC236}">
                  <a16:creationId xmlns:a16="http://schemas.microsoft.com/office/drawing/2014/main" id="{B5EBD913-9B1F-C54B-8041-1B725BD3D0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1523" y="4147319"/>
              <a:ext cx="43315" cy="38710"/>
            </a:xfrm>
            <a:custGeom>
              <a:avLst/>
              <a:gdLst/>
              <a:ahLst/>
              <a:cxnLst>
                <a:cxn ang="0">
                  <a:pos x="17" y="2"/>
                </a:cxn>
                <a:cxn ang="0">
                  <a:pos x="19" y="5"/>
                </a:cxn>
                <a:cxn ang="0">
                  <a:pos x="19" y="5"/>
                </a:cxn>
                <a:cxn ang="0">
                  <a:pos x="19" y="7"/>
                </a:cxn>
                <a:cxn ang="0">
                  <a:pos x="19" y="10"/>
                </a:cxn>
                <a:cxn ang="0">
                  <a:pos x="19" y="10"/>
                </a:cxn>
                <a:cxn ang="0">
                  <a:pos x="19" y="10"/>
                </a:cxn>
                <a:cxn ang="0">
                  <a:pos x="17" y="10"/>
                </a:cxn>
                <a:cxn ang="0">
                  <a:pos x="17" y="7"/>
                </a:cxn>
                <a:cxn ang="0">
                  <a:pos x="17" y="5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2" y="5"/>
                </a:cxn>
                <a:cxn ang="0">
                  <a:pos x="12" y="7"/>
                </a:cxn>
                <a:cxn ang="0">
                  <a:pos x="12" y="12"/>
                </a:cxn>
                <a:cxn ang="0">
                  <a:pos x="10" y="14"/>
                </a:cxn>
                <a:cxn ang="0">
                  <a:pos x="10" y="14"/>
                </a:cxn>
                <a:cxn ang="0">
                  <a:pos x="8" y="14"/>
                </a:cxn>
                <a:cxn ang="0">
                  <a:pos x="8" y="14"/>
                </a:cxn>
                <a:cxn ang="0">
                  <a:pos x="8" y="12"/>
                </a:cxn>
                <a:cxn ang="0">
                  <a:pos x="5" y="12"/>
                </a:cxn>
                <a:cxn ang="0">
                  <a:pos x="3" y="10"/>
                </a:cxn>
                <a:cxn ang="0">
                  <a:pos x="3" y="7"/>
                </a:cxn>
                <a:cxn ang="0">
                  <a:pos x="0" y="7"/>
                </a:cxn>
                <a:cxn ang="0">
                  <a:pos x="3" y="7"/>
                </a:cxn>
                <a:cxn ang="0">
                  <a:pos x="5" y="7"/>
                </a:cxn>
                <a:cxn ang="0">
                  <a:pos x="8" y="5"/>
                </a:cxn>
                <a:cxn ang="0">
                  <a:pos x="10" y="5"/>
                </a:cxn>
                <a:cxn ang="0">
                  <a:pos x="15" y="0"/>
                </a:cxn>
                <a:cxn ang="0">
                  <a:pos x="15" y="2"/>
                </a:cxn>
                <a:cxn ang="0">
                  <a:pos x="17" y="2"/>
                </a:cxn>
              </a:cxnLst>
              <a:rect l="0" t="0" r="r" b="b"/>
              <a:pathLst>
                <a:path w="19" h="14">
                  <a:moveTo>
                    <a:pt x="17" y="2"/>
                  </a:moveTo>
                  <a:lnTo>
                    <a:pt x="19" y="5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7" y="10"/>
                  </a:lnTo>
                  <a:lnTo>
                    <a:pt x="17" y="7"/>
                  </a:lnTo>
                  <a:lnTo>
                    <a:pt x="17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2" y="5"/>
                  </a:lnTo>
                  <a:lnTo>
                    <a:pt x="12" y="7"/>
                  </a:lnTo>
                  <a:lnTo>
                    <a:pt x="12" y="12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2"/>
                  </a:lnTo>
                  <a:lnTo>
                    <a:pt x="5" y="12"/>
                  </a:lnTo>
                  <a:lnTo>
                    <a:pt x="3" y="10"/>
                  </a:lnTo>
                  <a:lnTo>
                    <a:pt x="3" y="7"/>
                  </a:lnTo>
                  <a:lnTo>
                    <a:pt x="0" y="7"/>
                  </a:lnTo>
                  <a:lnTo>
                    <a:pt x="3" y="7"/>
                  </a:lnTo>
                  <a:lnTo>
                    <a:pt x="5" y="7"/>
                  </a:lnTo>
                  <a:lnTo>
                    <a:pt x="8" y="5"/>
                  </a:lnTo>
                  <a:lnTo>
                    <a:pt x="10" y="5"/>
                  </a:lnTo>
                  <a:lnTo>
                    <a:pt x="15" y="0"/>
                  </a:lnTo>
                  <a:lnTo>
                    <a:pt x="15" y="2"/>
                  </a:lnTo>
                  <a:lnTo>
                    <a:pt x="17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2" name="Freeform 1271">
              <a:extLst>
                <a:ext uri="{FF2B5EF4-FFF2-40B4-BE49-F238E27FC236}">
                  <a16:creationId xmlns:a16="http://schemas.microsoft.com/office/drawing/2014/main" id="{6C3B02C9-648E-E547-B258-1A573586E9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1523" y="4147319"/>
              <a:ext cx="43315" cy="38710"/>
            </a:xfrm>
            <a:custGeom>
              <a:avLst/>
              <a:gdLst/>
              <a:ahLst/>
              <a:cxnLst>
                <a:cxn ang="0">
                  <a:pos x="17" y="2"/>
                </a:cxn>
                <a:cxn ang="0">
                  <a:pos x="19" y="5"/>
                </a:cxn>
                <a:cxn ang="0">
                  <a:pos x="19" y="5"/>
                </a:cxn>
                <a:cxn ang="0">
                  <a:pos x="19" y="7"/>
                </a:cxn>
                <a:cxn ang="0">
                  <a:pos x="19" y="10"/>
                </a:cxn>
                <a:cxn ang="0">
                  <a:pos x="19" y="10"/>
                </a:cxn>
                <a:cxn ang="0">
                  <a:pos x="19" y="10"/>
                </a:cxn>
                <a:cxn ang="0">
                  <a:pos x="17" y="10"/>
                </a:cxn>
                <a:cxn ang="0">
                  <a:pos x="17" y="7"/>
                </a:cxn>
                <a:cxn ang="0">
                  <a:pos x="17" y="5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2" y="5"/>
                </a:cxn>
                <a:cxn ang="0">
                  <a:pos x="12" y="7"/>
                </a:cxn>
                <a:cxn ang="0">
                  <a:pos x="12" y="12"/>
                </a:cxn>
                <a:cxn ang="0">
                  <a:pos x="10" y="14"/>
                </a:cxn>
                <a:cxn ang="0">
                  <a:pos x="10" y="14"/>
                </a:cxn>
                <a:cxn ang="0">
                  <a:pos x="8" y="14"/>
                </a:cxn>
                <a:cxn ang="0">
                  <a:pos x="8" y="14"/>
                </a:cxn>
                <a:cxn ang="0">
                  <a:pos x="8" y="12"/>
                </a:cxn>
                <a:cxn ang="0">
                  <a:pos x="5" y="12"/>
                </a:cxn>
                <a:cxn ang="0">
                  <a:pos x="3" y="10"/>
                </a:cxn>
                <a:cxn ang="0">
                  <a:pos x="3" y="7"/>
                </a:cxn>
                <a:cxn ang="0">
                  <a:pos x="0" y="7"/>
                </a:cxn>
                <a:cxn ang="0">
                  <a:pos x="3" y="7"/>
                </a:cxn>
                <a:cxn ang="0">
                  <a:pos x="5" y="7"/>
                </a:cxn>
                <a:cxn ang="0">
                  <a:pos x="8" y="5"/>
                </a:cxn>
                <a:cxn ang="0">
                  <a:pos x="10" y="5"/>
                </a:cxn>
                <a:cxn ang="0">
                  <a:pos x="15" y="0"/>
                </a:cxn>
                <a:cxn ang="0">
                  <a:pos x="15" y="2"/>
                </a:cxn>
                <a:cxn ang="0">
                  <a:pos x="17" y="2"/>
                </a:cxn>
              </a:cxnLst>
              <a:rect l="0" t="0" r="r" b="b"/>
              <a:pathLst>
                <a:path w="19" h="14">
                  <a:moveTo>
                    <a:pt x="17" y="2"/>
                  </a:moveTo>
                  <a:lnTo>
                    <a:pt x="19" y="5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7" y="10"/>
                  </a:lnTo>
                  <a:lnTo>
                    <a:pt x="17" y="7"/>
                  </a:lnTo>
                  <a:lnTo>
                    <a:pt x="17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2" y="5"/>
                  </a:lnTo>
                  <a:lnTo>
                    <a:pt x="12" y="7"/>
                  </a:lnTo>
                  <a:lnTo>
                    <a:pt x="12" y="12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2"/>
                  </a:lnTo>
                  <a:lnTo>
                    <a:pt x="5" y="12"/>
                  </a:lnTo>
                  <a:lnTo>
                    <a:pt x="3" y="10"/>
                  </a:lnTo>
                  <a:lnTo>
                    <a:pt x="3" y="7"/>
                  </a:lnTo>
                  <a:lnTo>
                    <a:pt x="0" y="7"/>
                  </a:lnTo>
                  <a:lnTo>
                    <a:pt x="3" y="7"/>
                  </a:lnTo>
                  <a:lnTo>
                    <a:pt x="5" y="7"/>
                  </a:lnTo>
                  <a:lnTo>
                    <a:pt x="8" y="5"/>
                  </a:lnTo>
                  <a:lnTo>
                    <a:pt x="10" y="5"/>
                  </a:lnTo>
                  <a:lnTo>
                    <a:pt x="15" y="0"/>
                  </a:lnTo>
                  <a:lnTo>
                    <a:pt x="15" y="2"/>
                  </a:lnTo>
                  <a:lnTo>
                    <a:pt x="17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3" name="Freeform 1272">
              <a:extLst>
                <a:ext uri="{FF2B5EF4-FFF2-40B4-BE49-F238E27FC236}">
                  <a16:creationId xmlns:a16="http://schemas.microsoft.com/office/drawing/2014/main" id="{FAFFFF45-7DAA-A04F-BD80-B3E80F5F90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4503" y="4368520"/>
              <a:ext cx="332846" cy="400927"/>
            </a:xfrm>
            <a:custGeom>
              <a:avLst/>
              <a:gdLst/>
              <a:ahLst/>
              <a:cxnLst>
                <a:cxn ang="0">
                  <a:pos x="111" y="36"/>
                </a:cxn>
                <a:cxn ang="0">
                  <a:pos x="127" y="60"/>
                </a:cxn>
                <a:cxn ang="0">
                  <a:pos x="123" y="74"/>
                </a:cxn>
                <a:cxn ang="0">
                  <a:pos x="132" y="81"/>
                </a:cxn>
                <a:cxn ang="0">
                  <a:pos x="132" y="88"/>
                </a:cxn>
                <a:cxn ang="0">
                  <a:pos x="130" y="95"/>
                </a:cxn>
                <a:cxn ang="0">
                  <a:pos x="130" y="100"/>
                </a:cxn>
                <a:cxn ang="0">
                  <a:pos x="132" y="107"/>
                </a:cxn>
                <a:cxn ang="0">
                  <a:pos x="134" y="116"/>
                </a:cxn>
                <a:cxn ang="0">
                  <a:pos x="137" y="121"/>
                </a:cxn>
                <a:cxn ang="0">
                  <a:pos x="144" y="128"/>
                </a:cxn>
                <a:cxn ang="0">
                  <a:pos x="144" y="130"/>
                </a:cxn>
                <a:cxn ang="0">
                  <a:pos x="132" y="137"/>
                </a:cxn>
                <a:cxn ang="0">
                  <a:pos x="115" y="140"/>
                </a:cxn>
                <a:cxn ang="0">
                  <a:pos x="106" y="145"/>
                </a:cxn>
                <a:cxn ang="0">
                  <a:pos x="92" y="145"/>
                </a:cxn>
                <a:cxn ang="0">
                  <a:pos x="87" y="142"/>
                </a:cxn>
                <a:cxn ang="0">
                  <a:pos x="80" y="145"/>
                </a:cxn>
                <a:cxn ang="0">
                  <a:pos x="68" y="140"/>
                </a:cxn>
                <a:cxn ang="0">
                  <a:pos x="66" y="130"/>
                </a:cxn>
                <a:cxn ang="0">
                  <a:pos x="61" y="119"/>
                </a:cxn>
                <a:cxn ang="0">
                  <a:pos x="56" y="116"/>
                </a:cxn>
                <a:cxn ang="0">
                  <a:pos x="52" y="119"/>
                </a:cxn>
                <a:cxn ang="0">
                  <a:pos x="45" y="114"/>
                </a:cxn>
                <a:cxn ang="0">
                  <a:pos x="30" y="109"/>
                </a:cxn>
                <a:cxn ang="0">
                  <a:pos x="23" y="104"/>
                </a:cxn>
                <a:cxn ang="0">
                  <a:pos x="16" y="95"/>
                </a:cxn>
                <a:cxn ang="0">
                  <a:pos x="11" y="83"/>
                </a:cxn>
                <a:cxn ang="0">
                  <a:pos x="2" y="69"/>
                </a:cxn>
                <a:cxn ang="0">
                  <a:pos x="2" y="57"/>
                </a:cxn>
                <a:cxn ang="0">
                  <a:pos x="0" y="48"/>
                </a:cxn>
                <a:cxn ang="0">
                  <a:pos x="9" y="41"/>
                </a:cxn>
                <a:cxn ang="0">
                  <a:pos x="16" y="31"/>
                </a:cxn>
                <a:cxn ang="0">
                  <a:pos x="11" y="26"/>
                </a:cxn>
                <a:cxn ang="0">
                  <a:pos x="11" y="22"/>
                </a:cxn>
                <a:cxn ang="0">
                  <a:pos x="16" y="12"/>
                </a:cxn>
                <a:cxn ang="0">
                  <a:pos x="16" y="3"/>
                </a:cxn>
                <a:cxn ang="0">
                  <a:pos x="28" y="3"/>
                </a:cxn>
                <a:cxn ang="0">
                  <a:pos x="28" y="22"/>
                </a:cxn>
                <a:cxn ang="0">
                  <a:pos x="33" y="24"/>
                </a:cxn>
                <a:cxn ang="0">
                  <a:pos x="35" y="19"/>
                </a:cxn>
                <a:cxn ang="0">
                  <a:pos x="42" y="24"/>
                </a:cxn>
                <a:cxn ang="0">
                  <a:pos x="45" y="22"/>
                </a:cxn>
                <a:cxn ang="0">
                  <a:pos x="52" y="22"/>
                </a:cxn>
                <a:cxn ang="0">
                  <a:pos x="52" y="17"/>
                </a:cxn>
                <a:cxn ang="0">
                  <a:pos x="52" y="15"/>
                </a:cxn>
                <a:cxn ang="0">
                  <a:pos x="54" y="10"/>
                </a:cxn>
                <a:cxn ang="0">
                  <a:pos x="59" y="8"/>
                </a:cxn>
                <a:cxn ang="0">
                  <a:pos x="61" y="0"/>
                </a:cxn>
              </a:cxnLst>
              <a:rect l="0" t="0" r="r" b="b"/>
              <a:pathLst>
                <a:path w="146" h="145">
                  <a:moveTo>
                    <a:pt x="108" y="29"/>
                  </a:moveTo>
                  <a:lnTo>
                    <a:pt x="108" y="31"/>
                  </a:lnTo>
                  <a:lnTo>
                    <a:pt x="108" y="31"/>
                  </a:lnTo>
                  <a:lnTo>
                    <a:pt x="111" y="36"/>
                  </a:lnTo>
                  <a:lnTo>
                    <a:pt x="111" y="41"/>
                  </a:lnTo>
                  <a:lnTo>
                    <a:pt x="130" y="50"/>
                  </a:lnTo>
                  <a:lnTo>
                    <a:pt x="130" y="52"/>
                  </a:lnTo>
                  <a:lnTo>
                    <a:pt x="127" y="60"/>
                  </a:lnTo>
                  <a:lnTo>
                    <a:pt x="127" y="62"/>
                  </a:lnTo>
                  <a:lnTo>
                    <a:pt x="125" y="64"/>
                  </a:lnTo>
                  <a:lnTo>
                    <a:pt x="123" y="71"/>
                  </a:lnTo>
                  <a:lnTo>
                    <a:pt x="123" y="74"/>
                  </a:lnTo>
                  <a:lnTo>
                    <a:pt x="125" y="74"/>
                  </a:lnTo>
                  <a:lnTo>
                    <a:pt x="127" y="76"/>
                  </a:lnTo>
                  <a:lnTo>
                    <a:pt x="130" y="78"/>
                  </a:lnTo>
                  <a:lnTo>
                    <a:pt x="132" y="81"/>
                  </a:lnTo>
                  <a:lnTo>
                    <a:pt x="132" y="83"/>
                  </a:lnTo>
                  <a:lnTo>
                    <a:pt x="132" y="86"/>
                  </a:lnTo>
                  <a:lnTo>
                    <a:pt x="132" y="86"/>
                  </a:lnTo>
                  <a:lnTo>
                    <a:pt x="132" y="88"/>
                  </a:lnTo>
                  <a:lnTo>
                    <a:pt x="130" y="90"/>
                  </a:lnTo>
                  <a:lnTo>
                    <a:pt x="130" y="93"/>
                  </a:lnTo>
                  <a:lnTo>
                    <a:pt x="132" y="93"/>
                  </a:lnTo>
                  <a:lnTo>
                    <a:pt x="130" y="95"/>
                  </a:lnTo>
                  <a:lnTo>
                    <a:pt x="132" y="95"/>
                  </a:lnTo>
                  <a:lnTo>
                    <a:pt x="132" y="97"/>
                  </a:lnTo>
                  <a:lnTo>
                    <a:pt x="130" y="97"/>
                  </a:lnTo>
                  <a:lnTo>
                    <a:pt x="130" y="100"/>
                  </a:lnTo>
                  <a:lnTo>
                    <a:pt x="130" y="102"/>
                  </a:lnTo>
                  <a:lnTo>
                    <a:pt x="132" y="104"/>
                  </a:lnTo>
                  <a:lnTo>
                    <a:pt x="132" y="107"/>
                  </a:lnTo>
                  <a:lnTo>
                    <a:pt x="132" y="107"/>
                  </a:lnTo>
                  <a:lnTo>
                    <a:pt x="132" y="107"/>
                  </a:lnTo>
                  <a:lnTo>
                    <a:pt x="134" y="114"/>
                  </a:lnTo>
                  <a:lnTo>
                    <a:pt x="134" y="114"/>
                  </a:lnTo>
                  <a:lnTo>
                    <a:pt x="134" y="116"/>
                  </a:lnTo>
                  <a:lnTo>
                    <a:pt x="137" y="116"/>
                  </a:lnTo>
                  <a:lnTo>
                    <a:pt x="137" y="119"/>
                  </a:lnTo>
                  <a:lnTo>
                    <a:pt x="137" y="121"/>
                  </a:lnTo>
                  <a:lnTo>
                    <a:pt x="137" y="121"/>
                  </a:lnTo>
                  <a:lnTo>
                    <a:pt x="137" y="123"/>
                  </a:lnTo>
                  <a:lnTo>
                    <a:pt x="139" y="123"/>
                  </a:lnTo>
                  <a:lnTo>
                    <a:pt x="141" y="126"/>
                  </a:lnTo>
                  <a:lnTo>
                    <a:pt x="144" y="128"/>
                  </a:lnTo>
                  <a:lnTo>
                    <a:pt x="144" y="128"/>
                  </a:lnTo>
                  <a:lnTo>
                    <a:pt x="146" y="128"/>
                  </a:lnTo>
                  <a:lnTo>
                    <a:pt x="146" y="130"/>
                  </a:lnTo>
                  <a:lnTo>
                    <a:pt x="144" y="130"/>
                  </a:lnTo>
                  <a:lnTo>
                    <a:pt x="141" y="133"/>
                  </a:lnTo>
                  <a:lnTo>
                    <a:pt x="137" y="135"/>
                  </a:lnTo>
                  <a:lnTo>
                    <a:pt x="137" y="135"/>
                  </a:lnTo>
                  <a:lnTo>
                    <a:pt x="132" y="137"/>
                  </a:lnTo>
                  <a:lnTo>
                    <a:pt x="125" y="140"/>
                  </a:lnTo>
                  <a:lnTo>
                    <a:pt x="123" y="140"/>
                  </a:lnTo>
                  <a:lnTo>
                    <a:pt x="120" y="140"/>
                  </a:lnTo>
                  <a:lnTo>
                    <a:pt x="115" y="140"/>
                  </a:lnTo>
                  <a:lnTo>
                    <a:pt x="113" y="140"/>
                  </a:lnTo>
                  <a:lnTo>
                    <a:pt x="111" y="140"/>
                  </a:lnTo>
                  <a:lnTo>
                    <a:pt x="106" y="142"/>
                  </a:lnTo>
                  <a:lnTo>
                    <a:pt x="106" y="145"/>
                  </a:lnTo>
                  <a:lnTo>
                    <a:pt x="104" y="145"/>
                  </a:lnTo>
                  <a:lnTo>
                    <a:pt x="97" y="142"/>
                  </a:lnTo>
                  <a:lnTo>
                    <a:pt x="94" y="145"/>
                  </a:lnTo>
                  <a:lnTo>
                    <a:pt x="92" y="145"/>
                  </a:lnTo>
                  <a:lnTo>
                    <a:pt x="89" y="145"/>
                  </a:lnTo>
                  <a:lnTo>
                    <a:pt x="89" y="145"/>
                  </a:lnTo>
                  <a:lnTo>
                    <a:pt x="87" y="145"/>
                  </a:lnTo>
                  <a:lnTo>
                    <a:pt x="87" y="142"/>
                  </a:lnTo>
                  <a:lnTo>
                    <a:pt x="85" y="142"/>
                  </a:lnTo>
                  <a:lnTo>
                    <a:pt x="82" y="142"/>
                  </a:lnTo>
                  <a:lnTo>
                    <a:pt x="82" y="145"/>
                  </a:lnTo>
                  <a:lnTo>
                    <a:pt x="80" y="145"/>
                  </a:lnTo>
                  <a:lnTo>
                    <a:pt x="71" y="145"/>
                  </a:lnTo>
                  <a:lnTo>
                    <a:pt x="71" y="142"/>
                  </a:lnTo>
                  <a:lnTo>
                    <a:pt x="71" y="140"/>
                  </a:lnTo>
                  <a:lnTo>
                    <a:pt x="68" y="140"/>
                  </a:lnTo>
                  <a:lnTo>
                    <a:pt x="66" y="137"/>
                  </a:lnTo>
                  <a:lnTo>
                    <a:pt x="66" y="137"/>
                  </a:lnTo>
                  <a:lnTo>
                    <a:pt x="66" y="133"/>
                  </a:lnTo>
                  <a:lnTo>
                    <a:pt x="66" y="130"/>
                  </a:lnTo>
                  <a:lnTo>
                    <a:pt x="66" y="126"/>
                  </a:lnTo>
                  <a:lnTo>
                    <a:pt x="63" y="123"/>
                  </a:lnTo>
                  <a:lnTo>
                    <a:pt x="63" y="121"/>
                  </a:lnTo>
                  <a:lnTo>
                    <a:pt x="61" y="119"/>
                  </a:lnTo>
                  <a:lnTo>
                    <a:pt x="59" y="116"/>
                  </a:lnTo>
                  <a:lnTo>
                    <a:pt x="56" y="119"/>
                  </a:lnTo>
                  <a:lnTo>
                    <a:pt x="56" y="119"/>
                  </a:lnTo>
                  <a:lnTo>
                    <a:pt x="56" y="116"/>
                  </a:lnTo>
                  <a:lnTo>
                    <a:pt x="54" y="116"/>
                  </a:lnTo>
                  <a:lnTo>
                    <a:pt x="54" y="116"/>
                  </a:lnTo>
                  <a:lnTo>
                    <a:pt x="52" y="119"/>
                  </a:lnTo>
                  <a:lnTo>
                    <a:pt x="52" y="119"/>
                  </a:lnTo>
                  <a:lnTo>
                    <a:pt x="49" y="116"/>
                  </a:lnTo>
                  <a:lnTo>
                    <a:pt x="47" y="116"/>
                  </a:lnTo>
                  <a:lnTo>
                    <a:pt x="45" y="114"/>
                  </a:lnTo>
                  <a:lnTo>
                    <a:pt x="45" y="114"/>
                  </a:lnTo>
                  <a:lnTo>
                    <a:pt x="42" y="114"/>
                  </a:lnTo>
                  <a:lnTo>
                    <a:pt x="40" y="114"/>
                  </a:lnTo>
                  <a:lnTo>
                    <a:pt x="37" y="111"/>
                  </a:lnTo>
                  <a:lnTo>
                    <a:pt x="30" y="109"/>
                  </a:lnTo>
                  <a:lnTo>
                    <a:pt x="28" y="109"/>
                  </a:lnTo>
                  <a:lnTo>
                    <a:pt x="26" y="107"/>
                  </a:lnTo>
                  <a:lnTo>
                    <a:pt x="26" y="107"/>
                  </a:lnTo>
                  <a:lnTo>
                    <a:pt x="23" y="104"/>
                  </a:lnTo>
                  <a:lnTo>
                    <a:pt x="21" y="104"/>
                  </a:lnTo>
                  <a:lnTo>
                    <a:pt x="19" y="104"/>
                  </a:lnTo>
                  <a:lnTo>
                    <a:pt x="16" y="100"/>
                  </a:lnTo>
                  <a:lnTo>
                    <a:pt x="16" y="95"/>
                  </a:lnTo>
                  <a:lnTo>
                    <a:pt x="14" y="93"/>
                  </a:lnTo>
                  <a:lnTo>
                    <a:pt x="11" y="88"/>
                  </a:lnTo>
                  <a:lnTo>
                    <a:pt x="11" y="83"/>
                  </a:lnTo>
                  <a:lnTo>
                    <a:pt x="11" y="83"/>
                  </a:lnTo>
                  <a:lnTo>
                    <a:pt x="7" y="78"/>
                  </a:lnTo>
                  <a:lnTo>
                    <a:pt x="2" y="74"/>
                  </a:lnTo>
                  <a:lnTo>
                    <a:pt x="2" y="71"/>
                  </a:lnTo>
                  <a:lnTo>
                    <a:pt x="2" y="69"/>
                  </a:lnTo>
                  <a:lnTo>
                    <a:pt x="4" y="69"/>
                  </a:lnTo>
                  <a:lnTo>
                    <a:pt x="2" y="64"/>
                  </a:lnTo>
                  <a:lnTo>
                    <a:pt x="2" y="62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0" y="57"/>
                  </a:lnTo>
                  <a:lnTo>
                    <a:pt x="0" y="5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4" y="48"/>
                  </a:lnTo>
                  <a:lnTo>
                    <a:pt x="7" y="45"/>
                  </a:lnTo>
                  <a:lnTo>
                    <a:pt x="9" y="41"/>
                  </a:lnTo>
                  <a:lnTo>
                    <a:pt x="11" y="38"/>
                  </a:lnTo>
                  <a:lnTo>
                    <a:pt x="11" y="36"/>
                  </a:lnTo>
                  <a:lnTo>
                    <a:pt x="14" y="34"/>
                  </a:lnTo>
                  <a:lnTo>
                    <a:pt x="16" y="31"/>
                  </a:lnTo>
                  <a:lnTo>
                    <a:pt x="16" y="29"/>
                  </a:lnTo>
                  <a:lnTo>
                    <a:pt x="14" y="29"/>
                  </a:lnTo>
                  <a:lnTo>
                    <a:pt x="14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1" y="22"/>
                  </a:lnTo>
                  <a:lnTo>
                    <a:pt x="14" y="22"/>
                  </a:lnTo>
                  <a:lnTo>
                    <a:pt x="16" y="17"/>
                  </a:lnTo>
                  <a:lnTo>
                    <a:pt x="16" y="15"/>
                  </a:lnTo>
                  <a:lnTo>
                    <a:pt x="16" y="12"/>
                  </a:lnTo>
                  <a:lnTo>
                    <a:pt x="14" y="1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6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28" y="8"/>
                  </a:lnTo>
                  <a:lnTo>
                    <a:pt x="28" y="12"/>
                  </a:lnTo>
                  <a:lnTo>
                    <a:pt x="28" y="17"/>
                  </a:lnTo>
                  <a:lnTo>
                    <a:pt x="28" y="22"/>
                  </a:lnTo>
                  <a:lnTo>
                    <a:pt x="28" y="24"/>
                  </a:lnTo>
                  <a:lnTo>
                    <a:pt x="30" y="26"/>
                  </a:lnTo>
                  <a:lnTo>
                    <a:pt x="30" y="24"/>
                  </a:lnTo>
                  <a:lnTo>
                    <a:pt x="33" y="24"/>
                  </a:lnTo>
                  <a:lnTo>
                    <a:pt x="35" y="24"/>
                  </a:lnTo>
                  <a:lnTo>
                    <a:pt x="33" y="22"/>
                  </a:lnTo>
                  <a:lnTo>
                    <a:pt x="35" y="19"/>
                  </a:lnTo>
                  <a:lnTo>
                    <a:pt x="35" y="19"/>
                  </a:lnTo>
                  <a:lnTo>
                    <a:pt x="37" y="22"/>
                  </a:lnTo>
                  <a:lnTo>
                    <a:pt x="40" y="24"/>
                  </a:lnTo>
                  <a:lnTo>
                    <a:pt x="42" y="22"/>
                  </a:lnTo>
                  <a:lnTo>
                    <a:pt x="42" y="24"/>
                  </a:lnTo>
                  <a:lnTo>
                    <a:pt x="42" y="29"/>
                  </a:lnTo>
                  <a:lnTo>
                    <a:pt x="45" y="26"/>
                  </a:lnTo>
                  <a:lnTo>
                    <a:pt x="45" y="24"/>
                  </a:lnTo>
                  <a:lnTo>
                    <a:pt x="45" y="22"/>
                  </a:lnTo>
                  <a:lnTo>
                    <a:pt x="47" y="22"/>
                  </a:lnTo>
                  <a:lnTo>
                    <a:pt x="49" y="22"/>
                  </a:lnTo>
                  <a:lnTo>
                    <a:pt x="49" y="22"/>
                  </a:lnTo>
                  <a:lnTo>
                    <a:pt x="52" y="22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54" y="17"/>
                  </a:lnTo>
                  <a:lnTo>
                    <a:pt x="52" y="17"/>
                  </a:lnTo>
                  <a:lnTo>
                    <a:pt x="49" y="17"/>
                  </a:lnTo>
                  <a:lnTo>
                    <a:pt x="49" y="17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2" y="12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9" y="8"/>
                  </a:lnTo>
                  <a:lnTo>
                    <a:pt x="59" y="5"/>
                  </a:lnTo>
                  <a:lnTo>
                    <a:pt x="59" y="5"/>
                  </a:lnTo>
                  <a:lnTo>
                    <a:pt x="59" y="3"/>
                  </a:lnTo>
                  <a:lnTo>
                    <a:pt x="61" y="0"/>
                  </a:lnTo>
                  <a:lnTo>
                    <a:pt x="108" y="2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4" name="Freeform 1274">
              <a:extLst>
                <a:ext uri="{FF2B5EF4-FFF2-40B4-BE49-F238E27FC236}">
                  <a16:creationId xmlns:a16="http://schemas.microsoft.com/office/drawing/2014/main" id="{CE0DDDBB-ED34-204F-A0C3-CD7DCA3ED6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5033" y="3010900"/>
              <a:ext cx="367043" cy="301385"/>
            </a:xfrm>
            <a:custGeom>
              <a:avLst/>
              <a:gdLst/>
              <a:ahLst/>
              <a:cxnLst>
                <a:cxn ang="0">
                  <a:pos x="50" y="109"/>
                </a:cxn>
                <a:cxn ang="0">
                  <a:pos x="19" y="109"/>
                </a:cxn>
                <a:cxn ang="0">
                  <a:pos x="0" y="109"/>
                </a:cxn>
                <a:cxn ang="0">
                  <a:pos x="7" y="106"/>
                </a:cxn>
                <a:cxn ang="0">
                  <a:pos x="22" y="99"/>
                </a:cxn>
                <a:cxn ang="0">
                  <a:pos x="26" y="95"/>
                </a:cxn>
                <a:cxn ang="0">
                  <a:pos x="36" y="90"/>
                </a:cxn>
                <a:cxn ang="0">
                  <a:pos x="41" y="85"/>
                </a:cxn>
                <a:cxn ang="0">
                  <a:pos x="43" y="73"/>
                </a:cxn>
                <a:cxn ang="0">
                  <a:pos x="43" y="61"/>
                </a:cxn>
                <a:cxn ang="0">
                  <a:pos x="48" y="52"/>
                </a:cxn>
                <a:cxn ang="0">
                  <a:pos x="52" y="47"/>
                </a:cxn>
                <a:cxn ang="0">
                  <a:pos x="59" y="35"/>
                </a:cxn>
                <a:cxn ang="0">
                  <a:pos x="74" y="31"/>
                </a:cxn>
                <a:cxn ang="0">
                  <a:pos x="85" y="24"/>
                </a:cxn>
                <a:cxn ang="0">
                  <a:pos x="93" y="9"/>
                </a:cxn>
                <a:cxn ang="0">
                  <a:pos x="102" y="0"/>
                </a:cxn>
                <a:cxn ang="0">
                  <a:pos x="114" y="9"/>
                </a:cxn>
                <a:cxn ang="0">
                  <a:pos x="123" y="7"/>
                </a:cxn>
                <a:cxn ang="0">
                  <a:pos x="133" y="7"/>
                </a:cxn>
                <a:cxn ang="0">
                  <a:pos x="140" y="9"/>
                </a:cxn>
                <a:cxn ang="0">
                  <a:pos x="147" y="9"/>
                </a:cxn>
                <a:cxn ang="0">
                  <a:pos x="147" y="12"/>
                </a:cxn>
                <a:cxn ang="0">
                  <a:pos x="149" y="14"/>
                </a:cxn>
                <a:cxn ang="0">
                  <a:pos x="152" y="17"/>
                </a:cxn>
                <a:cxn ang="0">
                  <a:pos x="152" y="19"/>
                </a:cxn>
                <a:cxn ang="0">
                  <a:pos x="152" y="24"/>
                </a:cxn>
                <a:cxn ang="0">
                  <a:pos x="152" y="28"/>
                </a:cxn>
                <a:cxn ang="0">
                  <a:pos x="154" y="31"/>
                </a:cxn>
                <a:cxn ang="0">
                  <a:pos x="154" y="35"/>
                </a:cxn>
                <a:cxn ang="0">
                  <a:pos x="156" y="40"/>
                </a:cxn>
                <a:cxn ang="0">
                  <a:pos x="161" y="45"/>
                </a:cxn>
                <a:cxn ang="0">
                  <a:pos x="156" y="47"/>
                </a:cxn>
                <a:cxn ang="0">
                  <a:pos x="156" y="50"/>
                </a:cxn>
                <a:cxn ang="0">
                  <a:pos x="149" y="47"/>
                </a:cxn>
                <a:cxn ang="0">
                  <a:pos x="140" y="50"/>
                </a:cxn>
                <a:cxn ang="0">
                  <a:pos x="135" y="50"/>
                </a:cxn>
                <a:cxn ang="0">
                  <a:pos x="135" y="52"/>
                </a:cxn>
                <a:cxn ang="0">
                  <a:pos x="130" y="54"/>
                </a:cxn>
                <a:cxn ang="0">
                  <a:pos x="126" y="54"/>
                </a:cxn>
                <a:cxn ang="0">
                  <a:pos x="121" y="57"/>
                </a:cxn>
                <a:cxn ang="0">
                  <a:pos x="123" y="59"/>
                </a:cxn>
                <a:cxn ang="0">
                  <a:pos x="123" y="61"/>
                </a:cxn>
                <a:cxn ang="0">
                  <a:pos x="123" y="61"/>
                </a:cxn>
                <a:cxn ang="0">
                  <a:pos x="126" y="64"/>
                </a:cxn>
                <a:cxn ang="0">
                  <a:pos x="114" y="69"/>
                </a:cxn>
                <a:cxn ang="0">
                  <a:pos x="107" y="73"/>
                </a:cxn>
                <a:cxn ang="0">
                  <a:pos x="104" y="76"/>
                </a:cxn>
                <a:cxn ang="0">
                  <a:pos x="97" y="80"/>
                </a:cxn>
                <a:cxn ang="0">
                  <a:pos x="90" y="80"/>
                </a:cxn>
                <a:cxn ang="0">
                  <a:pos x="85" y="83"/>
                </a:cxn>
                <a:cxn ang="0">
                  <a:pos x="81" y="83"/>
                </a:cxn>
                <a:cxn ang="0">
                  <a:pos x="78" y="83"/>
                </a:cxn>
                <a:cxn ang="0">
                  <a:pos x="74" y="87"/>
                </a:cxn>
                <a:cxn ang="0">
                  <a:pos x="59" y="95"/>
                </a:cxn>
              </a:cxnLst>
              <a:rect l="0" t="0" r="r" b="b"/>
              <a:pathLst>
                <a:path w="161" h="109">
                  <a:moveTo>
                    <a:pt x="59" y="95"/>
                  </a:moveTo>
                  <a:lnTo>
                    <a:pt x="59" y="109"/>
                  </a:lnTo>
                  <a:lnTo>
                    <a:pt x="50" y="109"/>
                  </a:lnTo>
                  <a:lnTo>
                    <a:pt x="38" y="109"/>
                  </a:lnTo>
                  <a:lnTo>
                    <a:pt x="29" y="109"/>
                  </a:lnTo>
                  <a:lnTo>
                    <a:pt x="19" y="109"/>
                  </a:lnTo>
                  <a:lnTo>
                    <a:pt x="10" y="109"/>
                  </a:lnTo>
                  <a:lnTo>
                    <a:pt x="3" y="109"/>
                  </a:lnTo>
                  <a:lnTo>
                    <a:pt x="0" y="109"/>
                  </a:lnTo>
                  <a:lnTo>
                    <a:pt x="0" y="106"/>
                  </a:lnTo>
                  <a:lnTo>
                    <a:pt x="3" y="106"/>
                  </a:lnTo>
                  <a:lnTo>
                    <a:pt x="7" y="106"/>
                  </a:lnTo>
                  <a:lnTo>
                    <a:pt x="12" y="104"/>
                  </a:lnTo>
                  <a:lnTo>
                    <a:pt x="19" y="102"/>
                  </a:lnTo>
                  <a:lnTo>
                    <a:pt x="22" y="99"/>
                  </a:lnTo>
                  <a:lnTo>
                    <a:pt x="24" y="97"/>
                  </a:lnTo>
                  <a:lnTo>
                    <a:pt x="24" y="97"/>
                  </a:lnTo>
                  <a:lnTo>
                    <a:pt x="26" y="95"/>
                  </a:lnTo>
                  <a:lnTo>
                    <a:pt x="31" y="95"/>
                  </a:lnTo>
                  <a:lnTo>
                    <a:pt x="33" y="92"/>
                  </a:lnTo>
                  <a:lnTo>
                    <a:pt x="36" y="90"/>
                  </a:lnTo>
                  <a:lnTo>
                    <a:pt x="36" y="90"/>
                  </a:lnTo>
                  <a:lnTo>
                    <a:pt x="38" y="87"/>
                  </a:lnTo>
                  <a:lnTo>
                    <a:pt x="41" y="85"/>
                  </a:lnTo>
                  <a:lnTo>
                    <a:pt x="45" y="78"/>
                  </a:lnTo>
                  <a:lnTo>
                    <a:pt x="45" y="78"/>
                  </a:lnTo>
                  <a:lnTo>
                    <a:pt x="43" y="73"/>
                  </a:lnTo>
                  <a:lnTo>
                    <a:pt x="43" y="69"/>
                  </a:lnTo>
                  <a:lnTo>
                    <a:pt x="43" y="66"/>
                  </a:lnTo>
                  <a:lnTo>
                    <a:pt x="43" y="61"/>
                  </a:lnTo>
                  <a:lnTo>
                    <a:pt x="43" y="59"/>
                  </a:lnTo>
                  <a:lnTo>
                    <a:pt x="48" y="54"/>
                  </a:lnTo>
                  <a:lnTo>
                    <a:pt x="48" y="52"/>
                  </a:lnTo>
                  <a:lnTo>
                    <a:pt x="50" y="52"/>
                  </a:lnTo>
                  <a:lnTo>
                    <a:pt x="50" y="52"/>
                  </a:lnTo>
                  <a:lnTo>
                    <a:pt x="52" y="47"/>
                  </a:lnTo>
                  <a:lnTo>
                    <a:pt x="52" y="45"/>
                  </a:lnTo>
                  <a:lnTo>
                    <a:pt x="57" y="40"/>
                  </a:lnTo>
                  <a:lnTo>
                    <a:pt x="59" y="35"/>
                  </a:lnTo>
                  <a:lnTo>
                    <a:pt x="62" y="35"/>
                  </a:lnTo>
                  <a:lnTo>
                    <a:pt x="67" y="33"/>
                  </a:lnTo>
                  <a:lnTo>
                    <a:pt x="74" y="31"/>
                  </a:lnTo>
                  <a:lnTo>
                    <a:pt x="76" y="28"/>
                  </a:lnTo>
                  <a:lnTo>
                    <a:pt x="81" y="26"/>
                  </a:lnTo>
                  <a:lnTo>
                    <a:pt x="85" y="24"/>
                  </a:lnTo>
                  <a:lnTo>
                    <a:pt x="85" y="19"/>
                  </a:lnTo>
                  <a:lnTo>
                    <a:pt x="88" y="17"/>
                  </a:lnTo>
                  <a:lnTo>
                    <a:pt x="93" y="9"/>
                  </a:lnTo>
                  <a:lnTo>
                    <a:pt x="95" y="2"/>
                  </a:lnTo>
                  <a:lnTo>
                    <a:pt x="97" y="0"/>
                  </a:lnTo>
                  <a:lnTo>
                    <a:pt x="102" y="0"/>
                  </a:lnTo>
                  <a:lnTo>
                    <a:pt x="104" y="2"/>
                  </a:lnTo>
                  <a:lnTo>
                    <a:pt x="107" y="7"/>
                  </a:lnTo>
                  <a:lnTo>
                    <a:pt x="114" y="9"/>
                  </a:lnTo>
                  <a:lnTo>
                    <a:pt x="116" y="9"/>
                  </a:lnTo>
                  <a:lnTo>
                    <a:pt x="121" y="7"/>
                  </a:lnTo>
                  <a:lnTo>
                    <a:pt x="123" y="7"/>
                  </a:lnTo>
                  <a:lnTo>
                    <a:pt x="128" y="7"/>
                  </a:lnTo>
                  <a:lnTo>
                    <a:pt x="133" y="7"/>
                  </a:lnTo>
                  <a:lnTo>
                    <a:pt x="133" y="7"/>
                  </a:lnTo>
                  <a:lnTo>
                    <a:pt x="135" y="7"/>
                  </a:lnTo>
                  <a:lnTo>
                    <a:pt x="137" y="9"/>
                  </a:lnTo>
                  <a:lnTo>
                    <a:pt x="140" y="9"/>
                  </a:lnTo>
                  <a:lnTo>
                    <a:pt x="142" y="9"/>
                  </a:lnTo>
                  <a:lnTo>
                    <a:pt x="142" y="9"/>
                  </a:lnTo>
                  <a:lnTo>
                    <a:pt x="147" y="9"/>
                  </a:lnTo>
                  <a:lnTo>
                    <a:pt x="147" y="9"/>
                  </a:lnTo>
                  <a:lnTo>
                    <a:pt x="147" y="12"/>
                  </a:lnTo>
                  <a:lnTo>
                    <a:pt x="147" y="12"/>
                  </a:lnTo>
                  <a:lnTo>
                    <a:pt x="149" y="14"/>
                  </a:lnTo>
                  <a:lnTo>
                    <a:pt x="149" y="14"/>
                  </a:lnTo>
                  <a:lnTo>
                    <a:pt x="149" y="14"/>
                  </a:lnTo>
                  <a:lnTo>
                    <a:pt x="152" y="14"/>
                  </a:lnTo>
                  <a:lnTo>
                    <a:pt x="152" y="17"/>
                  </a:lnTo>
                  <a:lnTo>
                    <a:pt x="152" y="17"/>
                  </a:lnTo>
                  <a:lnTo>
                    <a:pt x="152" y="17"/>
                  </a:lnTo>
                  <a:lnTo>
                    <a:pt x="152" y="17"/>
                  </a:lnTo>
                  <a:lnTo>
                    <a:pt x="152" y="19"/>
                  </a:lnTo>
                  <a:lnTo>
                    <a:pt x="152" y="21"/>
                  </a:lnTo>
                  <a:lnTo>
                    <a:pt x="152" y="21"/>
                  </a:lnTo>
                  <a:lnTo>
                    <a:pt x="152" y="24"/>
                  </a:lnTo>
                  <a:lnTo>
                    <a:pt x="152" y="26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54" y="33"/>
                  </a:lnTo>
                  <a:lnTo>
                    <a:pt x="154" y="33"/>
                  </a:lnTo>
                  <a:lnTo>
                    <a:pt x="154" y="35"/>
                  </a:lnTo>
                  <a:lnTo>
                    <a:pt x="154" y="38"/>
                  </a:lnTo>
                  <a:lnTo>
                    <a:pt x="154" y="38"/>
                  </a:lnTo>
                  <a:lnTo>
                    <a:pt x="156" y="40"/>
                  </a:lnTo>
                  <a:lnTo>
                    <a:pt x="159" y="43"/>
                  </a:lnTo>
                  <a:lnTo>
                    <a:pt x="161" y="45"/>
                  </a:lnTo>
                  <a:lnTo>
                    <a:pt x="161" y="45"/>
                  </a:lnTo>
                  <a:lnTo>
                    <a:pt x="159" y="45"/>
                  </a:lnTo>
                  <a:lnTo>
                    <a:pt x="159" y="47"/>
                  </a:lnTo>
                  <a:lnTo>
                    <a:pt x="156" y="47"/>
                  </a:lnTo>
                  <a:lnTo>
                    <a:pt x="159" y="50"/>
                  </a:lnTo>
                  <a:lnTo>
                    <a:pt x="159" y="50"/>
                  </a:lnTo>
                  <a:lnTo>
                    <a:pt x="156" y="50"/>
                  </a:lnTo>
                  <a:lnTo>
                    <a:pt x="156" y="50"/>
                  </a:lnTo>
                  <a:lnTo>
                    <a:pt x="152" y="50"/>
                  </a:lnTo>
                  <a:lnTo>
                    <a:pt x="149" y="47"/>
                  </a:lnTo>
                  <a:lnTo>
                    <a:pt x="149" y="50"/>
                  </a:lnTo>
                  <a:lnTo>
                    <a:pt x="142" y="50"/>
                  </a:lnTo>
                  <a:lnTo>
                    <a:pt x="140" y="50"/>
                  </a:lnTo>
                  <a:lnTo>
                    <a:pt x="137" y="50"/>
                  </a:lnTo>
                  <a:lnTo>
                    <a:pt x="137" y="50"/>
                  </a:lnTo>
                  <a:lnTo>
                    <a:pt x="135" y="50"/>
                  </a:lnTo>
                  <a:lnTo>
                    <a:pt x="135" y="50"/>
                  </a:lnTo>
                  <a:lnTo>
                    <a:pt x="135" y="50"/>
                  </a:lnTo>
                  <a:lnTo>
                    <a:pt x="135" y="52"/>
                  </a:lnTo>
                  <a:lnTo>
                    <a:pt x="135" y="52"/>
                  </a:lnTo>
                  <a:lnTo>
                    <a:pt x="133" y="54"/>
                  </a:lnTo>
                  <a:lnTo>
                    <a:pt x="130" y="54"/>
                  </a:lnTo>
                  <a:lnTo>
                    <a:pt x="128" y="54"/>
                  </a:lnTo>
                  <a:lnTo>
                    <a:pt x="126" y="54"/>
                  </a:lnTo>
                  <a:lnTo>
                    <a:pt x="126" y="54"/>
                  </a:lnTo>
                  <a:lnTo>
                    <a:pt x="123" y="54"/>
                  </a:lnTo>
                  <a:lnTo>
                    <a:pt x="123" y="57"/>
                  </a:lnTo>
                  <a:lnTo>
                    <a:pt x="121" y="57"/>
                  </a:lnTo>
                  <a:lnTo>
                    <a:pt x="121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lnTo>
                    <a:pt x="123" y="61"/>
                  </a:lnTo>
                  <a:lnTo>
                    <a:pt x="123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1" y="66"/>
                  </a:lnTo>
                  <a:lnTo>
                    <a:pt x="114" y="69"/>
                  </a:lnTo>
                  <a:lnTo>
                    <a:pt x="111" y="69"/>
                  </a:lnTo>
                  <a:lnTo>
                    <a:pt x="109" y="71"/>
                  </a:lnTo>
                  <a:lnTo>
                    <a:pt x="107" y="73"/>
                  </a:lnTo>
                  <a:lnTo>
                    <a:pt x="104" y="73"/>
                  </a:lnTo>
                  <a:lnTo>
                    <a:pt x="104" y="73"/>
                  </a:lnTo>
                  <a:lnTo>
                    <a:pt x="104" y="76"/>
                  </a:lnTo>
                  <a:lnTo>
                    <a:pt x="104" y="76"/>
                  </a:lnTo>
                  <a:lnTo>
                    <a:pt x="102" y="78"/>
                  </a:lnTo>
                  <a:lnTo>
                    <a:pt x="97" y="80"/>
                  </a:lnTo>
                  <a:lnTo>
                    <a:pt x="93" y="80"/>
                  </a:lnTo>
                  <a:lnTo>
                    <a:pt x="93" y="80"/>
                  </a:lnTo>
                  <a:lnTo>
                    <a:pt x="90" y="80"/>
                  </a:lnTo>
                  <a:lnTo>
                    <a:pt x="85" y="80"/>
                  </a:lnTo>
                  <a:lnTo>
                    <a:pt x="85" y="80"/>
                  </a:lnTo>
                  <a:lnTo>
                    <a:pt x="85" y="83"/>
                  </a:lnTo>
                  <a:lnTo>
                    <a:pt x="85" y="83"/>
                  </a:lnTo>
                  <a:lnTo>
                    <a:pt x="83" y="83"/>
                  </a:lnTo>
                  <a:lnTo>
                    <a:pt x="81" y="83"/>
                  </a:lnTo>
                  <a:lnTo>
                    <a:pt x="81" y="83"/>
                  </a:lnTo>
                  <a:lnTo>
                    <a:pt x="78" y="83"/>
                  </a:lnTo>
                  <a:lnTo>
                    <a:pt x="78" y="83"/>
                  </a:lnTo>
                  <a:lnTo>
                    <a:pt x="76" y="85"/>
                  </a:lnTo>
                  <a:lnTo>
                    <a:pt x="74" y="85"/>
                  </a:lnTo>
                  <a:lnTo>
                    <a:pt x="74" y="87"/>
                  </a:lnTo>
                  <a:lnTo>
                    <a:pt x="69" y="87"/>
                  </a:lnTo>
                  <a:lnTo>
                    <a:pt x="64" y="90"/>
                  </a:lnTo>
                  <a:lnTo>
                    <a:pt x="59" y="9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5" name="Freeform 1276">
              <a:extLst>
                <a:ext uri="{FF2B5EF4-FFF2-40B4-BE49-F238E27FC236}">
                  <a16:creationId xmlns:a16="http://schemas.microsoft.com/office/drawing/2014/main" id="{6D330E96-4898-CE4E-9ABF-1FA856CDB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5914" y="3964829"/>
              <a:ext cx="91191" cy="110600"/>
            </a:xfrm>
            <a:custGeom>
              <a:avLst/>
              <a:gdLst/>
              <a:ahLst/>
              <a:cxnLst>
                <a:cxn ang="0">
                  <a:pos x="2" y="14"/>
                </a:cxn>
                <a:cxn ang="0">
                  <a:pos x="2" y="14"/>
                </a:cxn>
                <a:cxn ang="0">
                  <a:pos x="4" y="9"/>
                </a:cxn>
                <a:cxn ang="0">
                  <a:pos x="7" y="9"/>
                </a:cxn>
                <a:cxn ang="0">
                  <a:pos x="9" y="7"/>
                </a:cxn>
                <a:cxn ang="0">
                  <a:pos x="11" y="5"/>
                </a:cxn>
                <a:cxn ang="0">
                  <a:pos x="11" y="2"/>
                </a:cxn>
                <a:cxn ang="0">
                  <a:pos x="14" y="2"/>
                </a:cxn>
                <a:cxn ang="0">
                  <a:pos x="16" y="2"/>
                </a:cxn>
                <a:cxn ang="0">
                  <a:pos x="19" y="0"/>
                </a:cxn>
                <a:cxn ang="0">
                  <a:pos x="28" y="2"/>
                </a:cxn>
                <a:cxn ang="0">
                  <a:pos x="30" y="5"/>
                </a:cxn>
                <a:cxn ang="0">
                  <a:pos x="30" y="5"/>
                </a:cxn>
                <a:cxn ang="0">
                  <a:pos x="33" y="7"/>
                </a:cxn>
                <a:cxn ang="0">
                  <a:pos x="33" y="9"/>
                </a:cxn>
                <a:cxn ang="0">
                  <a:pos x="35" y="9"/>
                </a:cxn>
                <a:cxn ang="0">
                  <a:pos x="35" y="9"/>
                </a:cxn>
                <a:cxn ang="0">
                  <a:pos x="35" y="12"/>
                </a:cxn>
                <a:cxn ang="0">
                  <a:pos x="35" y="14"/>
                </a:cxn>
                <a:cxn ang="0">
                  <a:pos x="37" y="14"/>
                </a:cxn>
                <a:cxn ang="0">
                  <a:pos x="37" y="19"/>
                </a:cxn>
                <a:cxn ang="0">
                  <a:pos x="35" y="21"/>
                </a:cxn>
                <a:cxn ang="0">
                  <a:pos x="35" y="24"/>
                </a:cxn>
                <a:cxn ang="0">
                  <a:pos x="37" y="21"/>
                </a:cxn>
                <a:cxn ang="0">
                  <a:pos x="40" y="21"/>
                </a:cxn>
                <a:cxn ang="0">
                  <a:pos x="40" y="24"/>
                </a:cxn>
                <a:cxn ang="0">
                  <a:pos x="40" y="24"/>
                </a:cxn>
                <a:cxn ang="0">
                  <a:pos x="37" y="26"/>
                </a:cxn>
                <a:cxn ang="0">
                  <a:pos x="35" y="31"/>
                </a:cxn>
                <a:cxn ang="0">
                  <a:pos x="35" y="33"/>
                </a:cxn>
                <a:cxn ang="0">
                  <a:pos x="33" y="33"/>
                </a:cxn>
                <a:cxn ang="0">
                  <a:pos x="28" y="35"/>
                </a:cxn>
                <a:cxn ang="0">
                  <a:pos x="26" y="38"/>
                </a:cxn>
                <a:cxn ang="0">
                  <a:pos x="26" y="38"/>
                </a:cxn>
                <a:cxn ang="0">
                  <a:pos x="26" y="40"/>
                </a:cxn>
                <a:cxn ang="0">
                  <a:pos x="23" y="40"/>
                </a:cxn>
                <a:cxn ang="0">
                  <a:pos x="14" y="38"/>
                </a:cxn>
                <a:cxn ang="0">
                  <a:pos x="11" y="35"/>
                </a:cxn>
                <a:cxn ang="0">
                  <a:pos x="7" y="31"/>
                </a:cxn>
                <a:cxn ang="0">
                  <a:pos x="4" y="31"/>
                </a:cxn>
                <a:cxn ang="0">
                  <a:pos x="4" y="28"/>
                </a:cxn>
                <a:cxn ang="0">
                  <a:pos x="2" y="26"/>
                </a:cxn>
                <a:cxn ang="0">
                  <a:pos x="0" y="24"/>
                </a:cxn>
                <a:cxn ang="0">
                  <a:pos x="2" y="21"/>
                </a:cxn>
                <a:cxn ang="0">
                  <a:pos x="2" y="21"/>
                </a:cxn>
                <a:cxn ang="0">
                  <a:pos x="2" y="21"/>
                </a:cxn>
                <a:cxn ang="0">
                  <a:pos x="0" y="19"/>
                </a:cxn>
                <a:cxn ang="0">
                  <a:pos x="0" y="17"/>
                </a:cxn>
                <a:cxn ang="0">
                  <a:pos x="0" y="14"/>
                </a:cxn>
                <a:cxn ang="0">
                  <a:pos x="0" y="12"/>
                </a:cxn>
              </a:cxnLst>
              <a:rect l="0" t="0" r="r" b="b"/>
              <a:pathLst>
                <a:path w="40" h="40">
                  <a:moveTo>
                    <a:pt x="0" y="12"/>
                  </a:move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4" y="12"/>
                  </a:lnTo>
                  <a:lnTo>
                    <a:pt x="4" y="9"/>
                  </a:lnTo>
                  <a:lnTo>
                    <a:pt x="7" y="9"/>
                  </a:lnTo>
                  <a:lnTo>
                    <a:pt x="7" y="9"/>
                  </a:lnTo>
                  <a:lnTo>
                    <a:pt x="7" y="9"/>
                  </a:lnTo>
                  <a:lnTo>
                    <a:pt x="9" y="7"/>
                  </a:lnTo>
                  <a:lnTo>
                    <a:pt x="9" y="7"/>
                  </a:lnTo>
                  <a:lnTo>
                    <a:pt x="11" y="5"/>
                  </a:lnTo>
                  <a:lnTo>
                    <a:pt x="9" y="2"/>
                  </a:lnTo>
                  <a:lnTo>
                    <a:pt x="11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9" y="2"/>
                  </a:lnTo>
                  <a:lnTo>
                    <a:pt x="19" y="0"/>
                  </a:lnTo>
                  <a:lnTo>
                    <a:pt x="23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33" y="9"/>
                  </a:lnTo>
                  <a:lnTo>
                    <a:pt x="35" y="9"/>
                  </a:lnTo>
                  <a:lnTo>
                    <a:pt x="35" y="9"/>
                  </a:lnTo>
                  <a:lnTo>
                    <a:pt x="35" y="9"/>
                  </a:lnTo>
                  <a:lnTo>
                    <a:pt x="35" y="9"/>
                  </a:lnTo>
                  <a:lnTo>
                    <a:pt x="35" y="12"/>
                  </a:lnTo>
                  <a:lnTo>
                    <a:pt x="35" y="12"/>
                  </a:lnTo>
                  <a:lnTo>
                    <a:pt x="35" y="14"/>
                  </a:lnTo>
                  <a:lnTo>
                    <a:pt x="35" y="14"/>
                  </a:lnTo>
                  <a:lnTo>
                    <a:pt x="35" y="14"/>
                  </a:lnTo>
                  <a:lnTo>
                    <a:pt x="37" y="14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5" y="19"/>
                  </a:lnTo>
                  <a:lnTo>
                    <a:pt x="35" y="21"/>
                  </a:lnTo>
                  <a:lnTo>
                    <a:pt x="35" y="24"/>
                  </a:lnTo>
                  <a:lnTo>
                    <a:pt x="35" y="24"/>
                  </a:lnTo>
                  <a:lnTo>
                    <a:pt x="37" y="21"/>
                  </a:lnTo>
                  <a:lnTo>
                    <a:pt x="37" y="21"/>
                  </a:lnTo>
                  <a:lnTo>
                    <a:pt x="40" y="21"/>
                  </a:lnTo>
                  <a:lnTo>
                    <a:pt x="40" y="21"/>
                  </a:lnTo>
                  <a:lnTo>
                    <a:pt x="40" y="21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35" y="26"/>
                  </a:lnTo>
                  <a:lnTo>
                    <a:pt x="35" y="31"/>
                  </a:lnTo>
                  <a:lnTo>
                    <a:pt x="35" y="31"/>
                  </a:lnTo>
                  <a:lnTo>
                    <a:pt x="35" y="33"/>
                  </a:lnTo>
                  <a:lnTo>
                    <a:pt x="33" y="33"/>
                  </a:lnTo>
                  <a:lnTo>
                    <a:pt x="33" y="33"/>
                  </a:lnTo>
                  <a:lnTo>
                    <a:pt x="30" y="35"/>
                  </a:lnTo>
                  <a:lnTo>
                    <a:pt x="28" y="35"/>
                  </a:lnTo>
                  <a:lnTo>
                    <a:pt x="28" y="38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6" y="40"/>
                  </a:lnTo>
                  <a:lnTo>
                    <a:pt x="26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1" y="40"/>
                  </a:lnTo>
                  <a:lnTo>
                    <a:pt x="14" y="38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1" y="33"/>
                  </a:lnTo>
                  <a:lnTo>
                    <a:pt x="7" y="31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6" name="Freeform 1278">
              <a:extLst>
                <a:ext uri="{FF2B5EF4-FFF2-40B4-BE49-F238E27FC236}">
                  <a16:creationId xmlns:a16="http://schemas.microsoft.com/office/drawing/2014/main" id="{173CDF5F-1AE4-FC48-A45D-D84BD20800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9540" y="3939943"/>
              <a:ext cx="184661" cy="240556"/>
            </a:xfrm>
            <a:custGeom>
              <a:avLst/>
              <a:gdLst/>
              <a:ahLst/>
              <a:cxnLst>
                <a:cxn ang="0">
                  <a:pos x="24" y="82"/>
                </a:cxn>
                <a:cxn ang="0">
                  <a:pos x="41" y="77"/>
                </a:cxn>
                <a:cxn ang="0">
                  <a:pos x="62" y="75"/>
                </a:cxn>
                <a:cxn ang="0">
                  <a:pos x="74" y="75"/>
                </a:cxn>
                <a:cxn ang="0">
                  <a:pos x="76" y="75"/>
                </a:cxn>
                <a:cxn ang="0">
                  <a:pos x="78" y="68"/>
                </a:cxn>
                <a:cxn ang="0">
                  <a:pos x="71" y="59"/>
                </a:cxn>
                <a:cxn ang="0">
                  <a:pos x="74" y="49"/>
                </a:cxn>
                <a:cxn ang="0">
                  <a:pos x="78" y="40"/>
                </a:cxn>
                <a:cxn ang="0">
                  <a:pos x="81" y="35"/>
                </a:cxn>
                <a:cxn ang="0">
                  <a:pos x="78" y="23"/>
                </a:cxn>
                <a:cxn ang="0">
                  <a:pos x="78" y="21"/>
                </a:cxn>
                <a:cxn ang="0">
                  <a:pos x="78" y="16"/>
                </a:cxn>
                <a:cxn ang="0">
                  <a:pos x="74" y="14"/>
                </a:cxn>
                <a:cxn ang="0">
                  <a:pos x="71" y="11"/>
                </a:cxn>
                <a:cxn ang="0">
                  <a:pos x="59" y="11"/>
                </a:cxn>
                <a:cxn ang="0">
                  <a:pos x="55" y="14"/>
                </a:cxn>
                <a:cxn ang="0">
                  <a:pos x="52" y="14"/>
                </a:cxn>
                <a:cxn ang="0">
                  <a:pos x="50" y="11"/>
                </a:cxn>
                <a:cxn ang="0">
                  <a:pos x="48" y="9"/>
                </a:cxn>
                <a:cxn ang="0">
                  <a:pos x="45" y="7"/>
                </a:cxn>
                <a:cxn ang="0">
                  <a:pos x="41" y="7"/>
                </a:cxn>
                <a:cxn ang="0">
                  <a:pos x="36" y="4"/>
                </a:cxn>
                <a:cxn ang="0">
                  <a:pos x="34" y="7"/>
                </a:cxn>
                <a:cxn ang="0">
                  <a:pos x="31" y="2"/>
                </a:cxn>
                <a:cxn ang="0">
                  <a:pos x="29" y="0"/>
                </a:cxn>
                <a:cxn ang="0">
                  <a:pos x="26" y="2"/>
                </a:cxn>
                <a:cxn ang="0">
                  <a:pos x="24" y="4"/>
                </a:cxn>
                <a:cxn ang="0">
                  <a:pos x="19" y="7"/>
                </a:cxn>
                <a:cxn ang="0">
                  <a:pos x="17" y="7"/>
                </a:cxn>
                <a:cxn ang="0">
                  <a:pos x="15" y="7"/>
                </a:cxn>
                <a:cxn ang="0">
                  <a:pos x="12" y="4"/>
                </a:cxn>
                <a:cxn ang="0">
                  <a:pos x="10" y="7"/>
                </a:cxn>
                <a:cxn ang="0">
                  <a:pos x="5" y="9"/>
                </a:cxn>
                <a:cxn ang="0">
                  <a:pos x="5" y="16"/>
                </a:cxn>
                <a:cxn ang="0">
                  <a:pos x="8" y="21"/>
                </a:cxn>
                <a:cxn ang="0">
                  <a:pos x="10" y="23"/>
                </a:cxn>
                <a:cxn ang="0">
                  <a:pos x="10" y="26"/>
                </a:cxn>
                <a:cxn ang="0">
                  <a:pos x="10" y="30"/>
                </a:cxn>
                <a:cxn ang="0">
                  <a:pos x="10" y="30"/>
                </a:cxn>
                <a:cxn ang="0">
                  <a:pos x="3" y="30"/>
                </a:cxn>
                <a:cxn ang="0">
                  <a:pos x="3" y="33"/>
                </a:cxn>
                <a:cxn ang="0">
                  <a:pos x="8" y="35"/>
                </a:cxn>
                <a:cxn ang="0">
                  <a:pos x="8" y="37"/>
                </a:cxn>
                <a:cxn ang="0">
                  <a:pos x="5" y="42"/>
                </a:cxn>
                <a:cxn ang="0">
                  <a:pos x="0" y="47"/>
                </a:cxn>
                <a:cxn ang="0">
                  <a:pos x="3" y="49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5" y="59"/>
                </a:cxn>
                <a:cxn ang="0">
                  <a:pos x="10" y="61"/>
                </a:cxn>
                <a:cxn ang="0">
                  <a:pos x="12" y="63"/>
                </a:cxn>
                <a:cxn ang="0">
                  <a:pos x="15" y="68"/>
                </a:cxn>
                <a:cxn ang="0">
                  <a:pos x="15" y="73"/>
                </a:cxn>
                <a:cxn ang="0">
                  <a:pos x="15" y="75"/>
                </a:cxn>
                <a:cxn ang="0">
                  <a:pos x="12" y="85"/>
                </a:cxn>
              </a:cxnLst>
              <a:rect l="0" t="0" r="r" b="b"/>
              <a:pathLst>
                <a:path w="81" h="87">
                  <a:moveTo>
                    <a:pt x="12" y="85"/>
                  </a:moveTo>
                  <a:lnTo>
                    <a:pt x="15" y="85"/>
                  </a:lnTo>
                  <a:lnTo>
                    <a:pt x="17" y="87"/>
                  </a:lnTo>
                  <a:lnTo>
                    <a:pt x="24" y="82"/>
                  </a:lnTo>
                  <a:lnTo>
                    <a:pt x="29" y="80"/>
                  </a:lnTo>
                  <a:lnTo>
                    <a:pt x="34" y="80"/>
                  </a:lnTo>
                  <a:lnTo>
                    <a:pt x="38" y="77"/>
                  </a:lnTo>
                  <a:lnTo>
                    <a:pt x="41" y="77"/>
                  </a:lnTo>
                  <a:lnTo>
                    <a:pt x="50" y="75"/>
                  </a:lnTo>
                  <a:lnTo>
                    <a:pt x="52" y="75"/>
                  </a:lnTo>
                  <a:lnTo>
                    <a:pt x="57" y="75"/>
                  </a:lnTo>
                  <a:lnTo>
                    <a:pt x="62" y="75"/>
                  </a:lnTo>
                  <a:lnTo>
                    <a:pt x="67" y="75"/>
                  </a:lnTo>
                  <a:lnTo>
                    <a:pt x="71" y="77"/>
                  </a:lnTo>
                  <a:lnTo>
                    <a:pt x="71" y="77"/>
                  </a:lnTo>
                  <a:lnTo>
                    <a:pt x="74" y="75"/>
                  </a:lnTo>
                  <a:lnTo>
                    <a:pt x="74" y="75"/>
                  </a:lnTo>
                  <a:lnTo>
                    <a:pt x="74" y="75"/>
                  </a:lnTo>
                  <a:lnTo>
                    <a:pt x="76" y="75"/>
                  </a:lnTo>
                  <a:lnTo>
                    <a:pt x="76" y="75"/>
                  </a:lnTo>
                  <a:lnTo>
                    <a:pt x="78" y="75"/>
                  </a:lnTo>
                  <a:lnTo>
                    <a:pt x="78" y="70"/>
                  </a:lnTo>
                  <a:lnTo>
                    <a:pt x="78" y="68"/>
                  </a:lnTo>
                  <a:lnTo>
                    <a:pt x="78" y="68"/>
                  </a:lnTo>
                  <a:lnTo>
                    <a:pt x="76" y="68"/>
                  </a:lnTo>
                  <a:lnTo>
                    <a:pt x="74" y="66"/>
                  </a:lnTo>
                  <a:lnTo>
                    <a:pt x="74" y="63"/>
                  </a:lnTo>
                  <a:lnTo>
                    <a:pt x="71" y="59"/>
                  </a:lnTo>
                  <a:lnTo>
                    <a:pt x="71" y="56"/>
                  </a:lnTo>
                  <a:lnTo>
                    <a:pt x="71" y="51"/>
                  </a:lnTo>
                  <a:lnTo>
                    <a:pt x="74" y="49"/>
                  </a:lnTo>
                  <a:lnTo>
                    <a:pt x="74" y="49"/>
                  </a:lnTo>
                  <a:lnTo>
                    <a:pt x="76" y="47"/>
                  </a:lnTo>
                  <a:lnTo>
                    <a:pt x="76" y="44"/>
                  </a:lnTo>
                  <a:lnTo>
                    <a:pt x="76" y="42"/>
                  </a:lnTo>
                  <a:lnTo>
                    <a:pt x="78" y="40"/>
                  </a:lnTo>
                  <a:lnTo>
                    <a:pt x="78" y="37"/>
                  </a:lnTo>
                  <a:lnTo>
                    <a:pt x="78" y="35"/>
                  </a:lnTo>
                  <a:lnTo>
                    <a:pt x="78" y="35"/>
                  </a:lnTo>
                  <a:lnTo>
                    <a:pt x="81" y="35"/>
                  </a:lnTo>
                  <a:lnTo>
                    <a:pt x="81" y="33"/>
                  </a:lnTo>
                  <a:lnTo>
                    <a:pt x="81" y="33"/>
                  </a:lnTo>
                  <a:lnTo>
                    <a:pt x="81" y="30"/>
                  </a:lnTo>
                  <a:lnTo>
                    <a:pt x="78" y="23"/>
                  </a:lnTo>
                  <a:lnTo>
                    <a:pt x="78" y="21"/>
                  </a:lnTo>
                  <a:lnTo>
                    <a:pt x="78" y="21"/>
                  </a:lnTo>
                  <a:lnTo>
                    <a:pt x="78" y="21"/>
                  </a:lnTo>
                  <a:lnTo>
                    <a:pt x="78" y="21"/>
                  </a:lnTo>
                  <a:lnTo>
                    <a:pt x="78" y="18"/>
                  </a:lnTo>
                  <a:lnTo>
                    <a:pt x="78" y="18"/>
                  </a:lnTo>
                  <a:lnTo>
                    <a:pt x="78" y="16"/>
                  </a:lnTo>
                  <a:lnTo>
                    <a:pt x="78" y="16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4" y="14"/>
                  </a:lnTo>
                  <a:lnTo>
                    <a:pt x="74" y="14"/>
                  </a:lnTo>
                  <a:lnTo>
                    <a:pt x="74" y="11"/>
                  </a:lnTo>
                  <a:lnTo>
                    <a:pt x="71" y="11"/>
                  </a:lnTo>
                  <a:lnTo>
                    <a:pt x="71" y="11"/>
                  </a:lnTo>
                  <a:lnTo>
                    <a:pt x="71" y="11"/>
                  </a:lnTo>
                  <a:lnTo>
                    <a:pt x="67" y="11"/>
                  </a:lnTo>
                  <a:lnTo>
                    <a:pt x="67" y="9"/>
                  </a:lnTo>
                  <a:lnTo>
                    <a:pt x="64" y="11"/>
                  </a:lnTo>
                  <a:lnTo>
                    <a:pt x="59" y="11"/>
                  </a:lnTo>
                  <a:lnTo>
                    <a:pt x="59" y="11"/>
                  </a:lnTo>
                  <a:lnTo>
                    <a:pt x="57" y="11"/>
                  </a:lnTo>
                  <a:lnTo>
                    <a:pt x="57" y="14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0" y="14"/>
                  </a:lnTo>
                  <a:lnTo>
                    <a:pt x="50" y="11"/>
                  </a:lnTo>
                  <a:lnTo>
                    <a:pt x="48" y="11"/>
                  </a:lnTo>
                  <a:lnTo>
                    <a:pt x="48" y="11"/>
                  </a:lnTo>
                  <a:lnTo>
                    <a:pt x="48" y="9"/>
                  </a:lnTo>
                  <a:lnTo>
                    <a:pt x="48" y="9"/>
                  </a:lnTo>
                  <a:lnTo>
                    <a:pt x="48" y="9"/>
                  </a:lnTo>
                  <a:lnTo>
                    <a:pt x="45" y="7"/>
                  </a:lnTo>
                  <a:lnTo>
                    <a:pt x="45" y="7"/>
                  </a:lnTo>
                  <a:lnTo>
                    <a:pt x="45" y="7"/>
                  </a:lnTo>
                  <a:lnTo>
                    <a:pt x="45" y="7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1" y="7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4" y="4"/>
                  </a:lnTo>
                  <a:lnTo>
                    <a:pt x="34" y="7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2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2" y="4"/>
                  </a:lnTo>
                  <a:lnTo>
                    <a:pt x="22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8" y="18"/>
                  </a:lnTo>
                  <a:lnTo>
                    <a:pt x="10" y="18"/>
                  </a:lnTo>
                  <a:lnTo>
                    <a:pt x="8" y="21"/>
                  </a:lnTo>
                  <a:lnTo>
                    <a:pt x="10" y="21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0" y="30"/>
                  </a:lnTo>
                  <a:lnTo>
                    <a:pt x="12" y="33"/>
                  </a:lnTo>
                  <a:lnTo>
                    <a:pt x="10" y="33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8" y="30"/>
                  </a:lnTo>
                  <a:lnTo>
                    <a:pt x="5" y="30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5" y="30"/>
                  </a:lnTo>
                  <a:lnTo>
                    <a:pt x="5" y="33"/>
                  </a:lnTo>
                  <a:lnTo>
                    <a:pt x="3" y="33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8" y="37"/>
                  </a:lnTo>
                  <a:lnTo>
                    <a:pt x="5" y="37"/>
                  </a:lnTo>
                  <a:lnTo>
                    <a:pt x="5" y="40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44"/>
                  </a:lnTo>
                  <a:lnTo>
                    <a:pt x="0" y="47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9"/>
                  </a:lnTo>
                  <a:lnTo>
                    <a:pt x="3" y="51"/>
                  </a:lnTo>
                  <a:lnTo>
                    <a:pt x="3" y="54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5" y="59"/>
                  </a:lnTo>
                  <a:lnTo>
                    <a:pt x="8" y="59"/>
                  </a:lnTo>
                  <a:lnTo>
                    <a:pt x="8" y="59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0" y="63"/>
                  </a:lnTo>
                  <a:lnTo>
                    <a:pt x="10" y="63"/>
                  </a:lnTo>
                  <a:lnTo>
                    <a:pt x="12" y="63"/>
                  </a:lnTo>
                  <a:lnTo>
                    <a:pt x="12" y="66"/>
                  </a:lnTo>
                  <a:lnTo>
                    <a:pt x="15" y="66"/>
                  </a:lnTo>
                  <a:lnTo>
                    <a:pt x="15" y="66"/>
                  </a:lnTo>
                  <a:lnTo>
                    <a:pt x="15" y="68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5" y="73"/>
                  </a:lnTo>
                  <a:lnTo>
                    <a:pt x="15" y="73"/>
                  </a:lnTo>
                  <a:lnTo>
                    <a:pt x="15" y="73"/>
                  </a:lnTo>
                  <a:lnTo>
                    <a:pt x="15" y="73"/>
                  </a:lnTo>
                  <a:lnTo>
                    <a:pt x="15" y="75"/>
                  </a:lnTo>
                  <a:lnTo>
                    <a:pt x="15" y="75"/>
                  </a:lnTo>
                  <a:lnTo>
                    <a:pt x="12" y="75"/>
                  </a:lnTo>
                  <a:lnTo>
                    <a:pt x="15" y="77"/>
                  </a:lnTo>
                  <a:lnTo>
                    <a:pt x="12" y="77"/>
                  </a:lnTo>
                  <a:lnTo>
                    <a:pt x="12" y="8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7" name="Freeform 1280">
              <a:extLst>
                <a:ext uri="{FF2B5EF4-FFF2-40B4-BE49-F238E27FC236}">
                  <a16:creationId xmlns:a16="http://schemas.microsoft.com/office/drawing/2014/main" id="{CBA3A464-E865-8446-940A-A661D25B08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2594" y="3926119"/>
              <a:ext cx="66113" cy="188021"/>
            </a:xfrm>
            <a:custGeom>
              <a:avLst/>
              <a:gdLst/>
              <a:ahLst/>
              <a:cxnLst>
                <a:cxn ang="0">
                  <a:pos x="19" y="68"/>
                </a:cxn>
                <a:cxn ang="0">
                  <a:pos x="19" y="68"/>
                </a:cxn>
                <a:cxn ang="0">
                  <a:pos x="15" y="64"/>
                </a:cxn>
                <a:cxn ang="0">
                  <a:pos x="12" y="61"/>
                </a:cxn>
                <a:cxn ang="0">
                  <a:pos x="12" y="59"/>
                </a:cxn>
                <a:cxn ang="0">
                  <a:pos x="12" y="56"/>
                </a:cxn>
                <a:cxn ang="0">
                  <a:pos x="12" y="49"/>
                </a:cxn>
                <a:cxn ang="0">
                  <a:pos x="12" y="45"/>
                </a:cxn>
                <a:cxn ang="0">
                  <a:pos x="10" y="35"/>
                </a:cxn>
                <a:cxn ang="0">
                  <a:pos x="10" y="28"/>
                </a:cxn>
                <a:cxn ang="0">
                  <a:pos x="10" y="23"/>
                </a:cxn>
                <a:cxn ang="0">
                  <a:pos x="10" y="23"/>
                </a:cxn>
                <a:cxn ang="0">
                  <a:pos x="8" y="21"/>
                </a:cxn>
                <a:cxn ang="0">
                  <a:pos x="8" y="16"/>
                </a:cxn>
                <a:cxn ang="0">
                  <a:pos x="8" y="12"/>
                </a:cxn>
                <a:cxn ang="0">
                  <a:pos x="8" y="12"/>
                </a:cxn>
                <a:cxn ang="0">
                  <a:pos x="5" y="9"/>
                </a:cxn>
                <a:cxn ang="0">
                  <a:pos x="3" y="7"/>
                </a:cxn>
                <a:cxn ang="0">
                  <a:pos x="0" y="7"/>
                </a:cxn>
                <a:cxn ang="0">
                  <a:pos x="0" y="5"/>
                </a:cxn>
                <a:cxn ang="0">
                  <a:pos x="3" y="5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8" y="2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5" y="2"/>
                </a:cxn>
                <a:cxn ang="0">
                  <a:pos x="15" y="2"/>
                </a:cxn>
                <a:cxn ang="0">
                  <a:pos x="15" y="2"/>
                </a:cxn>
                <a:cxn ang="0">
                  <a:pos x="15" y="5"/>
                </a:cxn>
                <a:cxn ang="0">
                  <a:pos x="12" y="5"/>
                </a:cxn>
                <a:cxn ang="0">
                  <a:pos x="12" y="9"/>
                </a:cxn>
                <a:cxn ang="0">
                  <a:pos x="12" y="9"/>
                </a:cxn>
                <a:cxn ang="0">
                  <a:pos x="15" y="12"/>
                </a:cxn>
                <a:cxn ang="0">
                  <a:pos x="15" y="12"/>
                </a:cxn>
                <a:cxn ang="0">
                  <a:pos x="17" y="12"/>
                </a:cxn>
                <a:cxn ang="0">
                  <a:pos x="17" y="12"/>
                </a:cxn>
                <a:cxn ang="0">
                  <a:pos x="22" y="16"/>
                </a:cxn>
                <a:cxn ang="0">
                  <a:pos x="22" y="21"/>
                </a:cxn>
                <a:cxn ang="0">
                  <a:pos x="24" y="26"/>
                </a:cxn>
                <a:cxn ang="0">
                  <a:pos x="24" y="28"/>
                </a:cxn>
                <a:cxn ang="0">
                  <a:pos x="26" y="31"/>
                </a:cxn>
                <a:cxn ang="0">
                  <a:pos x="26" y="33"/>
                </a:cxn>
                <a:cxn ang="0">
                  <a:pos x="26" y="35"/>
                </a:cxn>
                <a:cxn ang="0">
                  <a:pos x="26" y="40"/>
                </a:cxn>
                <a:cxn ang="0">
                  <a:pos x="26" y="52"/>
                </a:cxn>
                <a:cxn ang="0">
                  <a:pos x="26" y="56"/>
                </a:cxn>
                <a:cxn ang="0">
                  <a:pos x="26" y="59"/>
                </a:cxn>
                <a:cxn ang="0">
                  <a:pos x="26" y="64"/>
                </a:cxn>
                <a:cxn ang="0">
                  <a:pos x="29" y="64"/>
                </a:cxn>
                <a:cxn ang="0">
                  <a:pos x="29" y="66"/>
                </a:cxn>
                <a:cxn ang="0">
                  <a:pos x="29" y="66"/>
                </a:cxn>
                <a:cxn ang="0">
                  <a:pos x="24" y="66"/>
                </a:cxn>
                <a:cxn ang="0">
                  <a:pos x="19" y="68"/>
                </a:cxn>
              </a:cxnLst>
              <a:rect l="0" t="0" r="r" b="b"/>
              <a:pathLst>
                <a:path w="29" h="68">
                  <a:moveTo>
                    <a:pt x="19" y="68"/>
                  </a:moveTo>
                  <a:lnTo>
                    <a:pt x="19" y="68"/>
                  </a:lnTo>
                  <a:lnTo>
                    <a:pt x="15" y="64"/>
                  </a:lnTo>
                  <a:lnTo>
                    <a:pt x="12" y="61"/>
                  </a:lnTo>
                  <a:lnTo>
                    <a:pt x="12" y="59"/>
                  </a:lnTo>
                  <a:lnTo>
                    <a:pt x="12" y="56"/>
                  </a:lnTo>
                  <a:lnTo>
                    <a:pt x="12" y="49"/>
                  </a:lnTo>
                  <a:lnTo>
                    <a:pt x="12" y="45"/>
                  </a:lnTo>
                  <a:lnTo>
                    <a:pt x="10" y="35"/>
                  </a:lnTo>
                  <a:lnTo>
                    <a:pt x="10" y="28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1"/>
                  </a:lnTo>
                  <a:lnTo>
                    <a:pt x="8" y="16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5"/>
                  </a:lnTo>
                  <a:lnTo>
                    <a:pt x="12" y="5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22" y="16"/>
                  </a:lnTo>
                  <a:lnTo>
                    <a:pt x="22" y="21"/>
                  </a:lnTo>
                  <a:lnTo>
                    <a:pt x="24" y="26"/>
                  </a:lnTo>
                  <a:lnTo>
                    <a:pt x="24" y="28"/>
                  </a:lnTo>
                  <a:lnTo>
                    <a:pt x="26" y="31"/>
                  </a:lnTo>
                  <a:lnTo>
                    <a:pt x="26" y="33"/>
                  </a:lnTo>
                  <a:lnTo>
                    <a:pt x="26" y="35"/>
                  </a:lnTo>
                  <a:lnTo>
                    <a:pt x="26" y="40"/>
                  </a:lnTo>
                  <a:lnTo>
                    <a:pt x="26" y="52"/>
                  </a:lnTo>
                  <a:lnTo>
                    <a:pt x="26" y="56"/>
                  </a:lnTo>
                  <a:lnTo>
                    <a:pt x="26" y="59"/>
                  </a:lnTo>
                  <a:lnTo>
                    <a:pt x="26" y="64"/>
                  </a:lnTo>
                  <a:lnTo>
                    <a:pt x="29" y="64"/>
                  </a:lnTo>
                  <a:lnTo>
                    <a:pt x="29" y="66"/>
                  </a:lnTo>
                  <a:lnTo>
                    <a:pt x="29" y="66"/>
                  </a:lnTo>
                  <a:lnTo>
                    <a:pt x="24" y="66"/>
                  </a:lnTo>
                  <a:lnTo>
                    <a:pt x="19" y="6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8" name="Freeform 1282">
              <a:extLst>
                <a:ext uri="{FF2B5EF4-FFF2-40B4-BE49-F238E27FC236}">
                  <a16:creationId xmlns:a16="http://schemas.microsoft.com/office/drawing/2014/main" id="{35438E12-5EF7-8B47-902C-6B7A92284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8749" y="3898469"/>
              <a:ext cx="312329" cy="497701"/>
            </a:xfrm>
            <a:custGeom>
              <a:avLst/>
              <a:gdLst/>
              <a:ahLst/>
              <a:cxnLst>
                <a:cxn ang="0">
                  <a:pos x="2" y="173"/>
                </a:cxn>
                <a:cxn ang="0">
                  <a:pos x="0" y="147"/>
                </a:cxn>
                <a:cxn ang="0">
                  <a:pos x="2" y="121"/>
                </a:cxn>
                <a:cxn ang="0">
                  <a:pos x="12" y="107"/>
                </a:cxn>
                <a:cxn ang="0">
                  <a:pos x="26" y="100"/>
                </a:cxn>
                <a:cxn ang="0">
                  <a:pos x="38" y="92"/>
                </a:cxn>
                <a:cxn ang="0">
                  <a:pos x="75" y="71"/>
                </a:cxn>
                <a:cxn ang="0">
                  <a:pos x="94" y="52"/>
                </a:cxn>
                <a:cxn ang="0">
                  <a:pos x="40" y="38"/>
                </a:cxn>
                <a:cxn ang="0">
                  <a:pos x="33" y="29"/>
                </a:cxn>
                <a:cxn ang="0">
                  <a:pos x="31" y="26"/>
                </a:cxn>
                <a:cxn ang="0">
                  <a:pos x="26" y="22"/>
                </a:cxn>
                <a:cxn ang="0">
                  <a:pos x="26" y="12"/>
                </a:cxn>
                <a:cxn ang="0">
                  <a:pos x="31" y="5"/>
                </a:cxn>
                <a:cxn ang="0">
                  <a:pos x="33" y="7"/>
                </a:cxn>
                <a:cxn ang="0">
                  <a:pos x="38" y="15"/>
                </a:cxn>
                <a:cxn ang="0">
                  <a:pos x="47" y="19"/>
                </a:cxn>
                <a:cxn ang="0">
                  <a:pos x="54" y="19"/>
                </a:cxn>
                <a:cxn ang="0">
                  <a:pos x="61" y="15"/>
                </a:cxn>
                <a:cxn ang="0">
                  <a:pos x="64" y="15"/>
                </a:cxn>
                <a:cxn ang="0">
                  <a:pos x="66" y="15"/>
                </a:cxn>
                <a:cxn ang="0">
                  <a:pos x="71" y="17"/>
                </a:cxn>
                <a:cxn ang="0">
                  <a:pos x="78" y="15"/>
                </a:cxn>
                <a:cxn ang="0">
                  <a:pos x="83" y="12"/>
                </a:cxn>
                <a:cxn ang="0">
                  <a:pos x="90" y="12"/>
                </a:cxn>
                <a:cxn ang="0">
                  <a:pos x="97" y="10"/>
                </a:cxn>
                <a:cxn ang="0">
                  <a:pos x="101" y="7"/>
                </a:cxn>
                <a:cxn ang="0">
                  <a:pos x="111" y="7"/>
                </a:cxn>
                <a:cxn ang="0">
                  <a:pos x="116" y="5"/>
                </a:cxn>
                <a:cxn ang="0">
                  <a:pos x="123" y="5"/>
                </a:cxn>
                <a:cxn ang="0">
                  <a:pos x="130" y="0"/>
                </a:cxn>
                <a:cxn ang="0">
                  <a:pos x="137" y="3"/>
                </a:cxn>
                <a:cxn ang="0">
                  <a:pos x="137" y="5"/>
                </a:cxn>
                <a:cxn ang="0">
                  <a:pos x="135" y="10"/>
                </a:cxn>
                <a:cxn ang="0">
                  <a:pos x="135" y="15"/>
                </a:cxn>
                <a:cxn ang="0">
                  <a:pos x="135" y="19"/>
                </a:cxn>
                <a:cxn ang="0">
                  <a:pos x="135" y="19"/>
                </a:cxn>
                <a:cxn ang="0">
                  <a:pos x="137" y="19"/>
                </a:cxn>
                <a:cxn ang="0">
                  <a:pos x="137" y="22"/>
                </a:cxn>
                <a:cxn ang="0">
                  <a:pos x="135" y="22"/>
                </a:cxn>
                <a:cxn ang="0">
                  <a:pos x="132" y="24"/>
                </a:cxn>
                <a:cxn ang="0">
                  <a:pos x="130" y="36"/>
                </a:cxn>
                <a:cxn ang="0">
                  <a:pos x="127" y="41"/>
                </a:cxn>
                <a:cxn ang="0">
                  <a:pos x="123" y="50"/>
                </a:cxn>
                <a:cxn ang="0">
                  <a:pos x="118" y="52"/>
                </a:cxn>
                <a:cxn ang="0">
                  <a:pos x="118" y="57"/>
                </a:cxn>
                <a:cxn ang="0">
                  <a:pos x="109" y="74"/>
                </a:cxn>
                <a:cxn ang="0">
                  <a:pos x="104" y="85"/>
                </a:cxn>
                <a:cxn ang="0">
                  <a:pos x="101" y="88"/>
                </a:cxn>
                <a:cxn ang="0">
                  <a:pos x="94" y="95"/>
                </a:cxn>
                <a:cxn ang="0">
                  <a:pos x="94" y="97"/>
                </a:cxn>
                <a:cxn ang="0">
                  <a:pos x="90" y="104"/>
                </a:cxn>
                <a:cxn ang="0">
                  <a:pos x="83" y="111"/>
                </a:cxn>
                <a:cxn ang="0">
                  <a:pos x="73" y="121"/>
                </a:cxn>
                <a:cxn ang="0">
                  <a:pos x="68" y="128"/>
                </a:cxn>
                <a:cxn ang="0">
                  <a:pos x="59" y="133"/>
                </a:cxn>
                <a:cxn ang="0">
                  <a:pos x="54" y="135"/>
                </a:cxn>
                <a:cxn ang="0">
                  <a:pos x="31" y="156"/>
                </a:cxn>
                <a:cxn ang="0">
                  <a:pos x="23" y="161"/>
                </a:cxn>
                <a:cxn ang="0">
                  <a:pos x="21" y="163"/>
                </a:cxn>
                <a:cxn ang="0">
                  <a:pos x="21" y="163"/>
                </a:cxn>
                <a:cxn ang="0">
                  <a:pos x="16" y="173"/>
                </a:cxn>
                <a:cxn ang="0">
                  <a:pos x="9" y="180"/>
                </a:cxn>
              </a:cxnLst>
              <a:rect l="0" t="0" r="r" b="b"/>
              <a:pathLst>
                <a:path w="137" h="180">
                  <a:moveTo>
                    <a:pt x="7" y="180"/>
                  </a:moveTo>
                  <a:lnTo>
                    <a:pt x="7" y="180"/>
                  </a:lnTo>
                  <a:lnTo>
                    <a:pt x="2" y="173"/>
                  </a:lnTo>
                  <a:lnTo>
                    <a:pt x="0" y="170"/>
                  </a:lnTo>
                  <a:lnTo>
                    <a:pt x="0" y="161"/>
                  </a:lnTo>
                  <a:lnTo>
                    <a:pt x="0" y="147"/>
                  </a:lnTo>
                  <a:lnTo>
                    <a:pt x="0" y="135"/>
                  </a:lnTo>
                  <a:lnTo>
                    <a:pt x="0" y="121"/>
                  </a:lnTo>
                  <a:lnTo>
                    <a:pt x="2" y="121"/>
                  </a:lnTo>
                  <a:lnTo>
                    <a:pt x="7" y="116"/>
                  </a:lnTo>
                  <a:lnTo>
                    <a:pt x="12" y="107"/>
                  </a:lnTo>
                  <a:lnTo>
                    <a:pt x="12" y="107"/>
                  </a:lnTo>
                  <a:lnTo>
                    <a:pt x="14" y="104"/>
                  </a:lnTo>
                  <a:lnTo>
                    <a:pt x="16" y="104"/>
                  </a:lnTo>
                  <a:lnTo>
                    <a:pt x="26" y="100"/>
                  </a:lnTo>
                  <a:lnTo>
                    <a:pt x="28" y="97"/>
                  </a:lnTo>
                  <a:lnTo>
                    <a:pt x="31" y="95"/>
                  </a:lnTo>
                  <a:lnTo>
                    <a:pt x="38" y="92"/>
                  </a:lnTo>
                  <a:lnTo>
                    <a:pt x="38" y="92"/>
                  </a:lnTo>
                  <a:lnTo>
                    <a:pt x="54" y="92"/>
                  </a:lnTo>
                  <a:lnTo>
                    <a:pt x="75" y="71"/>
                  </a:lnTo>
                  <a:lnTo>
                    <a:pt x="92" y="55"/>
                  </a:lnTo>
                  <a:lnTo>
                    <a:pt x="94" y="52"/>
                  </a:lnTo>
                  <a:lnTo>
                    <a:pt x="94" y="52"/>
                  </a:lnTo>
                  <a:lnTo>
                    <a:pt x="83" y="52"/>
                  </a:lnTo>
                  <a:lnTo>
                    <a:pt x="61" y="43"/>
                  </a:lnTo>
                  <a:lnTo>
                    <a:pt x="40" y="38"/>
                  </a:lnTo>
                  <a:lnTo>
                    <a:pt x="40" y="36"/>
                  </a:lnTo>
                  <a:lnTo>
                    <a:pt x="35" y="31"/>
                  </a:lnTo>
                  <a:lnTo>
                    <a:pt x="33" y="29"/>
                  </a:lnTo>
                  <a:lnTo>
                    <a:pt x="31" y="29"/>
                  </a:lnTo>
                  <a:lnTo>
                    <a:pt x="31" y="26"/>
                  </a:lnTo>
                  <a:lnTo>
                    <a:pt x="31" y="26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26" y="22"/>
                  </a:lnTo>
                  <a:lnTo>
                    <a:pt x="23" y="17"/>
                  </a:lnTo>
                  <a:lnTo>
                    <a:pt x="26" y="15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8" y="10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1" y="7"/>
                  </a:lnTo>
                  <a:lnTo>
                    <a:pt x="33" y="7"/>
                  </a:lnTo>
                  <a:lnTo>
                    <a:pt x="33" y="10"/>
                  </a:lnTo>
                  <a:lnTo>
                    <a:pt x="35" y="10"/>
                  </a:lnTo>
                  <a:lnTo>
                    <a:pt x="38" y="15"/>
                  </a:lnTo>
                  <a:lnTo>
                    <a:pt x="40" y="17"/>
                  </a:lnTo>
                  <a:lnTo>
                    <a:pt x="45" y="19"/>
                  </a:lnTo>
                  <a:lnTo>
                    <a:pt x="47" y="19"/>
                  </a:lnTo>
                  <a:lnTo>
                    <a:pt x="47" y="19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57" y="17"/>
                  </a:lnTo>
                  <a:lnTo>
                    <a:pt x="59" y="17"/>
                  </a:lnTo>
                  <a:lnTo>
                    <a:pt x="61" y="15"/>
                  </a:lnTo>
                  <a:lnTo>
                    <a:pt x="64" y="15"/>
                  </a:lnTo>
                  <a:lnTo>
                    <a:pt x="64" y="15"/>
                  </a:lnTo>
                  <a:lnTo>
                    <a:pt x="64" y="15"/>
                  </a:lnTo>
                  <a:lnTo>
                    <a:pt x="64" y="15"/>
                  </a:lnTo>
                  <a:lnTo>
                    <a:pt x="66" y="15"/>
                  </a:lnTo>
                  <a:lnTo>
                    <a:pt x="66" y="15"/>
                  </a:lnTo>
                  <a:lnTo>
                    <a:pt x="66" y="15"/>
                  </a:lnTo>
                  <a:lnTo>
                    <a:pt x="71" y="15"/>
                  </a:lnTo>
                  <a:lnTo>
                    <a:pt x="71" y="17"/>
                  </a:lnTo>
                  <a:lnTo>
                    <a:pt x="73" y="17"/>
                  </a:lnTo>
                  <a:lnTo>
                    <a:pt x="75" y="17"/>
                  </a:lnTo>
                  <a:lnTo>
                    <a:pt x="78" y="15"/>
                  </a:lnTo>
                  <a:lnTo>
                    <a:pt x="78" y="15"/>
                  </a:lnTo>
                  <a:lnTo>
                    <a:pt x="80" y="12"/>
                  </a:lnTo>
                  <a:lnTo>
                    <a:pt x="83" y="12"/>
                  </a:lnTo>
                  <a:lnTo>
                    <a:pt x="85" y="10"/>
                  </a:lnTo>
                  <a:lnTo>
                    <a:pt x="87" y="10"/>
                  </a:lnTo>
                  <a:lnTo>
                    <a:pt x="90" y="12"/>
                  </a:lnTo>
                  <a:lnTo>
                    <a:pt x="92" y="12"/>
                  </a:lnTo>
                  <a:lnTo>
                    <a:pt x="94" y="10"/>
                  </a:lnTo>
                  <a:lnTo>
                    <a:pt x="97" y="10"/>
                  </a:lnTo>
                  <a:lnTo>
                    <a:pt x="97" y="10"/>
                  </a:lnTo>
                  <a:lnTo>
                    <a:pt x="101" y="7"/>
                  </a:lnTo>
                  <a:lnTo>
                    <a:pt x="101" y="7"/>
                  </a:lnTo>
                  <a:lnTo>
                    <a:pt x="106" y="10"/>
                  </a:lnTo>
                  <a:lnTo>
                    <a:pt x="111" y="7"/>
                  </a:lnTo>
                  <a:lnTo>
                    <a:pt x="111" y="7"/>
                  </a:lnTo>
                  <a:lnTo>
                    <a:pt x="113" y="7"/>
                  </a:lnTo>
                  <a:lnTo>
                    <a:pt x="113" y="5"/>
                  </a:lnTo>
                  <a:lnTo>
                    <a:pt x="116" y="5"/>
                  </a:lnTo>
                  <a:lnTo>
                    <a:pt x="118" y="5"/>
                  </a:lnTo>
                  <a:lnTo>
                    <a:pt x="120" y="5"/>
                  </a:lnTo>
                  <a:lnTo>
                    <a:pt x="123" y="5"/>
                  </a:lnTo>
                  <a:lnTo>
                    <a:pt x="125" y="3"/>
                  </a:lnTo>
                  <a:lnTo>
                    <a:pt x="127" y="0"/>
                  </a:lnTo>
                  <a:lnTo>
                    <a:pt x="130" y="0"/>
                  </a:lnTo>
                  <a:lnTo>
                    <a:pt x="132" y="0"/>
                  </a:lnTo>
                  <a:lnTo>
                    <a:pt x="135" y="3"/>
                  </a:lnTo>
                  <a:lnTo>
                    <a:pt x="137" y="3"/>
                  </a:lnTo>
                  <a:lnTo>
                    <a:pt x="137" y="3"/>
                  </a:lnTo>
                  <a:lnTo>
                    <a:pt x="137" y="3"/>
                  </a:lnTo>
                  <a:lnTo>
                    <a:pt x="137" y="5"/>
                  </a:lnTo>
                  <a:lnTo>
                    <a:pt x="135" y="7"/>
                  </a:lnTo>
                  <a:lnTo>
                    <a:pt x="135" y="7"/>
                  </a:lnTo>
                  <a:lnTo>
                    <a:pt x="135" y="10"/>
                  </a:lnTo>
                  <a:lnTo>
                    <a:pt x="137" y="12"/>
                  </a:lnTo>
                  <a:lnTo>
                    <a:pt x="135" y="12"/>
                  </a:lnTo>
                  <a:lnTo>
                    <a:pt x="135" y="15"/>
                  </a:lnTo>
                  <a:lnTo>
                    <a:pt x="135" y="17"/>
                  </a:lnTo>
                  <a:lnTo>
                    <a:pt x="135" y="19"/>
                  </a:lnTo>
                  <a:lnTo>
                    <a:pt x="135" y="19"/>
                  </a:lnTo>
                  <a:lnTo>
                    <a:pt x="135" y="19"/>
                  </a:lnTo>
                  <a:lnTo>
                    <a:pt x="135" y="22"/>
                  </a:lnTo>
                  <a:lnTo>
                    <a:pt x="135" y="19"/>
                  </a:lnTo>
                  <a:lnTo>
                    <a:pt x="135" y="19"/>
                  </a:lnTo>
                  <a:lnTo>
                    <a:pt x="137" y="19"/>
                  </a:lnTo>
                  <a:lnTo>
                    <a:pt x="137" y="19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5" y="22"/>
                  </a:lnTo>
                  <a:lnTo>
                    <a:pt x="135" y="22"/>
                  </a:lnTo>
                  <a:lnTo>
                    <a:pt x="132" y="22"/>
                  </a:lnTo>
                  <a:lnTo>
                    <a:pt x="132" y="22"/>
                  </a:lnTo>
                  <a:lnTo>
                    <a:pt x="132" y="24"/>
                  </a:lnTo>
                  <a:lnTo>
                    <a:pt x="130" y="31"/>
                  </a:lnTo>
                  <a:lnTo>
                    <a:pt x="130" y="33"/>
                  </a:lnTo>
                  <a:lnTo>
                    <a:pt x="130" y="36"/>
                  </a:lnTo>
                  <a:lnTo>
                    <a:pt x="130" y="38"/>
                  </a:lnTo>
                  <a:lnTo>
                    <a:pt x="127" y="38"/>
                  </a:lnTo>
                  <a:lnTo>
                    <a:pt x="127" y="41"/>
                  </a:lnTo>
                  <a:lnTo>
                    <a:pt x="125" y="43"/>
                  </a:lnTo>
                  <a:lnTo>
                    <a:pt x="123" y="45"/>
                  </a:lnTo>
                  <a:lnTo>
                    <a:pt x="123" y="50"/>
                  </a:lnTo>
                  <a:lnTo>
                    <a:pt x="123" y="50"/>
                  </a:lnTo>
                  <a:lnTo>
                    <a:pt x="120" y="50"/>
                  </a:lnTo>
                  <a:lnTo>
                    <a:pt x="118" y="52"/>
                  </a:lnTo>
                  <a:lnTo>
                    <a:pt x="118" y="52"/>
                  </a:lnTo>
                  <a:lnTo>
                    <a:pt x="118" y="55"/>
                  </a:lnTo>
                  <a:lnTo>
                    <a:pt x="118" y="57"/>
                  </a:lnTo>
                  <a:lnTo>
                    <a:pt x="113" y="66"/>
                  </a:lnTo>
                  <a:lnTo>
                    <a:pt x="109" y="71"/>
                  </a:lnTo>
                  <a:lnTo>
                    <a:pt x="109" y="74"/>
                  </a:lnTo>
                  <a:lnTo>
                    <a:pt x="109" y="78"/>
                  </a:lnTo>
                  <a:lnTo>
                    <a:pt x="106" y="83"/>
                  </a:lnTo>
                  <a:lnTo>
                    <a:pt x="104" y="85"/>
                  </a:lnTo>
                  <a:lnTo>
                    <a:pt x="104" y="85"/>
                  </a:lnTo>
                  <a:lnTo>
                    <a:pt x="101" y="88"/>
                  </a:lnTo>
                  <a:lnTo>
                    <a:pt x="101" y="88"/>
                  </a:lnTo>
                  <a:lnTo>
                    <a:pt x="99" y="88"/>
                  </a:lnTo>
                  <a:lnTo>
                    <a:pt x="97" y="92"/>
                  </a:lnTo>
                  <a:lnTo>
                    <a:pt x="94" y="95"/>
                  </a:lnTo>
                  <a:lnTo>
                    <a:pt x="97" y="95"/>
                  </a:lnTo>
                  <a:lnTo>
                    <a:pt x="94" y="95"/>
                  </a:lnTo>
                  <a:lnTo>
                    <a:pt x="94" y="97"/>
                  </a:lnTo>
                  <a:lnTo>
                    <a:pt x="92" y="102"/>
                  </a:lnTo>
                  <a:lnTo>
                    <a:pt x="90" y="104"/>
                  </a:lnTo>
                  <a:lnTo>
                    <a:pt x="90" y="104"/>
                  </a:lnTo>
                  <a:lnTo>
                    <a:pt x="87" y="107"/>
                  </a:lnTo>
                  <a:lnTo>
                    <a:pt x="83" y="109"/>
                  </a:lnTo>
                  <a:lnTo>
                    <a:pt x="83" y="111"/>
                  </a:lnTo>
                  <a:lnTo>
                    <a:pt x="80" y="116"/>
                  </a:lnTo>
                  <a:lnTo>
                    <a:pt x="75" y="118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71" y="123"/>
                  </a:lnTo>
                  <a:lnTo>
                    <a:pt x="68" y="128"/>
                  </a:lnTo>
                  <a:lnTo>
                    <a:pt x="66" y="130"/>
                  </a:lnTo>
                  <a:lnTo>
                    <a:pt x="61" y="133"/>
                  </a:lnTo>
                  <a:lnTo>
                    <a:pt x="59" y="133"/>
                  </a:lnTo>
                  <a:lnTo>
                    <a:pt x="57" y="133"/>
                  </a:lnTo>
                  <a:lnTo>
                    <a:pt x="54" y="135"/>
                  </a:lnTo>
                  <a:lnTo>
                    <a:pt x="54" y="135"/>
                  </a:lnTo>
                  <a:lnTo>
                    <a:pt x="47" y="140"/>
                  </a:lnTo>
                  <a:lnTo>
                    <a:pt x="35" y="152"/>
                  </a:lnTo>
                  <a:lnTo>
                    <a:pt x="31" y="156"/>
                  </a:lnTo>
                  <a:lnTo>
                    <a:pt x="28" y="159"/>
                  </a:lnTo>
                  <a:lnTo>
                    <a:pt x="26" y="161"/>
                  </a:lnTo>
                  <a:lnTo>
                    <a:pt x="23" y="161"/>
                  </a:lnTo>
                  <a:lnTo>
                    <a:pt x="21" y="161"/>
                  </a:lnTo>
                  <a:lnTo>
                    <a:pt x="21" y="163"/>
                  </a:lnTo>
                  <a:lnTo>
                    <a:pt x="21" y="163"/>
                  </a:lnTo>
                  <a:lnTo>
                    <a:pt x="21" y="163"/>
                  </a:lnTo>
                  <a:lnTo>
                    <a:pt x="21" y="163"/>
                  </a:lnTo>
                  <a:lnTo>
                    <a:pt x="21" y="163"/>
                  </a:lnTo>
                  <a:lnTo>
                    <a:pt x="21" y="166"/>
                  </a:lnTo>
                  <a:lnTo>
                    <a:pt x="19" y="168"/>
                  </a:lnTo>
                  <a:lnTo>
                    <a:pt x="16" y="173"/>
                  </a:lnTo>
                  <a:lnTo>
                    <a:pt x="14" y="175"/>
                  </a:lnTo>
                  <a:lnTo>
                    <a:pt x="9" y="178"/>
                  </a:lnTo>
                  <a:lnTo>
                    <a:pt x="9" y="180"/>
                  </a:lnTo>
                  <a:lnTo>
                    <a:pt x="7" y="18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9" name="Freeform 1284">
              <a:extLst>
                <a:ext uri="{FF2B5EF4-FFF2-40B4-BE49-F238E27FC236}">
                  <a16:creationId xmlns:a16="http://schemas.microsoft.com/office/drawing/2014/main" id="{3D0CAE21-D498-354C-B68D-02607286A3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3156" y="4913226"/>
              <a:ext cx="243936" cy="259911"/>
            </a:xfrm>
            <a:custGeom>
              <a:avLst/>
              <a:gdLst/>
              <a:ahLst/>
              <a:cxnLst>
                <a:cxn ang="0">
                  <a:pos x="50" y="14"/>
                </a:cxn>
                <a:cxn ang="0">
                  <a:pos x="50" y="16"/>
                </a:cxn>
                <a:cxn ang="0">
                  <a:pos x="48" y="16"/>
                </a:cxn>
                <a:cxn ang="0">
                  <a:pos x="45" y="16"/>
                </a:cxn>
                <a:cxn ang="0">
                  <a:pos x="43" y="18"/>
                </a:cxn>
                <a:cxn ang="0">
                  <a:pos x="43" y="16"/>
                </a:cxn>
                <a:cxn ang="0">
                  <a:pos x="40" y="18"/>
                </a:cxn>
                <a:cxn ang="0">
                  <a:pos x="40" y="18"/>
                </a:cxn>
                <a:cxn ang="0">
                  <a:pos x="40" y="21"/>
                </a:cxn>
                <a:cxn ang="0">
                  <a:pos x="38" y="21"/>
                </a:cxn>
                <a:cxn ang="0">
                  <a:pos x="36" y="21"/>
                </a:cxn>
                <a:cxn ang="0">
                  <a:pos x="36" y="23"/>
                </a:cxn>
                <a:cxn ang="0">
                  <a:pos x="33" y="23"/>
                </a:cxn>
                <a:cxn ang="0">
                  <a:pos x="31" y="26"/>
                </a:cxn>
                <a:cxn ang="0">
                  <a:pos x="29" y="28"/>
                </a:cxn>
                <a:cxn ang="0">
                  <a:pos x="26" y="30"/>
                </a:cxn>
                <a:cxn ang="0">
                  <a:pos x="24" y="33"/>
                </a:cxn>
                <a:cxn ang="0">
                  <a:pos x="22" y="33"/>
                </a:cxn>
                <a:cxn ang="0">
                  <a:pos x="19" y="33"/>
                </a:cxn>
                <a:cxn ang="0">
                  <a:pos x="17" y="30"/>
                </a:cxn>
                <a:cxn ang="0">
                  <a:pos x="10" y="33"/>
                </a:cxn>
                <a:cxn ang="0">
                  <a:pos x="3" y="30"/>
                </a:cxn>
                <a:cxn ang="0">
                  <a:pos x="0" y="30"/>
                </a:cxn>
                <a:cxn ang="0">
                  <a:pos x="3" y="33"/>
                </a:cxn>
                <a:cxn ang="0">
                  <a:pos x="7" y="40"/>
                </a:cxn>
                <a:cxn ang="0">
                  <a:pos x="10" y="47"/>
                </a:cxn>
                <a:cxn ang="0">
                  <a:pos x="19" y="59"/>
                </a:cxn>
                <a:cxn ang="0">
                  <a:pos x="26" y="61"/>
                </a:cxn>
                <a:cxn ang="0">
                  <a:pos x="33" y="66"/>
                </a:cxn>
                <a:cxn ang="0">
                  <a:pos x="36" y="73"/>
                </a:cxn>
                <a:cxn ang="0">
                  <a:pos x="38" y="80"/>
                </a:cxn>
                <a:cxn ang="0">
                  <a:pos x="43" y="82"/>
                </a:cxn>
                <a:cxn ang="0">
                  <a:pos x="48" y="85"/>
                </a:cxn>
                <a:cxn ang="0">
                  <a:pos x="55" y="85"/>
                </a:cxn>
                <a:cxn ang="0">
                  <a:pos x="59" y="87"/>
                </a:cxn>
                <a:cxn ang="0">
                  <a:pos x="66" y="89"/>
                </a:cxn>
                <a:cxn ang="0">
                  <a:pos x="73" y="89"/>
                </a:cxn>
                <a:cxn ang="0">
                  <a:pos x="81" y="92"/>
                </a:cxn>
                <a:cxn ang="0">
                  <a:pos x="85" y="94"/>
                </a:cxn>
                <a:cxn ang="0">
                  <a:pos x="88" y="94"/>
                </a:cxn>
                <a:cxn ang="0">
                  <a:pos x="88" y="87"/>
                </a:cxn>
                <a:cxn ang="0">
                  <a:pos x="92" y="85"/>
                </a:cxn>
                <a:cxn ang="0">
                  <a:pos x="97" y="75"/>
                </a:cxn>
                <a:cxn ang="0">
                  <a:pos x="104" y="59"/>
                </a:cxn>
                <a:cxn ang="0">
                  <a:pos x="102" y="49"/>
                </a:cxn>
                <a:cxn ang="0">
                  <a:pos x="104" y="42"/>
                </a:cxn>
                <a:cxn ang="0">
                  <a:pos x="107" y="35"/>
                </a:cxn>
                <a:cxn ang="0">
                  <a:pos x="107" y="26"/>
                </a:cxn>
                <a:cxn ang="0">
                  <a:pos x="104" y="18"/>
                </a:cxn>
                <a:cxn ang="0">
                  <a:pos x="102" y="11"/>
                </a:cxn>
                <a:cxn ang="0">
                  <a:pos x="88" y="7"/>
                </a:cxn>
                <a:cxn ang="0">
                  <a:pos x="81" y="4"/>
                </a:cxn>
                <a:cxn ang="0">
                  <a:pos x="69" y="4"/>
                </a:cxn>
                <a:cxn ang="0">
                  <a:pos x="69" y="2"/>
                </a:cxn>
                <a:cxn ang="0">
                  <a:pos x="66" y="2"/>
                </a:cxn>
                <a:cxn ang="0">
                  <a:pos x="62" y="0"/>
                </a:cxn>
                <a:cxn ang="0">
                  <a:pos x="59" y="2"/>
                </a:cxn>
                <a:cxn ang="0">
                  <a:pos x="52" y="4"/>
                </a:cxn>
                <a:cxn ang="0">
                  <a:pos x="50" y="4"/>
                </a:cxn>
                <a:cxn ang="0">
                  <a:pos x="48" y="7"/>
                </a:cxn>
                <a:cxn ang="0">
                  <a:pos x="48" y="11"/>
                </a:cxn>
                <a:cxn ang="0">
                  <a:pos x="48" y="14"/>
                </a:cxn>
              </a:cxnLst>
              <a:rect l="0" t="0" r="r" b="b"/>
              <a:pathLst>
                <a:path w="107" h="94">
                  <a:moveTo>
                    <a:pt x="48" y="14"/>
                  </a:moveTo>
                  <a:lnTo>
                    <a:pt x="50" y="14"/>
                  </a:lnTo>
                  <a:lnTo>
                    <a:pt x="50" y="16"/>
                  </a:lnTo>
                  <a:lnTo>
                    <a:pt x="50" y="16"/>
                  </a:lnTo>
                  <a:lnTo>
                    <a:pt x="50" y="16"/>
                  </a:lnTo>
                  <a:lnTo>
                    <a:pt x="48" y="16"/>
                  </a:lnTo>
                  <a:lnTo>
                    <a:pt x="45" y="16"/>
                  </a:lnTo>
                  <a:lnTo>
                    <a:pt x="45" y="16"/>
                  </a:lnTo>
                  <a:lnTo>
                    <a:pt x="45" y="16"/>
                  </a:lnTo>
                  <a:lnTo>
                    <a:pt x="43" y="18"/>
                  </a:lnTo>
                  <a:lnTo>
                    <a:pt x="43" y="18"/>
                  </a:lnTo>
                  <a:lnTo>
                    <a:pt x="43" y="16"/>
                  </a:lnTo>
                  <a:lnTo>
                    <a:pt x="43" y="16"/>
                  </a:lnTo>
                  <a:lnTo>
                    <a:pt x="40" y="18"/>
                  </a:lnTo>
                  <a:lnTo>
                    <a:pt x="40" y="18"/>
                  </a:lnTo>
                  <a:lnTo>
                    <a:pt x="40" y="18"/>
                  </a:lnTo>
                  <a:lnTo>
                    <a:pt x="38" y="18"/>
                  </a:lnTo>
                  <a:lnTo>
                    <a:pt x="40" y="21"/>
                  </a:lnTo>
                  <a:lnTo>
                    <a:pt x="38" y="21"/>
                  </a:lnTo>
                  <a:lnTo>
                    <a:pt x="38" y="21"/>
                  </a:lnTo>
                  <a:lnTo>
                    <a:pt x="38" y="21"/>
                  </a:lnTo>
                  <a:lnTo>
                    <a:pt x="36" y="21"/>
                  </a:lnTo>
                  <a:lnTo>
                    <a:pt x="36" y="21"/>
                  </a:lnTo>
                  <a:lnTo>
                    <a:pt x="36" y="23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1" y="26"/>
                  </a:lnTo>
                  <a:lnTo>
                    <a:pt x="31" y="26"/>
                  </a:lnTo>
                  <a:lnTo>
                    <a:pt x="31" y="28"/>
                  </a:lnTo>
                  <a:lnTo>
                    <a:pt x="29" y="28"/>
                  </a:lnTo>
                  <a:lnTo>
                    <a:pt x="29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4" y="33"/>
                  </a:lnTo>
                  <a:lnTo>
                    <a:pt x="22" y="33"/>
                  </a:lnTo>
                  <a:lnTo>
                    <a:pt x="22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4" y="30"/>
                  </a:lnTo>
                  <a:lnTo>
                    <a:pt x="10" y="33"/>
                  </a:lnTo>
                  <a:lnTo>
                    <a:pt x="7" y="30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0" y="30"/>
                  </a:lnTo>
                  <a:lnTo>
                    <a:pt x="0" y="33"/>
                  </a:lnTo>
                  <a:lnTo>
                    <a:pt x="3" y="33"/>
                  </a:lnTo>
                  <a:lnTo>
                    <a:pt x="5" y="37"/>
                  </a:lnTo>
                  <a:lnTo>
                    <a:pt x="7" y="40"/>
                  </a:lnTo>
                  <a:lnTo>
                    <a:pt x="7" y="44"/>
                  </a:lnTo>
                  <a:lnTo>
                    <a:pt x="10" y="47"/>
                  </a:lnTo>
                  <a:lnTo>
                    <a:pt x="12" y="52"/>
                  </a:lnTo>
                  <a:lnTo>
                    <a:pt x="19" y="59"/>
                  </a:lnTo>
                  <a:lnTo>
                    <a:pt x="24" y="59"/>
                  </a:lnTo>
                  <a:lnTo>
                    <a:pt x="26" y="61"/>
                  </a:lnTo>
                  <a:lnTo>
                    <a:pt x="29" y="63"/>
                  </a:lnTo>
                  <a:lnTo>
                    <a:pt x="33" y="66"/>
                  </a:lnTo>
                  <a:lnTo>
                    <a:pt x="36" y="68"/>
                  </a:lnTo>
                  <a:lnTo>
                    <a:pt x="36" y="73"/>
                  </a:lnTo>
                  <a:lnTo>
                    <a:pt x="36" y="78"/>
                  </a:lnTo>
                  <a:lnTo>
                    <a:pt x="38" y="80"/>
                  </a:lnTo>
                  <a:lnTo>
                    <a:pt x="40" y="82"/>
                  </a:lnTo>
                  <a:lnTo>
                    <a:pt x="43" y="82"/>
                  </a:lnTo>
                  <a:lnTo>
                    <a:pt x="45" y="85"/>
                  </a:lnTo>
                  <a:lnTo>
                    <a:pt x="48" y="85"/>
                  </a:lnTo>
                  <a:lnTo>
                    <a:pt x="52" y="85"/>
                  </a:lnTo>
                  <a:lnTo>
                    <a:pt x="55" y="85"/>
                  </a:lnTo>
                  <a:lnTo>
                    <a:pt x="57" y="87"/>
                  </a:lnTo>
                  <a:lnTo>
                    <a:pt x="59" y="87"/>
                  </a:lnTo>
                  <a:lnTo>
                    <a:pt x="62" y="87"/>
                  </a:lnTo>
                  <a:lnTo>
                    <a:pt x="66" y="89"/>
                  </a:lnTo>
                  <a:lnTo>
                    <a:pt x="71" y="89"/>
                  </a:lnTo>
                  <a:lnTo>
                    <a:pt x="73" y="89"/>
                  </a:lnTo>
                  <a:lnTo>
                    <a:pt x="76" y="89"/>
                  </a:lnTo>
                  <a:lnTo>
                    <a:pt x="81" y="92"/>
                  </a:lnTo>
                  <a:lnTo>
                    <a:pt x="85" y="94"/>
                  </a:lnTo>
                  <a:lnTo>
                    <a:pt x="85" y="94"/>
                  </a:lnTo>
                  <a:lnTo>
                    <a:pt x="88" y="94"/>
                  </a:lnTo>
                  <a:lnTo>
                    <a:pt x="88" y="94"/>
                  </a:lnTo>
                  <a:lnTo>
                    <a:pt x="88" y="92"/>
                  </a:lnTo>
                  <a:lnTo>
                    <a:pt x="88" y="87"/>
                  </a:lnTo>
                  <a:lnTo>
                    <a:pt x="90" y="87"/>
                  </a:lnTo>
                  <a:lnTo>
                    <a:pt x="92" y="85"/>
                  </a:lnTo>
                  <a:lnTo>
                    <a:pt x="95" y="82"/>
                  </a:lnTo>
                  <a:lnTo>
                    <a:pt x="97" y="75"/>
                  </a:lnTo>
                  <a:lnTo>
                    <a:pt x="99" y="68"/>
                  </a:lnTo>
                  <a:lnTo>
                    <a:pt x="104" y="59"/>
                  </a:lnTo>
                  <a:lnTo>
                    <a:pt x="104" y="54"/>
                  </a:lnTo>
                  <a:lnTo>
                    <a:pt x="102" y="49"/>
                  </a:lnTo>
                  <a:lnTo>
                    <a:pt x="102" y="47"/>
                  </a:lnTo>
                  <a:lnTo>
                    <a:pt x="104" y="42"/>
                  </a:lnTo>
                  <a:lnTo>
                    <a:pt x="104" y="40"/>
                  </a:lnTo>
                  <a:lnTo>
                    <a:pt x="107" y="35"/>
                  </a:lnTo>
                  <a:lnTo>
                    <a:pt x="104" y="33"/>
                  </a:lnTo>
                  <a:lnTo>
                    <a:pt x="107" y="26"/>
                  </a:lnTo>
                  <a:lnTo>
                    <a:pt x="104" y="21"/>
                  </a:lnTo>
                  <a:lnTo>
                    <a:pt x="104" y="18"/>
                  </a:lnTo>
                  <a:lnTo>
                    <a:pt x="104" y="14"/>
                  </a:lnTo>
                  <a:lnTo>
                    <a:pt x="102" y="11"/>
                  </a:lnTo>
                  <a:lnTo>
                    <a:pt x="95" y="9"/>
                  </a:lnTo>
                  <a:lnTo>
                    <a:pt x="88" y="7"/>
                  </a:lnTo>
                  <a:lnTo>
                    <a:pt x="83" y="7"/>
                  </a:lnTo>
                  <a:lnTo>
                    <a:pt x="81" y="4"/>
                  </a:lnTo>
                  <a:lnTo>
                    <a:pt x="73" y="7"/>
                  </a:lnTo>
                  <a:lnTo>
                    <a:pt x="69" y="4"/>
                  </a:lnTo>
                  <a:lnTo>
                    <a:pt x="69" y="0"/>
                  </a:lnTo>
                  <a:lnTo>
                    <a:pt x="69" y="2"/>
                  </a:lnTo>
                  <a:lnTo>
                    <a:pt x="69" y="2"/>
                  </a:lnTo>
                  <a:lnTo>
                    <a:pt x="66" y="2"/>
                  </a:lnTo>
                  <a:lnTo>
                    <a:pt x="64" y="2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59" y="2"/>
                  </a:lnTo>
                  <a:lnTo>
                    <a:pt x="55" y="2"/>
                  </a:lnTo>
                  <a:lnTo>
                    <a:pt x="52" y="4"/>
                  </a:lnTo>
                  <a:lnTo>
                    <a:pt x="52" y="4"/>
                  </a:lnTo>
                  <a:lnTo>
                    <a:pt x="50" y="4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8" y="9"/>
                  </a:lnTo>
                  <a:lnTo>
                    <a:pt x="48" y="11"/>
                  </a:lnTo>
                  <a:lnTo>
                    <a:pt x="48" y="11"/>
                  </a:lnTo>
                  <a:lnTo>
                    <a:pt x="48" y="14"/>
                  </a:lnTo>
                  <a:lnTo>
                    <a:pt x="48" y="1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0" name="Freeform 1286">
              <a:extLst>
                <a:ext uri="{FF2B5EF4-FFF2-40B4-BE49-F238E27FC236}">
                  <a16:creationId xmlns:a16="http://schemas.microsoft.com/office/drawing/2014/main" id="{8DE1B45B-E8D6-1049-8702-58E469D5F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7407" y="3480953"/>
              <a:ext cx="506109" cy="724431"/>
            </a:xfrm>
            <a:custGeom>
              <a:avLst/>
              <a:gdLst/>
              <a:ahLst/>
              <a:cxnLst>
                <a:cxn ang="0">
                  <a:pos x="28" y="88"/>
                </a:cxn>
                <a:cxn ang="0">
                  <a:pos x="19" y="99"/>
                </a:cxn>
                <a:cxn ang="0">
                  <a:pos x="14" y="104"/>
                </a:cxn>
                <a:cxn ang="0">
                  <a:pos x="4" y="118"/>
                </a:cxn>
                <a:cxn ang="0">
                  <a:pos x="2" y="123"/>
                </a:cxn>
                <a:cxn ang="0">
                  <a:pos x="2" y="132"/>
                </a:cxn>
                <a:cxn ang="0">
                  <a:pos x="0" y="140"/>
                </a:cxn>
                <a:cxn ang="0">
                  <a:pos x="7" y="147"/>
                </a:cxn>
                <a:cxn ang="0">
                  <a:pos x="12" y="156"/>
                </a:cxn>
                <a:cxn ang="0">
                  <a:pos x="14" y="166"/>
                </a:cxn>
                <a:cxn ang="0">
                  <a:pos x="21" y="184"/>
                </a:cxn>
                <a:cxn ang="0">
                  <a:pos x="26" y="194"/>
                </a:cxn>
                <a:cxn ang="0">
                  <a:pos x="40" y="199"/>
                </a:cxn>
                <a:cxn ang="0">
                  <a:pos x="45" y="206"/>
                </a:cxn>
                <a:cxn ang="0">
                  <a:pos x="56" y="217"/>
                </a:cxn>
                <a:cxn ang="0">
                  <a:pos x="61" y="225"/>
                </a:cxn>
                <a:cxn ang="0">
                  <a:pos x="73" y="236"/>
                </a:cxn>
                <a:cxn ang="0">
                  <a:pos x="80" y="246"/>
                </a:cxn>
                <a:cxn ang="0">
                  <a:pos x="90" y="251"/>
                </a:cxn>
                <a:cxn ang="0">
                  <a:pos x="104" y="248"/>
                </a:cxn>
                <a:cxn ang="0">
                  <a:pos x="118" y="260"/>
                </a:cxn>
                <a:cxn ang="0">
                  <a:pos x="125" y="260"/>
                </a:cxn>
                <a:cxn ang="0">
                  <a:pos x="134" y="262"/>
                </a:cxn>
                <a:cxn ang="0">
                  <a:pos x="151" y="260"/>
                </a:cxn>
                <a:cxn ang="0">
                  <a:pos x="160" y="255"/>
                </a:cxn>
                <a:cxn ang="0">
                  <a:pos x="177" y="248"/>
                </a:cxn>
                <a:cxn ang="0">
                  <a:pos x="186" y="241"/>
                </a:cxn>
                <a:cxn ang="0">
                  <a:pos x="177" y="234"/>
                </a:cxn>
                <a:cxn ang="0">
                  <a:pos x="172" y="220"/>
                </a:cxn>
                <a:cxn ang="0">
                  <a:pos x="163" y="210"/>
                </a:cxn>
                <a:cxn ang="0">
                  <a:pos x="153" y="206"/>
                </a:cxn>
                <a:cxn ang="0">
                  <a:pos x="149" y="203"/>
                </a:cxn>
                <a:cxn ang="0">
                  <a:pos x="158" y="196"/>
                </a:cxn>
                <a:cxn ang="0">
                  <a:pos x="163" y="180"/>
                </a:cxn>
                <a:cxn ang="0">
                  <a:pos x="165" y="170"/>
                </a:cxn>
                <a:cxn ang="0">
                  <a:pos x="170" y="163"/>
                </a:cxn>
                <a:cxn ang="0">
                  <a:pos x="177" y="154"/>
                </a:cxn>
                <a:cxn ang="0">
                  <a:pos x="191" y="137"/>
                </a:cxn>
                <a:cxn ang="0">
                  <a:pos x="193" y="111"/>
                </a:cxn>
                <a:cxn ang="0">
                  <a:pos x="201" y="90"/>
                </a:cxn>
                <a:cxn ang="0">
                  <a:pos x="205" y="80"/>
                </a:cxn>
                <a:cxn ang="0">
                  <a:pos x="215" y="76"/>
                </a:cxn>
                <a:cxn ang="0">
                  <a:pos x="219" y="66"/>
                </a:cxn>
                <a:cxn ang="0">
                  <a:pos x="217" y="62"/>
                </a:cxn>
                <a:cxn ang="0">
                  <a:pos x="208" y="59"/>
                </a:cxn>
                <a:cxn ang="0">
                  <a:pos x="205" y="38"/>
                </a:cxn>
                <a:cxn ang="0">
                  <a:pos x="201" y="21"/>
                </a:cxn>
                <a:cxn ang="0">
                  <a:pos x="193" y="12"/>
                </a:cxn>
                <a:cxn ang="0">
                  <a:pos x="182" y="0"/>
                </a:cxn>
                <a:cxn ang="0">
                  <a:pos x="163" y="12"/>
                </a:cxn>
                <a:cxn ang="0">
                  <a:pos x="127" y="17"/>
                </a:cxn>
                <a:cxn ang="0">
                  <a:pos x="127" y="12"/>
                </a:cxn>
                <a:cxn ang="0">
                  <a:pos x="92" y="17"/>
                </a:cxn>
                <a:cxn ang="0">
                  <a:pos x="42" y="17"/>
                </a:cxn>
                <a:cxn ang="0">
                  <a:pos x="28" y="40"/>
                </a:cxn>
              </a:cxnLst>
              <a:rect l="0" t="0" r="r" b="b"/>
              <a:pathLst>
                <a:path w="222" h="262">
                  <a:moveTo>
                    <a:pt x="28" y="50"/>
                  </a:moveTo>
                  <a:lnTo>
                    <a:pt x="28" y="62"/>
                  </a:lnTo>
                  <a:lnTo>
                    <a:pt x="28" y="73"/>
                  </a:lnTo>
                  <a:lnTo>
                    <a:pt x="28" y="88"/>
                  </a:lnTo>
                  <a:lnTo>
                    <a:pt x="28" y="99"/>
                  </a:lnTo>
                  <a:lnTo>
                    <a:pt x="26" y="99"/>
                  </a:lnTo>
                  <a:lnTo>
                    <a:pt x="19" y="99"/>
                  </a:lnTo>
                  <a:lnTo>
                    <a:pt x="19" y="99"/>
                  </a:lnTo>
                  <a:lnTo>
                    <a:pt x="14" y="99"/>
                  </a:lnTo>
                  <a:lnTo>
                    <a:pt x="14" y="99"/>
                  </a:lnTo>
                  <a:lnTo>
                    <a:pt x="14" y="102"/>
                  </a:lnTo>
                  <a:lnTo>
                    <a:pt x="14" y="104"/>
                  </a:lnTo>
                  <a:lnTo>
                    <a:pt x="12" y="106"/>
                  </a:lnTo>
                  <a:lnTo>
                    <a:pt x="9" y="111"/>
                  </a:lnTo>
                  <a:lnTo>
                    <a:pt x="4" y="116"/>
                  </a:lnTo>
                  <a:lnTo>
                    <a:pt x="4" y="118"/>
                  </a:lnTo>
                  <a:lnTo>
                    <a:pt x="7" y="121"/>
                  </a:lnTo>
                  <a:lnTo>
                    <a:pt x="4" y="121"/>
                  </a:lnTo>
                  <a:lnTo>
                    <a:pt x="4" y="123"/>
                  </a:lnTo>
                  <a:lnTo>
                    <a:pt x="2" y="123"/>
                  </a:lnTo>
                  <a:lnTo>
                    <a:pt x="2" y="123"/>
                  </a:lnTo>
                  <a:lnTo>
                    <a:pt x="2" y="128"/>
                  </a:lnTo>
                  <a:lnTo>
                    <a:pt x="2" y="130"/>
                  </a:lnTo>
                  <a:lnTo>
                    <a:pt x="2" y="132"/>
                  </a:lnTo>
                  <a:lnTo>
                    <a:pt x="0" y="135"/>
                  </a:lnTo>
                  <a:lnTo>
                    <a:pt x="0" y="137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2" y="140"/>
                  </a:lnTo>
                  <a:lnTo>
                    <a:pt x="7" y="140"/>
                  </a:lnTo>
                  <a:lnTo>
                    <a:pt x="4" y="142"/>
                  </a:lnTo>
                  <a:lnTo>
                    <a:pt x="7" y="147"/>
                  </a:lnTo>
                  <a:lnTo>
                    <a:pt x="9" y="154"/>
                  </a:lnTo>
                  <a:lnTo>
                    <a:pt x="9" y="154"/>
                  </a:lnTo>
                  <a:lnTo>
                    <a:pt x="12" y="156"/>
                  </a:lnTo>
                  <a:lnTo>
                    <a:pt x="12" y="156"/>
                  </a:lnTo>
                  <a:lnTo>
                    <a:pt x="14" y="158"/>
                  </a:lnTo>
                  <a:lnTo>
                    <a:pt x="14" y="161"/>
                  </a:lnTo>
                  <a:lnTo>
                    <a:pt x="12" y="163"/>
                  </a:lnTo>
                  <a:lnTo>
                    <a:pt x="14" y="166"/>
                  </a:lnTo>
                  <a:lnTo>
                    <a:pt x="19" y="170"/>
                  </a:lnTo>
                  <a:lnTo>
                    <a:pt x="21" y="175"/>
                  </a:lnTo>
                  <a:lnTo>
                    <a:pt x="23" y="180"/>
                  </a:lnTo>
                  <a:lnTo>
                    <a:pt x="21" y="184"/>
                  </a:lnTo>
                  <a:lnTo>
                    <a:pt x="21" y="187"/>
                  </a:lnTo>
                  <a:lnTo>
                    <a:pt x="21" y="192"/>
                  </a:lnTo>
                  <a:lnTo>
                    <a:pt x="23" y="194"/>
                  </a:lnTo>
                  <a:lnTo>
                    <a:pt x="26" y="194"/>
                  </a:lnTo>
                  <a:lnTo>
                    <a:pt x="30" y="194"/>
                  </a:lnTo>
                  <a:lnTo>
                    <a:pt x="30" y="199"/>
                  </a:lnTo>
                  <a:lnTo>
                    <a:pt x="33" y="199"/>
                  </a:lnTo>
                  <a:lnTo>
                    <a:pt x="40" y="199"/>
                  </a:lnTo>
                  <a:lnTo>
                    <a:pt x="42" y="201"/>
                  </a:lnTo>
                  <a:lnTo>
                    <a:pt x="45" y="201"/>
                  </a:lnTo>
                  <a:lnTo>
                    <a:pt x="45" y="203"/>
                  </a:lnTo>
                  <a:lnTo>
                    <a:pt x="45" y="206"/>
                  </a:lnTo>
                  <a:lnTo>
                    <a:pt x="45" y="208"/>
                  </a:lnTo>
                  <a:lnTo>
                    <a:pt x="49" y="210"/>
                  </a:lnTo>
                  <a:lnTo>
                    <a:pt x="54" y="215"/>
                  </a:lnTo>
                  <a:lnTo>
                    <a:pt x="56" y="217"/>
                  </a:lnTo>
                  <a:lnTo>
                    <a:pt x="59" y="217"/>
                  </a:lnTo>
                  <a:lnTo>
                    <a:pt x="59" y="220"/>
                  </a:lnTo>
                  <a:lnTo>
                    <a:pt x="61" y="222"/>
                  </a:lnTo>
                  <a:lnTo>
                    <a:pt x="61" y="225"/>
                  </a:lnTo>
                  <a:lnTo>
                    <a:pt x="64" y="229"/>
                  </a:lnTo>
                  <a:lnTo>
                    <a:pt x="66" y="229"/>
                  </a:lnTo>
                  <a:lnTo>
                    <a:pt x="73" y="234"/>
                  </a:lnTo>
                  <a:lnTo>
                    <a:pt x="73" y="236"/>
                  </a:lnTo>
                  <a:lnTo>
                    <a:pt x="73" y="239"/>
                  </a:lnTo>
                  <a:lnTo>
                    <a:pt x="75" y="241"/>
                  </a:lnTo>
                  <a:lnTo>
                    <a:pt x="78" y="243"/>
                  </a:lnTo>
                  <a:lnTo>
                    <a:pt x="80" y="246"/>
                  </a:lnTo>
                  <a:lnTo>
                    <a:pt x="82" y="248"/>
                  </a:lnTo>
                  <a:lnTo>
                    <a:pt x="82" y="251"/>
                  </a:lnTo>
                  <a:lnTo>
                    <a:pt x="87" y="253"/>
                  </a:lnTo>
                  <a:lnTo>
                    <a:pt x="90" y="251"/>
                  </a:lnTo>
                  <a:lnTo>
                    <a:pt x="92" y="248"/>
                  </a:lnTo>
                  <a:lnTo>
                    <a:pt x="99" y="251"/>
                  </a:lnTo>
                  <a:lnTo>
                    <a:pt x="101" y="251"/>
                  </a:lnTo>
                  <a:lnTo>
                    <a:pt x="104" y="248"/>
                  </a:lnTo>
                  <a:lnTo>
                    <a:pt x="106" y="251"/>
                  </a:lnTo>
                  <a:lnTo>
                    <a:pt x="113" y="255"/>
                  </a:lnTo>
                  <a:lnTo>
                    <a:pt x="115" y="258"/>
                  </a:lnTo>
                  <a:lnTo>
                    <a:pt x="118" y="260"/>
                  </a:lnTo>
                  <a:lnTo>
                    <a:pt x="120" y="262"/>
                  </a:lnTo>
                  <a:lnTo>
                    <a:pt x="120" y="260"/>
                  </a:lnTo>
                  <a:lnTo>
                    <a:pt x="123" y="260"/>
                  </a:lnTo>
                  <a:lnTo>
                    <a:pt x="125" y="260"/>
                  </a:lnTo>
                  <a:lnTo>
                    <a:pt x="130" y="260"/>
                  </a:lnTo>
                  <a:lnTo>
                    <a:pt x="132" y="260"/>
                  </a:lnTo>
                  <a:lnTo>
                    <a:pt x="134" y="260"/>
                  </a:lnTo>
                  <a:lnTo>
                    <a:pt x="134" y="262"/>
                  </a:lnTo>
                  <a:lnTo>
                    <a:pt x="139" y="260"/>
                  </a:lnTo>
                  <a:lnTo>
                    <a:pt x="144" y="260"/>
                  </a:lnTo>
                  <a:lnTo>
                    <a:pt x="146" y="260"/>
                  </a:lnTo>
                  <a:lnTo>
                    <a:pt x="151" y="260"/>
                  </a:lnTo>
                  <a:lnTo>
                    <a:pt x="156" y="260"/>
                  </a:lnTo>
                  <a:lnTo>
                    <a:pt x="160" y="255"/>
                  </a:lnTo>
                  <a:lnTo>
                    <a:pt x="160" y="255"/>
                  </a:lnTo>
                  <a:lnTo>
                    <a:pt x="160" y="255"/>
                  </a:lnTo>
                  <a:lnTo>
                    <a:pt x="165" y="251"/>
                  </a:lnTo>
                  <a:lnTo>
                    <a:pt x="167" y="248"/>
                  </a:lnTo>
                  <a:lnTo>
                    <a:pt x="170" y="248"/>
                  </a:lnTo>
                  <a:lnTo>
                    <a:pt x="177" y="248"/>
                  </a:lnTo>
                  <a:lnTo>
                    <a:pt x="182" y="248"/>
                  </a:lnTo>
                  <a:lnTo>
                    <a:pt x="186" y="248"/>
                  </a:lnTo>
                  <a:lnTo>
                    <a:pt x="186" y="243"/>
                  </a:lnTo>
                  <a:lnTo>
                    <a:pt x="186" y="241"/>
                  </a:lnTo>
                  <a:lnTo>
                    <a:pt x="186" y="239"/>
                  </a:lnTo>
                  <a:lnTo>
                    <a:pt x="184" y="236"/>
                  </a:lnTo>
                  <a:lnTo>
                    <a:pt x="179" y="236"/>
                  </a:lnTo>
                  <a:lnTo>
                    <a:pt x="177" y="234"/>
                  </a:lnTo>
                  <a:lnTo>
                    <a:pt x="177" y="232"/>
                  </a:lnTo>
                  <a:lnTo>
                    <a:pt x="175" y="227"/>
                  </a:lnTo>
                  <a:lnTo>
                    <a:pt x="172" y="222"/>
                  </a:lnTo>
                  <a:lnTo>
                    <a:pt x="172" y="220"/>
                  </a:lnTo>
                  <a:lnTo>
                    <a:pt x="165" y="217"/>
                  </a:lnTo>
                  <a:lnTo>
                    <a:pt x="165" y="215"/>
                  </a:lnTo>
                  <a:lnTo>
                    <a:pt x="163" y="213"/>
                  </a:lnTo>
                  <a:lnTo>
                    <a:pt x="163" y="210"/>
                  </a:lnTo>
                  <a:lnTo>
                    <a:pt x="160" y="208"/>
                  </a:lnTo>
                  <a:lnTo>
                    <a:pt x="158" y="208"/>
                  </a:lnTo>
                  <a:lnTo>
                    <a:pt x="156" y="206"/>
                  </a:lnTo>
                  <a:lnTo>
                    <a:pt x="153" y="206"/>
                  </a:lnTo>
                  <a:lnTo>
                    <a:pt x="151" y="206"/>
                  </a:lnTo>
                  <a:lnTo>
                    <a:pt x="149" y="206"/>
                  </a:lnTo>
                  <a:lnTo>
                    <a:pt x="149" y="203"/>
                  </a:lnTo>
                  <a:lnTo>
                    <a:pt x="149" y="203"/>
                  </a:lnTo>
                  <a:lnTo>
                    <a:pt x="151" y="201"/>
                  </a:lnTo>
                  <a:lnTo>
                    <a:pt x="151" y="199"/>
                  </a:lnTo>
                  <a:lnTo>
                    <a:pt x="153" y="196"/>
                  </a:lnTo>
                  <a:lnTo>
                    <a:pt x="158" y="196"/>
                  </a:lnTo>
                  <a:lnTo>
                    <a:pt x="160" y="196"/>
                  </a:lnTo>
                  <a:lnTo>
                    <a:pt x="163" y="194"/>
                  </a:lnTo>
                  <a:lnTo>
                    <a:pt x="163" y="192"/>
                  </a:lnTo>
                  <a:lnTo>
                    <a:pt x="163" y="180"/>
                  </a:lnTo>
                  <a:lnTo>
                    <a:pt x="165" y="177"/>
                  </a:lnTo>
                  <a:lnTo>
                    <a:pt x="165" y="173"/>
                  </a:lnTo>
                  <a:lnTo>
                    <a:pt x="165" y="173"/>
                  </a:lnTo>
                  <a:lnTo>
                    <a:pt x="165" y="170"/>
                  </a:lnTo>
                  <a:lnTo>
                    <a:pt x="165" y="170"/>
                  </a:lnTo>
                  <a:lnTo>
                    <a:pt x="167" y="168"/>
                  </a:lnTo>
                  <a:lnTo>
                    <a:pt x="167" y="166"/>
                  </a:lnTo>
                  <a:lnTo>
                    <a:pt x="170" y="163"/>
                  </a:lnTo>
                  <a:lnTo>
                    <a:pt x="172" y="163"/>
                  </a:lnTo>
                  <a:lnTo>
                    <a:pt x="175" y="163"/>
                  </a:lnTo>
                  <a:lnTo>
                    <a:pt x="175" y="156"/>
                  </a:lnTo>
                  <a:lnTo>
                    <a:pt x="177" y="154"/>
                  </a:lnTo>
                  <a:lnTo>
                    <a:pt x="184" y="142"/>
                  </a:lnTo>
                  <a:lnTo>
                    <a:pt x="186" y="140"/>
                  </a:lnTo>
                  <a:lnTo>
                    <a:pt x="189" y="137"/>
                  </a:lnTo>
                  <a:lnTo>
                    <a:pt x="191" y="137"/>
                  </a:lnTo>
                  <a:lnTo>
                    <a:pt x="196" y="123"/>
                  </a:lnTo>
                  <a:lnTo>
                    <a:pt x="196" y="118"/>
                  </a:lnTo>
                  <a:lnTo>
                    <a:pt x="193" y="116"/>
                  </a:lnTo>
                  <a:lnTo>
                    <a:pt x="193" y="111"/>
                  </a:lnTo>
                  <a:lnTo>
                    <a:pt x="196" y="106"/>
                  </a:lnTo>
                  <a:lnTo>
                    <a:pt x="198" y="104"/>
                  </a:lnTo>
                  <a:lnTo>
                    <a:pt x="198" y="95"/>
                  </a:lnTo>
                  <a:lnTo>
                    <a:pt x="201" y="90"/>
                  </a:lnTo>
                  <a:lnTo>
                    <a:pt x="201" y="88"/>
                  </a:lnTo>
                  <a:lnTo>
                    <a:pt x="201" y="83"/>
                  </a:lnTo>
                  <a:lnTo>
                    <a:pt x="203" y="80"/>
                  </a:lnTo>
                  <a:lnTo>
                    <a:pt x="205" y="80"/>
                  </a:lnTo>
                  <a:lnTo>
                    <a:pt x="208" y="80"/>
                  </a:lnTo>
                  <a:lnTo>
                    <a:pt x="208" y="78"/>
                  </a:lnTo>
                  <a:lnTo>
                    <a:pt x="215" y="76"/>
                  </a:lnTo>
                  <a:lnTo>
                    <a:pt x="215" y="76"/>
                  </a:lnTo>
                  <a:lnTo>
                    <a:pt x="219" y="73"/>
                  </a:lnTo>
                  <a:lnTo>
                    <a:pt x="222" y="71"/>
                  </a:lnTo>
                  <a:lnTo>
                    <a:pt x="222" y="69"/>
                  </a:lnTo>
                  <a:lnTo>
                    <a:pt x="219" y="66"/>
                  </a:lnTo>
                  <a:lnTo>
                    <a:pt x="219" y="66"/>
                  </a:lnTo>
                  <a:lnTo>
                    <a:pt x="219" y="64"/>
                  </a:lnTo>
                  <a:lnTo>
                    <a:pt x="217" y="66"/>
                  </a:lnTo>
                  <a:lnTo>
                    <a:pt x="217" y="62"/>
                  </a:lnTo>
                  <a:lnTo>
                    <a:pt x="215" y="62"/>
                  </a:lnTo>
                  <a:lnTo>
                    <a:pt x="212" y="62"/>
                  </a:lnTo>
                  <a:lnTo>
                    <a:pt x="210" y="59"/>
                  </a:lnTo>
                  <a:lnTo>
                    <a:pt x="208" y="59"/>
                  </a:lnTo>
                  <a:lnTo>
                    <a:pt x="205" y="57"/>
                  </a:lnTo>
                  <a:lnTo>
                    <a:pt x="205" y="50"/>
                  </a:lnTo>
                  <a:lnTo>
                    <a:pt x="205" y="45"/>
                  </a:lnTo>
                  <a:lnTo>
                    <a:pt x="205" y="38"/>
                  </a:lnTo>
                  <a:lnTo>
                    <a:pt x="203" y="28"/>
                  </a:lnTo>
                  <a:lnTo>
                    <a:pt x="205" y="28"/>
                  </a:lnTo>
                  <a:lnTo>
                    <a:pt x="203" y="26"/>
                  </a:lnTo>
                  <a:lnTo>
                    <a:pt x="201" y="21"/>
                  </a:lnTo>
                  <a:lnTo>
                    <a:pt x="201" y="19"/>
                  </a:lnTo>
                  <a:lnTo>
                    <a:pt x="201" y="17"/>
                  </a:lnTo>
                  <a:lnTo>
                    <a:pt x="196" y="12"/>
                  </a:lnTo>
                  <a:lnTo>
                    <a:pt x="193" y="12"/>
                  </a:lnTo>
                  <a:lnTo>
                    <a:pt x="191" y="7"/>
                  </a:lnTo>
                  <a:lnTo>
                    <a:pt x="189" y="7"/>
                  </a:lnTo>
                  <a:lnTo>
                    <a:pt x="186" y="5"/>
                  </a:lnTo>
                  <a:lnTo>
                    <a:pt x="182" y="0"/>
                  </a:lnTo>
                  <a:lnTo>
                    <a:pt x="177" y="5"/>
                  </a:lnTo>
                  <a:lnTo>
                    <a:pt x="175" y="5"/>
                  </a:lnTo>
                  <a:lnTo>
                    <a:pt x="170" y="12"/>
                  </a:lnTo>
                  <a:lnTo>
                    <a:pt x="163" y="12"/>
                  </a:lnTo>
                  <a:lnTo>
                    <a:pt x="163" y="19"/>
                  </a:lnTo>
                  <a:lnTo>
                    <a:pt x="156" y="19"/>
                  </a:lnTo>
                  <a:lnTo>
                    <a:pt x="151" y="17"/>
                  </a:lnTo>
                  <a:lnTo>
                    <a:pt x="127" y="17"/>
                  </a:lnTo>
                  <a:lnTo>
                    <a:pt x="127" y="14"/>
                  </a:lnTo>
                  <a:lnTo>
                    <a:pt x="127" y="14"/>
                  </a:lnTo>
                  <a:lnTo>
                    <a:pt x="127" y="12"/>
                  </a:lnTo>
                  <a:lnTo>
                    <a:pt x="127" y="12"/>
                  </a:lnTo>
                  <a:lnTo>
                    <a:pt x="125" y="17"/>
                  </a:lnTo>
                  <a:lnTo>
                    <a:pt x="118" y="17"/>
                  </a:lnTo>
                  <a:lnTo>
                    <a:pt x="106" y="17"/>
                  </a:lnTo>
                  <a:lnTo>
                    <a:pt x="92" y="17"/>
                  </a:lnTo>
                  <a:lnTo>
                    <a:pt x="80" y="17"/>
                  </a:lnTo>
                  <a:lnTo>
                    <a:pt x="66" y="17"/>
                  </a:lnTo>
                  <a:lnTo>
                    <a:pt x="54" y="17"/>
                  </a:lnTo>
                  <a:lnTo>
                    <a:pt x="42" y="17"/>
                  </a:lnTo>
                  <a:lnTo>
                    <a:pt x="42" y="17"/>
                  </a:lnTo>
                  <a:lnTo>
                    <a:pt x="42" y="28"/>
                  </a:lnTo>
                  <a:lnTo>
                    <a:pt x="42" y="40"/>
                  </a:lnTo>
                  <a:lnTo>
                    <a:pt x="28" y="40"/>
                  </a:lnTo>
                  <a:lnTo>
                    <a:pt x="28" y="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1" name="Freeform 1288">
              <a:extLst>
                <a:ext uri="{FF2B5EF4-FFF2-40B4-BE49-F238E27FC236}">
                  <a16:creationId xmlns:a16="http://schemas.microsoft.com/office/drawing/2014/main" id="{29F0120C-15F0-D140-A034-07F972FF08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9434" y="3467127"/>
              <a:ext cx="490151" cy="439636"/>
            </a:xfrm>
            <a:custGeom>
              <a:avLst/>
              <a:gdLst/>
              <a:ahLst/>
              <a:cxnLst>
                <a:cxn ang="0">
                  <a:pos x="54" y="88"/>
                </a:cxn>
                <a:cxn ang="0">
                  <a:pos x="52" y="102"/>
                </a:cxn>
                <a:cxn ang="0">
                  <a:pos x="47" y="107"/>
                </a:cxn>
                <a:cxn ang="0">
                  <a:pos x="47" y="109"/>
                </a:cxn>
                <a:cxn ang="0">
                  <a:pos x="40" y="109"/>
                </a:cxn>
                <a:cxn ang="0">
                  <a:pos x="12" y="114"/>
                </a:cxn>
                <a:cxn ang="0">
                  <a:pos x="2" y="119"/>
                </a:cxn>
                <a:cxn ang="0">
                  <a:pos x="5" y="123"/>
                </a:cxn>
                <a:cxn ang="0">
                  <a:pos x="5" y="128"/>
                </a:cxn>
                <a:cxn ang="0">
                  <a:pos x="14" y="137"/>
                </a:cxn>
                <a:cxn ang="0">
                  <a:pos x="19" y="145"/>
                </a:cxn>
                <a:cxn ang="0">
                  <a:pos x="23" y="147"/>
                </a:cxn>
                <a:cxn ang="0">
                  <a:pos x="26" y="145"/>
                </a:cxn>
                <a:cxn ang="0">
                  <a:pos x="31" y="149"/>
                </a:cxn>
                <a:cxn ang="0">
                  <a:pos x="28" y="149"/>
                </a:cxn>
                <a:cxn ang="0">
                  <a:pos x="28" y="152"/>
                </a:cxn>
                <a:cxn ang="0">
                  <a:pos x="33" y="152"/>
                </a:cxn>
                <a:cxn ang="0">
                  <a:pos x="35" y="149"/>
                </a:cxn>
                <a:cxn ang="0">
                  <a:pos x="42" y="152"/>
                </a:cxn>
                <a:cxn ang="0">
                  <a:pos x="47" y="159"/>
                </a:cxn>
                <a:cxn ang="0">
                  <a:pos x="47" y="147"/>
                </a:cxn>
                <a:cxn ang="0">
                  <a:pos x="52" y="145"/>
                </a:cxn>
                <a:cxn ang="0">
                  <a:pos x="54" y="135"/>
                </a:cxn>
                <a:cxn ang="0">
                  <a:pos x="64" y="130"/>
                </a:cxn>
                <a:cxn ang="0">
                  <a:pos x="71" y="130"/>
                </a:cxn>
                <a:cxn ang="0">
                  <a:pos x="90" y="140"/>
                </a:cxn>
                <a:cxn ang="0">
                  <a:pos x="94" y="142"/>
                </a:cxn>
                <a:cxn ang="0">
                  <a:pos x="104" y="137"/>
                </a:cxn>
                <a:cxn ang="0">
                  <a:pos x="116" y="142"/>
                </a:cxn>
                <a:cxn ang="0">
                  <a:pos x="127" y="142"/>
                </a:cxn>
                <a:cxn ang="0">
                  <a:pos x="137" y="137"/>
                </a:cxn>
                <a:cxn ang="0">
                  <a:pos x="151" y="135"/>
                </a:cxn>
                <a:cxn ang="0">
                  <a:pos x="158" y="137"/>
                </a:cxn>
                <a:cxn ang="0">
                  <a:pos x="165" y="137"/>
                </a:cxn>
                <a:cxn ang="0">
                  <a:pos x="170" y="135"/>
                </a:cxn>
                <a:cxn ang="0">
                  <a:pos x="175" y="133"/>
                </a:cxn>
                <a:cxn ang="0">
                  <a:pos x="177" y="130"/>
                </a:cxn>
                <a:cxn ang="0">
                  <a:pos x="175" y="126"/>
                </a:cxn>
                <a:cxn ang="0">
                  <a:pos x="177" y="123"/>
                </a:cxn>
                <a:cxn ang="0">
                  <a:pos x="179" y="119"/>
                </a:cxn>
                <a:cxn ang="0">
                  <a:pos x="182" y="116"/>
                </a:cxn>
                <a:cxn ang="0">
                  <a:pos x="205" y="88"/>
                </a:cxn>
                <a:cxn ang="0">
                  <a:pos x="215" y="41"/>
                </a:cxn>
                <a:cxn ang="0">
                  <a:pos x="205" y="36"/>
                </a:cxn>
                <a:cxn ang="0">
                  <a:pos x="203" y="31"/>
                </a:cxn>
                <a:cxn ang="0">
                  <a:pos x="201" y="26"/>
                </a:cxn>
                <a:cxn ang="0">
                  <a:pos x="196" y="5"/>
                </a:cxn>
                <a:cxn ang="0">
                  <a:pos x="189" y="3"/>
                </a:cxn>
                <a:cxn ang="0">
                  <a:pos x="177" y="0"/>
                </a:cxn>
                <a:cxn ang="0">
                  <a:pos x="158" y="0"/>
                </a:cxn>
                <a:cxn ang="0">
                  <a:pos x="139" y="12"/>
                </a:cxn>
                <a:cxn ang="0">
                  <a:pos x="108" y="33"/>
                </a:cxn>
                <a:cxn ang="0">
                  <a:pos x="75" y="52"/>
                </a:cxn>
                <a:cxn ang="0">
                  <a:pos x="54" y="57"/>
                </a:cxn>
                <a:cxn ang="0">
                  <a:pos x="54" y="62"/>
                </a:cxn>
              </a:cxnLst>
              <a:rect l="0" t="0" r="r" b="b"/>
              <a:pathLst>
                <a:path w="215" h="159">
                  <a:moveTo>
                    <a:pt x="54" y="62"/>
                  </a:moveTo>
                  <a:lnTo>
                    <a:pt x="54" y="74"/>
                  </a:lnTo>
                  <a:lnTo>
                    <a:pt x="54" y="88"/>
                  </a:lnTo>
                  <a:lnTo>
                    <a:pt x="54" y="100"/>
                  </a:lnTo>
                  <a:lnTo>
                    <a:pt x="54" y="100"/>
                  </a:lnTo>
                  <a:lnTo>
                    <a:pt x="52" y="102"/>
                  </a:lnTo>
                  <a:lnTo>
                    <a:pt x="52" y="102"/>
                  </a:lnTo>
                  <a:lnTo>
                    <a:pt x="49" y="104"/>
                  </a:lnTo>
                  <a:lnTo>
                    <a:pt x="47" y="107"/>
                  </a:lnTo>
                  <a:lnTo>
                    <a:pt x="47" y="107"/>
                  </a:lnTo>
                  <a:lnTo>
                    <a:pt x="47" y="107"/>
                  </a:lnTo>
                  <a:lnTo>
                    <a:pt x="47" y="109"/>
                  </a:lnTo>
                  <a:lnTo>
                    <a:pt x="42" y="109"/>
                  </a:lnTo>
                  <a:lnTo>
                    <a:pt x="40" y="109"/>
                  </a:lnTo>
                  <a:lnTo>
                    <a:pt x="40" y="109"/>
                  </a:lnTo>
                  <a:lnTo>
                    <a:pt x="38" y="109"/>
                  </a:lnTo>
                  <a:lnTo>
                    <a:pt x="16" y="109"/>
                  </a:lnTo>
                  <a:lnTo>
                    <a:pt x="12" y="114"/>
                  </a:lnTo>
                  <a:lnTo>
                    <a:pt x="2" y="114"/>
                  </a:lnTo>
                  <a:lnTo>
                    <a:pt x="2" y="116"/>
                  </a:lnTo>
                  <a:lnTo>
                    <a:pt x="2" y="119"/>
                  </a:lnTo>
                  <a:lnTo>
                    <a:pt x="0" y="121"/>
                  </a:lnTo>
                  <a:lnTo>
                    <a:pt x="2" y="121"/>
                  </a:lnTo>
                  <a:lnTo>
                    <a:pt x="5" y="123"/>
                  </a:lnTo>
                  <a:lnTo>
                    <a:pt x="5" y="123"/>
                  </a:lnTo>
                  <a:lnTo>
                    <a:pt x="5" y="126"/>
                  </a:lnTo>
                  <a:lnTo>
                    <a:pt x="5" y="128"/>
                  </a:lnTo>
                  <a:lnTo>
                    <a:pt x="7" y="130"/>
                  </a:lnTo>
                  <a:lnTo>
                    <a:pt x="12" y="135"/>
                  </a:lnTo>
                  <a:lnTo>
                    <a:pt x="14" y="137"/>
                  </a:lnTo>
                  <a:lnTo>
                    <a:pt x="14" y="140"/>
                  </a:lnTo>
                  <a:lnTo>
                    <a:pt x="16" y="142"/>
                  </a:lnTo>
                  <a:lnTo>
                    <a:pt x="19" y="145"/>
                  </a:lnTo>
                  <a:lnTo>
                    <a:pt x="19" y="145"/>
                  </a:lnTo>
                  <a:lnTo>
                    <a:pt x="23" y="147"/>
                  </a:lnTo>
                  <a:lnTo>
                    <a:pt x="23" y="147"/>
                  </a:lnTo>
                  <a:lnTo>
                    <a:pt x="23" y="145"/>
                  </a:lnTo>
                  <a:lnTo>
                    <a:pt x="26" y="145"/>
                  </a:lnTo>
                  <a:lnTo>
                    <a:pt x="26" y="145"/>
                  </a:lnTo>
                  <a:lnTo>
                    <a:pt x="28" y="145"/>
                  </a:lnTo>
                  <a:lnTo>
                    <a:pt x="31" y="147"/>
                  </a:lnTo>
                  <a:lnTo>
                    <a:pt x="31" y="149"/>
                  </a:lnTo>
                  <a:lnTo>
                    <a:pt x="31" y="149"/>
                  </a:lnTo>
                  <a:lnTo>
                    <a:pt x="28" y="149"/>
                  </a:lnTo>
                  <a:lnTo>
                    <a:pt x="28" y="149"/>
                  </a:lnTo>
                  <a:lnTo>
                    <a:pt x="28" y="149"/>
                  </a:lnTo>
                  <a:lnTo>
                    <a:pt x="28" y="152"/>
                  </a:lnTo>
                  <a:lnTo>
                    <a:pt x="28" y="152"/>
                  </a:lnTo>
                  <a:lnTo>
                    <a:pt x="33" y="154"/>
                  </a:lnTo>
                  <a:lnTo>
                    <a:pt x="33" y="154"/>
                  </a:lnTo>
                  <a:lnTo>
                    <a:pt x="33" y="152"/>
                  </a:lnTo>
                  <a:lnTo>
                    <a:pt x="33" y="152"/>
                  </a:lnTo>
                  <a:lnTo>
                    <a:pt x="35" y="149"/>
                  </a:lnTo>
                  <a:lnTo>
                    <a:pt x="35" y="149"/>
                  </a:lnTo>
                  <a:lnTo>
                    <a:pt x="38" y="149"/>
                  </a:lnTo>
                  <a:lnTo>
                    <a:pt x="38" y="149"/>
                  </a:lnTo>
                  <a:lnTo>
                    <a:pt x="42" y="152"/>
                  </a:lnTo>
                  <a:lnTo>
                    <a:pt x="45" y="154"/>
                  </a:lnTo>
                  <a:lnTo>
                    <a:pt x="45" y="156"/>
                  </a:lnTo>
                  <a:lnTo>
                    <a:pt x="47" y="159"/>
                  </a:lnTo>
                  <a:lnTo>
                    <a:pt x="47" y="156"/>
                  </a:lnTo>
                  <a:lnTo>
                    <a:pt x="47" y="149"/>
                  </a:lnTo>
                  <a:lnTo>
                    <a:pt x="47" y="147"/>
                  </a:lnTo>
                  <a:lnTo>
                    <a:pt x="49" y="147"/>
                  </a:lnTo>
                  <a:lnTo>
                    <a:pt x="49" y="145"/>
                  </a:lnTo>
                  <a:lnTo>
                    <a:pt x="52" y="145"/>
                  </a:lnTo>
                  <a:lnTo>
                    <a:pt x="52" y="142"/>
                  </a:lnTo>
                  <a:lnTo>
                    <a:pt x="54" y="140"/>
                  </a:lnTo>
                  <a:lnTo>
                    <a:pt x="54" y="135"/>
                  </a:lnTo>
                  <a:lnTo>
                    <a:pt x="54" y="135"/>
                  </a:lnTo>
                  <a:lnTo>
                    <a:pt x="59" y="133"/>
                  </a:lnTo>
                  <a:lnTo>
                    <a:pt x="64" y="130"/>
                  </a:lnTo>
                  <a:lnTo>
                    <a:pt x="68" y="130"/>
                  </a:lnTo>
                  <a:lnTo>
                    <a:pt x="71" y="130"/>
                  </a:lnTo>
                  <a:lnTo>
                    <a:pt x="71" y="130"/>
                  </a:lnTo>
                  <a:lnTo>
                    <a:pt x="75" y="130"/>
                  </a:lnTo>
                  <a:lnTo>
                    <a:pt x="85" y="135"/>
                  </a:lnTo>
                  <a:lnTo>
                    <a:pt x="90" y="140"/>
                  </a:lnTo>
                  <a:lnTo>
                    <a:pt x="92" y="140"/>
                  </a:lnTo>
                  <a:lnTo>
                    <a:pt x="92" y="142"/>
                  </a:lnTo>
                  <a:lnTo>
                    <a:pt x="94" y="142"/>
                  </a:lnTo>
                  <a:lnTo>
                    <a:pt x="97" y="140"/>
                  </a:lnTo>
                  <a:lnTo>
                    <a:pt x="101" y="137"/>
                  </a:lnTo>
                  <a:lnTo>
                    <a:pt x="104" y="137"/>
                  </a:lnTo>
                  <a:lnTo>
                    <a:pt x="106" y="137"/>
                  </a:lnTo>
                  <a:lnTo>
                    <a:pt x="111" y="137"/>
                  </a:lnTo>
                  <a:lnTo>
                    <a:pt x="116" y="142"/>
                  </a:lnTo>
                  <a:lnTo>
                    <a:pt x="118" y="142"/>
                  </a:lnTo>
                  <a:lnTo>
                    <a:pt x="125" y="145"/>
                  </a:lnTo>
                  <a:lnTo>
                    <a:pt x="127" y="142"/>
                  </a:lnTo>
                  <a:lnTo>
                    <a:pt x="132" y="140"/>
                  </a:lnTo>
                  <a:lnTo>
                    <a:pt x="134" y="137"/>
                  </a:lnTo>
                  <a:lnTo>
                    <a:pt x="137" y="137"/>
                  </a:lnTo>
                  <a:lnTo>
                    <a:pt x="144" y="135"/>
                  </a:lnTo>
                  <a:lnTo>
                    <a:pt x="149" y="137"/>
                  </a:lnTo>
                  <a:lnTo>
                    <a:pt x="151" y="135"/>
                  </a:lnTo>
                  <a:lnTo>
                    <a:pt x="156" y="135"/>
                  </a:lnTo>
                  <a:lnTo>
                    <a:pt x="158" y="135"/>
                  </a:lnTo>
                  <a:lnTo>
                    <a:pt x="158" y="137"/>
                  </a:lnTo>
                  <a:lnTo>
                    <a:pt x="160" y="137"/>
                  </a:lnTo>
                  <a:lnTo>
                    <a:pt x="163" y="137"/>
                  </a:lnTo>
                  <a:lnTo>
                    <a:pt x="165" y="137"/>
                  </a:lnTo>
                  <a:lnTo>
                    <a:pt x="168" y="137"/>
                  </a:lnTo>
                  <a:lnTo>
                    <a:pt x="168" y="135"/>
                  </a:lnTo>
                  <a:lnTo>
                    <a:pt x="170" y="135"/>
                  </a:lnTo>
                  <a:lnTo>
                    <a:pt x="170" y="133"/>
                  </a:lnTo>
                  <a:lnTo>
                    <a:pt x="172" y="133"/>
                  </a:lnTo>
                  <a:lnTo>
                    <a:pt x="175" y="133"/>
                  </a:lnTo>
                  <a:lnTo>
                    <a:pt x="175" y="130"/>
                  </a:lnTo>
                  <a:lnTo>
                    <a:pt x="175" y="130"/>
                  </a:lnTo>
                  <a:lnTo>
                    <a:pt x="177" y="130"/>
                  </a:lnTo>
                  <a:lnTo>
                    <a:pt x="175" y="128"/>
                  </a:lnTo>
                  <a:lnTo>
                    <a:pt x="175" y="128"/>
                  </a:lnTo>
                  <a:lnTo>
                    <a:pt x="175" y="126"/>
                  </a:lnTo>
                  <a:lnTo>
                    <a:pt x="175" y="123"/>
                  </a:lnTo>
                  <a:lnTo>
                    <a:pt x="177" y="123"/>
                  </a:lnTo>
                  <a:lnTo>
                    <a:pt x="177" y="123"/>
                  </a:lnTo>
                  <a:lnTo>
                    <a:pt x="179" y="123"/>
                  </a:lnTo>
                  <a:lnTo>
                    <a:pt x="179" y="121"/>
                  </a:lnTo>
                  <a:lnTo>
                    <a:pt x="179" y="119"/>
                  </a:lnTo>
                  <a:lnTo>
                    <a:pt x="182" y="119"/>
                  </a:lnTo>
                  <a:lnTo>
                    <a:pt x="182" y="116"/>
                  </a:lnTo>
                  <a:lnTo>
                    <a:pt x="182" y="116"/>
                  </a:lnTo>
                  <a:lnTo>
                    <a:pt x="182" y="114"/>
                  </a:lnTo>
                  <a:lnTo>
                    <a:pt x="205" y="90"/>
                  </a:lnTo>
                  <a:lnTo>
                    <a:pt x="205" y="88"/>
                  </a:lnTo>
                  <a:lnTo>
                    <a:pt x="208" y="64"/>
                  </a:lnTo>
                  <a:lnTo>
                    <a:pt x="210" y="48"/>
                  </a:lnTo>
                  <a:lnTo>
                    <a:pt x="215" y="41"/>
                  </a:lnTo>
                  <a:lnTo>
                    <a:pt x="208" y="38"/>
                  </a:lnTo>
                  <a:lnTo>
                    <a:pt x="205" y="38"/>
                  </a:lnTo>
                  <a:lnTo>
                    <a:pt x="205" y="36"/>
                  </a:lnTo>
                  <a:lnTo>
                    <a:pt x="203" y="33"/>
                  </a:lnTo>
                  <a:lnTo>
                    <a:pt x="203" y="31"/>
                  </a:lnTo>
                  <a:lnTo>
                    <a:pt x="203" y="31"/>
                  </a:lnTo>
                  <a:lnTo>
                    <a:pt x="203" y="29"/>
                  </a:lnTo>
                  <a:lnTo>
                    <a:pt x="201" y="26"/>
                  </a:lnTo>
                  <a:lnTo>
                    <a:pt x="201" y="26"/>
                  </a:lnTo>
                  <a:lnTo>
                    <a:pt x="201" y="7"/>
                  </a:lnTo>
                  <a:lnTo>
                    <a:pt x="196" y="7"/>
                  </a:lnTo>
                  <a:lnTo>
                    <a:pt x="196" y="5"/>
                  </a:lnTo>
                  <a:lnTo>
                    <a:pt x="194" y="5"/>
                  </a:lnTo>
                  <a:lnTo>
                    <a:pt x="191" y="3"/>
                  </a:lnTo>
                  <a:lnTo>
                    <a:pt x="189" y="3"/>
                  </a:lnTo>
                  <a:lnTo>
                    <a:pt x="189" y="0"/>
                  </a:lnTo>
                  <a:lnTo>
                    <a:pt x="186" y="0"/>
                  </a:lnTo>
                  <a:lnTo>
                    <a:pt x="177" y="0"/>
                  </a:lnTo>
                  <a:lnTo>
                    <a:pt x="165" y="0"/>
                  </a:lnTo>
                  <a:lnTo>
                    <a:pt x="158" y="0"/>
                  </a:lnTo>
                  <a:lnTo>
                    <a:pt x="158" y="0"/>
                  </a:lnTo>
                  <a:lnTo>
                    <a:pt x="156" y="0"/>
                  </a:lnTo>
                  <a:lnTo>
                    <a:pt x="151" y="5"/>
                  </a:lnTo>
                  <a:lnTo>
                    <a:pt x="139" y="12"/>
                  </a:lnTo>
                  <a:lnTo>
                    <a:pt x="130" y="19"/>
                  </a:lnTo>
                  <a:lnTo>
                    <a:pt x="118" y="26"/>
                  </a:lnTo>
                  <a:lnTo>
                    <a:pt x="108" y="33"/>
                  </a:lnTo>
                  <a:lnTo>
                    <a:pt x="97" y="41"/>
                  </a:lnTo>
                  <a:lnTo>
                    <a:pt x="87" y="45"/>
                  </a:lnTo>
                  <a:lnTo>
                    <a:pt x="75" y="52"/>
                  </a:lnTo>
                  <a:lnTo>
                    <a:pt x="73" y="55"/>
                  </a:lnTo>
                  <a:lnTo>
                    <a:pt x="57" y="57"/>
                  </a:lnTo>
                  <a:lnTo>
                    <a:pt x="54" y="57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4" y="6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2" name="Freeform 1290">
              <a:extLst>
                <a:ext uri="{FF2B5EF4-FFF2-40B4-BE49-F238E27FC236}">
                  <a16:creationId xmlns:a16="http://schemas.microsoft.com/office/drawing/2014/main" id="{8867ADC4-2ABE-A145-B21C-15D30B256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4871" y="3005372"/>
              <a:ext cx="11399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5" h="2">
                  <a:moveTo>
                    <a:pt x="0" y="2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3" name="Freeform 1291">
              <a:extLst>
                <a:ext uri="{FF2B5EF4-FFF2-40B4-BE49-F238E27FC236}">
                  <a16:creationId xmlns:a16="http://schemas.microsoft.com/office/drawing/2014/main" id="{EE27A46D-F0EE-264E-BAC1-1FE108854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4871" y="3005372"/>
              <a:ext cx="11399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5" h="2">
                  <a:moveTo>
                    <a:pt x="0" y="2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4" name="Freeform 1292">
              <a:extLst>
                <a:ext uri="{FF2B5EF4-FFF2-40B4-BE49-F238E27FC236}">
                  <a16:creationId xmlns:a16="http://schemas.microsoft.com/office/drawing/2014/main" id="{FCB97199-2931-3D49-A4F7-E9FE925648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1926" y="3121501"/>
              <a:ext cx="11399" cy="829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2" y="0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5" name="Freeform 1293">
              <a:extLst>
                <a:ext uri="{FF2B5EF4-FFF2-40B4-BE49-F238E27FC236}">
                  <a16:creationId xmlns:a16="http://schemas.microsoft.com/office/drawing/2014/main" id="{91757110-3B01-7942-8D99-480113919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1926" y="3121501"/>
              <a:ext cx="11399" cy="829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2" y="0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6" name="Rectangle 1294">
              <a:extLst>
                <a:ext uri="{FF2B5EF4-FFF2-40B4-BE49-F238E27FC236}">
                  <a16:creationId xmlns:a16="http://schemas.microsoft.com/office/drawing/2014/main" id="{B9C718FE-FC77-DA46-81E9-9344EBCC11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2445" y="3115971"/>
              <a:ext cx="2280" cy="2765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7" name="Rectangle 1295">
              <a:extLst>
                <a:ext uri="{FF2B5EF4-FFF2-40B4-BE49-F238E27FC236}">
                  <a16:creationId xmlns:a16="http://schemas.microsoft.com/office/drawing/2014/main" id="{483C9F04-126F-8446-9591-F7947F2150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2445" y="3115971"/>
              <a:ext cx="2280" cy="2765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8" name="Freeform 1296">
              <a:extLst>
                <a:ext uri="{FF2B5EF4-FFF2-40B4-BE49-F238E27FC236}">
                  <a16:creationId xmlns:a16="http://schemas.microsoft.com/office/drawing/2014/main" id="{3F56FBB7-046F-8E41-AC12-78750D1CE06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3718" y="3364822"/>
              <a:ext cx="4560" cy="1106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2" y="2"/>
                </a:cxn>
              </a:cxnLst>
              <a:rect l="0" t="0" r="r" b="b"/>
              <a:pathLst>
                <a:path w="2" h="4">
                  <a:moveTo>
                    <a:pt x="2" y="2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9" name="Freeform 1297">
              <a:extLst>
                <a:ext uri="{FF2B5EF4-FFF2-40B4-BE49-F238E27FC236}">
                  <a16:creationId xmlns:a16="http://schemas.microsoft.com/office/drawing/2014/main" id="{2F3E0485-E5A9-DC40-8014-F0077D4B8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3718" y="3364822"/>
              <a:ext cx="4560" cy="1106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2" y="2"/>
                </a:cxn>
              </a:cxnLst>
              <a:rect l="0" t="0" r="r" b="b"/>
              <a:pathLst>
                <a:path w="2" h="4">
                  <a:moveTo>
                    <a:pt x="2" y="2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0" name="Freeform 1298">
              <a:extLst>
                <a:ext uri="{FF2B5EF4-FFF2-40B4-BE49-F238E27FC236}">
                  <a16:creationId xmlns:a16="http://schemas.microsoft.com/office/drawing/2014/main" id="{96A448AA-3179-C749-9134-CA02728056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9624" y="5106777"/>
              <a:ext cx="15958" cy="22120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3"/>
                </a:cxn>
                <a:cxn ang="0">
                  <a:pos x="5" y="0"/>
                </a:cxn>
                <a:cxn ang="0">
                  <a:pos x="7" y="3"/>
                </a:cxn>
                <a:cxn ang="0">
                  <a:pos x="7" y="5"/>
                </a:cxn>
                <a:cxn ang="0">
                  <a:pos x="7" y="8"/>
                </a:cxn>
                <a:cxn ang="0">
                  <a:pos x="7" y="8"/>
                </a:cxn>
                <a:cxn ang="0">
                  <a:pos x="5" y="8"/>
                </a:cxn>
                <a:cxn ang="0">
                  <a:pos x="2" y="8"/>
                </a:cxn>
                <a:cxn ang="0">
                  <a:pos x="0" y="5"/>
                </a:cxn>
                <a:cxn ang="0">
                  <a:pos x="0" y="3"/>
                </a:cxn>
              </a:cxnLst>
              <a:rect l="0" t="0" r="r" b="b"/>
              <a:pathLst>
                <a:path w="7" h="8">
                  <a:moveTo>
                    <a:pt x="0" y="3"/>
                  </a:moveTo>
                  <a:lnTo>
                    <a:pt x="0" y="3"/>
                  </a:lnTo>
                  <a:lnTo>
                    <a:pt x="5" y="0"/>
                  </a:lnTo>
                  <a:lnTo>
                    <a:pt x="7" y="3"/>
                  </a:lnTo>
                  <a:lnTo>
                    <a:pt x="7" y="5"/>
                  </a:lnTo>
                  <a:lnTo>
                    <a:pt x="7" y="8"/>
                  </a:lnTo>
                  <a:lnTo>
                    <a:pt x="7" y="8"/>
                  </a:lnTo>
                  <a:lnTo>
                    <a:pt x="5" y="8"/>
                  </a:lnTo>
                  <a:lnTo>
                    <a:pt x="2" y="8"/>
                  </a:lnTo>
                  <a:lnTo>
                    <a:pt x="0" y="5"/>
                  </a:lnTo>
                  <a:lnTo>
                    <a:pt x="0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1" name="Freeform 1299">
              <a:extLst>
                <a:ext uri="{FF2B5EF4-FFF2-40B4-BE49-F238E27FC236}">
                  <a16:creationId xmlns:a16="http://schemas.microsoft.com/office/drawing/2014/main" id="{854CD2C6-2EE8-AB4E-9B7E-04982365D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9624" y="5106777"/>
              <a:ext cx="15958" cy="22120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3"/>
                </a:cxn>
                <a:cxn ang="0">
                  <a:pos x="5" y="0"/>
                </a:cxn>
                <a:cxn ang="0">
                  <a:pos x="7" y="3"/>
                </a:cxn>
                <a:cxn ang="0">
                  <a:pos x="7" y="5"/>
                </a:cxn>
                <a:cxn ang="0">
                  <a:pos x="7" y="8"/>
                </a:cxn>
                <a:cxn ang="0">
                  <a:pos x="7" y="8"/>
                </a:cxn>
                <a:cxn ang="0">
                  <a:pos x="5" y="8"/>
                </a:cxn>
                <a:cxn ang="0">
                  <a:pos x="2" y="8"/>
                </a:cxn>
                <a:cxn ang="0">
                  <a:pos x="0" y="5"/>
                </a:cxn>
                <a:cxn ang="0">
                  <a:pos x="0" y="3"/>
                </a:cxn>
              </a:cxnLst>
              <a:rect l="0" t="0" r="r" b="b"/>
              <a:pathLst>
                <a:path w="7" h="8">
                  <a:moveTo>
                    <a:pt x="0" y="3"/>
                  </a:moveTo>
                  <a:lnTo>
                    <a:pt x="0" y="3"/>
                  </a:lnTo>
                  <a:lnTo>
                    <a:pt x="5" y="0"/>
                  </a:lnTo>
                  <a:lnTo>
                    <a:pt x="7" y="3"/>
                  </a:lnTo>
                  <a:lnTo>
                    <a:pt x="7" y="5"/>
                  </a:lnTo>
                  <a:lnTo>
                    <a:pt x="7" y="8"/>
                  </a:lnTo>
                  <a:lnTo>
                    <a:pt x="7" y="8"/>
                  </a:lnTo>
                  <a:lnTo>
                    <a:pt x="5" y="8"/>
                  </a:lnTo>
                  <a:lnTo>
                    <a:pt x="2" y="8"/>
                  </a:lnTo>
                  <a:lnTo>
                    <a:pt x="0" y="5"/>
                  </a:lnTo>
                  <a:lnTo>
                    <a:pt x="0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2" name="Freeform 1300">
              <a:extLst>
                <a:ext uri="{FF2B5EF4-FFF2-40B4-BE49-F238E27FC236}">
                  <a16:creationId xmlns:a16="http://schemas.microsoft.com/office/drawing/2014/main" id="{2EFF9512-9FC3-4242-8E12-86A1E766E4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9039" y="2679101"/>
              <a:ext cx="4560" cy="110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3" name="Freeform 1301">
              <a:extLst>
                <a:ext uri="{FF2B5EF4-FFF2-40B4-BE49-F238E27FC236}">
                  <a16:creationId xmlns:a16="http://schemas.microsoft.com/office/drawing/2014/main" id="{3BCF124C-FC1A-D843-9FE2-CCEA7664E2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9039" y="2679101"/>
              <a:ext cx="4560" cy="110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4" name="Freeform 1302">
              <a:extLst>
                <a:ext uri="{FF2B5EF4-FFF2-40B4-BE49-F238E27FC236}">
                  <a16:creationId xmlns:a16="http://schemas.microsoft.com/office/drawing/2014/main" id="{870EFF61-69CB-2C47-9E0E-DBCA1FEAC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7047" y="3868054"/>
              <a:ext cx="232537" cy="409220"/>
            </a:xfrm>
            <a:custGeom>
              <a:avLst/>
              <a:gdLst/>
              <a:ahLst/>
              <a:cxnLst>
                <a:cxn ang="0">
                  <a:pos x="52" y="139"/>
                </a:cxn>
                <a:cxn ang="0">
                  <a:pos x="40" y="139"/>
                </a:cxn>
                <a:cxn ang="0">
                  <a:pos x="17" y="141"/>
                </a:cxn>
                <a:cxn ang="0">
                  <a:pos x="19" y="129"/>
                </a:cxn>
                <a:cxn ang="0">
                  <a:pos x="17" y="125"/>
                </a:cxn>
                <a:cxn ang="0">
                  <a:pos x="14" y="120"/>
                </a:cxn>
                <a:cxn ang="0">
                  <a:pos x="17" y="118"/>
                </a:cxn>
                <a:cxn ang="0">
                  <a:pos x="14" y="115"/>
                </a:cxn>
                <a:cxn ang="0">
                  <a:pos x="7" y="115"/>
                </a:cxn>
                <a:cxn ang="0">
                  <a:pos x="3" y="108"/>
                </a:cxn>
                <a:cxn ang="0">
                  <a:pos x="0" y="108"/>
                </a:cxn>
                <a:cxn ang="0">
                  <a:pos x="0" y="103"/>
                </a:cxn>
                <a:cxn ang="0">
                  <a:pos x="5" y="96"/>
                </a:cxn>
                <a:cxn ang="0">
                  <a:pos x="10" y="85"/>
                </a:cxn>
                <a:cxn ang="0">
                  <a:pos x="14" y="77"/>
                </a:cxn>
                <a:cxn ang="0">
                  <a:pos x="24" y="77"/>
                </a:cxn>
                <a:cxn ang="0">
                  <a:pos x="31" y="80"/>
                </a:cxn>
                <a:cxn ang="0">
                  <a:pos x="33" y="82"/>
                </a:cxn>
                <a:cxn ang="0">
                  <a:pos x="40" y="82"/>
                </a:cxn>
                <a:cxn ang="0">
                  <a:pos x="47" y="66"/>
                </a:cxn>
                <a:cxn ang="0">
                  <a:pos x="50" y="56"/>
                </a:cxn>
                <a:cxn ang="0">
                  <a:pos x="57" y="52"/>
                </a:cxn>
                <a:cxn ang="0">
                  <a:pos x="59" y="40"/>
                </a:cxn>
                <a:cxn ang="0">
                  <a:pos x="64" y="30"/>
                </a:cxn>
                <a:cxn ang="0">
                  <a:pos x="66" y="21"/>
                </a:cxn>
                <a:cxn ang="0">
                  <a:pos x="73" y="16"/>
                </a:cxn>
                <a:cxn ang="0">
                  <a:pos x="78" y="9"/>
                </a:cxn>
                <a:cxn ang="0">
                  <a:pos x="78" y="4"/>
                </a:cxn>
                <a:cxn ang="0">
                  <a:pos x="76" y="2"/>
                </a:cxn>
                <a:cxn ang="0">
                  <a:pos x="78" y="0"/>
                </a:cxn>
                <a:cxn ang="0">
                  <a:pos x="83" y="0"/>
                </a:cxn>
                <a:cxn ang="0">
                  <a:pos x="85" y="9"/>
                </a:cxn>
                <a:cxn ang="0">
                  <a:pos x="85" y="18"/>
                </a:cxn>
                <a:cxn ang="0">
                  <a:pos x="88" y="28"/>
                </a:cxn>
                <a:cxn ang="0">
                  <a:pos x="92" y="35"/>
                </a:cxn>
                <a:cxn ang="0">
                  <a:pos x="85" y="35"/>
                </a:cxn>
                <a:cxn ang="0">
                  <a:pos x="78" y="37"/>
                </a:cxn>
                <a:cxn ang="0">
                  <a:pos x="76" y="42"/>
                </a:cxn>
                <a:cxn ang="0">
                  <a:pos x="81" y="49"/>
                </a:cxn>
                <a:cxn ang="0">
                  <a:pos x="85" y="52"/>
                </a:cxn>
                <a:cxn ang="0">
                  <a:pos x="90" y="66"/>
                </a:cxn>
                <a:cxn ang="0">
                  <a:pos x="92" y="70"/>
                </a:cxn>
                <a:cxn ang="0">
                  <a:pos x="85" y="85"/>
                </a:cxn>
                <a:cxn ang="0">
                  <a:pos x="81" y="94"/>
                </a:cxn>
                <a:cxn ang="0">
                  <a:pos x="81" y="106"/>
                </a:cxn>
                <a:cxn ang="0">
                  <a:pos x="92" y="125"/>
                </a:cxn>
                <a:cxn ang="0">
                  <a:pos x="102" y="132"/>
                </a:cxn>
                <a:cxn ang="0">
                  <a:pos x="102" y="148"/>
                </a:cxn>
                <a:cxn ang="0">
                  <a:pos x="92" y="144"/>
                </a:cxn>
                <a:cxn ang="0">
                  <a:pos x="83" y="141"/>
                </a:cxn>
              </a:cxnLst>
              <a:rect l="0" t="0" r="r" b="b"/>
              <a:pathLst>
                <a:path w="102" h="148">
                  <a:moveTo>
                    <a:pt x="64" y="141"/>
                  </a:moveTo>
                  <a:lnTo>
                    <a:pt x="62" y="141"/>
                  </a:lnTo>
                  <a:lnTo>
                    <a:pt x="52" y="139"/>
                  </a:lnTo>
                  <a:lnTo>
                    <a:pt x="50" y="139"/>
                  </a:lnTo>
                  <a:lnTo>
                    <a:pt x="45" y="139"/>
                  </a:lnTo>
                  <a:lnTo>
                    <a:pt x="40" y="139"/>
                  </a:lnTo>
                  <a:lnTo>
                    <a:pt x="38" y="141"/>
                  </a:lnTo>
                  <a:lnTo>
                    <a:pt x="29" y="141"/>
                  </a:lnTo>
                  <a:lnTo>
                    <a:pt x="17" y="141"/>
                  </a:lnTo>
                  <a:lnTo>
                    <a:pt x="17" y="141"/>
                  </a:lnTo>
                  <a:lnTo>
                    <a:pt x="17" y="132"/>
                  </a:lnTo>
                  <a:lnTo>
                    <a:pt x="19" y="129"/>
                  </a:lnTo>
                  <a:lnTo>
                    <a:pt x="19" y="127"/>
                  </a:lnTo>
                  <a:lnTo>
                    <a:pt x="19" y="127"/>
                  </a:lnTo>
                  <a:lnTo>
                    <a:pt x="17" y="125"/>
                  </a:lnTo>
                  <a:lnTo>
                    <a:pt x="17" y="122"/>
                  </a:lnTo>
                  <a:lnTo>
                    <a:pt x="17" y="122"/>
                  </a:lnTo>
                  <a:lnTo>
                    <a:pt x="14" y="120"/>
                  </a:lnTo>
                  <a:lnTo>
                    <a:pt x="14" y="120"/>
                  </a:lnTo>
                  <a:lnTo>
                    <a:pt x="14" y="120"/>
                  </a:lnTo>
                  <a:lnTo>
                    <a:pt x="17" y="118"/>
                  </a:lnTo>
                  <a:lnTo>
                    <a:pt x="17" y="115"/>
                  </a:lnTo>
                  <a:lnTo>
                    <a:pt x="14" y="115"/>
                  </a:lnTo>
                  <a:lnTo>
                    <a:pt x="14" y="115"/>
                  </a:lnTo>
                  <a:lnTo>
                    <a:pt x="12" y="118"/>
                  </a:lnTo>
                  <a:lnTo>
                    <a:pt x="12" y="118"/>
                  </a:lnTo>
                  <a:lnTo>
                    <a:pt x="7" y="115"/>
                  </a:lnTo>
                  <a:lnTo>
                    <a:pt x="5" y="113"/>
                  </a:lnTo>
                  <a:lnTo>
                    <a:pt x="5" y="108"/>
                  </a:lnTo>
                  <a:lnTo>
                    <a:pt x="3" y="108"/>
                  </a:lnTo>
                  <a:lnTo>
                    <a:pt x="0" y="111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3"/>
                  </a:lnTo>
                  <a:lnTo>
                    <a:pt x="3" y="101"/>
                  </a:lnTo>
                  <a:lnTo>
                    <a:pt x="3" y="99"/>
                  </a:lnTo>
                  <a:lnTo>
                    <a:pt x="5" y="96"/>
                  </a:lnTo>
                  <a:lnTo>
                    <a:pt x="5" y="92"/>
                  </a:lnTo>
                  <a:lnTo>
                    <a:pt x="7" y="87"/>
                  </a:lnTo>
                  <a:lnTo>
                    <a:pt x="10" y="85"/>
                  </a:lnTo>
                  <a:lnTo>
                    <a:pt x="12" y="82"/>
                  </a:lnTo>
                  <a:lnTo>
                    <a:pt x="14" y="82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9" y="77"/>
                  </a:lnTo>
                  <a:lnTo>
                    <a:pt x="24" y="77"/>
                  </a:lnTo>
                  <a:lnTo>
                    <a:pt x="29" y="77"/>
                  </a:lnTo>
                  <a:lnTo>
                    <a:pt x="31" y="80"/>
                  </a:lnTo>
                  <a:lnTo>
                    <a:pt x="31" y="80"/>
                  </a:lnTo>
                  <a:lnTo>
                    <a:pt x="31" y="80"/>
                  </a:lnTo>
                  <a:lnTo>
                    <a:pt x="31" y="82"/>
                  </a:lnTo>
                  <a:lnTo>
                    <a:pt x="33" y="82"/>
                  </a:lnTo>
                  <a:lnTo>
                    <a:pt x="38" y="85"/>
                  </a:lnTo>
                  <a:lnTo>
                    <a:pt x="40" y="82"/>
                  </a:lnTo>
                  <a:lnTo>
                    <a:pt x="40" y="82"/>
                  </a:lnTo>
                  <a:lnTo>
                    <a:pt x="40" y="80"/>
                  </a:lnTo>
                  <a:lnTo>
                    <a:pt x="45" y="70"/>
                  </a:lnTo>
                  <a:lnTo>
                    <a:pt x="47" y="66"/>
                  </a:lnTo>
                  <a:lnTo>
                    <a:pt x="47" y="63"/>
                  </a:lnTo>
                  <a:lnTo>
                    <a:pt x="50" y="61"/>
                  </a:lnTo>
                  <a:lnTo>
                    <a:pt x="50" y="56"/>
                  </a:lnTo>
                  <a:lnTo>
                    <a:pt x="52" y="54"/>
                  </a:lnTo>
                  <a:lnTo>
                    <a:pt x="57" y="52"/>
                  </a:lnTo>
                  <a:lnTo>
                    <a:pt x="57" y="52"/>
                  </a:lnTo>
                  <a:lnTo>
                    <a:pt x="57" y="49"/>
                  </a:lnTo>
                  <a:lnTo>
                    <a:pt x="57" y="47"/>
                  </a:lnTo>
                  <a:lnTo>
                    <a:pt x="59" y="40"/>
                  </a:lnTo>
                  <a:lnTo>
                    <a:pt x="62" y="37"/>
                  </a:lnTo>
                  <a:lnTo>
                    <a:pt x="62" y="35"/>
                  </a:lnTo>
                  <a:lnTo>
                    <a:pt x="64" y="30"/>
                  </a:lnTo>
                  <a:lnTo>
                    <a:pt x="66" y="26"/>
                  </a:lnTo>
                  <a:lnTo>
                    <a:pt x="66" y="23"/>
                  </a:lnTo>
                  <a:lnTo>
                    <a:pt x="66" y="21"/>
                  </a:lnTo>
                  <a:lnTo>
                    <a:pt x="69" y="18"/>
                  </a:lnTo>
                  <a:lnTo>
                    <a:pt x="71" y="18"/>
                  </a:lnTo>
                  <a:lnTo>
                    <a:pt x="73" y="16"/>
                  </a:lnTo>
                  <a:lnTo>
                    <a:pt x="76" y="16"/>
                  </a:lnTo>
                  <a:lnTo>
                    <a:pt x="81" y="14"/>
                  </a:lnTo>
                  <a:lnTo>
                    <a:pt x="78" y="9"/>
                  </a:lnTo>
                  <a:lnTo>
                    <a:pt x="78" y="7"/>
                  </a:lnTo>
                  <a:lnTo>
                    <a:pt x="78" y="4"/>
                  </a:lnTo>
                  <a:lnTo>
                    <a:pt x="78" y="4"/>
                  </a:lnTo>
                  <a:lnTo>
                    <a:pt x="78" y="4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8" y="0"/>
                  </a:lnTo>
                  <a:lnTo>
                    <a:pt x="81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7"/>
                  </a:lnTo>
                  <a:lnTo>
                    <a:pt x="85" y="9"/>
                  </a:lnTo>
                  <a:lnTo>
                    <a:pt x="85" y="9"/>
                  </a:lnTo>
                  <a:lnTo>
                    <a:pt x="85" y="14"/>
                  </a:lnTo>
                  <a:lnTo>
                    <a:pt x="85" y="18"/>
                  </a:lnTo>
                  <a:lnTo>
                    <a:pt x="85" y="21"/>
                  </a:lnTo>
                  <a:lnTo>
                    <a:pt x="85" y="23"/>
                  </a:lnTo>
                  <a:lnTo>
                    <a:pt x="88" y="28"/>
                  </a:lnTo>
                  <a:lnTo>
                    <a:pt x="90" y="33"/>
                  </a:lnTo>
                  <a:lnTo>
                    <a:pt x="90" y="35"/>
                  </a:lnTo>
                  <a:lnTo>
                    <a:pt x="92" y="35"/>
                  </a:lnTo>
                  <a:lnTo>
                    <a:pt x="90" y="37"/>
                  </a:lnTo>
                  <a:lnTo>
                    <a:pt x="90" y="37"/>
                  </a:lnTo>
                  <a:lnTo>
                    <a:pt x="85" y="35"/>
                  </a:lnTo>
                  <a:lnTo>
                    <a:pt x="81" y="35"/>
                  </a:lnTo>
                  <a:lnTo>
                    <a:pt x="78" y="35"/>
                  </a:lnTo>
                  <a:lnTo>
                    <a:pt x="78" y="37"/>
                  </a:lnTo>
                  <a:lnTo>
                    <a:pt x="76" y="37"/>
                  </a:lnTo>
                  <a:lnTo>
                    <a:pt x="76" y="37"/>
                  </a:lnTo>
                  <a:lnTo>
                    <a:pt x="76" y="42"/>
                  </a:lnTo>
                  <a:lnTo>
                    <a:pt x="76" y="44"/>
                  </a:lnTo>
                  <a:lnTo>
                    <a:pt x="78" y="49"/>
                  </a:lnTo>
                  <a:lnTo>
                    <a:pt x="81" y="49"/>
                  </a:lnTo>
                  <a:lnTo>
                    <a:pt x="83" y="52"/>
                  </a:lnTo>
                  <a:lnTo>
                    <a:pt x="85" y="52"/>
                  </a:lnTo>
                  <a:lnTo>
                    <a:pt x="85" y="52"/>
                  </a:lnTo>
                  <a:lnTo>
                    <a:pt x="88" y="54"/>
                  </a:lnTo>
                  <a:lnTo>
                    <a:pt x="90" y="61"/>
                  </a:lnTo>
                  <a:lnTo>
                    <a:pt x="90" y="66"/>
                  </a:lnTo>
                  <a:lnTo>
                    <a:pt x="90" y="68"/>
                  </a:lnTo>
                  <a:lnTo>
                    <a:pt x="92" y="70"/>
                  </a:lnTo>
                  <a:lnTo>
                    <a:pt x="92" y="70"/>
                  </a:lnTo>
                  <a:lnTo>
                    <a:pt x="90" y="77"/>
                  </a:lnTo>
                  <a:lnTo>
                    <a:pt x="88" y="80"/>
                  </a:lnTo>
                  <a:lnTo>
                    <a:pt x="85" y="85"/>
                  </a:lnTo>
                  <a:lnTo>
                    <a:pt x="83" y="87"/>
                  </a:lnTo>
                  <a:lnTo>
                    <a:pt x="81" y="92"/>
                  </a:lnTo>
                  <a:lnTo>
                    <a:pt x="81" y="94"/>
                  </a:lnTo>
                  <a:lnTo>
                    <a:pt x="81" y="96"/>
                  </a:lnTo>
                  <a:lnTo>
                    <a:pt x="81" y="101"/>
                  </a:lnTo>
                  <a:lnTo>
                    <a:pt x="81" y="106"/>
                  </a:lnTo>
                  <a:lnTo>
                    <a:pt x="83" y="111"/>
                  </a:lnTo>
                  <a:lnTo>
                    <a:pt x="85" y="113"/>
                  </a:lnTo>
                  <a:lnTo>
                    <a:pt x="92" y="125"/>
                  </a:lnTo>
                  <a:lnTo>
                    <a:pt x="95" y="127"/>
                  </a:lnTo>
                  <a:lnTo>
                    <a:pt x="99" y="132"/>
                  </a:lnTo>
                  <a:lnTo>
                    <a:pt x="102" y="132"/>
                  </a:lnTo>
                  <a:lnTo>
                    <a:pt x="102" y="134"/>
                  </a:lnTo>
                  <a:lnTo>
                    <a:pt x="102" y="146"/>
                  </a:lnTo>
                  <a:lnTo>
                    <a:pt x="102" y="148"/>
                  </a:lnTo>
                  <a:lnTo>
                    <a:pt x="99" y="148"/>
                  </a:lnTo>
                  <a:lnTo>
                    <a:pt x="95" y="144"/>
                  </a:lnTo>
                  <a:lnTo>
                    <a:pt x="92" y="144"/>
                  </a:lnTo>
                  <a:lnTo>
                    <a:pt x="88" y="144"/>
                  </a:lnTo>
                  <a:lnTo>
                    <a:pt x="85" y="141"/>
                  </a:lnTo>
                  <a:lnTo>
                    <a:pt x="83" y="141"/>
                  </a:lnTo>
                  <a:lnTo>
                    <a:pt x="64" y="14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5" name="Freeform 1304">
              <a:extLst>
                <a:ext uri="{FF2B5EF4-FFF2-40B4-BE49-F238E27FC236}">
                  <a16:creationId xmlns:a16="http://schemas.microsoft.com/office/drawing/2014/main" id="{AAC2574A-C5C4-A248-A36C-CB5B19343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3241" y="3292932"/>
              <a:ext cx="107148" cy="58065"/>
            </a:xfrm>
            <a:custGeom>
              <a:avLst/>
              <a:gdLst/>
              <a:ahLst/>
              <a:cxnLst>
                <a:cxn ang="0">
                  <a:pos x="40" y="7"/>
                </a:cxn>
                <a:cxn ang="0">
                  <a:pos x="40" y="7"/>
                </a:cxn>
                <a:cxn ang="0">
                  <a:pos x="37" y="4"/>
                </a:cxn>
                <a:cxn ang="0">
                  <a:pos x="37" y="4"/>
                </a:cxn>
                <a:cxn ang="0">
                  <a:pos x="35" y="4"/>
                </a:cxn>
                <a:cxn ang="0">
                  <a:pos x="33" y="4"/>
                </a:cxn>
                <a:cxn ang="0">
                  <a:pos x="30" y="4"/>
                </a:cxn>
                <a:cxn ang="0">
                  <a:pos x="28" y="2"/>
                </a:cxn>
                <a:cxn ang="0">
                  <a:pos x="23" y="2"/>
                </a:cxn>
                <a:cxn ang="0">
                  <a:pos x="23" y="2"/>
                </a:cxn>
                <a:cxn ang="0">
                  <a:pos x="23" y="2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16" y="0"/>
                </a:cxn>
                <a:cxn ang="0">
                  <a:pos x="14" y="2"/>
                </a:cxn>
                <a:cxn ang="0">
                  <a:pos x="11" y="4"/>
                </a:cxn>
                <a:cxn ang="0">
                  <a:pos x="9" y="7"/>
                </a:cxn>
                <a:cxn ang="0">
                  <a:pos x="4" y="11"/>
                </a:cxn>
                <a:cxn ang="0">
                  <a:pos x="2" y="11"/>
                </a:cxn>
                <a:cxn ang="0">
                  <a:pos x="2" y="14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2" y="19"/>
                </a:cxn>
                <a:cxn ang="0">
                  <a:pos x="2" y="19"/>
                </a:cxn>
                <a:cxn ang="0">
                  <a:pos x="4" y="19"/>
                </a:cxn>
                <a:cxn ang="0">
                  <a:pos x="4" y="19"/>
                </a:cxn>
                <a:cxn ang="0">
                  <a:pos x="7" y="21"/>
                </a:cxn>
                <a:cxn ang="0">
                  <a:pos x="11" y="21"/>
                </a:cxn>
                <a:cxn ang="0">
                  <a:pos x="16" y="21"/>
                </a:cxn>
                <a:cxn ang="0">
                  <a:pos x="23" y="19"/>
                </a:cxn>
                <a:cxn ang="0">
                  <a:pos x="23" y="19"/>
                </a:cxn>
                <a:cxn ang="0">
                  <a:pos x="26" y="21"/>
                </a:cxn>
                <a:cxn ang="0">
                  <a:pos x="28" y="21"/>
                </a:cxn>
                <a:cxn ang="0">
                  <a:pos x="30" y="21"/>
                </a:cxn>
                <a:cxn ang="0">
                  <a:pos x="35" y="19"/>
                </a:cxn>
                <a:cxn ang="0">
                  <a:pos x="40" y="19"/>
                </a:cxn>
                <a:cxn ang="0">
                  <a:pos x="45" y="19"/>
                </a:cxn>
                <a:cxn ang="0">
                  <a:pos x="47" y="16"/>
                </a:cxn>
                <a:cxn ang="0">
                  <a:pos x="47" y="16"/>
                </a:cxn>
                <a:cxn ang="0">
                  <a:pos x="47" y="16"/>
                </a:cxn>
                <a:cxn ang="0">
                  <a:pos x="47" y="11"/>
                </a:cxn>
                <a:cxn ang="0">
                  <a:pos x="45" y="11"/>
                </a:cxn>
                <a:cxn ang="0">
                  <a:pos x="40" y="9"/>
                </a:cxn>
                <a:cxn ang="0">
                  <a:pos x="40" y="9"/>
                </a:cxn>
                <a:cxn ang="0">
                  <a:pos x="40" y="9"/>
                </a:cxn>
                <a:cxn ang="0">
                  <a:pos x="40" y="7"/>
                </a:cxn>
                <a:cxn ang="0">
                  <a:pos x="40" y="7"/>
                </a:cxn>
              </a:cxnLst>
              <a:rect l="0" t="0" r="r" b="b"/>
              <a:pathLst>
                <a:path w="47" h="21">
                  <a:moveTo>
                    <a:pt x="40" y="7"/>
                  </a:moveTo>
                  <a:lnTo>
                    <a:pt x="40" y="7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35" y="4"/>
                  </a:lnTo>
                  <a:lnTo>
                    <a:pt x="33" y="4"/>
                  </a:lnTo>
                  <a:lnTo>
                    <a:pt x="30" y="4"/>
                  </a:lnTo>
                  <a:lnTo>
                    <a:pt x="28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16" y="0"/>
                  </a:lnTo>
                  <a:lnTo>
                    <a:pt x="14" y="2"/>
                  </a:lnTo>
                  <a:lnTo>
                    <a:pt x="11" y="4"/>
                  </a:lnTo>
                  <a:lnTo>
                    <a:pt x="9" y="7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2" y="14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7" y="21"/>
                  </a:lnTo>
                  <a:lnTo>
                    <a:pt x="11" y="21"/>
                  </a:lnTo>
                  <a:lnTo>
                    <a:pt x="16" y="21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26" y="21"/>
                  </a:lnTo>
                  <a:lnTo>
                    <a:pt x="28" y="21"/>
                  </a:lnTo>
                  <a:lnTo>
                    <a:pt x="30" y="21"/>
                  </a:lnTo>
                  <a:lnTo>
                    <a:pt x="35" y="19"/>
                  </a:lnTo>
                  <a:lnTo>
                    <a:pt x="40" y="19"/>
                  </a:lnTo>
                  <a:lnTo>
                    <a:pt x="45" y="19"/>
                  </a:lnTo>
                  <a:lnTo>
                    <a:pt x="47" y="16"/>
                  </a:lnTo>
                  <a:lnTo>
                    <a:pt x="47" y="16"/>
                  </a:lnTo>
                  <a:lnTo>
                    <a:pt x="47" y="16"/>
                  </a:lnTo>
                  <a:lnTo>
                    <a:pt x="47" y="11"/>
                  </a:lnTo>
                  <a:lnTo>
                    <a:pt x="45" y="11"/>
                  </a:lnTo>
                  <a:lnTo>
                    <a:pt x="40" y="9"/>
                  </a:lnTo>
                  <a:lnTo>
                    <a:pt x="40" y="9"/>
                  </a:lnTo>
                  <a:lnTo>
                    <a:pt x="40" y="9"/>
                  </a:lnTo>
                  <a:lnTo>
                    <a:pt x="40" y="7"/>
                  </a:lnTo>
                  <a:lnTo>
                    <a:pt x="40" y="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6" name="Freeform 1306">
              <a:extLst>
                <a:ext uri="{FF2B5EF4-FFF2-40B4-BE49-F238E27FC236}">
                  <a16:creationId xmlns:a16="http://schemas.microsoft.com/office/drawing/2014/main" id="{DDE76266-0212-DB44-8C88-EC79A267C7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7978" y="2626566"/>
              <a:ext cx="136787" cy="163135"/>
            </a:xfrm>
            <a:custGeom>
              <a:avLst/>
              <a:gdLst/>
              <a:ahLst/>
              <a:cxnLst>
                <a:cxn ang="0">
                  <a:pos x="8" y="7"/>
                </a:cxn>
                <a:cxn ang="0">
                  <a:pos x="8" y="7"/>
                </a:cxn>
                <a:cxn ang="0">
                  <a:pos x="8" y="9"/>
                </a:cxn>
                <a:cxn ang="0">
                  <a:pos x="10" y="9"/>
                </a:cxn>
                <a:cxn ang="0">
                  <a:pos x="8" y="9"/>
                </a:cxn>
                <a:cxn ang="0">
                  <a:pos x="8" y="11"/>
                </a:cxn>
                <a:cxn ang="0">
                  <a:pos x="10" y="11"/>
                </a:cxn>
                <a:cxn ang="0">
                  <a:pos x="12" y="11"/>
                </a:cxn>
                <a:cxn ang="0">
                  <a:pos x="15" y="11"/>
                </a:cxn>
                <a:cxn ang="0">
                  <a:pos x="12" y="14"/>
                </a:cxn>
                <a:cxn ang="0">
                  <a:pos x="10" y="14"/>
                </a:cxn>
                <a:cxn ang="0">
                  <a:pos x="10" y="16"/>
                </a:cxn>
                <a:cxn ang="0">
                  <a:pos x="15" y="19"/>
                </a:cxn>
                <a:cxn ang="0">
                  <a:pos x="12" y="21"/>
                </a:cxn>
                <a:cxn ang="0">
                  <a:pos x="10" y="23"/>
                </a:cxn>
                <a:cxn ang="0">
                  <a:pos x="10" y="26"/>
                </a:cxn>
                <a:cxn ang="0">
                  <a:pos x="12" y="26"/>
                </a:cxn>
                <a:cxn ang="0">
                  <a:pos x="15" y="28"/>
                </a:cxn>
                <a:cxn ang="0">
                  <a:pos x="15" y="28"/>
                </a:cxn>
                <a:cxn ang="0">
                  <a:pos x="17" y="28"/>
                </a:cxn>
                <a:cxn ang="0">
                  <a:pos x="12" y="28"/>
                </a:cxn>
                <a:cxn ang="0">
                  <a:pos x="12" y="30"/>
                </a:cxn>
                <a:cxn ang="0">
                  <a:pos x="17" y="33"/>
                </a:cxn>
                <a:cxn ang="0">
                  <a:pos x="15" y="35"/>
                </a:cxn>
                <a:cxn ang="0">
                  <a:pos x="12" y="35"/>
                </a:cxn>
                <a:cxn ang="0">
                  <a:pos x="10" y="35"/>
                </a:cxn>
                <a:cxn ang="0">
                  <a:pos x="10" y="35"/>
                </a:cxn>
                <a:cxn ang="0">
                  <a:pos x="10" y="37"/>
                </a:cxn>
                <a:cxn ang="0">
                  <a:pos x="10" y="40"/>
                </a:cxn>
                <a:cxn ang="0">
                  <a:pos x="10" y="40"/>
                </a:cxn>
                <a:cxn ang="0">
                  <a:pos x="8" y="37"/>
                </a:cxn>
                <a:cxn ang="0">
                  <a:pos x="5" y="40"/>
                </a:cxn>
                <a:cxn ang="0">
                  <a:pos x="3" y="42"/>
                </a:cxn>
                <a:cxn ang="0">
                  <a:pos x="0" y="45"/>
                </a:cxn>
                <a:cxn ang="0">
                  <a:pos x="3" y="47"/>
                </a:cxn>
                <a:cxn ang="0">
                  <a:pos x="0" y="49"/>
                </a:cxn>
                <a:cxn ang="0">
                  <a:pos x="10" y="56"/>
                </a:cxn>
                <a:cxn ang="0">
                  <a:pos x="15" y="56"/>
                </a:cxn>
                <a:cxn ang="0">
                  <a:pos x="17" y="49"/>
                </a:cxn>
                <a:cxn ang="0">
                  <a:pos x="24" y="49"/>
                </a:cxn>
                <a:cxn ang="0">
                  <a:pos x="31" y="56"/>
                </a:cxn>
                <a:cxn ang="0">
                  <a:pos x="34" y="56"/>
                </a:cxn>
                <a:cxn ang="0">
                  <a:pos x="38" y="54"/>
                </a:cxn>
                <a:cxn ang="0">
                  <a:pos x="41" y="54"/>
                </a:cxn>
                <a:cxn ang="0">
                  <a:pos x="48" y="52"/>
                </a:cxn>
                <a:cxn ang="0">
                  <a:pos x="55" y="54"/>
                </a:cxn>
                <a:cxn ang="0">
                  <a:pos x="60" y="42"/>
                </a:cxn>
                <a:cxn ang="0">
                  <a:pos x="55" y="33"/>
                </a:cxn>
                <a:cxn ang="0">
                  <a:pos x="57" y="28"/>
                </a:cxn>
                <a:cxn ang="0">
                  <a:pos x="55" y="21"/>
                </a:cxn>
                <a:cxn ang="0">
                  <a:pos x="43" y="19"/>
                </a:cxn>
                <a:cxn ang="0">
                  <a:pos x="38" y="14"/>
                </a:cxn>
                <a:cxn ang="0">
                  <a:pos x="34" y="7"/>
                </a:cxn>
                <a:cxn ang="0">
                  <a:pos x="26" y="2"/>
                </a:cxn>
                <a:cxn ang="0">
                  <a:pos x="19" y="2"/>
                </a:cxn>
                <a:cxn ang="0">
                  <a:pos x="10" y="2"/>
                </a:cxn>
              </a:cxnLst>
              <a:rect l="0" t="0" r="r" b="b"/>
              <a:pathLst>
                <a:path w="60" h="59">
                  <a:moveTo>
                    <a:pt x="5" y="4"/>
                  </a:moveTo>
                  <a:lnTo>
                    <a:pt x="8" y="4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5" y="16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2" y="23"/>
                  </a:lnTo>
                  <a:lnTo>
                    <a:pt x="10" y="23"/>
                  </a:lnTo>
                  <a:lnTo>
                    <a:pt x="10" y="26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17" y="30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15" y="33"/>
                  </a:lnTo>
                  <a:lnTo>
                    <a:pt x="17" y="33"/>
                  </a:lnTo>
                  <a:lnTo>
                    <a:pt x="17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8" y="35"/>
                  </a:lnTo>
                  <a:lnTo>
                    <a:pt x="8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5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5" y="52"/>
                  </a:lnTo>
                  <a:lnTo>
                    <a:pt x="8" y="54"/>
                  </a:lnTo>
                  <a:lnTo>
                    <a:pt x="10" y="56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5" y="56"/>
                  </a:lnTo>
                  <a:lnTo>
                    <a:pt x="15" y="54"/>
                  </a:lnTo>
                  <a:lnTo>
                    <a:pt x="15" y="52"/>
                  </a:lnTo>
                  <a:lnTo>
                    <a:pt x="17" y="49"/>
                  </a:lnTo>
                  <a:lnTo>
                    <a:pt x="19" y="49"/>
                  </a:lnTo>
                  <a:lnTo>
                    <a:pt x="19" y="49"/>
                  </a:lnTo>
                  <a:lnTo>
                    <a:pt x="24" y="49"/>
                  </a:lnTo>
                  <a:lnTo>
                    <a:pt x="24" y="52"/>
                  </a:lnTo>
                  <a:lnTo>
                    <a:pt x="29" y="52"/>
                  </a:lnTo>
                  <a:lnTo>
                    <a:pt x="31" y="56"/>
                  </a:lnTo>
                  <a:lnTo>
                    <a:pt x="31" y="56"/>
                  </a:lnTo>
                  <a:lnTo>
                    <a:pt x="31" y="56"/>
                  </a:lnTo>
                  <a:lnTo>
                    <a:pt x="34" y="56"/>
                  </a:lnTo>
                  <a:lnTo>
                    <a:pt x="34" y="54"/>
                  </a:lnTo>
                  <a:lnTo>
                    <a:pt x="38" y="54"/>
                  </a:lnTo>
                  <a:lnTo>
                    <a:pt x="38" y="54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43" y="52"/>
                  </a:lnTo>
                  <a:lnTo>
                    <a:pt x="45" y="54"/>
                  </a:lnTo>
                  <a:lnTo>
                    <a:pt x="48" y="52"/>
                  </a:lnTo>
                  <a:lnTo>
                    <a:pt x="50" y="54"/>
                  </a:lnTo>
                  <a:lnTo>
                    <a:pt x="52" y="52"/>
                  </a:lnTo>
                  <a:lnTo>
                    <a:pt x="55" y="54"/>
                  </a:lnTo>
                  <a:lnTo>
                    <a:pt x="55" y="49"/>
                  </a:lnTo>
                  <a:lnTo>
                    <a:pt x="57" y="45"/>
                  </a:lnTo>
                  <a:lnTo>
                    <a:pt x="60" y="42"/>
                  </a:lnTo>
                  <a:lnTo>
                    <a:pt x="57" y="40"/>
                  </a:lnTo>
                  <a:lnTo>
                    <a:pt x="55" y="37"/>
                  </a:lnTo>
                  <a:lnTo>
                    <a:pt x="55" y="33"/>
                  </a:lnTo>
                  <a:lnTo>
                    <a:pt x="55" y="28"/>
                  </a:lnTo>
                  <a:lnTo>
                    <a:pt x="60" y="28"/>
                  </a:lnTo>
                  <a:lnTo>
                    <a:pt x="57" y="28"/>
                  </a:lnTo>
                  <a:lnTo>
                    <a:pt x="55" y="23"/>
                  </a:lnTo>
                  <a:lnTo>
                    <a:pt x="57" y="23"/>
                  </a:lnTo>
                  <a:lnTo>
                    <a:pt x="55" y="21"/>
                  </a:lnTo>
                  <a:lnTo>
                    <a:pt x="52" y="23"/>
                  </a:lnTo>
                  <a:lnTo>
                    <a:pt x="45" y="21"/>
                  </a:lnTo>
                  <a:lnTo>
                    <a:pt x="43" y="19"/>
                  </a:lnTo>
                  <a:lnTo>
                    <a:pt x="41" y="16"/>
                  </a:lnTo>
                  <a:lnTo>
                    <a:pt x="41" y="14"/>
                  </a:lnTo>
                  <a:lnTo>
                    <a:pt x="38" y="14"/>
                  </a:lnTo>
                  <a:lnTo>
                    <a:pt x="36" y="14"/>
                  </a:lnTo>
                  <a:lnTo>
                    <a:pt x="34" y="11"/>
                  </a:lnTo>
                  <a:lnTo>
                    <a:pt x="34" y="7"/>
                  </a:lnTo>
                  <a:lnTo>
                    <a:pt x="31" y="4"/>
                  </a:lnTo>
                  <a:lnTo>
                    <a:pt x="29" y="4"/>
                  </a:lnTo>
                  <a:lnTo>
                    <a:pt x="26" y="2"/>
                  </a:lnTo>
                  <a:lnTo>
                    <a:pt x="24" y="2"/>
                  </a:lnTo>
                  <a:lnTo>
                    <a:pt x="24" y="0"/>
                  </a:lnTo>
                  <a:lnTo>
                    <a:pt x="19" y="2"/>
                  </a:lnTo>
                  <a:lnTo>
                    <a:pt x="17" y="2"/>
                  </a:lnTo>
                  <a:lnTo>
                    <a:pt x="15" y="2"/>
                  </a:lnTo>
                  <a:lnTo>
                    <a:pt x="10" y="2"/>
                  </a:lnTo>
                  <a:lnTo>
                    <a:pt x="8" y="4"/>
                  </a:lnTo>
                  <a:lnTo>
                    <a:pt x="5" y="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7" name="Freeform 1308">
              <a:extLst>
                <a:ext uri="{FF2B5EF4-FFF2-40B4-BE49-F238E27FC236}">
                  <a16:creationId xmlns:a16="http://schemas.microsoft.com/office/drawing/2014/main" id="{572B187F-1A6F-4F43-A628-F0F35591256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6733" y="2278175"/>
              <a:ext cx="98030" cy="52535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0" y="15"/>
                </a:cxn>
                <a:cxn ang="0">
                  <a:pos x="2" y="15"/>
                </a:cxn>
                <a:cxn ang="0">
                  <a:pos x="2" y="15"/>
                </a:cxn>
                <a:cxn ang="0">
                  <a:pos x="5" y="12"/>
                </a:cxn>
                <a:cxn ang="0">
                  <a:pos x="5" y="10"/>
                </a:cxn>
                <a:cxn ang="0">
                  <a:pos x="5" y="10"/>
                </a:cxn>
                <a:cxn ang="0">
                  <a:pos x="9" y="10"/>
                </a:cxn>
                <a:cxn ang="0">
                  <a:pos x="12" y="8"/>
                </a:cxn>
                <a:cxn ang="0">
                  <a:pos x="17" y="5"/>
                </a:cxn>
                <a:cxn ang="0">
                  <a:pos x="19" y="5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3"/>
                </a:cxn>
                <a:cxn ang="0">
                  <a:pos x="17" y="5"/>
                </a:cxn>
                <a:cxn ang="0">
                  <a:pos x="14" y="8"/>
                </a:cxn>
                <a:cxn ang="0">
                  <a:pos x="14" y="8"/>
                </a:cxn>
                <a:cxn ang="0">
                  <a:pos x="14" y="10"/>
                </a:cxn>
                <a:cxn ang="0">
                  <a:pos x="17" y="10"/>
                </a:cxn>
                <a:cxn ang="0">
                  <a:pos x="19" y="10"/>
                </a:cxn>
                <a:cxn ang="0">
                  <a:pos x="21" y="10"/>
                </a:cxn>
                <a:cxn ang="0">
                  <a:pos x="21" y="8"/>
                </a:cxn>
                <a:cxn ang="0">
                  <a:pos x="21" y="8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24" y="5"/>
                </a:cxn>
                <a:cxn ang="0">
                  <a:pos x="26" y="5"/>
                </a:cxn>
                <a:cxn ang="0">
                  <a:pos x="28" y="5"/>
                </a:cxn>
                <a:cxn ang="0">
                  <a:pos x="28" y="8"/>
                </a:cxn>
                <a:cxn ang="0">
                  <a:pos x="31" y="8"/>
                </a:cxn>
                <a:cxn ang="0">
                  <a:pos x="35" y="8"/>
                </a:cxn>
                <a:cxn ang="0">
                  <a:pos x="40" y="8"/>
                </a:cxn>
                <a:cxn ang="0">
                  <a:pos x="40" y="8"/>
                </a:cxn>
                <a:cxn ang="0">
                  <a:pos x="43" y="10"/>
                </a:cxn>
                <a:cxn ang="0">
                  <a:pos x="43" y="12"/>
                </a:cxn>
                <a:cxn ang="0">
                  <a:pos x="43" y="15"/>
                </a:cxn>
                <a:cxn ang="0">
                  <a:pos x="43" y="17"/>
                </a:cxn>
                <a:cxn ang="0">
                  <a:pos x="38" y="17"/>
                </a:cxn>
                <a:cxn ang="0">
                  <a:pos x="31" y="19"/>
                </a:cxn>
                <a:cxn ang="0">
                  <a:pos x="19" y="19"/>
                </a:cxn>
                <a:cxn ang="0">
                  <a:pos x="2" y="17"/>
                </a:cxn>
                <a:cxn ang="0">
                  <a:pos x="0" y="17"/>
                </a:cxn>
              </a:cxnLst>
              <a:rect l="0" t="0" r="r" b="b"/>
              <a:pathLst>
                <a:path w="43" h="19">
                  <a:moveTo>
                    <a:pt x="0" y="17"/>
                  </a:moveTo>
                  <a:lnTo>
                    <a:pt x="0" y="15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5" y="12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9" y="10"/>
                  </a:lnTo>
                  <a:lnTo>
                    <a:pt x="12" y="8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3"/>
                  </a:lnTo>
                  <a:lnTo>
                    <a:pt x="17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7" y="10"/>
                  </a:lnTo>
                  <a:lnTo>
                    <a:pt x="19" y="10"/>
                  </a:lnTo>
                  <a:lnTo>
                    <a:pt x="21" y="10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4" y="5"/>
                  </a:lnTo>
                  <a:lnTo>
                    <a:pt x="26" y="5"/>
                  </a:lnTo>
                  <a:lnTo>
                    <a:pt x="28" y="5"/>
                  </a:lnTo>
                  <a:lnTo>
                    <a:pt x="28" y="8"/>
                  </a:lnTo>
                  <a:lnTo>
                    <a:pt x="31" y="8"/>
                  </a:lnTo>
                  <a:lnTo>
                    <a:pt x="35" y="8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43" y="10"/>
                  </a:lnTo>
                  <a:lnTo>
                    <a:pt x="43" y="12"/>
                  </a:lnTo>
                  <a:lnTo>
                    <a:pt x="43" y="15"/>
                  </a:lnTo>
                  <a:lnTo>
                    <a:pt x="43" y="17"/>
                  </a:lnTo>
                  <a:lnTo>
                    <a:pt x="38" y="17"/>
                  </a:lnTo>
                  <a:lnTo>
                    <a:pt x="31" y="19"/>
                  </a:lnTo>
                  <a:lnTo>
                    <a:pt x="19" y="19"/>
                  </a:lnTo>
                  <a:lnTo>
                    <a:pt x="2" y="17"/>
                  </a:lnTo>
                  <a:lnTo>
                    <a:pt x="0" y="1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8" name="Freeform 1310">
              <a:extLst>
                <a:ext uri="{FF2B5EF4-FFF2-40B4-BE49-F238E27FC236}">
                  <a16:creationId xmlns:a16="http://schemas.microsoft.com/office/drawing/2014/main" id="{C82C60AB-4EA4-9B4B-BE11-D23C37A8E3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8314" y="3657913"/>
              <a:ext cx="228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9" name="Freeform 1311">
              <a:extLst>
                <a:ext uri="{FF2B5EF4-FFF2-40B4-BE49-F238E27FC236}">
                  <a16:creationId xmlns:a16="http://schemas.microsoft.com/office/drawing/2014/main" id="{89788666-FDF4-9147-8F21-99FF00943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8314" y="3657913"/>
              <a:ext cx="228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0" name="Freeform 1312">
              <a:extLst>
                <a:ext uri="{FF2B5EF4-FFF2-40B4-BE49-F238E27FC236}">
                  <a16:creationId xmlns:a16="http://schemas.microsoft.com/office/drawing/2014/main" id="{C6049A91-2D8C-4B4B-B288-69D367DAE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2873" y="3677268"/>
              <a:ext cx="4560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1" name="Freeform 1313">
              <a:extLst>
                <a:ext uri="{FF2B5EF4-FFF2-40B4-BE49-F238E27FC236}">
                  <a16:creationId xmlns:a16="http://schemas.microsoft.com/office/drawing/2014/main" id="{3BB54469-C9E1-704B-9725-249B7806C2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2873" y="3677268"/>
              <a:ext cx="4560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2" name="Freeform 1314">
              <a:extLst>
                <a:ext uri="{FF2B5EF4-FFF2-40B4-BE49-F238E27FC236}">
                  <a16:creationId xmlns:a16="http://schemas.microsoft.com/office/drawing/2014/main" id="{A942F917-113E-C845-B380-D8736ADA31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0022" y="3762983"/>
              <a:ext cx="4560" cy="110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3" name="Freeform 1315">
              <a:extLst>
                <a:ext uri="{FF2B5EF4-FFF2-40B4-BE49-F238E27FC236}">
                  <a16:creationId xmlns:a16="http://schemas.microsoft.com/office/drawing/2014/main" id="{A7FA73D2-B988-2E4A-B774-AD604DA116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0022" y="3762983"/>
              <a:ext cx="4560" cy="110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4" name="Freeform 1316">
              <a:extLst>
                <a:ext uri="{FF2B5EF4-FFF2-40B4-BE49-F238E27FC236}">
                  <a16:creationId xmlns:a16="http://schemas.microsoft.com/office/drawing/2014/main" id="{381B995C-87A4-DE41-AAAB-013210759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8624" y="3887408"/>
              <a:ext cx="6839" cy="553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3" y="0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5" name="Freeform 1317">
              <a:extLst>
                <a:ext uri="{FF2B5EF4-FFF2-40B4-BE49-F238E27FC236}">
                  <a16:creationId xmlns:a16="http://schemas.microsoft.com/office/drawing/2014/main" id="{25022302-A669-3C4A-82EA-0ECC8975DB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8624" y="3887408"/>
              <a:ext cx="6839" cy="553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3" y="0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6" name="Freeform 1318">
              <a:extLst>
                <a:ext uri="{FF2B5EF4-FFF2-40B4-BE49-F238E27FC236}">
                  <a16:creationId xmlns:a16="http://schemas.microsoft.com/office/drawing/2014/main" id="{9F1A021B-9DE4-6449-9A8A-31BC40EE75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6366" y="3102146"/>
              <a:ext cx="123107" cy="157605"/>
            </a:xfrm>
            <a:custGeom>
              <a:avLst/>
              <a:gdLst/>
              <a:ahLst/>
              <a:cxnLst>
                <a:cxn ang="0">
                  <a:pos x="52" y="19"/>
                </a:cxn>
                <a:cxn ang="0">
                  <a:pos x="54" y="17"/>
                </a:cxn>
                <a:cxn ang="0">
                  <a:pos x="52" y="0"/>
                </a:cxn>
                <a:cxn ang="0">
                  <a:pos x="40" y="5"/>
                </a:cxn>
                <a:cxn ang="0">
                  <a:pos x="33" y="10"/>
                </a:cxn>
                <a:cxn ang="0">
                  <a:pos x="21" y="14"/>
                </a:cxn>
                <a:cxn ang="0">
                  <a:pos x="21" y="14"/>
                </a:cxn>
                <a:cxn ang="0">
                  <a:pos x="16" y="14"/>
                </a:cxn>
                <a:cxn ang="0">
                  <a:pos x="16" y="14"/>
                </a:cxn>
                <a:cxn ang="0">
                  <a:pos x="14" y="12"/>
                </a:cxn>
                <a:cxn ang="0">
                  <a:pos x="11" y="12"/>
                </a:cxn>
                <a:cxn ang="0">
                  <a:pos x="11" y="10"/>
                </a:cxn>
                <a:cxn ang="0">
                  <a:pos x="9" y="10"/>
                </a:cxn>
                <a:cxn ang="0">
                  <a:pos x="7" y="10"/>
                </a:cxn>
                <a:cxn ang="0">
                  <a:pos x="7" y="14"/>
                </a:cxn>
                <a:cxn ang="0">
                  <a:pos x="7" y="14"/>
                </a:cxn>
                <a:cxn ang="0">
                  <a:pos x="7" y="14"/>
                </a:cxn>
                <a:cxn ang="0">
                  <a:pos x="7" y="17"/>
                </a:cxn>
                <a:cxn ang="0">
                  <a:pos x="7" y="17"/>
                </a:cxn>
                <a:cxn ang="0">
                  <a:pos x="4" y="19"/>
                </a:cxn>
                <a:cxn ang="0">
                  <a:pos x="7" y="21"/>
                </a:cxn>
                <a:cxn ang="0">
                  <a:pos x="4" y="24"/>
                </a:cxn>
                <a:cxn ang="0">
                  <a:pos x="4" y="24"/>
                </a:cxn>
                <a:cxn ang="0">
                  <a:pos x="4" y="26"/>
                </a:cxn>
                <a:cxn ang="0">
                  <a:pos x="4" y="26"/>
                </a:cxn>
                <a:cxn ang="0">
                  <a:pos x="4" y="28"/>
                </a:cxn>
                <a:cxn ang="0">
                  <a:pos x="4" y="31"/>
                </a:cxn>
                <a:cxn ang="0">
                  <a:pos x="2" y="33"/>
                </a:cxn>
                <a:cxn ang="0">
                  <a:pos x="2" y="38"/>
                </a:cxn>
                <a:cxn ang="0">
                  <a:pos x="0" y="50"/>
                </a:cxn>
                <a:cxn ang="0">
                  <a:pos x="0" y="52"/>
                </a:cxn>
                <a:cxn ang="0">
                  <a:pos x="0" y="54"/>
                </a:cxn>
                <a:cxn ang="0">
                  <a:pos x="0" y="54"/>
                </a:cxn>
                <a:cxn ang="0">
                  <a:pos x="0" y="54"/>
                </a:cxn>
                <a:cxn ang="0">
                  <a:pos x="14" y="57"/>
                </a:cxn>
                <a:cxn ang="0">
                  <a:pos x="18" y="52"/>
                </a:cxn>
                <a:cxn ang="0">
                  <a:pos x="18" y="52"/>
                </a:cxn>
                <a:cxn ang="0">
                  <a:pos x="23" y="47"/>
                </a:cxn>
                <a:cxn ang="0">
                  <a:pos x="33" y="45"/>
                </a:cxn>
                <a:cxn ang="0">
                  <a:pos x="33" y="43"/>
                </a:cxn>
                <a:cxn ang="0">
                  <a:pos x="35" y="40"/>
                </a:cxn>
                <a:cxn ang="0">
                  <a:pos x="40" y="38"/>
                </a:cxn>
                <a:cxn ang="0">
                  <a:pos x="40" y="38"/>
                </a:cxn>
                <a:cxn ang="0">
                  <a:pos x="28" y="26"/>
                </a:cxn>
                <a:cxn ang="0">
                  <a:pos x="26" y="24"/>
                </a:cxn>
                <a:cxn ang="0">
                  <a:pos x="35" y="24"/>
                </a:cxn>
                <a:cxn ang="0">
                  <a:pos x="52" y="19"/>
                </a:cxn>
              </a:cxnLst>
              <a:rect l="0" t="0" r="r" b="b"/>
              <a:pathLst>
                <a:path w="54" h="57">
                  <a:moveTo>
                    <a:pt x="52" y="19"/>
                  </a:moveTo>
                  <a:lnTo>
                    <a:pt x="54" y="17"/>
                  </a:lnTo>
                  <a:lnTo>
                    <a:pt x="52" y="0"/>
                  </a:lnTo>
                  <a:lnTo>
                    <a:pt x="40" y="5"/>
                  </a:lnTo>
                  <a:lnTo>
                    <a:pt x="33" y="10"/>
                  </a:lnTo>
                  <a:lnTo>
                    <a:pt x="21" y="14"/>
                  </a:lnTo>
                  <a:lnTo>
                    <a:pt x="21" y="14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4" y="12"/>
                  </a:lnTo>
                  <a:lnTo>
                    <a:pt x="11" y="12"/>
                  </a:lnTo>
                  <a:lnTo>
                    <a:pt x="11" y="10"/>
                  </a:lnTo>
                  <a:lnTo>
                    <a:pt x="9" y="10"/>
                  </a:lnTo>
                  <a:lnTo>
                    <a:pt x="7" y="10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4" y="19"/>
                  </a:lnTo>
                  <a:lnTo>
                    <a:pt x="7" y="21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8"/>
                  </a:lnTo>
                  <a:lnTo>
                    <a:pt x="4" y="31"/>
                  </a:lnTo>
                  <a:lnTo>
                    <a:pt x="2" y="33"/>
                  </a:lnTo>
                  <a:lnTo>
                    <a:pt x="2" y="38"/>
                  </a:lnTo>
                  <a:lnTo>
                    <a:pt x="0" y="50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14" y="57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23" y="47"/>
                  </a:lnTo>
                  <a:lnTo>
                    <a:pt x="33" y="45"/>
                  </a:lnTo>
                  <a:lnTo>
                    <a:pt x="33" y="43"/>
                  </a:lnTo>
                  <a:lnTo>
                    <a:pt x="35" y="40"/>
                  </a:lnTo>
                  <a:lnTo>
                    <a:pt x="40" y="38"/>
                  </a:lnTo>
                  <a:lnTo>
                    <a:pt x="40" y="38"/>
                  </a:lnTo>
                  <a:lnTo>
                    <a:pt x="28" y="26"/>
                  </a:lnTo>
                  <a:lnTo>
                    <a:pt x="26" y="24"/>
                  </a:lnTo>
                  <a:lnTo>
                    <a:pt x="35" y="24"/>
                  </a:lnTo>
                  <a:lnTo>
                    <a:pt x="52" y="1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7" name="Rectangle 1320">
              <a:extLst>
                <a:ext uri="{FF2B5EF4-FFF2-40B4-BE49-F238E27FC236}">
                  <a16:creationId xmlns:a16="http://schemas.microsoft.com/office/drawing/2014/main" id="{9D426F90-0121-DE43-BD88-7BC33C5C57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2325" y="3140856"/>
              <a:ext cx="2280" cy="2765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8" name="Freeform 1321">
              <a:extLst>
                <a:ext uri="{FF2B5EF4-FFF2-40B4-BE49-F238E27FC236}">
                  <a16:creationId xmlns:a16="http://schemas.microsoft.com/office/drawing/2014/main" id="{CC314267-E016-5F4D-8138-1BE302617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2325" y="3140856"/>
              <a:ext cx="2280" cy="27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9" name="Line 1322">
              <a:extLst>
                <a:ext uri="{FF2B5EF4-FFF2-40B4-BE49-F238E27FC236}">
                  <a16:creationId xmlns:a16="http://schemas.microsoft.com/office/drawing/2014/main" id="{441873AD-0ECE-4E48-802B-BBE8D0E735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49434" y="4338105"/>
              <a:ext cx="2280" cy="276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0" name="Line 1323">
              <a:extLst>
                <a:ext uri="{FF2B5EF4-FFF2-40B4-BE49-F238E27FC236}">
                  <a16:creationId xmlns:a16="http://schemas.microsoft.com/office/drawing/2014/main" id="{406D2622-76DA-B149-9F08-8A86CC3DA9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49434" y="4338105"/>
              <a:ext cx="2280" cy="276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1" name="Freeform 1324">
              <a:extLst>
                <a:ext uri="{FF2B5EF4-FFF2-40B4-BE49-F238E27FC236}">
                  <a16:creationId xmlns:a16="http://schemas.microsoft.com/office/drawing/2014/main" id="{ED2BB594-78AD-7147-88A6-C2073B7B465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6623" y="3638558"/>
              <a:ext cx="316888" cy="235025"/>
            </a:xfrm>
            <a:custGeom>
              <a:avLst/>
              <a:gdLst/>
              <a:ahLst/>
              <a:cxnLst>
                <a:cxn ang="0">
                  <a:pos x="135" y="33"/>
                </a:cxn>
                <a:cxn ang="0">
                  <a:pos x="130" y="38"/>
                </a:cxn>
                <a:cxn ang="0">
                  <a:pos x="130" y="42"/>
                </a:cxn>
                <a:cxn ang="0">
                  <a:pos x="130" y="45"/>
                </a:cxn>
                <a:cxn ang="0">
                  <a:pos x="128" y="45"/>
                </a:cxn>
                <a:cxn ang="0">
                  <a:pos x="125" y="45"/>
                </a:cxn>
                <a:cxn ang="0">
                  <a:pos x="121" y="49"/>
                </a:cxn>
                <a:cxn ang="0">
                  <a:pos x="114" y="49"/>
                </a:cxn>
                <a:cxn ang="0">
                  <a:pos x="109" y="52"/>
                </a:cxn>
                <a:cxn ang="0">
                  <a:pos x="99" y="54"/>
                </a:cxn>
                <a:cxn ang="0">
                  <a:pos x="95" y="57"/>
                </a:cxn>
                <a:cxn ang="0">
                  <a:pos x="88" y="59"/>
                </a:cxn>
                <a:cxn ang="0">
                  <a:pos x="85" y="61"/>
                </a:cxn>
                <a:cxn ang="0">
                  <a:pos x="80" y="66"/>
                </a:cxn>
                <a:cxn ang="0">
                  <a:pos x="80" y="66"/>
                </a:cxn>
                <a:cxn ang="0">
                  <a:pos x="71" y="66"/>
                </a:cxn>
                <a:cxn ang="0">
                  <a:pos x="66" y="71"/>
                </a:cxn>
                <a:cxn ang="0">
                  <a:pos x="62" y="73"/>
                </a:cxn>
                <a:cxn ang="0">
                  <a:pos x="54" y="73"/>
                </a:cxn>
                <a:cxn ang="0">
                  <a:pos x="47" y="73"/>
                </a:cxn>
                <a:cxn ang="0">
                  <a:pos x="43" y="73"/>
                </a:cxn>
                <a:cxn ang="0">
                  <a:pos x="38" y="78"/>
                </a:cxn>
                <a:cxn ang="0">
                  <a:pos x="31" y="83"/>
                </a:cxn>
                <a:cxn ang="0">
                  <a:pos x="21" y="85"/>
                </a:cxn>
                <a:cxn ang="0">
                  <a:pos x="19" y="85"/>
                </a:cxn>
                <a:cxn ang="0">
                  <a:pos x="12" y="83"/>
                </a:cxn>
                <a:cxn ang="0">
                  <a:pos x="10" y="78"/>
                </a:cxn>
                <a:cxn ang="0">
                  <a:pos x="10" y="68"/>
                </a:cxn>
                <a:cxn ang="0">
                  <a:pos x="7" y="66"/>
                </a:cxn>
                <a:cxn ang="0">
                  <a:pos x="5" y="57"/>
                </a:cxn>
                <a:cxn ang="0">
                  <a:pos x="5" y="54"/>
                </a:cxn>
                <a:cxn ang="0">
                  <a:pos x="2" y="49"/>
                </a:cxn>
                <a:cxn ang="0">
                  <a:pos x="2" y="47"/>
                </a:cxn>
                <a:cxn ang="0">
                  <a:pos x="2" y="47"/>
                </a:cxn>
                <a:cxn ang="0">
                  <a:pos x="2" y="45"/>
                </a:cxn>
                <a:cxn ang="0">
                  <a:pos x="2" y="42"/>
                </a:cxn>
                <a:cxn ang="0">
                  <a:pos x="2" y="38"/>
                </a:cxn>
                <a:cxn ang="0">
                  <a:pos x="2" y="33"/>
                </a:cxn>
                <a:cxn ang="0">
                  <a:pos x="5" y="31"/>
                </a:cxn>
                <a:cxn ang="0">
                  <a:pos x="7" y="28"/>
                </a:cxn>
                <a:cxn ang="0">
                  <a:pos x="10" y="26"/>
                </a:cxn>
                <a:cxn ang="0">
                  <a:pos x="17" y="23"/>
                </a:cxn>
                <a:cxn ang="0">
                  <a:pos x="24" y="19"/>
                </a:cxn>
                <a:cxn ang="0">
                  <a:pos x="28" y="19"/>
                </a:cxn>
                <a:cxn ang="0">
                  <a:pos x="38" y="21"/>
                </a:cxn>
                <a:cxn ang="0">
                  <a:pos x="50" y="21"/>
                </a:cxn>
                <a:cxn ang="0">
                  <a:pos x="59" y="26"/>
                </a:cxn>
                <a:cxn ang="0">
                  <a:pos x="66" y="23"/>
                </a:cxn>
                <a:cxn ang="0">
                  <a:pos x="76" y="9"/>
                </a:cxn>
                <a:cxn ang="0">
                  <a:pos x="109" y="2"/>
                </a:cxn>
                <a:cxn ang="0">
                  <a:pos x="139" y="31"/>
                </a:cxn>
              </a:cxnLst>
              <a:rect l="0" t="0" r="r" b="b"/>
              <a:pathLst>
                <a:path w="139" h="85">
                  <a:moveTo>
                    <a:pt x="139" y="31"/>
                  </a:moveTo>
                  <a:lnTo>
                    <a:pt x="135" y="33"/>
                  </a:lnTo>
                  <a:lnTo>
                    <a:pt x="132" y="35"/>
                  </a:lnTo>
                  <a:lnTo>
                    <a:pt x="130" y="38"/>
                  </a:lnTo>
                  <a:lnTo>
                    <a:pt x="130" y="40"/>
                  </a:lnTo>
                  <a:lnTo>
                    <a:pt x="130" y="42"/>
                  </a:lnTo>
                  <a:lnTo>
                    <a:pt x="130" y="45"/>
                  </a:lnTo>
                  <a:lnTo>
                    <a:pt x="130" y="45"/>
                  </a:lnTo>
                  <a:lnTo>
                    <a:pt x="130" y="45"/>
                  </a:lnTo>
                  <a:lnTo>
                    <a:pt x="128" y="45"/>
                  </a:lnTo>
                  <a:lnTo>
                    <a:pt x="128" y="45"/>
                  </a:lnTo>
                  <a:lnTo>
                    <a:pt x="125" y="45"/>
                  </a:lnTo>
                  <a:lnTo>
                    <a:pt x="123" y="47"/>
                  </a:lnTo>
                  <a:lnTo>
                    <a:pt x="121" y="49"/>
                  </a:lnTo>
                  <a:lnTo>
                    <a:pt x="116" y="49"/>
                  </a:lnTo>
                  <a:lnTo>
                    <a:pt x="114" y="49"/>
                  </a:lnTo>
                  <a:lnTo>
                    <a:pt x="111" y="49"/>
                  </a:lnTo>
                  <a:lnTo>
                    <a:pt x="109" y="52"/>
                  </a:lnTo>
                  <a:lnTo>
                    <a:pt x="106" y="52"/>
                  </a:lnTo>
                  <a:lnTo>
                    <a:pt x="99" y="54"/>
                  </a:lnTo>
                  <a:lnTo>
                    <a:pt x="97" y="54"/>
                  </a:lnTo>
                  <a:lnTo>
                    <a:pt x="95" y="57"/>
                  </a:lnTo>
                  <a:lnTo>
                    <a:pt x="90" y="59"/>
                  </a:lnTo>
                  <a:lnTo>
                    <a:pt x="88" y="59"/>
                  </a:lnTo>
                  <a:lnTo>
                    <a:pt x="88" y="61"/>
                  </a:lnTo>
                  <a:lnTo>
                    <a:pt x="85" y="61"/>
                  </a:lnTo>
                  <a:lnTo>
                    <a:pt x="83" y="66"/>
                  </a:lnTo>
                  <a:lnTo>
                    <a:pt x="80" y="66"/>
                  </a:lnTo>
                  <a:lnTo>
                    <a:pt x="80" y="66"/>
                  </a:lnTo>
                  <a:lnTo>
                    <a:pt x="80" y="66"/>
                  </a:lnTo>
                  <a:lnTo>
                    <a:pt x="73" y="66"/>
                  </a:lnTo>
                  <a:lnTo>
                    <a:pt x="71" y="66"/>
                  </a:lnTo>
                  <a:lnTo>
                    <a:pt x="69" y="68"/>
                  </a:lnTo>
                  <a:lnTo>
                    <a:pt x="66" y="71"/>
                  </a:lnTo>
                  <a:lnTo>
                    <a:pt x="62" y="73"/>
                  </a:lnTo>
                  <a:lnTo>
                    <a:pt x="62" y="73"/>
                  </a:lnTo>
                  <a:lnTo>
                    <a:pt x="57" y="73"/>
                  </a:lnTo>
                  <a:lnTo>
                    <a:pt x="54" y="73"/>
                  </a:lnTo>
                  <a:lnTo>
                    <a:pt x="52" y="73"/>
                  </a:lnTo>
                  <a:lnTo>
                    <a:pt x="47" y="73"/>
                  </a:lnTo>
                  <a:lnTo>
                    <a:pt x="47" y="73"/>
                  </a:lnTo>
                  <a:lnTo>
                    <a:pt x="43" y="73"/>
                  </a:lnTo>
                  <a:lnTo>
                    <a:pt x="40" y="75"/>
                  </a:lnTo>
                  <a:lnTo>
                    <a:pt x="38" y="78"/>
                  </a:lnTo>
                  <a:lnTo>
                    <a:pt x="33" y="80"/>
                  </a:lnTo>
                  <a:lnTo>
                    <a:pt x="31" y="83"/>
                  </a:lnTo>
                  <a:lnTo>
                    <a:pt x="26" y="83"/>
                  </a:lnTo>
                  <a:lnTo>
                    <a:pt x="21" y="85"/>
                  </a:lnTo>
                  <a:lnTo>
                    <a:pt x="19" y="83"/>
                  </a:lnTo>
                  <a:lnTo>
                    <a:pt x="19" y="85"/>
                  </a:lnTo>
                  <a:lnTo>
                    <a:pt x="17" y="83"/>
                  </a:lnTo>
                  <a:lnTo>
                    <a:pt x="12" y="83"/>
                  </a:lnTo>
                  <a:lnTo>
                    <a:pt x="12" y="80"/>
                  </a:lnTo>
                  <a:lnTo>
                    <a:pt x="10" y="78"/>
                  </a:lnTo>
                  <a:lnTo>
                    <a:pt x="10" y="71"/>
                  </a:lnTo>
                  <a:lnTo>
                    <a:pt x="10" y="68"/>
                  </a:lnTo>
                  <a:lnTo>
                    <a:pt x="7" y="66"/>
                  </a:lnTo>
                  <a:lnTo>
                    <a:pt x="7" y="66"/>
                  </a:lnTo>
                  <a:lnTo>
                    <a:pt x="5" y="61"/>
                  </a:lnTo>
                  <a:lnTo>
                    <a:pt x="5" y="57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5" y="52"/>
                  </a:lnTo>
                  <a:lnTo>
                    <a:pt x="2" y="49"/>
                  </a:lnTo>
                  <a:lnTo>
                    <a:pt x="0" y="49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5"/>
                  </a:lnTo>
                  <a:lnTo>
                    <a:pt x="0" y="42"/>
                  </a:lnTo>
                  <a:lnTo>
                    <a:pt x="2" y="42"/>
                  </a:lnTo>
                  <a:lnTo>
                    <a:pt x="2" y="40"/>
                  </a:lnTo>
                  <a:lnTo>
                    <a:pt x="2" y="38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5" y="33"/>
                  </a:lnTo>
                  <a:lnTo>
                    <a:pt x="5" y="31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10" y="28"/>
                  </a:lnTo>
                  <a:lnTo>
                    <a:pt x="10" y="26"/>
                  </a:lnTo>
                  <a:lnTo>
                    <a:pt x="12" y="26"/>
                  </a:lnTo>
                  <a:lnTo>
                    <a:pt x="17" y="23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6" y="19"/>
                  </a:lnTo>
                  <a:lnTo>
                    <a:pt x="28" y="19"/>
                  </a:lnTo>
                  <a:lnTo>
                    <a:pt x="36" y="19"/>
                  </a:lnTo>
                  <a:lnTo>
                    <a:pt x="38" y="21"/>
                  </a:lnTo>
                  <a:lnTo>
                    <a:pt x="47" y="21"/>
                  </a:lnTo>
                  <a:lnTo>
                    <a:pt x="50" y="21"/>
                  </a:lnTo>
                  <a:lnTo>
                    <a:pt x="57" y="21"/>
                  </a:lnTo>
                  <a:lnTo>
                    <a:pt x="59" y="26"/>
                  </a:lnTo>
                  <a:lnTo>
                    <a:pt x="62" y="26"/>
                  </a:lnTo>
                  <a:lnTo>
                    <a:pt x="66" y="23"/>
                  </a:lnTo>
                  <a:lnTo>
                    <a:pt x="66" y="19"/>
                  </a:lnTo>
                  <a:lnTo>
                    <a:pt x="76" y="9"/>
                  </a:lnTo>
                  <a:lnTo>
                    <a:pt x="88" y="5"/>
                  </a:lnTo>
                  <a:lnTo>
                    <a:pt x="109" y="2"/>
                  </a:lnTo>
                  <a:lnTo>
                    <a:pt x="125" y="0"/>
                  </a:lnTo>
                  <a:lnTo>
                    <a:pt x="139" y="3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2" name="Freeform 1325">
              <a:extLst>
                <a:ext uri="{FF2B5EF4-FFF2-40B4-BE49-F238E27FC236}">
                  <a16:creationId xmlns:a16="http://schemas.microsoft.com/office/drawing/2014/main" id="{5A9D5265-C4CF-6549-8761-B258AB1BA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2475" y="3370353"/>
              <a:ext cx="143625" cy="129955"/>
            </a:xfrm>
            <a:custGeom>
              <a:avLst/>
              <a:gdLst/>
              <a:ahLst/>
              <a:cxnLst>
                <a:cxn ang="0">
                  <a:pos x="47" y="47"/>
                </a:cxn>
                <a:cxn ang="0">
                  <a:pos x="0" y="28"/>
                </a:cxn>
                <a:cxn ang="0">
                  <a:pos x="0" y="26"/>
                </a:cxn>
                <a:cxn ang="0">
                  <a:pos x="2" y="26"/>
                </a:cxn>
                <a:cxn ang="0">
                  <a:pos x="2" y="28"/>
                </a:cxn>
                <a:cxn ang="0">
                  <a:pos x="9" y="28"/>
                </a:cxn>
                <a:cxn ang="0">
                  <a:pos x="11" y="28"/>
                </a:cxn>
                <a:cxn ang="0">
                  <a:pos x="18" y="26"/>
                </a:cxn>
                <a:cxn ang="0">
                  <a:pos x="23" y="28"/>
                </a:cxn>
                <a:cxn ang="0">
                  <a:pos x="30" y="28"/>
                </a:cxn>
                <a:cxn ang="0">
                  <a:pos x="33" y="26"/>
                </a:cxn>
                <a:cxn ang="0">
                  <a:pos x="37" y="24"/>
                </a:cxn>
                <a:cxn ang="0">
                  <a:pos x="37" y="24"/>
                </a:cxn>
                <a:cxn ang="0">
                  <a:pos x="37" y="24"/>
                </a:cxn>
                <a:cxn ang="0">
                  <a:pos x="40" y="21"/>
                </a:cxn>
                <a:cxn ang="0">
                  <a:pos x="40" y="21"/>
                </a:cxn>
                <a:cxn ang="0">
                  <a:pos x="40" y="19"/>
                </a:cxn>
                <a:cxn ang="0">
                  <a:pos x="42" y="19"/>
                </a:cxn>
                <a:cxn ang="0">
                  <a:pos x="44" y="17"/>
                </a:cxn>
                <a:cxn ang="0">
                  <a:pos x="47" y="14"/>
                </a:cxn>
                <a:cxn ang="0">
                  <a:pos x="49" y="12"/>
                </a:cxn>
                <a:cxn ang="0">
                  <a:pos x="49" y="9"/>
                </a:cxn>
                <a:cxn ang="0">
                  <a:pos x="52" y="9"/>
                </a:cxn>
                <a:cxn ang="0">
                  <a:pos x="52" y="7"/>
                </a:cxn>
                <a:cxn ang="0">
                  <a:pos x="54" y="7"/>
                </a:cxn>
                <a:cxn ang="0">
                  <a:pos x="59" y="2"/>
                </a:cxn>
                <a:cxn ang="0">
                  <a:pos x="59" y="2"/>
                </a:cxn>
                <a:cxn ang="0">
                  <a:pos x="59" y="5"/>
                </a:cxn>
                <a:cxn ang="0">
                  <a:pos x="59" y="5"/>
                </a:cxn>
                <a:cxn ang="0">
                  <a:pos x="61" y="7"/>
                </a:cxn>
                <a:cxn ang="0">
                  <a:pos x="63" y="14"/>
                </a:cxn>
                <a:cxn ang="0">
                  <a:pos x="63" y="17"/>
                </a:cxn>
                <a:cxn ang="0">
                  <a:pos x="56" y="24"/>
                </a:cxn>
                <a:cxn ang="0">
                  <a:pos x="56" y="26"/>
                </a:cxn>
                <a:cxn ang="0">
                  <a:pos x="56" y="28"/>
                </a:cxn>
                <a:cxn ang="0">
                  <a:pos x="52" y="35"/>
                </a:cxn>
              </a:cxnLst>
              <a:rect l="0" t="0" r="r" b="b"/>
              <a:pathLst>
                <a:path w="63" h="47">
                  <a:moveTo>
                    <a:pt x="47" y="47"/>
                  </a:moveTo>
                  <a:lnTo>
                    <a:pt x="47" y="47"/>
                  </a:lnTo>
                  <a:lnTo>
                    <a:pt x="14" y="42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2" y="26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4" y="26"/>
                  </a:lnTo>
                  <a:lnTo>
                    <a:pt x="18" y="26"/>
                  </a:lnTo>
                  <a:lnTo>
                    <a:pt x="21" y="28"/>
                  </a:lnTo>
                  <a:lnTo>
                    <a:pt x="23" y="28"/>
                  </a:lnTo>
                  <a:lnTo>
                    <a:pt x="26" y="28"/>
                  </a:lnTo>
                  <a:lnTo>
                    <a:pt x="30" y="28"/>
                  </a:lnTo>
                  <a:lnTo>
                    <a:pt x="33" y="26"/>
                  </a:lnTo>
                  <a:lnTo>
                    <a:pt x="33" y="26"/>
                  </a:lnTo>
                  <a:lnTo>
                    <a:pt x="35" y="26"/>
                  </a:lnTo>
                  <a:lnTo>
                    <a:pt x="37" y="24"/>
                  </a:lnTo>
                  <a:lnTo>
                    <a:pt x="37" y="24"/>
                  </a:lnTo>
                  <a:lnTo>
                    <a:pt x="37" y="24"/>
                  </a:lnTo>
                  <a:lnTo>
                    <a:pt x="37" y="24"/>
                  </a:lnTo>
                  <a:lnTo>
                    <a:pt x="37" y="24"/>
                  </a:lnTo>
                  <a:lnTo>
                    <a:pt x="37" y="21"/>
                  </a:lnTo>
                  <a:lnTo>
                    <a:pt x="40" y="21"/>
                  </a:lnTo>
                  <a:lnTo>
                    <a:pt x="40" y="21"/>
                  </a:lnTo>
                  <a:lnTo>
                    <a:pt x="40" y="21"/>
                  </a:lnTo>
                  <a:lnTo>
                    <a:pt x="40" y="21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42" y="19"/>
                  </a:lnTo>
                  <a:lnTo>
                    <a:pt x="44" y="17"/>
                  </a:lnTo>
                  <a:lnTo>
                    <a:pt x="44" y="17"/>
                  </a:lnTo>
                  <a:lnTo>
                    <a:pt x="44" y="14"/>
                  </a:lnTo>
                  <a:lnTo>
                    <a:pt x="47" y="14"/>
                  </a:lnTo>
                  <a:lnTo>
                    <a:pt x="49" y="12"/>
                  </a:lnTo>
                  <a:lnTo>
                    <a:pt x="49" y="12"/>
                  </a:lnTo>
                  <a:lnTo>
                    <a:pt x="49" y="12"/>
                  </a:lnTo>
                  <a:lnTo>
                    <a:pt x="49" y="9"/>
                  </a:lnTo>
                  <a:lnTo>
                    <a:pt x="52" y="9"/>
                  </a:lnTo>
                  <a:lnTo>
                    <a:pt x="52" y="9"/>
                  </a:lnTo>
                  <a:lnTo>
                    <a:pt x="52" y="9"/>
                  </a:lnTo>
                  <a:lnTo>
                    <a:pt x="52" y="7"/>
                  </a:lnTo>
                  <a:lnTo>
                    <a:pt x="54" y="7"/>
                  </a:lnTo>
                  <a:lnTo>
                    <a:pt x="54" y="7"/>
                  </a:lnTo>
                  <a:lnTo>
                    <a:pt x="56" y="5"/>
                  </a:lnTo>
                  <a:lnTo>
                    <a:pt x="59" y="2"/>
                  </a:lnTo>
                  <a:lnTo>
                    <a:pt x="59" y="0"/>
                  </a:lnTo>
                  <a:lnTo>
                    <a:pt x="59" y="2"/>
                  </a:lnTo>
                  <a:lnTo>
                    <a:pt x="61" y="2"/>
                  </a:lnTo>
                  <a:lnTo>
                    <a:pt x="59" y="5"/>
                  </a:lnTo>
                  <a:lnTo>
                    <a:pt x="61" y="5"/>
                  </a:lnTo>
                  <a:lnTo>
                    <a:pt x="59" y="5"/>
                  </a:lnTo>
                  <a:lnTo>
                    <a:pt x="61" y="7"/>
                  </a:lnTo>
                  <a:lnTo>
                    <a:pt x="61" y="7"/>
                  </a:lnTo>
                  <a:lnTo>
                    <a:pt x="63" y="7"/>
                  </a:lnTo>
                  <a:lnTo>
                    <a:pt x="63" y="14"/>
                  </a:lnTo>
                  <a:lnTo>
                    <a:pt x="63" y="17"/>
                  </a:lnTo>
                  <a:lnTo>
                    <a:pt x="63" y="17"/>
                  </a:lnTo>
                  <a:lnTo>
                    <a:pt x="54" y="17"/>
                  </a:lnTo>
                  <a:lnTo>
                    <a:pt x="56" y="24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6" y="28"/>
                  </a:lnTo>
                  <a:lnTo>
                    <a:pt x="54" y="28"/>
                  </a:lnTo>
                  <a:lnTo>
                    <a:pt x="52" y="35"/>
                  </a:lnTo>
                  <a:lnTo>
                    <a:pt x="47" y="4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3" name="Freeform 1326">
              <a:extLst>
                <a:ext uri="{FF2B5EF4-FFF2-40B4-BE49-F238E27FC236}">
                  <a16:creationId xmlns:a16="http://schemas.microsoft.com/office/drawing/2014/main" id="{71B79E5C-49E7-B141-92C3-49AC3157E9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9292" y="4675435"/>
              <a:ext cx="15958" cy="13825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5" y="5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7" h="5">
                  <a:moveTo>
                    <a:pt x="0" y="3"/>
                  </a:move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5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5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4" name="Freeform 1327">
              <a:extLst>
                <a:ext uri="{FF2B5EF4-FFF2-40B4-BE49-F238E27FC236}">
                  <a16:creationId xmlns:a16="http://schemas.microsoft.com/office/drawing/2014/main" id="{88D972C2-4267-9140-868D-F3BDB2C40EF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6650" y="4645022"/>
              <a:ext cx="70672" cy="44242"/>
            </a:xfrm>
            <a:custGeom>
              <a:avLst/>
              <a:gdLst/>
              <a:ahLst/>
              <a:cxnLst>
                <a:cxn ang="0">
                  <a:pos x="2" y="16"/>
                </a:cxn>
                <a:cxn ang="0">
                  <a:pos x="2" y="16"/>
                </a:cxn>
                <a:cxn ang="0">
                  <a:pos x="2" y="14"/>
                </a:cxn>
                <a:cxn ang="0">
                  <a:pos x="2" y="14"/>
                </a:cxn>
                <a:cxn ang="0">
                  <a:pos x="2" y="14"/>
                </a:cxn>
                <a:cxn ang="0">
                  <a:pos x="2" y="14"/>
                </a:cxn>
                <a:cxn ang="0">
                  <a:pos x="2" y="14"/>
                </a:cxn>
                <a:cxn ang="0">
                  <a:pos x="2" y="14"/>
                </a:cxn>
                <a:cxn ang="0">
                  <a:pos x="2" y="14"/>
                </a:cxn>
                <a:cxn ang="0">
                  <a:pos x="2" y="14"/>
                </a:cxn>
                <a:cxn ang="0">
                  <a:pos x="2" y="14"/>
                </a:cxn>
                <a:cxn ang="0">
                  <a:pos x="2" y="14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0" y="11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5" y="11"/>
                </a:cxn>
                <a:cxn ang="0">
                  <a:pos x="5" y="11"/>
                </a:cxn>
                <a:cxn ang="0">
                  <a:pos x="5" y="11"/>
                </a:cxn>
                <a:cxn ang="0">
                  <a:pos x="5" y="11"/>
                </a:cxn>
                <a:cxn ang="0">
                  <a:pos x="5" y="11"/>
                </a:cxn>
                <a:cxn ang="0">
                  <a:pos x="5" y="9"/>
                </a:cxn>
                <a:cxn ang="0">
                  <a:pos x="5" y="9"/>
                </a:cxn>
                <a:cxn ang="0">
                  <a:pos x="5" y="9"/>
                </a:cxn>
                <a:cxn ang="0">
                  <a:pos x="5" y="9"/>
                </a:cxn>
                <a:cxn ang="0">
                  <a:pos x="5" y="9"/>
                </a:cxn>
                <a:cxn ang="0">
                  <a:pos x="5" y="9"/>
                </a:cxn>
                <a:cxn ang="0">
                  <a:pos x="2" y="9"/>
                </a:cxn>
                <a:cxn ang="0">
                  <a:pos x="2" y="9"/>
                </a:cxn>
                <a:cxn ang="0">
                  <a:pos x="2" y="9"/>
                </a:cxn>
                <a:cxn ang="0">
                  <a:pos x="2" y="9"/>
                </a:cxn>
                <a:cxn ang="0">
                  <a:pos x="2" y="9"/>
                </a:cxn>
                <a:cxn ang="0">
                  <a:pos x="2" y="9"/>
                </a:cxn>
                <a:cxn ang="0">
                  <a:pos x="2" y="9"/>
                </a:cxn>
                <a:cxn ang="0">
                  <a:pos x="2" y="9"/>
                </a:cxn>
                <a:cxn ang="0">
                  <a:pos x="2" y="9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2" y="4"/>
                </a:cxn>
                <a:cxn ang="0">
                  <a:pos x="12" y="4"/>
                </a:cxn>
                <a:cxn ang="0">
                  <a:pos x="16" y="2"/>
                </a:cxn>
                <a:cxn ang="0">
                  <a:pos x="26" y="2"/>
                </a:cxn>
                <a:cxn ang="0">
                  <a:pos x="28" y="0"/>
                </a:cxn>
                <a:cxn ang="0">
                  <a:pos x="31" y="2"/>
                </a:cxn>
                <a:cxn ang="0">
                  <a:pos x="26" y="7"/>
                </a:cxn>
                <a:cxn ang="0">
                  <a:pos x="16" y="11"/>
                </a:cxn>
                <a:cxn ang="0">
                  <a:pos x="9" y="14"/>
                </a:cxn>
                <a:cxn ang="0">
                  <a:pos x="2" y="16"/>
                </a:cxn>
              </a:cxnLst>
              <a:rect l="0" t="0" r="r" b="b"/>
              <a:pathLst>
                <a:path w="31" h="16">
                  <a:moveTo>
                    <a:pt x="2" y="16"/>
                  </a:move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9"/>
                  </a:lnTo>
                  <a:lnTo>
                    <a:pt x="2" y="4"/>
                  </a:lnTo>
                  <a:lnTo>
                    <a:pt x="5" y="4"/>
                  </a:lnTo>
                  <a:lnTo>
                    <a:pt x="12" y="4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24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0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1" y="4"/>
                  </a:lnTo>
                  <a:lnTo>
                    <a:pt x="26" y="7"/>
                  </a:lnTo>
                  <a:lnTo>
                    <a:pt x="21" y="9"/>
                  </a:lnTo>
                  <a:lnTo>
                    <a:pt x="16" y="11"/>
                  </a:lnTo>
                  <a:lnTo>
                    <a:pt x="14" y="11"/>
                  </a:lnTo>
                  <a:lnTo>
                    <a:pt x="9" y="14"/>
                  </a:lnTo>
                  <a:lnTo>
                    <a:pt x="5" y="16"/>
                  </a:lnTo>
                  <a:lnTo>
                    <a:pt x="2" y="1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5" name="Freeform 1328">
              <a:extLst>
                <a:ext uri="{FF2B5EF4-FFF2-40B4-BE49-F238E27FC236}">
                  <a16:creationId xmlns:a16="http://schemas.microsoft.com/office/drawing/2014/main" id="{D99956B3-F96B-8D4A-BA8E-2AD9DD9415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5078" y="4553775"/>
              <a:ext cx="380722" cy="450697"/>
            </a:xfrm>
            <a:custGeom>
              <a:avLst/>
              <a:gdLst/>
              <a:ahLst/>
              <a:cxnLst>
                <a:cxn ang="0">
                  <a:pos x="2" y="132"/>
                </a:cxn>
                <a:cxn ang="0">
                  <a:pos x="7" y="120"/>
                </a:cxn>
                <a:cxn ang="0">
                  <a:pos x="9" y="108"/>
                </a:cxn>
                <a:cxn ang="0">
                  <a:pos x="12" y="101"/>
                </a:cxn>
                <a:cxn ang="0">
                  <a:pos x="21" y="92"/>
                </a:cxn>
                <a:cxn ang="0">
                  <a:pos x="26" y="80"/>
                </a:cxn>
                <a:cxn ang="0">
                  <a:pos x="28" y="68"/>
                </a:cxn>
                <a:cxn ang="0">
                  <a:pos x="21" y="56"/>
                </a:cxn>
                <a:cxn ang="0">
                  <a:pos x="19" y="42"/>
                </a:cxn>
                <a:cxn ang="0">
                  <a:pos x="19" y="30"/>
                </a:cxn>
                <a:cxn ang="0">
                  <a:pos x="12" y="11"/>
                </a:cxn>
                <a:cxn ang="0">
                  <a:pos x="9" y="7"/>
                </a:cxn>
                <a:cxn ang="0">
                  <a:pos x="19" y="2"/>
                </a:cxn>
                <a:cxn ang="0">
                  <a:pos x="30" y="0"/>
                </a:cxn>
                <a:cxn ang="0">
                  <a:pos x="45" y="0"/>
                </a:cxn>
                <a:cxn ang="0">
                  <a:pos x="61" y="0"/>
                </a:cxn>
                <a:cxn ang="0">
                  <a:pos x="66" y="4"/>
                </a:cxn>
                <a:cxn ang="0">
                  <a:pos x="71" y="16"/>
                </a:cxn>
                <a:cxn ang="0">
                  <a:pos x="82" y="30"/>
                </a:cxn>
                <a:cxn ang="0">
                  <a:pos x="97" y="28"/>
                </a:cxn>
                <a:cxn ang="0">
                  <a:pos x="104" y="23"/>
                </a:cxn>
                <a:cxn ang="0">
                  <a:pos x="106" y="16"/>
                </a:cxn>
                <a:cxn ang="0">
                  <a:pos x="120" y="19"/>
                </a:cxn>
                <a:cxn ang="0">
                  <a:pos x="134" y="30"/>
                </a:cxn>
                <a:cxn ang="0">
                  <a:pos x="137" y="42"/>
                </a:cxn>
                <a:cxn ang="0">
                  <a:pos x="139" y="54"/>
                </a:cxn>
                <a:cxn ang="0">
                  <a:pos x="139" y="66"/>
                </a:cxn>
                <a:cxn ang="0">
                  <a:pos x="137" y="70"/>
                </a:cxn>
                <a:cxn ang="0">
                  <a:pos x="141" y="73"/>
                </a:cxn>
                <a:cxn ang="0">
                  <a:pos x="158" y="68"/>
                </a:cxn>
                <a:cxn ang="0">
                  <a:pos x="165" y="68"/>
                </a:cxn>
                <a:cxn ang="0">
                  <a:pos x="165" y="68"/>
                </a:cxn>
                <a:cxn ang="0">
                  <a:pos x="165" y="75"/>
                </a:cxn>
                <a:cxn ang="0">
                  <a:pos x="165" y="87"/>
                </a:cxn>
                <a:cxn ang="0">
                  <a:pos x="165" y="94"/>
                </a:cxn>
                <a:cxn ang="0">
                  <a:pos x="139" y="108"/>
                </a:cxn>
                <a:cxn ang="0">
                  <a:pos x="139" y="144"/>
                </a:cxn>
                <a:cxn ang="0">
                  <a:pos x="146" y="151"/>
                </a:cxn>
                <a:cxn ang="0">
                  <a:pos x="153" y="156"/>
                </a:cxn>
                <a:cxn ang="0">
                  <a:pos x="132" y="163"/>
                </a:cxn>
                <a:cxn ang="0">
                  <a:pos x="123" y="160"/>
                </a:cxn>
                <a:cxn ang="0">
                  <a:pos x="99" y="160"/>
                </a:cxn>
                <a:cxn ang="0">
                  <a:pos x="89" y="153"/>
                </a:cxn>
                <a:cxn ang="0">
                  <a:pos x="47" y="153"/>
                </a:cxn>
                <a:cxn ang="0">
                  <a:pos x="26" y="151"/>
                </a:cxn>
                <a:cxn ang="0">
                  <a:pos x="14" y="148"/>
                </a:cxn>
                <a:cxn ang="0">
                  <a:pos x="4" y="151"/>
                </a:cxn>
                <a:cxn ang="0">
                  <a:pos x="0" y="148"/>
                </a:cxn>
              </a:cxnLst>
              <a:rect l="0" t="0" r="r" b="b"/>
              <a:pathLst>
                <a:path w="167" h="163">
                  <a:moveTo>
                    <a:pt x="0" y="144"/>
                  </a:moveTo>
                  <a:lnTo>
                    <a:pt x="0" y="139"/>
                  </a:lnTo>
                  <a:lnTo>
                    <a:pt x="0" y="134"/>
                  </a:lnTo>
                  <a:lnTo>
                    <a:pt x="2" y="132"/>
                  </a:lnTo>
                  <a:lnTo>
                    <a:pt x="4" y="127"/>
                  </a:lnTo>
                  <a:lnTo>
                    <a:pt x="4" y="125"/>
                  </a:lnTo>
                  <a:lnTo>
                    <a:pt x="4" y="122"/>
                  </a:lnTo>
                  <a:lnTo>
                    <a:pt x="7" y="120"/>
                  </a:lnTo>
                  <a:lnTo>
                    <a:pt x="7" y="118"/>
                  </a:lnTo>
                  <a:lnTo>
                    <a:pt x="7" y="115"/>
                  </a:lnTo>
                  <a:lnTo>
                    <a:pt x="7" y="113"/>
                  </a:lnTo>
                  <a:lnTo>
                    <a:pt x="9" y="108"/>
                  </a:lnTo>
                  <a:lnTo>
                    <a:pt x="9" y="106"/>
                  </a:lnTo>
                  <a:lnTo>
                    <a:pt x="9" y="106"/>
                  </a:lnTo>
                  <a:lnTo>
                    <a:pt x="9" y="104"/>
                  </a:lnTo>
                  <a:lnTo>
                    <a:pt x="12" y="101"/>
                  </a:lnTo>
                  <a:lnTo>
                    <a:pt x="14" y="99"/>
                  </a:lnTo>
                  <a:lnTo>
                    <a:pt x="16" y="96"/>
                  </a:lnTo>
                  <a:lnTo>
                    <a:pt x="16" y="94"/>
                  </a:lnTo>
                  <a:lnTo>
                    <a:pt x="21" y="92"/>
                  </a:lnTo>
                  <a:lnTo>
                    <a:pt x="23" y="87"/>
                  </a:lnTo>
                  <a:lnTo>
                    <a:pt x="26" y="85"/>
                  </a:lnTo>
                  <a:lnTo>
                    <a:pt x="26" y="82"/>
                  </a:lnTo>
                  <a:lnTo>
                    <a:pt x="26" y="80"/>
                  </a:lnTo>
                  <a:lnTo>
                    <a:pt x="26" y="75"/>
                  </a:lnTo>
                  <a:lnTo>
                    <a:pt x="28" y="73"/>
                  </a:lnTo>
                  <a:lnTo>
                    <a:pt x="28" y="70"/>
                  </a:lnTo>
                  <a:lnTo>
                    <a:pt x="28" y="68"/>
                  </a:lnTo>
                  <a:lnTo>
                    <a:pt x="28" y="63"/>
                  </a:lnTo>
                  <a:lnTo>
                    <a:pt x="23" y="61"/>
                  </a:lnTo>
                  <a:lnTo>
                    <a:pt x="23" y="59"/>
                  </a:lnTo>
                  <a:lnTo>
                    <a:pt x="21" y="56"/>
                  </a:lnTo>
                  <a:lnTo>
                    <a:pt x="21" y="5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19" y="42"/>
                  </a:lnTo>
                  <a:lnTo>
                    <a:pt x="21" y="40"/>
                  </a:lnTo>
                  <a:lnTo>
                    <a:pt x="21" y="35"/>
                  </a:lnTo>
                  <a:lnTo>
                    <a:pt x="21" y="33"/>
                  </a:lnTo>
                  <a:lnTo>
                    <a:pt x="19" y="30"/>
                  </a:lnTo>
                  <a:lnTo>
                    <a:pt x="16" y="21"/>
                  </a:lnTo>
                  <a:lnTo>
                    <a:pt x="16" y="19"/>
                  </a:lnTo>
                  <a:lnTo>
                    <a:pt x="14" y="16"/>
                  </a:lnTo>
                  <a:lnTo>
                    <a:pt x="12" y="11"/>
                  </a:lnTo>
                  <a:lnTo>
                    <a:pt x="12" y="9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4"/>
                  </a:lnTo>
                  <a:lnTo>
                    <a:pt x="9" y="4"/>
                  </a:lnTo>
                  <a:lnTo>
                    <a:pt x="14" y="2"/>
                  </a:lnTo>
                  <a:lnTo>
                    <a:pt x="19" y="2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6" y="0"/>
                  </a:lnTo>
                  <a:lnTo>
                    <a:pt x="30" y="0"/>
                  </a:lnTo>
                  <a:lnTo>
                    <a:pt x="35" y="0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45" y="0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6" y="4"/>
                  </a:lnTo>
                  <a:lnTo>
                    <a:pt x="66" y="9"/>
                  </a:lnTo>
                  <a:lnTo>
                    <a:pt x="68" y="11"/>
                  </a:lnTo>
                  <a:lnTo>
                    <a:pt x="68" y="11"/>
                  </a:lnTo>
                  <a:lnTo>
                    <a:pt x="71" y="16"/>
                  </a:lnTo>
                  <a:lnTo>
                    <a:pt x="71" y="19"/>
                  </a:lnTo>
                  <a:lnTo>
                    <a:pt x="73" y="23"/>
                  </a:lnTo>
                  <a:lnTo>
                    <a:pt x="78" y="30"/>
                  </a:lnTo>
                  <a:lnTo>
                    <a:pt x="82" y="30"/>
                  </a:lnTo>
                  <a:lnTo>
                    <a:pt x="85" y="30"/>
                  </a:lnTo>
                  <a:lnTo>
                    <a:pt x="89" y="28"/>
                  </a:lnTo>
                  <a:lnTo>
                    <a:pt x="92" y="28"/>
                  </a:lnTo>
                  <a:lnTo>
                    <a:pt x="97" y="28"/>
                  </a:lnTo>
                  <a:lnTo>
                    <a:pt x="101" y="28"/>
                  </a:lnTo>
                  <a:lnTo>
                    <a:pt x="104" y="26"/>
                  </a:lnTo>
                  <a:lnTo>
                    <a:pt x="104" y="23"/>
                  </a:lnTo>
                  <a:lnTo>
                    <a:pt x="104" y="23"/>
                  </a:lnTo>
                  <a:lnTo>
                    <a:pt x="104" y="21"/>
                  </a:lnTo>
                  <a:lnTo>
                    <a:pt x="104" y="21"/>
                  </a:lnTo>
                  <a:lnTo>
                    <a:pt x="104" y="16"/>
                  </a:lnTo>
                  <a:lnTo>
                    <a:pt x="106" y="16"/>
                  </a:lnTo>
                  <a:lnTo>
                    <a:pt x="115" y="16"/>
                  </a:lnTo>
                  <a:lnTo>
                    <a:pt x="115" y="14"/>
                  </a:lnTo>
                  <a:lnTo>
                    <a:pt x="123" y="14"/>
                  </a:lnTo>
                  <a:lnTo>
                    <a:pt x="120" y="19"/>
                  </a:lnTo>
                  <a:lnTo>
                    <a:pt x="134" y="19"/>
                  </a:lnTo>
                  <a:lnTo>
                    <a:pt x="134" y="21"/>
                  </a:lnTo>
                  <a:lnTo>
                    <a:pt x="134" y="23"/>
                  </a:lnTo>
                  <a:lnTo>
                    <a:pt x="134" y="30"/>
                  </a:lnTo>
                  <a:lnTo>
                    <a:pt x="137" y="33"/>
                  </a:lnTo>
                  <a:lnTo>
                    <a:pt x="137" y="37"/>
                  </a:lnTo>
                  <a:lnTo>
                    <a:pt x="137" y="42"/>
                  </a:lnTo>
                  <a:lnTo>
                    <a:pt x="137" y="42"/>
                  </a:lnTo>
                  <a:lnTo>
                    <a:pt x="137" y="44"/>
                  </a:lnTo>
                  <a:lnTo>
                    <a:pt x="134" y="49"/>
                  </a:lnTo>
                  <a:lnTo>
                    <a:pt x="137" y="52"/>
                  </a:lnTo>
                  <a:lnTo>
                    <a:pt x="139" y="54"/>
                  </a:lnTo>
                  <a:lnTo>
                    <a:pt x="139" y="59"/>
                  </a:lnTo>
                  <a:lnTo>
                    <a:pt x="141" y="63"/>
                  </a:lnTo>
                  <a:lnTo>
                    <a:pt x="141" y="66"/>
                  </a:lnTo>
                  <a:lnTo>
                    <a:pt x="139" y="66"/>
                  </a:lnTo>
                  <a:lnTo>
                    <a:pt x="137" y="68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39" y="70"/>
                  </a:lnTo>
                  <a:lnTo>
                    <a:pt x="139" y="73"/>
                  </a:lnTo>
                  <a:lnTo>
                    <a:pt x="141" y="73"/>
                  </a:lnTo>
                  <a:lnTo>
                    <a:pt x="141" y="73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68"/>
                  </a:lnTo>
                  <a:lnTo>
                    <a:pt x="158" y="68"/>
                  </a:lnTo>
                  <a:lnTo>
                    <a:pt x="160" y="68"/>
                  </a:lnTo>
                  <a:lnTo>
                    <a:pt x="163" y="68"/>
                  </a:lnTo>
                  <a:lnTo>
                    <a:pt x="163" y="68"/>
                  </a:lnTo>
                  <a:lnTo>
                    <a:pt x="165" y="68"/>
                  </a:lnTo>
                  <a:lnTo>
                    <a:pt x="165" y="68"/>
                  </a:lnTo>
                  <a:lnTo>
                    <a:pt x="165" y="68"/>
                  </a:lnTo>
                  <a:lnTo>
                    <a:pt x="165" y="68"/>
                  </a:lnTo>
                  <a:lnTo>
                    <a:pt x="165" y="68"/>
                  </a:lnTo>
                  <a:lnTo>
                    <a:pt x="165" y="70"/>
                  </a:lnTo>
                  <a:lnTo>
                    <a:pt x="165" y="73"/>
                  </a:lnTo>
                  <a:lnTo>
                    <a:pt x="165" y="73"/>
                  </a:lnTo>
                  <a:lnTo>
                    <a:pt x="165" y="75"/>
                  </a:lnTo>
                  <a:lnTo>
                    <a:pt x="165" y="78"/>
                  </a:lnTo>
                  <a:lnTo>
                    <a:pt x="165" y="80"/>
                  </a:lnTo>
                  <a:lnTo>
                    <a:pt x="165" y="85"/>
                  </a:lnTo>
                  <a:lnTo>
                    <a:pt x="165" y="87"/>
                  </a:lnTo>
                  <a:lnTo>
                    <a:pt x="165" y="89"/>
                  </a:lnTo>
                  <a:lnTo>
                    <a:pt x="163" y="94"/>
                  </a:lnTo>
                  <a:lnTo>
                    <a:pt x="165" y="94"/>
                  </a:lnTo>
                  <a:lnTo>
                    <a:pt x="165" y="94"/>
                  </a:lnTo>
                  <a:lnTo>
                    <a:pt x="167" y="96"/>
                  </a:lnTo>
                  <a:lnTo>
                    <a:pt x="153" y="96"/>
                  </a:lnTo>
                  <a:lnTo>
                    <a:pt x="139" y="96"/>
                  </a:lnTo>
                  <a:lnTo>
                    <a:pt x="139" y="108"/>
                  </a:lnTo>
                  <a:lnTo>
                    <a:pt x="139" y="122"/>
                  </a:lnTo>
                  <a:lnTo>
                    <a:pt x="139" y="134"/>
                  </a:lnTo>
                  <a:lnTo>
                    <a:pt x="139" y="144"/>
                  </a:lnTo>
                  <a:lnTo>
                    <a:pt x="139" y="144"/>
                  </a:lnTo>
                  <a:lnTo>
                    <a:pt x="139" y="146"/>
                  </a:lnTo>
                  <a:lnTo>
                    <a:pt x="141" y="146"/>
                  </a:lnTo>
                  <a:lnTo>
                    <a:pt x="144" y="148"/>
                  </a:lnTo>
                  <a:lnTo>
                    <a:pt x="146" y="151"/>
                  </a:lnTo>
                  <a:lnTo>
                    <a:pt x="149" y="153"/>
                  </a:lnTo>
                  <a:lnTo>
                    <a:pt x="149" y="153"/>
                  </a:lnTo>
                  <a:lnTo>
                    <a:pt x="151" y="156"/>
                  </a:lnTo>
                  <a:lnTo>
                    <a:pt x="153" y="156"/>
                  </a:lnTo>
                  <a:lnTo>
                    <a:pt x="153" y="158"/>
                  </a:lnTo>
                  <a:lnTo>
                    <a:pt x="153" y="158"/>
                  </a:lnTo>
                  <a:lnTo>
                    <a:pt x="151" y="158"/>
                  </a:lnTo>
                  <a:lnTo>
                    <a:pt x="132" y="163"/>
                  </a:lnTo>
                  <a:lnTo>
                    <a:pt x="130" y="163"/>
                  </a:lnTo>
                  <a:lnTo>
                    <a:pt x="130" y="163"/>
                  </a:lnTo>
                  <a:lnTo>
                    <a:pt x="127" y="163"/>
                  </a:lnTo>
                  <a:lnTo>
                    <a:pt x="123" y="160"/>
                  </a:lnTo>
                  <a:lnTo>
                    <a:pt x="120" y="160"/>
                  </a:lnTo>
                  <a:lnTo>
                    <a:pt x="111" y="160"/>
                  </a:lnTo>
                  <a:lnTo>
                    <a:pt x="106" y="160"/>
                  </a:lnTo>
                  <a:lnTo>
                    <a:pt x="99" y="160"/>
                  </a:lnTo>
                  <a:lnTo>
                    <a:pt x="99" y="160"/>
                  </a:lnTo>
                  <a:lnTo>
                    <a:pt x="94" y="158"/>
                  </a:lnTo>
                  <a:lnTo>
                    <a:pt x="92" y="156"/>
                  </a:lnTo>
                  <a:lnTo>
                    <a:pt x="89" y="153"/>
                  </a:lnTo>
                  <a:lnTo>
                    <a:pt x="82" y="153"/>
                  </a:lnTo>
                  <a:lnTo>
                    <a:pt x="73" y="153"/>
                  </a:lnTo>
                  <a:lnTo>
                    <a:pt x="61" y="153"/>
                  </a:lnTo>
                  <a:lnTo>
                    <a:pt x="47" y="153"/>
                  </a:lnTo>
                  <a:lnTo>
                    <a:pt x="35" y="153"/>
                  </a:lnTo>
                  <a:lnTo>
                    <a:pt x="30" y="153"/>
                  </a:lnTo>
                  <a:lnTo>
                    <a:pt x="28" y="153"/>
                  </a:lnTo>
                  <a:lnTo>
                    <a:pt x="26" y="151"/>
                  </a:lnTo>
                  <a:lnTo>
                    <a:pt x="23" y="151"/>
                  </a:lnTo>
                  <a:lnTo>
                    <a:pt x="21" y="148"/>
                  </a:lnTo>
                  <a:lnTo>
                    <a:pt x="19" y="148"/>
                  </a:lnTo>
                  <a:lnTo>
                    <a:pt x="14" y="148"/>
                  </a:lnTo>
                  <a:lnTo>
                    <a:pt x="12" y="148"/>
                  </a:lnTo>
                  <a:lnTo>
                    <a:pt x="9" y="151"/>
                  </a:lnTo>
                  <a:lnTo>
                    <a:pt x="7" y="151"/>
                  </a:lnTo>
                  <a:lnTo>
                    <a:pt x="4" y="151"/>
                  </a:lnTo>
                  <a:lnTo>
                    <a:pt x="2" y="153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0" y="148"/>
                  </a:lnTo>
                  <a:lnTo>
                    <a:pt x="0" y="144"/>
                  </a:lnTo>
                  <a:lnTo>
                    <a:pt x="0" y="146"/>
                  </a:lnTo>
                  <a:lnTo>
                    <a:pt x="0" y="1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6" name="Freeform 1330">
              <a:extLst>
                <a:ext uri="{FF2B5EF4-FFF2-40B4-BE49-F238E27FC236}">
                  <a16:creationId xmlns:a16="http://schemas.microsoft.com/office/drawing/2014/main" id="{5960E849-8250-7B41-9F32-6F4CD34A1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4197" y="4501240"/>
              <a:ext cx="27358" cy="52535"/>
            </a:xfrm>
            <a:custGeom>
              <a:avLst/>
              <a:gdLst/>
              <a:ahLst/>
              <a:cxnLst>
                <a:cxn ang="0">
                  <a:pos x="12" y="4"/>
                </a:cxn>
                <a:cxn ang="0">
                  <a:pos x="12" y="2"/>
                </a:cxn>
                <a:cxn ang="0">
                  <a:pos x="10" y="0"/>
                </a:cxn>
                <a:cxn ang="0">
                  <a:pos x="8" y="2"/>
                </a:cxn>
                <a:cxn ang="0">
                  <a:pos x="5" y="4"/>
                </a:cxn>
                <a:cxn ang="0">
                  <a:pos x="3" y="7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3" y="14"/>
                </a:cxn>
                <a:cxn ang="0">
                  <a:pos x="3" y="16"/>
                </a:cxn>
                <a:cxn ang="0">
                  <a:pos x="3" y="19"/>
                </a:cxn>
                <a:cxn ang="0">
                  <a:pos x="5" y="19"/>
                </a:cxn>
                <a:cxn ang="0">
                  <a:pos x="8" y="19"/>
                </a:cxn>
                <a:cxn ang="0">
                  <a:pos x="8" y="16"/>
                </a:cxn>
                <a:cxn ang="0">
                  <a:pos x="8" y="12"/>
                </a:cxn>
                <a:cxn ang="0">
                  <a:pos x="8" y="7"/>
                </a:cxn>
                <a:cxn ang="0">
                  <a:pos x="10" y="4"/>
                </a:cxn>
                <a:cxn ang="0">
                  <a:pos x="12" y="4"/>
                </a:cxn>
                <a:cxn ang="0">
                  <a:pos x="12" y="4"/>
                </a:cxn>
              </a:cxnLst>
              <a:rect l="0" t="0" r="r" b="b"/>
              <a:pathLst>
                <a:path w="12" h="19">
                  <a:moveTo>
                    <a:pt x="12" y="4"/>
                  </a:moveTo>
                  <a:lnTo>
                    <a:pt x="12" y="2"/>
                  </a:lnTo>
                  <a:lnTo>
                    <a:pt x="10" y="0"/>
                  </a:lnTo>
                  <a:lnTo>
                    <a:pt x="8" y="2"/>
                  </a:lnTo>
                  <a:lnTo>
                    <a:pt x="5" y="4"/>
                  </a:lnTo>
                  <a:lnTo>
                    <a:pt x="3" y="7"/>
                  </a:lnTo>
                  <a:lnTo>
                    <a:pt x="0" y="9"/>
                  </a:lnTo>
                  <a:lnTo>
                    <a:pt x="0" y="9"/>
                  </a:lnTo>
                  <a:lnTo>
                    <a:pt x="3" y="14"/>
                  </a:lnTo>
                  <a:lnTo>
                    <a:pt x="3" y="16"/>
                  </a:lnTo>
                  <a:lnTo>
                    <a:pt x="3" y="19"/>
                  </a:lnTo>
                  <a:lnTo>
                    <a:pt x="5" y="19"/>
                  </a:lnTo>
                  <a:lnTo>
                    <a:pt x="8" y="19"/>
                  </a:lnTo>
                  <a:lnTo>
                    <a:pt x="8" y="16"/>
                  </a:lnTo>
                  <a:lnTo>
                    <a:pt x="8" y="12"/>
                  </a:lnTo>
                  <a:lnTo>
                    <a:pt x="8" y="7"/>
                  </a:lnTo>
                  <a:lnTo>
                    <a:pt x="10" y="4"/>
                  </a:lnTo>
                  <a:lnTo>
                    <a:pt x="12" y="4"/>
                  </a:lnTo>
                  <a:lnTo>
                    <a:pt x="12" y="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7" name="Freeform 1331">
              <a:extLst>
                <a:ext uri="{FF2B5EF4-FFF2-40B4-BE49-F238E27FC236}">
                  <a16:creationId xmlns:a16="http://schemas.microsoft.com/office/drawing/2014/main" id="{0FC62893-9635-2949-854A-F938B8AAF1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4197" y="4501240"/>
              <a:ext cx="27358" cy="52535"/>
            </a:xfrm>
            <a:custGeom>
              <a:avLst/>
              <a:gdLst/>
              <a:ahLst/>
              <a:cxnLst>
                <a:cxn ang="0">
                  <a:pos x="12" y="4"/>
                </a:cxn>
                <a:cxn ang="0">
                  <a:pos x="12" y="2"/>
                </a:cxn>
                <a:cxn ang="0">
                  <a:pos x="10" y="0"/>
                </a:cxn>
                <a:cxn ang="0">
                  <a:pos x="8" y="2"/>
                </a:cxn>
                <a:cxn ang="0">
                  <a:pos x="5" y="4"/>
                </a:cxn>
                <a:cxn ang="0">
                  <a:pos x="3" y="7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3" y="14"/>
                </a:cxn>
                <a:cxn ang="0">
                  <a:pos x="3" y="16"/>
                </a:cxn>
                <a:cxn ang="0">
                  <a:pos x="3" y="19"/>
                </a:cxn>
                <a:cxn ang="0">
                  <a:pos x="5" y="19"/>
                </a:cxn>
                <a:cxn ang="0">
                  <a:pos x="8" y="19"/>
                </a:cxn>
                <a:cxn ang="0">
                  <a:pos x="8" y="16"/>
                </a:cxn>
                <a:cxn ang="0">
                  <a:pos x="8" y="12"/>
                </a:cxn>
                <a:cxn ang="0">
                  <a:pos x="8" y="7"/>
                </a:cxn>
                <a:cxn ang="0">
                  <a:pos x="10" y="4"/>
                </a:cxn>
                <a:cxn ang="0">
                  <a:pos x="12" y="4"/>
                </a:cxn>
                <a:cxn ang="0">
                  <a:pos x="12" y="4"/>
                </a:cxn>
              </a:cxnLst>
              <a:rect l="0" t="0" r="r" b="b"/>
              <a:pathLst>
                <a:path w="12" h="19">
                  <a:moveTo>
                    <a:pt x="12" y="4"/>
                  </a:moveTo>
                  <a:lnTo>
                    <a:pt x="12" y="2"/>
                  </a:lnTo>
                  <a:lnTo>
                    <a:pt x="10" y="0"/>
                  </a:lnTo>
                  <a:lnTo>
                    <a:pt x="8" y="2"/>
                  </a:lnTo>
                  <a:lnTo>
                    <a:pt x="5" y="4"/>
                  </a:lnTo>
                  <a:lnTo>
                    <a:pt x="3" y="7"/>
                  </a:lnTo>
                  <a:lnTo>
                    <a:pt x="0" y="9"/>
                  </a:lnTo>
                  <a:lnTo>
                    <a:pt x="0" y="9"/>
                  </a:lnTo>
                  <a:lnTo>
                    <a:pt x="3" y="14"/>
                  </a:lnTo>
                  <a:lnTo>
                    <a:pt x="3" y="16"/>
                  </a:lnTo>
                  <a:lnTo>
                    <a:pt x="3" y="19"/>
                  </a:lnTo>
                  <a:lnTo>
                    <a:pt x="5" y="19"/>
                  </a:lnTo>
                  <a:lnTo>
                    <a:pt x="8" y="19"/>
                  </a:lnTo>
                  <a:lnTo>
                    <a:pt x="8" y="16"/>
                  </a:lnTo>
                  <a:lnTo>
                    <a:pt x="8" y="12"/>
                  </a:lnTo>
                  <a:lnTo>
                    <a:pt x="8" y="7"/>
                  </a:lnTo>
                  <a:lnTo>
                    <a:pt x="10" y="4"/>
                  </a:lnTo>
                  <a:lnTo>
                    <a:pt x="12" y="4"/>
                  </a:lnTo>
                  <a:lnTo>
                    <a:pt x="12" y="4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8" name="Line 1332">
              <a:extLst>
                <a:ext uri="{FF2B5EF4-FFF2-40B4-BE49-F238E27FC236}">
                  <a16:creationId xmlns:a16="http://schemas.microsoft.com/office/drawing/2014/main" id="{2DA183A0-FAF7-604A-AEEB-457C9EB42E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49434" y="4338105"/>
              <a:ext cx="2280" cy="276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9" name="Line 1333">
              <a:extLst>
                <a:ext uri="{FF2B5EF4-FFF2-40B4-BE49-F238E27FC236}">
                  <a16:creationId xmlns:a16="http://schemas.microsoft.com/office/drawing/2014/main" id="{99FE194C-A557-D940-ABCF-476E67EDC6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49434" y="4338105"/>
              <a:ext cx="2280" cy="276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0" name="Line 1334">
              <a:extLst>
                <a:ext uri="{FF2B5EF4-FFF2-40B4-BE49-F238E27FC236}">
                  <a16:creationId xmlns:a16="http://schemas.microsoft.com/office/drawing/2014/main" id="{02F279C8-D532-AD4E-9734-2C40EDBBFB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49434" y="4338105"/>
              <a:ext cx="2280" cy="276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1" name="Line 1335">
              <a:extLst>
                <a:ext uri="{FF2B5EF4-FFF2-40B4-BE49-F238E27FC236}">
                  <a16:creationId xmlns:a16="http://schemas.microsoft.com/office/drawing/2014/main" id="{97E73737-5155-4246-AEDC-A864B95434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49434" y="4338105"/>
              <a:ext cx="2280" cy="276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2" name="Freeform 1336">
              <a:extLst>
                <a:ext uri="{FF2B5EF4-FFF2-40B4-BE49-F238E27FC236}">
                  <a16:creationId xmlns:a16="http://schemas.microsoft.com/office/drawing/2014/main" id="{0A0F1E8F-E8B8-4644-B527-8568956BBA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0806" y="4056075"/>
              <a:ext cx="4560" cy="1382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5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5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3" name="Freeform 1337">
              <a:extLst>
                <a:ext uri="{FF2B5EF4-FFF2-40B4-BE49-F238E27FC236}">
                  <a16:creationId xmlns:a16="http://schemas.microsoft.com/office/drawing/2014/main" id="{EB27BCCA-095C-974C-AA79-9C1AE19C37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0806" y="4056075"/>
              <a:ext cx="4560" cy="1382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5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5"/>
                  </a:lnTo>
                  <a:lnTo>
                    <a:pt x="2" y="0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4" name="Freeform 1338">
              <a:extLst>
                <a:ext uri="{FF2B5EF4-FFF2-40B4-BE49-F238E27FC236}">
                  <a16:creationId xmlns:a16="http://schemas.microsoft.com/office/drawing/2014/main" id="{AECB2A26-D2D5-2341-BC23-6A827F44D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7433" y="3140856"/>
              <a:ext cx="2280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5" name="Freeform 1339">
              <a:extLst>
                <a:ext uri="{FF2B5EF4-FFF2-40B4-BE49-F238E27FC236}">
                  <a16:creationId xmlns:a16="http://schemas.microsoft.com/office/drawing/2014/main" id="{DA27898C-1C02-2A4F-A9E1-E27F55E18D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7433" y="3140856"/>
              <a:ext cx="2280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6" name="Freeform 1340">
              <a:extLst>
                <a:ext uri="{FF2B5EF4-FFF2-40B4-BE49-F238E27FC236}">
                  <a16:creationId xmlns:a16="http://schemas.microsoft.com/office/drawing/2014/main" id="{98975368-A5AE-5842-B44B-B1095F1BA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2515" y="3652383"/>
              <a:ext cx="59273" cy="24884"/>
            </a:xfrm>
            <a:custGeom>
              <a:avLst/>
              <a:gdLst/>
              <a:ahLst/>
              <a:cxnLst>
                <a:cxn ang="0">
                  <a:pos x="15" y="2"/>
                </a:cxn>
                <a:cxn ang="0">
                  <a:pos x="17" y="2"/>
                </a:cxn>
                <a:cxn ang="0">
                  <a:pos x="19" y="2"/>
                </a:cxn>
                <a:cxn ang="0">
                  <a:pos x="19" y="4"/>
                </a:cxn>
                <a:cxn ang="0">
                  <a:pos x="24" y="4"/>
                </a:cxn>
                <a:cxn ang="0">
                  <a:pos x="26" y="9"/>
                </a:cxn>
                <a:cxn ang="0">
                  <a:pos x="24" y="9"/>
                </a:cxn>
                <a:cxn ang="0">
                  <a:pos x="22" y="7"/>
                </a:cxn>
                <a:cxn ang="0">
                  <a:pos x="19" y="9"/>
                </a:cxn>
                <a:cxn ang="0">
                  <a:pos x="17" y="9"/>
                </a:cxn>
                <a:cxn ang="0">
                  <a:pos x="15" y="9"/>
                </a:cxn>
                <a:cxn ang="0">
                  <a:pos x="12" y="9"/>
                </a:cxn>
                <a:cxn ang="0">
                  <a:pos x="10" y="9"/>
                </a:cxn>
                <a:cxn ang="0">
                  <a:pos x="7" y="9"/>
                </a:cxn>
                <a:cxn ang="0">
                  <a:pos x="3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12" y="0"/>
                </a:cxn>
                <a:cxn ang="0">
                  <a:pos x="15" y="2"/>
                </a:cxn>
              </a:cxnLst>
              <a:rect l="0" t="0" r="r" b="b"/>
              <a:pathLst>
                <a:path w="26" h="9">
                  <a:moveTo>
                    <a:pt x="15" y="2"/>
                  </a:moveTo>
                  <a:lnTo>
                    <a:pt x="17" y="2"/>
                  </a:lnTo>
                  <a:lnTo>
                    <a:pt x="19" y="2"/>
                  </a:lnTo>
                  <a:lnTo>
                    <a:pt x="19" y="4"/>
                  </a:lnTo>
                  <a:lnTo>
                    <a:pt x="24" y="4"/>
                  </a:lnTo>
                  <a:lnTo>
                    <a:pt x="26" y="9"/>
                  </a:lnTo>
                  <a:lnTo>
                    <a:pt x="24" y="9"/>
                  </a:lnTo>
                  <a:lnTo>
                    <a:pt x="22" y="7"/>
                  </a:lnTo>
                  <a:lnTo>
                    <a:pt x="19" y="9"/>
                  </a:lnTo>
                  <a:lnTo>
                    <a:pt x="17" y="9"/>
                  </a:lnTo>
                  <a:lnTo>
                    <a:pt x="15" y="9"/>
                  </a:lnTo>
                  <a:lnTo>
                    <a:pt x="12" y="9"/>
                  </a:lnTo>
                  <a:lnTo>
                    <a:pt x="10" y="9"/>
                  </a:lnTo>
                  <a:lnTo>
                    <a:pt x="7" y="9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5" y="0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5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7" name="Freeform 1342">
              <a:extLst>
                <a:ext uri="{FF2B5EF4-FFF2-40B4-BE49-F238E27FC236}">
                  <a16:creationId xmlns:a16="http://schemas.microsoft.com/office/drawing/2014/main" id="{415EA567-9EF3-024A-957E-1628599929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1063" y="5878214"/>
              <a:ext cx="31916" cy="66360"/>
            </a:xfrm>
            <a:custGeom>
              <a:avLst/>
              <a:gdLst/>
              <a:ahLst/>
              <a:cxnLst>
                <a:cxn ang="0">
                  <a:pos x="7" y="3"/>
                </a:cxn>
                <a:cxn ang="0">
                  <a:pos x="7" y="0"/>
                </a:cxn>
                <a:cxn ang="0">
                  <a:pos x="7" y="3"/>
                </a:cxn>
                <a:cxn ang="0">
                  <a:pos x="10" y="3"/>
                </a:cxn>
                <a:cxn ang="0">
                  <a:pos x="10" y="3"/>
                </a:cxn>
                <a:cxn ang="0">
                  <a:pos x="12" y="7"/>
                </a:cxn>
                <a:cxn ang="0">
                  <a:pos x="12" y="7"/>
                </a:cxn>
                <a:cxn ang="0">
                  <a:pos x="14" y="10"/>
                </a:cxn>
                <a:cxn ang="0">
                  <a:pos x="14" y="10"/>
                </a:cxn>
                <a:cxn ang="0">
                  <a:pos x="12" y="10"/>
                </a:cxn>
                <a:cxn ang="0">
                  <a:pos x="10" y="12"/>
                </a:cxn>
                <a:cxn ang="0">
                  <a:pos x="10" y="12"/>
                </a:cxn>
                <a:cxn ang="0">
                  <a:pos x="10" y="12"/>
                </a:cxn>
                <a:cxn ang="0">
                  <a:pos x="7" y="14"/>
                </a:cxn>
                <a:cxn ang="0">
                  <a:pos x="10" y="14"/>
                </a:cxn>
                <a:cxn ang="0">
                  <a:pos x="10" y="14"/>
                </a:cxn>
                <a:cxn ang="0">
                  <a:pos x="12" y="17"/>
                </a:cxn>
                <a:cxn ang="0">
                  <a:pos x="10" y="17"/>
                </a:cxn>
                <a:cxn ang="0">
                  <a:pos x="10" y="17"/>
                </a:cxn>
                <a:cxn ang="0">
                  <a:pos x="10" y="19"/>
                </a:cxn>
                <a:cxn ang="0">
                  <a:pos x="10" y="21"/>
                </a:cxn>
                <a:cxn ang="0">
                  <a:pos x="10" y="21"/>
                </a:cxn>
                <a:cxn ang="0">
                  <a:pos x="10" y="24"/>
                </a:cxn>
                <a:cxn ang="0">
                  <a:pos x="7" y="24"/>
                </a:cxn>
                <a:cxn ang="0">
                  <a:pos x="5" y="24"/>
                </a:cxn>
                <a:cxn ang="0">
                  <a:pos x="3" y="24"/>
                </a:cxn>
                <a:cxn ang="0">
                  <a:pos x="0" y="21"/>
                </a:cxn>
                <a:cxn ang="0">
                  <a:pos x="0" y="19"/>
                </a:cxn>
                <a:cxn ang="0">
                  <a:pos x="3" y="14"/>
                </a:cxn>
                <a:cxn ang="0">
                  <a:pos x="3" y="10"/>
                </a:cxn>
                <a:cxn ang="0">
                  <a:pos x="5" y="7"/>
                </a:cxn>
                <a:cxn ang="0">
                  <a:pos x="5" y="5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7" y="3"/>
                </a:cxn>
              </a:cxnLst>
              <a:rect l="0" t="0" r="r" b="b"/>
              <a:pathLst>
                <a:path w="14" h="24">
                  <a:moveTo>
                    <a:pt x="7" y="3"/>
                  </a:moveTo>
                  <a:lnTo>
                    <a:pt x="7" y="0"/>
                  </a:lnTo>
                  <a:lnTo>
                    <a:pt x="7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2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7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2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9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24"/>
                  </a:lnTo>
                  <a:lnTo>
                    <a:pt x="7" y="24"/>
                  </a:lnTo>
                  <a:lnTo>
                    <a:pt x="5" y="24"/>
                  </a:lnTo>
                  <a:lnTo>
                    <a:pt x="3" y="24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0"/>
                  </a:lnTo>
                  <a:lnTo>
                    <a:pt x="5" y="7"/>
                  </a:lnTo>
                  <a:lnTo>
                    <a:pt x="5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8" name="Freeform 1344">
              <a:extLst>
                <a:ext uri="{FF2B5EF4-FFF2-40B4-BE49-F238E27FC236}">
                  <a16:creationId xmlns:a16="http://schemas.microsoft.com/office/drawing/2014/main" id="{978F9691-D1A7-C146-866A-A2FD3345E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8420" y="5983285"/>
              <a:ext cx="22798" cy="1935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7" y="0"/>
                </a:cxn>
                <a:cxn ang="0">
                  <a:pos x="10" y="0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0" y="5"/>
                </a:cxn>
                <a:cxn ang="0">
                  <a:pos x="7" y="7"/>
                </a:cxn>
                <a:cxn ang="0">
                  <a:pos x="5" y="7"/>
                </a:cxn>
                <a:cxn ang="0">
                  <a:pos x="2" y="7"/>
                </a:cxn>
                <a:cxn ang="0">
                  <a:pos x="2" y="5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7" y="0"/>
                </a:cxn>
              </a:cxnLst>
              <a:rect l="0" t="0" r="r" b="b"/>
              <a:pathLst>
                <a:path w="10" h="7">
                  <a:moveTo>
                    <a:pt x="7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5"/>
                  </a:lnTo>
                  <a:lnTo>
                    <a:pt x="7" y="7"/>
                  </a:lnTo>
                  <a:lnTo>
                    <a:pt x="5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7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9" name="Freeform 1345">
              <a:extLst>
                <a:ext uri="{FF2B5EF4-FFF2-40B4-BE49-F238E27FC236}">
                  <a16:creationId xmlns:a16="http://schemas.microsoft.com/office/drawing/2014/main" id="{63BB97C3-A7D4-E34E-829D-55AB08CECF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8420" y="5983285"/>
              <a:ext cx="22798" cy="1935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7" y="0"/>
                </a:cxn>
                <a:cxn ang="0">
                  <a:pos x="10" y="0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0" y="5"/>
                </a:cxn>
                <a:cxn ang="0">
                  <a:pos x="7" y="7"/>
                </a:cxn>
                <a:cxn ang="0">
                  <a:pos x="5" y="7"/>
                </a:cxn>
                <a:cxn ang="0">
                  <a:pos x="2" y="7"/>
                </a:cxn>
                <a:cxn ang="0">
                  <a:pos x="2" y="5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7" y="0"/>
                </a:cxn>
              </a:cxnLst>
              <a:rect l="0" t="0" r="r" b="b"/>
              <a:pathLst>
                <a:path w="10" h="7">
                  <a:moveTo>
                    <a:pt x="7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5"/>
                  </a:lnTo>
                  <a:lnTo>
                    <a:pt x="7" y="7"/>
                  </a:lnTo>
                  <a:lnTo>
                    <a:pt x="5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7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0" name="Freeform 1346">
              <a:extLst>
                <a:ext uri="{FF2B5EF4-FFF2-40B4-BE49-F238E27FC236}">
                  <a16:creationId xmlns:a16="http://schemas.microsoft.com/office/drawing/2014/main" id="{FF85694C-D70B-9746-8954-832DB5A36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1063" y="5988814"/>
              <a:ext cx="11399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3" y="3"/>
                </a:cxn>
                <a:cxn ang="0">
                  <a:pos x="3" y="0"/>
                </a:cxn>
                <a:cxn ang="0">
                  <a:pos x="0" y="0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1" name="Freeform 1347">
              <a:extLst>
                <a:ext uri="{FF2B5EF4-FFF2-40B4-BE49-F238E27FC236}">
                  <a16:creationId xmlns:a16="http://schemas.microsoft.com/office/drawing/2014/main" id="{38336E7D-410E-6048-B2E9-946E8135F1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1063" y="5988814"/>
              <a:ext cx="11399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3" y="3"/>
                </a:cxn>
                <a:cxn ang="0">
                  <a:pos x="3" y="0"/>
                </a:cxn>
                <a:cxn ang="0">
                  <a:pos x="0" y="0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2" name="Freeform 1348">
              <a:extLst>
                <a:ext uri="{FF2B5EF4-FFF2-40B4-BE49-F238E27FC236}">
                  <a16:creationId xmlns:a16="http://schemas.microsoft.com/office/drawing/2014/main" id="{D30E64E7-0674-1143-8667-55152DCCCC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1063" y="6002640"/>
              <a:ext cx="11399" cy="2765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3" y="0"/>
                </a:cxn>
              </a:cxnLst>
              <a:rect l="0" t="0" r="r" b="b"/>
              <a:pathLst>
                <a:path w="5">
                  <a:moveTo>
                    <a:pt x="3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3" name="Freeform 1349">
              <a:extLst>
                <a:ext uri="{FF2B5EF4-FFF2-40B4-BE49-F238E27FC236}">
                  <a16:creationId xmlns:a16="http://schemas.microsoft.com/office/drawing/2014/main" id="{9DFB0F5D-3FF4-4D42-A6C4-448777CD2A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1063" y="6002640"/>
              <a:ext cx="11399" cy="2765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3" y="0"/>
                </a:cxn>
              </a:cxnLst>
              <a:rect l="0" t="0" r="r" b="b"/>
              <a:pathLst>
                <a:path w="5">
                  <a:moveTo>
                    <a:pt x="3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4" name="Freeform 1350">
              <a:extLst>
                <a:ext uri="{FF2B5EF4-FFF2-40B4-BE49-F238E27FC236}">
                  <a16:creationId xmlns:a16="http://schemas.microsoft.com/office/drawing/2014/main" id="{4FE44810-C740-2641-883C-7995A954E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7903" y="6002640"/>
              <a:ext cx="15958" cy="1382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4" y="0"/>
                </a:cxn>
                <a:cxn ang="0">
                  <a:pos x="7" y="2"/>
                </a:cxn>
                <a:cxn ang="0">
                  <a:pos x="7" y="5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2"/>
                </a:cxn>
              </a:cxnLst>
              <a:rect l="0" t="0" r="r" b="b"/>
              <a:pathLst>
                <a:path w="7" h="5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4" y="0"/>
                  </a:lnTo>
                  <a:lnTo>
                    <a:pt x="7" y="2"/>
                  </a:lnTo>
                  <a:lnTo>
                    <a:pt x="7" y="5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5" name="Freeform 1351">
              <a:extLst>
                <a:ext uri="{FF2B5EF4-FFF2-40B4-BE49-F238E27FC236}">
                  <a16:creationId xmlns:a16="http://schemas.microsoft.com/office/drawing/2014/main" id="{139DA181-2B46-6547-B716-5A21904EB6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7903" y="6002640"/>
              <a:ext cx="15958" cy="1382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4" y="0"/>
                </a:cxn>
                <a:cxn ang="0">
                  <a:pos x="7" y="2"/>
                </a:cxn>
                <a:cxn ang="0">
                  <a:pos x="7" y="5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2"/>
                </a:cxn>
              </a:cxnLst>
              <a:rect l="0" t="0" r="r" b="b"/>
              <a:pathLst>
                <a:path w="7" h="5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4" y="0"/>
                  </a:lnTo>
                  <a:lnTo>
                    <a:pt x="7" y="2"/>
                  </a:lnTo>
                  <a:lnTo>
                    <a:pt x="7" y="5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6" name="Freeform 1352">
              <a:extLst>
                <a:ext uri="{FF2B5EF4-FFF2-40B4-BE49-F238E27FC236}">
                  <a16:creationId xmlns:a16="http://schemas.microsoft.com/office/drawing/2014/main" id="{E2E515B0-FF65-3B4E-8F82-E926ECBB6E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7903" y="6008170"/>
              <a:ext cx="9120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3"/>
                </a:cxn>
                <a:cxn ang="0">
                  <a:pos x="4" y="3"/>
                </a:cxn>
                <a:cxn ang="0">
                  <a:pos x="2" y="3"/>
                </a:cxn>
                <a:cxn ang="0">
                  <a:pos x="0" y="0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lnTo>
                    <a:pt x="2" y="3"/>
                  </a:lnTo>
                  <a:lnTo>
                    <a:pt x="4" y="3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7" name="Freeform 1353">
              <a:extLst>
                <a:ext uri="{FF2B5EF4-FFF2-40B4-BE49-F238E27FC236}">
                  <a16:creationId xmlns:a16="http://schemas.microsoft.com/office/drawing/2014/main" id="{9B5BA543-A01E-3F42-9928-8C5184EB65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7903" y="6008170"/>
              <a:ext cx="9120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3"/>
                </a:cxn>
                <a:cxn ang="0">
                  <a:pos x="4" y="3"/>
                </a:cxn>
                <a:cxn ang="0">
                  <a:pos x="2" y="3"/>
                </a:cxn>
                <a:cxn ang="0">
                  <a:pos x="0" y="0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lnTo>
                    <a:pt x="2" y="3"/>
                  </a:lnTo>
                  <a:lnTo>
                    <a:pt x="4" y="3"/>
                  </a:lnTo>
                  <a:lnTo>
                    <a:pt x="2" y="3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8" name="Freeform 1354">
              <a:extLst>
                <a:ext uri="{FF2B5EF4-FFF2-40B4-BE49-F238E27FC236}">
                  <a16:creationId xmlns:a16="http://schemas.microsoft.com/office/drawing/2014/main" id="{FF328253-5454-8C42-B2EE-0983DEC590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7022" y="6030289"/>
              <a:ext cx="6839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9" name="Freeform 1355">
              <a:extLst>
                <a:ext uri="{FF2B5EF4-FFF2-40B4-BE49-F238E27FC236}">
                  <a16:creationId xmlns:a16="http://schemas.microsoft.com/office/drawing/2014/main" id="{A40C91A1-6D7F-CD4A-8FA4-129D39AD63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7022" y="6030289"/>
              <a:ext cx="6839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0" name="Freeform 1356">
              <a:extLst>
                <a:ext uri="{FF2B5EF4-FFF2-40B4-BE49-F238E27FC236}">
                  <a16:creationId xmlns:a16="http://schemas.microsoft.com/office/drawing/2014/main" id="{F720DA74-0E84-4D41-8D75-4FB0B2F2C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6503" y="6093884"/>
              <a:ext cx="11399" cy="13825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2" y="3"/>
                </a:cxn>
                <a:cxn ang="0">
                  <a:pos x="5" y="5"/>
                </a:cxn>
                <a:cxn ang="0">
                  <a:pos x="2" y="5"/>
                </a:cxn>
              </a:cxnLst>
              <a:rect l="0" t="0" r="r" b="b"/>
              <a:pathLst>
                <a:path w="5" h="5">
                  <a:moveTo>
                    <a:pt x="2" y="5"/>
                  </a:moveTo>
                  <a:lnTo>
                    <a:pt x="2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5" y="5"/>
                  </a:lnTo>
                  <a:lnTo>
                    <a:pt x="2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1" name="Freeform 1357">
              <a:extLst>
                <a:ext uri="{FF2B5EF4-FFF2-40B4-BE49-F238E27FC236}">
                  <a16:creationId xmlns:a16="http://schemas.microsoft.com/office/drawing/2014/main" id="{A46D0B6B-ACDC-3E41-AE51-AFED172B24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6503" y="6093884"/>
              <a:ext cx="11399" cy="13825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2" y="3"/>
                </a:cxn>
                <a:cxn ang="0">
                  <a:pos x="5" y="5"/>
                </a:cxn>
                <a:cxn ang="0">
                  <a:pos x="2" y="5"/>
                </a:cxn>
              </a:cxnLst>
              <a:rect l="0" t="0" r="r" b="b"/>
              <a:pathLst>
                <a:path w="5" h="5">
                  <a:moveTo>
                    <a:pt x="2" y="5"/>
                  </a:moveTo>
                  <a:lnTo>
                    <a:pt x="2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5" y="5"/>
                  </a:lnTo>
                  <a:lnTo>
                    <a:pt x="2" y="5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2" name="Freeform 1358">
              <a:extLst>
                <a:ext uri="{FF2B5EF4-FFF2-40B4-BE49-F238E27FC236}">
                  <a16:creationId xmlns:a16="http://schemas.microsoft.com/office/drawing/2014/main" id="{43B65976-D199-E945-8BEB-1816119A2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3704" y="6102180"/>
              <a:ext cx="11399" cy="553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5" y="0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lnTo>
                    <a:pt x="5" y="2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3" name="Freeform 1359">
              <a:extLst>
                <a:ext uri="{FF2B5EF4-FFF2-40B4-BE49-F238E27FC236}">
                  <a16:creationId xmlns:a16="http://schemas.microsoft.com/office/drawing/2014/main" id="{393F8821-D5DF-3B44-A2D8-4DD1C5F60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3704" y="6102180"/>
              <a:ext cx="11399" cy="553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5" y="0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lnTo>
                    <a:pt x="5" y="2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4" name="Freeform 1360">
              <a:extLst>
                <a:ext uri="{FF2B5EF4-FFF2-40B4-BE49-F238E27FC236}">
                  <a16:creationId xmlns:a16="http://schemas.microsoft.com/office/drawing/2014/main" id="{20833CB7-6CCA-8F4D-869E-4ED200713A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0545" y="6113240"/>
              <a:ext cx="11399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5" name="Freeform 1361">
              <a:extLst>
                <a:ext uri="{FF2B5EF4-FFF2-40B4-BE49-F238E27FC236}">
                  <a16:creationId xmlns:a16="http://schemas.microsoft.com/office/drawing/2014/main" id="{580A4760-93F9-824A-BF79-A6F5DE00E9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0545" y="6113240"/>
              <a:ext cx="11399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6" name="Freeform 1362">
              <a:extLst>
                <a:ext uri="{FF2B5EF4-FFF2-40B4-BE49-F238E27FC236}">
                  <a16:creationId xmlns:a16="http://schemas.microsoft.com/office/drawing/2014/main" id="{687C9F16-B01A-3D4C-BD37-B99DD1494B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9146" y="6113240"/>
              <a:ext cx="11399" cy="1935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5" y="5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2" y="5"/>
                </a:cxn>
                <a:cxn ang="0">
                  <a:pos x="0" y="5"/>
                </a:cxn>
                <a:cxn ang="0">
                  <a:pos x="0" y="3"/>
                </a:cxn>
              </a:cxnLst>
              <a:rect l="0" t="0" r="r" b="b"/>
              <a:pathLst>
                <a:path w="5" h="7">
                  <a:moveTo>
                    <a:pt x="0" y="3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7" name="Freeform 1363">
              <a:extLst>
                <a:ext uri="{FF2B5EF4-FFF2-40B4-BE49-F238E27FC236}">
                  <a16:creationId xmlns:a16="http://schemas.microsoft.com/office/drawing/2014/main" id="{C46B15B2-61AD-4B47-89F4-55FA49B416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9146" y="6113240"/>
              <a:ext cx="11399" cy="1935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5" y="5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2" y="5"/>
                </a:cxn>
                <a:cxn ang="0">
                  <a:pos x="0" y="5"/>
                </a:cxn>
                <a:cxn ang="0">
                  <a:pos x="0" y="3"/>
                </a:cxn>
              </a:cxnLst>
              <a:rect l="0" t="0" r="r" b="b"/>
              <a:pathLst>
                <a:path w="5" h="7">
                  <a:moveTo>
                    <a:pt x="0" y="3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8" name="Freeform 1364">
              <a:extLst>
                <a:ext uri="{FF2B5EF4-FFF2-40B4-BE49-F238E27FC236}">
                  <a16:creationId xmlns:a16="http://schemas.microsoft.com/office/drawing/2014/main" id="{1956D282-2260-4F42-800C-0494F20350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5104" y="6127065"/>
              <a:ext cx="11399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5" y="2"/>
                </a:cxn>
                <a:cxn ang="0">
                  <a:pos x="5" y="5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5" y="2"/>
                  </a:lnTo>
                  <a:lnTo>
                    <a:pt x="5" y="5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9" name="Freeform 1365">
              <a:extLst>
                <a:ext uri="{FF2B5EF4-FFF2-40B4-BE49-F238E27FC236}">
                  <a16:creationId xmlns:a16="http://schemas.microsoft.com/office/drawing/2014/main" id="{59F25A3C-037B-4144-A9CA-B732A81C16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5104" y="6127065"/>
              <a:ext cx="11399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5" y="2"/>
                </a:cxn>
                <a:cxn ang="0">
                  <a:pos x="5" y="5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5" y="2"/>
                  </a:lnTo>
                  <a:lnTo>
                    <a:pt x="5" y="5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0" name="Freeform 1366">
              <a:extLst>
                <a:ext uri="{FF2B5EF4-FFF2-40B4-BE49-F238E27FC236}">
                  <a16:creationId xmlns:a16="http://schemas.microsoft.com/office/drawing/2014/main" id="{F99B35F6-7325-7D42-B4BD-DB1EF92845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9146" y="6132594"/>
              <a:ext cx="4560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1" name="Freeform 1367">
              <a:extLst>
                <a:ext uri="{FF2B5EF4-FFF2-40B4-BE49-F238E27FC236}">
                  <a16:creationId xmlns:a16="http://schemas.microsoft.com/office/drawing/2014/main" id="{9E96289E-A008-2C4B-8B96-E120AF34C6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9146" y="6132594"/>
              <a:ext cx="4560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2" name="Freeform 1368">
              <a:extLst>
                <a:ext uri="{FF2B5EF4-FFF2-40B4-BE49-F238E27FC236}">
                  <a16:creationId xmlns:a16="http://schemas.microsoft.com/office/drawing/2014/main" id="{E18166FD-05ED-9A47-A559-2BF94890FE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3704" y="6140889"/>
              <a:ext cx="27358" cy="52535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5" y="2"/>
                </a:cxn>
                <a:cxn ang="0">
                  <a:pos x="5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0" y="4"/>
                </a:cxn>
                <a:cxn ang="0">
                  <a:pos x="12" y="9"/>
                </a:cxn>
                <a:cxn ang="0">
                  <a:pos x="12" y="14"/>
                </a:cxn>
                <a:cxn ang="0">
                  <a:pos x="12" y="16"/>
                </a:cxn>
                <a:cxn ang="0">
                  <a:pos x="10" y="16"/>
                </a:cxn>
                <a:cxn ang="0">
                  <a:pos x="8" y="19"/>
                </a:cxn>
                <a:cxn ang="0">
                  <a:pos x="5" y="16"/>
                </a:cxn>
                <a:cxn ang="0">
                  <a:pos x="5" y="12"/>
                </a:cxn>
                <a:cxn ang="0">
                  <a:pos x="8" y="12"/>
                </a:cxn>
                <a:cxn ang="0">
                  <a:pos x="8" y="12"/>
                </a:cxn>
                <a:cxn ang="0">
                  <a:pos x="3" y="9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3" y="7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3" y="7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3" y="4"/>
                </a:cxn>
              </a:cxnLst>
              <a:rect l="0" t="0" r="r" b="b"/>
              <a:pathLst>
                <a:path w="12" h="19">
                  <a:moveTo>
                    <a:pt x="3" y="4"/>
                  </a:moveTo>
                  <a:lnTo>
                    <a:pt x="5" y="2"/>
                  </a:lnTo>
                  <a:lnTo>
                    <a:pt x="3" y="2"/>
                  </a:lnTo>
                  <a:lnTo>
                    <a:pt x="5" y="2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2" y="9"/>
                  </a:lnTo>
                  <a:lnTo>
                    <a:pt x="12" y="14"/>
                  </a:lnTo>
                  <a:lnTo>
                    <a:pt x="12" y="16"/>
                  </a:lnTo>
                  <a:lnTo>
                    <a:pt x="10" y="16"/>
                  </a:lnTo>
                  <a:lnTo>
                    <a:pt x="8" y="19"/>
                  </a:lnTo>
                  <a:lnTo>
                    <a:pt x="5" y="16"/>
                  </a:lnTo>
                  <a:lnTo>
                    <a:pt x="5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3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3" y="7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3" name="Freeform 1370">
              <a:extLst>
                <a:ext uri="{FF2B5EF4-FFF2-40B4-BE49-F238E27FC236}">
                  <a16:creationId xmlns:a16="http://schemas.microsoft.com/office/drawing/2014/main" id="{4723800C-8178-664D-ADA3-D0E5B7A091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4588" y="6174070"/>
              <a:ext cx="9120" cy="553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4" h="2">
                  <a:moveTo>
                    <a:pt x="2" y="2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4" name="Freeform 1371">
              <a:extLst>
                <a:ext uri="{FF2B5EF4-FFF2-40B4-BE49-F238E27FC236}">
                  <a16:creationId xmlns:a16="http://schemas.microsoft.com/office/drawing/2014/main" id="{C2E3B2B6-6FCA-8640-85DE-3ACB5B6E7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4588" y="6174070"/>
              <a:ext cx="9120" cy="553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4" h="2">
                  <a:moveTo>
                    <a:pt x="2" y="2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5" name="Freeform 1372">
              <a:extLst>
                <a:ext uri="{FF2B5EF4-FFF2-40B4-BE49-F238E27FC236}">
                  <a16:creationId xmlns:a16="http://schemas.microsoft.com/office/drawing/2014/main" id="{67B64947-329F-DB4D-9DBC-8BE47905C9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9146" y="6193424"/>
              <a:ext cx="15958" cy="1106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4"/>
                </a:cxn>
                <a:cxn ang="0">
                  <a:pos x="5" y="4"/>
                </a:cxn>
                <a:cxn ang="0">
                  <a:pos x="2" y="2"/>
                </a:cxn>
                <a:cxn ang="0">
                  <a:pos x="2" y="4"/>
                </a:cxn>
                <a:cxn ang="0">
                  <a:pos x="0" y="2"/>
                </a:cxn>
              </a:cxnLst>
              <a:rect l="0" t="0" r="r" b="b"/>
              <a:pathLst>
                <a:path w="7" h="4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2" y="2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4"/>
                  </a:lnTo>
                  <a:lnTo>
                    <a:pt x="5" y="4"/>
                  </a:lnTo>
                  <a:lnTo>
                    <a:pt x="2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6" name="Freeform 1373">
              <a:extLst>
                <a:ext uri="{FF2B5EF4-FFF2-40B4-BE49-F238E27FC236}">
                  <a16:creationId xmlns:a16="http://schemas.microsoft.com/office/drawing/2014/main" id="{D2DF13F4-3D75-3242-9A55-95D79900F3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9146" y="6193424"/>
              <a:ext cx="15958" cy="1106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4"/>
                </a:cxn>
                <a:cxn ang="0">
                  <a:pos x="5" y="4"/>
                </a:cxn>
                <a:cxn ang="0">
                  <a:pos x="2" y="2"/>
                </a:cxn>
                <a:cxn ang="0">
                  <a:pos x="2" y="4"/>
                </a:cxn>
                <a:cxn ang="0">
                  <a:pos x="0" y="2"/>
                </a:cxn>
              </a:cxnLst>
              <a:rect l="0" t="0" r="r" b="b"/>
              <a:pathLst>
                <a:path w="7" h="4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2" y="2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4"/>
                  </a:lnTo>
                  <a:lnTo>
                    <a:pt x="5" y="4"/>
                  </a:lnTo>
                  <a:lnTo>
                    <a:pt x="2" y="2"/>
                  </a:lnTo>
                  <a:lnTo>
                    <a:pt x="2" y="4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7" name="Freeform 1374">
              <a:extLst>
                <a:ext uri="{FF2B5EF4-FFF2-40B4-BE49-F238E27FC236}">
                  <a16:creationId xmlns:a16="http://schemas.microsoft.com/office/drawing/2014/main" id="{33F68831-0B9C-E44D-A40F-1A2B505C69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1943" y="6198954"/>
              <a:ext cx="15958" cy="19355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7" y="5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4" y="5"/>
                </a:cxn>
              </a:cxnLst>
              <a:rect l="0" t="0" r="r" b="b"/>
              <a:pathLst>
                <a:path w="7" h="7">
                  <a:moveTo>
                    <a:pt x="4" y="5"/>
                  </a:moveTo>
                  <a:lnTo>
                    <a:pt x="2" y="5"/>
                  </a:lnTo>
                  <a:lnTo>
                    <a:pt x="2" y="5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4" y="2"/>
                  </a:lnTo>
                  <a:lnTo>
                    <a:pt x="7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4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8" name="Freeform 1375">
              <a:extLst>
                <a:ext uri="{FF2B5EF4-FFF2-40B4-BE49-F238E27FC236}">
                  <a16:creationId xmlns:a16="http://schemas.microsoft.com/office/drawing/2014/main" id="{2F2AB19A-4C26-774B-B5BB-35407149EA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1943" y="6198954"/>
              <a:ext cx="15958" cy="19355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7" y="5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4" y="5"/>
                </a:cxn>
              </a:cxnLst>
              <a:rect l="0" t="0" r="r" b="b"/>
              <a:pathLst>
                <a:path w="7" h="7">
                  <a:moveTo>
                    <a:pt x="4" y="5"/>
                  </a:moveTo>
                  <a:lnTo>
                    <a:pt x="2" y="5"/>
                  </a:lnTo>
                  <a:lnTo>
                    <a:pt x="2" y="5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4" y="2"/>
                  </a:lnTo>
                  <a:lnTo>
                    <a:pt x="7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4" y="5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9" name="Freeform 1376">
              <a:extLst>
                <a:ext uri="{FF2B5EF4-FFF2-40B4-BE49-F238E27FC236}">
                  <a16:creationId xmlns:a16="http://schemas.microsoft.com/office/drawing/2014/main" id="{341C9B10-4E3D-DC48-AB6E-21623A340C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5104" y="6212780"/>
              <a:ext cx="15958" cy="19355"/>
            </a:xfrm>
            <a:custGeom>
              <a:avLst/>
              <a:gdLst/>
              <a:ahLst/>
              <a:cxnLst>
                <a:cxn ang="0">
                  <a:pos x="7" y="4"/>
                </a:cxn>
                <a:cxn ang="0">
                  <a:pos x="5" y="4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5" y="2"/>
                </a:cxn>
                <a:cxn ang="0">
                  <a:pos x="7" y="4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lnTo>
                    <a:pt x="5" y="4"/>
                  </a:lnTo>
                  <a:lnTo>
                    <a:pt x="5" y="7"/>
                  </a:lnTo>
                  <a:lnTo>
                    <a:pt x="5" y="7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lnTo>
                    <a:pt x="5" y="2"/>
                  </a:lnTo>
                  <a:lnTo>
                    <a:pt x="7" y="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0" name="Freeform 1377">
              <a:extLst>
                <a:ext uri="{FF2B5EF4-FFF2-40B4-BE49-F238E27FC236}">
                  <a16:creationId xmlns:a16="http://schemas.microsoft.com/office/drawing/2014/main" id="{0DB4D5A3-9713-A143-ACAF-9E94D0ADFF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5104" y="6212780"/>
              <a:ext cx="15958" cy="19355"/>
            </a:xfrm>
            <a:custGeom>
              <a:avLst/>
              <a:gdLst/>
              <a:ahLst/>
              <a:cxnLst>
                <a:cxn ang="0">
                  <a:pos x="7" y="4"/>
                </a:cxn>
                <a:cxn ang="0">
                  <a:pos x="5" y="4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5" y="2"/>
                </a:cxn>
                <a:cxn ang="0">
                  <a:pos x="7" y="4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lnTo>
                    <a:pt x="5" y="4"/>
                  </a:lnTo>
                  <a:lnTo>
                    <a:pt x="5" y="7"/>
                  </a:lnTo>
                  <a:lnTo>
                    <a:pt x="5" y="7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lnTo>
                    <a:pt x="5" y="2"/>
                  </a:lnTo>
                  <a:lnTo>
                    <a:pt x="7" y="4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1" name="Freeform 1378">
              <a:extLst>
                <a:ext uri="{FF2B5EF4-FFF2-40B4-BE49-F238E27FC236}">
                  <a16:creationId xmlns:a16="http://schemas.microsoft.com/office/drawing/2014/main" id="{C684702B-1928-1D43-B5F4-B3EB97700C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5104" y="6232135"/>
              <a:ext cx="11399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5" h="2">
                  <a:moveTo>
                    <a:pt x="0" y="2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2" name="Freeform 1379">
              <a:extLst>
                <a:ext uri="{FF2B5EF4-FFF2-40B4-BE49-F238E27FC236}">
                  <a16:creationId xmlns:a16="http://schemas.microsoft.com/office/drawing/2014/main" id="{F19F03B8-1D26-E540-A27D-54A3FAA733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5104" y="6232135"/>
              <a:ext cx="11399" cy="553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5" h="2">
                  <a:moveTo>
                    <a:pt x="0" y="2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3" name="Freeform 1380">
              <a:extLst>
                <a:ext uri="{FF2B5EF4-FFF2-40B4-BE49-F238E27FC236}">
                  <a16:creationId xmlns:a16="http://schemas.microsoft.com/office/drawing/2014/main" id="{6C210437-3A44-C646-90E2-105D4E720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5104" y="6251489"/>
              <a:ext cx="6839" cy="1382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4" name="Freeform 1381">
              <a:extLst>
                <a:ext uri="{FF2B5EF4-FFF2-40B4-BE49-F238E27FC236}">
                  <a16:creationId xmlns:a16="http://schemas.microsoft.com/office/drawing/2014/main" id="{BAD6D139-8C1C-844E-9C27-26E0F7DB7B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5104" y="6251489"/>
              <a:ext cx="6839" cy="1382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5" name="Freeform 1382">
              <a:extLst>
                <a:ext uri="{FF2B5EF4-FFF2-40B4-BE49-F238E27FC236}">
                  <a16:creationId xmlns:a16="http://schemas.microsoft.com/office/drawing/2014/main" id="{5B3A16DD-7605-CF40-B7AC-6D5DE3FDC0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7903" y="6245960"/>
              <a:ext cx="9120" cy="1106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4" y="4"/>
                </a:cxn>
                <a:cxn ang="0">
                  <a:pos x="2" y="4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2"/>
                </a:cxn>
              </a:cxnLst>
              <a:rect l="0" t="0" r="r" b="b"/>
              <a:pathLst>
                <a:path w="4" h="4">
                  <a:moveTo>
                    <a:pt x="2" y="2"/>
                  </a:moveTo>
                  <a:lnTo>
                    <a:pt x="4" y="4"/>
                  </a:lnTo>
                  <a:lnTo>
                    <a:pt x="2" y="4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6" name="Freeform 1383">
              <a:extLst>
                <a:ext uri="{FF2B5EF4-FFF2-40B4-BE49-F238E27FC236}">
                  <a16:creationId xmlns:a16="http://schemas.microsoft.com/office/drawing/2014/main" id="{914A9F0F-0E5A-ED4F-8E78-92EF41CCD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7903" y="6245960"/>
              <a:ext cx="9120" cy="1106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4" y="4"/>
                </a:cxn>
                <a:cxn ang="0">
                  <a:pos x="2" y="4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2"/>
                </a:cxn>
              </a:cxnLst>
              <a:rect l="0" t="0" r="r" b="b"/>
              <a:pathLst>
                <a:path w="4" h="4">
                  <a:moveTo>
                    <a:pt x="2" y="2"/>
                  </a:moveTo>
                  <a:lnTo>
                    <a:pt x="4" y="4"/>
                  </a:lnTo>
                  <a:lnTo>
                    <a:pt x="2" y="4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7" name="Freeform 1384">
              <a:extLst>
                <a:ext uri="{FF2B5EF4-FFF2-40B4-BE49-F238E27FC236}">
                  <a16:creationId xmlns:a16="http://schemas.microsoft.com/office/drawing/2014/main" id="{D8509F30-D906-4D46-B92E-28A926B328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7022" y="6237666"/>
              <a:ext cx="6839" cy="13825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3" y="3"/>
                </a:cxn>
                <a:cxn ang="0">
                  <a:pos x="3" y="5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3" y="3"/>
                </a:cxn>
              </a:cxnLst>
              <a:rect l="0" t="0" r="r" b="b"/>
              <a:pathLst>
                <a:path w="3" h="5">
                  <a:moveTo>
                    <a:pt x="3" y="3"/>
                  </a:moveTo>
                  <a:lnTo>
                    <a:pt x="3" y="3"/>
                  </a:lnTo>
                  <a:lnTo>
                    <a:pt x="3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8" name="Freeform 1385">
              <a:extLst>
                <a:ext uri="{FF2B5EF4-FFF2-40B4-BE49-F238E27FC236}">
                  <a16:creationId xmlns:a16="http://schemas.microsoft.com/office/drawing/2014/main" id="{58939C65-127D-5043-BA7F-1EB4335F56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7022" y="6237666"/>
              <a:ext cx="6839" cy="13825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3" y="3"/>
                </a:cxn>
                <a:cxn ang="0">
                  <a:pos x="3" y="5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3" y="3"/>
                </a:cxn>
              </a:cxnLst>
              <a:rect l="0" t="0" r="r" b="b"/>
              <a:pathLst>
                <a:path w="3" h="5">
                  <a:moveTo>
                    <a:pt x="3" y="3"/>
                  </a:moveTo>
                  <a:lnTo>
                    <a:pt x="3" y="3"/>
                  </a:lnTo>
                  <a:lnTo>
                    <a:pt x="3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9" name="Freeform 1386">
              <a:extLst>
                <a:ext uri="{FF2B5EF4-FFF2-40B4-BE49-F238E27FC236}">
                  <a16:creationId xmlns:a16="http://schemas.microsoft.com/office/drawing/2014/main" id="{03102F25-9078-F148-B078-E5AA27F071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3861" y="6265315"/>
              <a:ext cx="63834" cy="52535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7" y="0"/>
                </a:cxn>
                <a:cxn ang="0">
                  <a:pos x="9" y="2"/>
                </a:cxn>
                <a:cxn ang="0">
                  <a:pos x="12" y="2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4" y="2"/>
                </a:cxn>
                <a:cxn ang="0">
                  <a:pos x="12" y="4"/>
                </a:cxn>
                <a:cxn ang="0">
                  <a:pos x="12" y="9"/>
                </a:cxn>
                <a:cxn ang="0">
                  <a:pos x="14" y="9"/>
                </a:cxn>
                <a:cxn ang="0">
                  <a:pos x="21" y="9"/>
                </a:cxn>
                <a:cxn ang="0">
                  <a:pos x="26" y="9"/>
                </a:cxn>
                <a:cxn ang="0">
                  <a:pos x="28" y="9"/>
                </a:cxn>
                <a:cxn ang="0">
                  <a:pos x="23" y="14"/>
                </a:cxn>
                <a:cxn ang="0">
                  <a:pos x="19" y="14"/>
                </a:cxn>
                <a:cxn ang="0">
                  <a:pos x="19" y="14"/>
                </a:cxn>
                <a:cxn ang="0">
                  <a:pos x="16" y="14"/>
                </a:cxn>
                <a:cxn ang="0">
                  <a:pos x="16" y="16"/>
                </a:cxn>
                <a:cxn ang="0">
                  <a:pos x="14" y="19"/>
                </a:cxn>
                <a:cxn ang="0">
                  <a:pos x="14" y="19"/>
                </a:cxn>
                <a:cxn ang="0">
                  <a:pos x="7" y="14"/>
                </a:cxn>
                <a:cxn ang="0">
                  <a:pos x="12" y="16"/>
                </a:cxn>
                <a:cxn ang="0">
                  <a:pos x="14" y="14"/>
                </a:cxn>
                <a:cxn ang="0">
                  <a:pos x="9" y="11"/>
                </a:cxn>
                <a:cxn ang="0">
                  <a:pos x="9" y="14"/>
                </a:cxn>
                <a:cxn ang="0">
                  <a:pos x="4" y="11"/>
                </a:cxn>
                <a:cxn ang="0">
                  <a:pos x="2" y="11"/>
                </a:cxn>
                <a:cxn ang="0">
                  <a:pos x="2" y="9"/>
                </a:cxn>
                <a:cxn ang="0">
                  <a:pos x="0" y="9"/>
                </a:cxn>
                <a:cxn ang="0">
                  <a:pos x="2" y="7"/>
                </a:cxn>
                <a:cxn ang="0">
                  <a:pos x="2" y="4"/>
                </a:cxn>
              </a:cxnLst>
              <a:rect l="0" t="0" r="r" b="b"/>
              <a:pathLst>
                <a:path w="28" h="19">
                  <a:moveTo>
                    <a:pt x="2" y="2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2"/>
                  </a:lnTo>
                  <a:lnTo>
                    <a:pt x="7" y="0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2" y="4"/>
                  </a:lnTo>
                  <a:lnTo>
                    <a:pt x="9" y="7"/>
                  </a:lnTo>
                  <a:lnTo>
                    <a:pt x="12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6" y="11"/>
                  </a:lnTo>
                  <a:lnTo>
                    <a:pt x="21" y="9"/>
                  </a:lnTo>
                  <a:lnTo>
                    <a:pt x="21" y="9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11"/>
                  </a:lnTo>
                  <a:lnTo>
                    <a:pt x="23" y="14"/>
                  </a:lnTo>
                  <a:lnTo>
                    <a:pt x="21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6"/>
                  </a:lnTo>
                  <a:lnTo>
                    <a:pt x="16" y="14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4" y="16"/>
                  </a:lnTo>
                  <a:lnTo>
                    <a:pt x="14" y="19"/>
                  </a:lnTo>
                  <a:lnTo>
                    <a:pt x="16" y="19"/>
                  </a:lnTo>
                  <a:lnTo>
                    <a:pt x="14" y="19"/>
                  </a:lnTo>
                  <a:lnTo>
                    <a:pt x="7" y="16"/>
                  </a:lnTo>
                  <a:lnTo>
                    <a:pt x="7" y="14"/>
                  </a:lnTo>
                  <a:lnTo>
                    <a:pt x="9" y="14"/>
                  </a:lnTo>
                  <a:lnTo>
                    <a:pt x="12" y="16"/>
                  </a:lnTo>
                  <a:lnTo>
                    <a:pt x="12" y="14"/>
                  </a:lnTo>
                  <a:lnTo>
                    <a:pt x="14" y="14"/>
                  </a:lnTo>
                  <a:lnTo>
                    <a:pt x="12" y="14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4"/>
                  </a:lnTo>
                  <a:lnTo>
                    <a:pt x="4" y="14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2" y="9"/>
                  </a:lnTo>
                  <a:lnTo>
                    <a:pt x="2" y="7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0" name="Freeform 1388">
              <a:extLst>
                <a:ext uri="{FF2B5EF4-FFF2-40B4-BE49-F238E27FC236}">
                  <a16:creationId xmlns:a16="http://schemas.microsoft.com/office/drawing/2014/main" id="{0EC10BD5-8357-7145-A0B9-C43687DBC7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2462" y="6276375"/>
              <a:ext cx="11399" cy="1382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0"/>
                </a:cxn>
                <a:cxn ang="0">
                  <a:pos x="5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5" y="0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5" y="0"/>
                  </a:lnTo>
                  <a:lnTo>
                    <a:pt x="5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1" name="Freeform 1389">
              <a:extLst>
                <a:ext uri="{FF2B5EF4-FFF2-40B4-BE49-F238E27FC236}">
                  <a16:creationId xmlns:a16="http://schemas.microsoft.com/office/drawing/2014/main" id="{EDF2B345-B158-A14A-8E29-9C0BE27228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2462" y="6276375"/>
              <a:ext cx="11399" cy="1382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0"/>
                </a:cxn>
                <a:cxn ang="0">
                  <a:pos x="5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5" y="0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5" y="0"/>
                  </a:lnTo>
                  <a:lnTo>
                    <a:pt x="5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2" name="Freeform 1390">
              <a:extLst>
                <a:ext uri="{FF2B5EF4-FFF2-40B4-BE49-F238E27FC236}">
                  <a16:creationId xmlns:a16="http://schemas.microsoft.com/office/drawing/2014/main" id="{20E06635-7153-1B44-86BC-E4F9E8D0F8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1943" y="6290201"/>
              <a:ext cx="47875" cy="193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16" y="5"/>
                </a:cxn>
                <a:cxn ang="0">
                  <a:pos x="16" y="7"/>
                </a:cxn>
                <a:cxn ang="0">
                  <a:pos x="16" y="7"/>
                </a:cxn>
                <a:cxn ang="0">
                  <a:pos x="16" y="5"/>
                </a:cxn>
                <a:cxn ang="0">
                  <a:pos x="18" y="5"/>
                </a:cxn>
                <a:cxn ang="0">
                  <a:pos x="18" y="7"/>
                </a:cxn>
                <a:cxn ang="0">
                  <a:pos x="21" y="7"/>
                </a:cxn>
                <a:cxn ang="0">
                  <a:pos x="21" y="7"/>
                </a:cxn>
                <a:cxn ang="0">
                  <a:pos x="18" y="7"/>
                </a:cxn>
                <a:cxn ang="0">
                  <a:pos x="16" y="7"/>
                </a:cxn>
                <a:cxn ang="0">
                  <a:pos x="16" y="7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9" y="5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21" h="7">
                  <a:moveTo>
                    <a:pt x="0" y="0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16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5"/>
                  </a:lnTo>
                  <a:lnTo>
                    <a:pt x="18" y="5"/>
                  </a:lnTo>
                  <a:lnTo>
                    <a:pt x="18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18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9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3" name="Freeform 1391">
              <a:extLst>
                <a:ext uri="{FF2B5EF4-FFF2-40B4-BE49-F238E27FC236}">
                  <a16:creationId xmlns:a16="http://schemas.microsoft.com/office/drawing/2014/main" id="{870E51AD-0ECB-DE46-8B58-67C0307EBB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1943" y="6290201"/>
              <a:ext cx="47875" cy="193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16" y="5"/>
                </a:cxn>
                <a:cxn ang="0">
                  <a:pos x="16" y="7"/>
                </a:cxn>
                <a:cxn ang="0">
                  <a:pos x="16" y="7"/>
                </a:cxn>
                <a:cxn ang="0">
                  <a:pos x="16" y="5"/>
                </a:cxn>
                <a:cxn ang="0">
                  <a:pos x="18" y="5"/>
                </a:cxn>
                <a:cxn ang="0">
                  <a:pos x="18" y="7"/>
                </a:cxn>
                <a:cxn ang="0">
                  <a:pos x="21" y="7"/>
                </a:cxn>
                <a:cxn ang="0">
                  <a:pos x="21" y="7"/>
                </a:cxn>
                <a:cxn ang="0">
                  <a:pos x="18" y="7"/>
                </a:cxn>
                <a:cxn ang="0">
                  <a:pos x="16" y="7"/>
                </a:cxn>
                <a:cxn ang="0">
                  <a:pos x="16" y="7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9" y="5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21" h="7">
                  <a:moveTo>
                    <a:pt x="0" y="0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16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5"/>
                  </a:lnTo>
                  <a:lnTo>
                    <a:pt x="18" y="5"/>
                  </a:lnTo>
                  <a:lnTo>
                    <a:pt x="18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18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9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4" name="Freeform 1392">
              <a:extLst>
                <a:ext uri="{FF2B5EF4-FFF2-40B4-BE49-F238E27FC236}">
                  <a16:creationId xmlns:a16="http://schemas.microsoft.com/office/drawing/2014/main" id="{1A5146FB-ACA8-D144-9786-8901A1BCCC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1943" y="6251489"/>
              <a:ext cx="4560" cy="1382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5" name="Freeform 1393">
              <a:extLst>
                <a:ext uri="{FF2B5EF4-FFF2-40B4-BE49-F238E27FC236}">
                  <a16:creationId xmlns:a16="http://schemas.microsoft.com/office/drawing/2014/main" id="{96DBC834-2040-9C48-B145-27432A56D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1943" y="6251489"/>
              <a:ext cx="4560" cy="1382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6" name="Freeform 1394">
              <a:extLst>
                <a:ext uri="{FF2B5EF4-FFF2-40B4-BE49-F238E27FC236}">
                  <a16:creationId xmlns:a16="http://schemas.microsoft.com/office/drawing/2014/main" id="{16819FAC-3704-B24E-BA55-955DEA566C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3861" y="6309556"/>
              <a:ext cx="43315" cy="33181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4" y="3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9" y="3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9" y="7"/>
                </a:cxn>
                <a:cxn ang="0">
                  <a:pos x="19" y="7"/>
                </a:cxn>
                <a:cxn ang="0">
                  <a:pos x="19" y="7"/>
                </a:cxn>
                <a:cxn ang="0">
                  <a:pos x="16" y="7"/>
                </a:cxn>
                <a:cxn ang="0">
                  <a:pos x="16" y="10"/>
                </a:cxn>
                <a:cxn ang="0">
                  <a:pos x="16" y="10"/>
                </a:cxn>
                <a:cxn ang="0">
                  <a:pos x="14" y="10"/>
                </a:cxn>
                <a:cxn ang="0">
                  <a:pos x="14" y="10"/>
                </a:cxn>
                <a:cxn ang="0">
                  <a:pos x="14" y="10"/>
                </a:cxn>
                <a:cxn ang="0">
                  <a:pos x="14" y="12"/>
                </a:cxn>
                <a:cxn ang="0">
                  <a:pos x="14" y="12"/>
                </a:cxn>
                <a:cxn ang="0">
                  <a:pos x="12" y="12"/>
                </a:cxn>
                <a:cxn ang="0">
                  <a:pos x="9" y="12"/>
                </a:cxn>
                <a:cxn ang="0">
                  <a:pos x="9" y="12"/>
                </a:cxn>
                <a:cxn ang="0">
                  <a:pos x="12" y="10"/>
                </a:cxn>
                <a:cxn ang="0">
                  <a:pos x="9" y="10"/>
                </a:cxn>
                <a:cxn ang="0">
                  <a:pos x="4" y="10"/>
                </a:cxn>
                <a:cxn ang="0">
                  <a:pos x="4" y="10"/>
                </a:cxn>
                <a:cxn ang="0">
                  <a:pos x="4" y="7"/>
                </a:cxn>
                <a:cxn ang="0">
                  <a:pos x="4" y="7"/>
                </a:cxn>
                <a:cxn ang="0">
                  <a:pos x="2" y="7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19" h="12">
                  <a:moveTo>
                    <a:pt x="0" y="3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9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6" y="7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2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2" y="10"/>
                  </a:lnTo>
                  <a:lnTo>
                    <a:pt x="9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7"/>
                  </a:lnTo>
                  <a:lnTo>
                    <a:pt x="4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7" name="Freeform 1396">
              <a:extLst>
                <a:ext uri="{FF2B5EF4-FFF2-40B4-BE49-F238E27FC236}">
                  <a16:creationId xmlns:a16="http://schemas.microsoft.com/office/drawing/2014/main" id="{99D49457-28A0-8B4B-9849-F2179B28EB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7176" y="6328910"/>
              <a:ext cx="36476" cy="1935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9" y="3"/>
                </a:cxn>
                <a:cxn ang="0">
                  <a:pos x="9" y="3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6" y="7"/>
                </a:cxn>
                <a:cxn ang="0">
                  <a:pos x="16" y="7"/>
                </a:cxn>
                <a:cxn ang="0">
                  <a:pos x="14" y="7"/>
                </a:cxn>
                <a:cxn ang="0">
                  <a:pos x="11" y="5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4" y="7"/>
                </a:cxn>
                <a:cxn ang="0">
                  <a:pos x="4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16" h="7">
                  <a:moveTo>
                    <a:pt x="4" y="0"/>
                  </a:moveTo>
                  <a:lnTo>
                    <a:pt x="4" y="0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4" y="7"/>
                  </a:lnTo>
                  <a:lnTo>
                    <a:pt x="11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4" y="7"/>
                  </a:lnTo>
                  <a:lnTo>
                    <a:pt x="4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8" name="Freeform 1397">
              <a:extLst>
                <a:ext uri="{FF2B5EF4-FFF2-40B4-BE49-F238E27FC236}">
                  <a16:creationId xmlns:a16="http://schemas.microsoft.com/office/drawing/2014/main" id="{68371CE3-7022-4248-8E92-A3B657AFDD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7176" y="6328910"/>
              <a:ext cx="36476" cy="1935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9" y="3"/>
                </a:cxn>
                <a:cxn ang="0">
                  <a:pos x="9" y="3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6" y="7"/>
                </a:cxn>
                <a:cxn ang="0">
                  <a:pos x="16" y="7"/>
                </a:cxn>
                <a:cxn ang="0">
                  <a:pos x="14" y="7"/>
                </a:cxn>
                <a:cxn ang="0">
                  <a:pos x="11" y="5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4" y="7"/>
                </a:cxn>
                <a:cxn ang="0">
                  <a:pos x="4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16" h="7">
                  <a:moveTo>
                    <a:pt x="4" y="0"/>
                  </a:moveTo>
                  <a:lnTo>
                    <a:pt x="4" y="0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4" y="7"/>
                  </a:lnTo>
                  <a:lnTo>
                    <a:pt x="11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4" y="7"/>
                  </a:lnTo>
                  <a:lnTo>
                    <a:pt x="4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0"/>
                  </a:lnTo>
                  <a:lnTo>
                    <a:pt x="4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9" name="Freeform 1398">
              <a:extLst>
                <a:ext uri="{FF2B5EF4-FFF2-40B4-BE49-F238E27FC236}">
                  <a16:creationId xmlns:a16="http://schemas.microsoft.com/office/drawing/2014/main" id="{8CB3C196-8557-F24C-8A54-5C4F18450F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0492" y="6323380"/>
              <a:ext cx="15958" cy="24884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4" y="2"/>
                </a:cxn>
                <a:cxn ang="0">
                  <a:pos x="4" y="5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4" y="7"/>
                </a:cxn>
                <a:cxn ang="0">
                  <a:pos x="4" y="7"/>
                </a:cxn>
                <a:cxn ang="0">
                  <a:pos x="7" y="7"/>
                </a:cxn>
                <a:cxn ang="0">
                  <a:pos x="7" y="9"/>
                </a:cxn>
                <a:cxn ang="0">
                  <a:pos x="4" y="7"/>
                </a:cxn>
                <a:cxn ang="0">
                  <a:pos x="4" y="7"/>
                </a:cxn>
                <a:cxn ang="0">
                  <a:pos x="2" y="7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4" y="0"/>
                </a:cxn>
              </a:cxnLst>
              <a:rect l="0" t="0" r="r" b="b"/>
              <a:pathLst>
                <a:path w="7" h="9">
                  <a:moveTo>
                    <a:pt x="4" y="0"/>
                  </a:moveTo>
                  <a:lnTo>
                    <a:pt x="4" y="0"/>
                  </a:lnTo>
                  <a:lnTo>
                    <a:pt x="4" y="2"/>
                  </a:lnTo>
                  <a:lnTo>
                    <a:pt x="4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4" y="7"/>
                  </a:lnTo>
                  <a:lnTo>
                    <a:pt x="4" y="7"/>
                  </a:lnTo>
                  <a:lnTo>
                    <a:pt x="7" y="7"/>
                  </a:lnTo>
                  <a:lnTo>
                    <a:pt x="7" y="9"/>
                  </a:lnTo>
                  <a:lnTo>
                    <a:pt x="4" y="7"/>
                  </a:lnTo>
                  <a:lnTo>
                    <a:pt x="4" y="7"/>
                  </a:lnTo>
                  <a:lnTo>
                    <a:pt x="2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0" name="Freeform 1399">
              <a:extLst>
                <a:ext uri="{FF2B5EF4-FFF2-40B4-BE49-F238E27FC236}">
                  <a16:creationId xmlns:a16="http://schemas.microsoft.com/office/drawing/2014/main" id="{15668571-34CD-B24E-936A-AC766E85C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0492" y="6323380"/>
              <a:ext cx="15958" cy="24884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4" y="2"/>
                </a:cxn>
                <a:cxn ang="0">
                  <a:pos x="4" y="5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4" y="7"/>
                </a:cxn>
                <a:cxn ang="0">
                  <a:pos x="4" y="7"/>
                </a:cxn>
                <a:cxn ang="0">
                  <a:pos x="7" y="7"/>
                </a:cxn>
                <a:cxn ang="0">
                  <a:pos x="7" y="9"/>
                </a:cxn>
                <a:cxn ang="0">
                  <a:pos x="4" y="7"/>
                </a:cxn>
                <a:cxn ang="0">
                  <a:pos x="4" y="7"/>
                </a:cxn>
                <a:cxn ang="0">
                  <a:pos x="2" y="7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4" y="0"/>
                </a:cxn>
              </a:cxnLst>
              <a:rect l="0" t="0" r="r" b="b"/>
              <a:pathLst>
                <a:path w="7" h="9">
                  <a:moveTo>
                    <a:pt x="4" y="0"/>
                  </a:moveTo>
                  <a:lnTo>
                    <a:pt x="4" y="0"/>
                  </a:lnTo>
                  <a:lnTo>
                    <a:pt x="4" y="2"/>
                  </a:lnTo>
                  <a:lnTo>
                    <a:pt x="4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4" y="7"/>
                  </a:lnTo>
                  <a:lnTo>
                    <a:pt x="4" y="7"/>
                  </a:lnTo>
                  <a:lnTo>
                    <a:pt x="7" y="7"/>
                  </a:lnTo>
                  <a:lnTo>
                    <a:pt x="7" y="9"/>
                  </a:lnTo>
                  <a:lnTo>
                    <a:pt x="4" y="7"/>
                  </a:lnTo>
                  <a:lnTo>
                    <a:pt x="4" y="7"/>
                  </a:lnTo>
                  <a:lnTo>
                    <a:pt x="2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4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1" name="Freeform 1400">
              <a:extLst>
                <a:ext uri="{FF2B5EF4-FFF2-40B4-BE49-F238E27FC236}">
                  <a16:creationId xmlns:a16="http://schemas.microsoft.com/office/drawing/2014/main" id="{BE57DBCA-31F1-674B-A3B6-D02BF8EBB5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3653" y="6375916"/>
              <a:ext cx="11399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0" y="0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2" name="Freeform 1401">
              <a:extLst>
                <a:ext uri="{FF2B5EF4-FFF2-40B4-BE49-F238E27FC236}">
                  <a16:creationId xmlns:a16="http://schemas.microsoft.com/office/drawing/2014/main" id="{371B32BA-6938-8945-8970-3B349278C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3653" y="6375916"/>
              <a:ext cx="11399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0" y="0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3" name="Freeform 1402">
              <a:extLst>
                <a:ext uri="{FF2B5EF4-FFF2-40B4-BE49-F238E27FC236}">
                  <a16:creationId xmlns:a16="http://schemas.microsoft.com/office/drawing/2014/main" id="{DA38F4FD-65B9-F240-9895-6308702EEE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5051" y="6375916"/>
              <a:ext cx="11399" cy="5530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5" y="2"/>
                </a:cxn>
              </a:cxnLst>
              <a:rect l="0" t="0" r="r" b="b"/>
              <a:pathLst>
                <a:path w="5" h="2">
                  <a:moveTo>
                    <a:pt x="5" y="2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4" name="Freeform 1403">
              <a:extLst>
                <a:ext uri="{FF2B5EF4-FFF2-40B4-BE49-F238E27FC236}">
                  <a16:creationId xmlns:a16="http://schemas.microsoft.com/office/drawing/2014/main" id="{CEBF4391-49F5-844C-B81D-56AB9C7995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5051" y="6375916"/>
              <a:ext cx="11399" cy="5530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5" y="2"/>
                </a:cxn>
              </a:cxnLst>
              <a:rect l="0" t="0" r="r" b="b"/>
              <a:pathLst>
                <a:path w="5" h="2">
                  <a:moveTo>
                    <a:pt x="5" y="2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5" name="Freeform 1404">
              <a:extLst>
                <a:ext uri="{FF2B5EF4-FFF2-40B4-BE49-F238E27FC236}">
                  <a16:creationId xmlns:a16="http://schemas.microsoft.com/office/drawing/2014/main" id="{3BB92637-E607-5B45-A77D-776CAE7D7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2408" y="6367619"/>
              <a:ext cx="20518" cy="8295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4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9" y="3"/>
                </a:cxn>
              </a:cxnLst>
              <a:rect l="0" t="0" r="r" b="b"/>
              <a:pathLst>
                <a:path w="9" h="3">
                  <a:moveTo>
                    <a:pt x="9" y="3"/>
                  </a:moveTo>
                  <a:lnTo>
                    <a:pt x="9" y="3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9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6" name="Freeform 1405">
              <a:extLst>
                <a:ext uri="{FF2B5EF4-FFF2-40B4-BE49-F238E27FC236}">
                  <a16:creationId xmlns:a16="http://schemas.microsoft.com/office/drawing/2014/main" id="{581FB4A0-1541-5A45-851F-996DF683C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2408" y="6367619"/>
              <a:ext cx="20518" cy="8295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4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9" y="3"/>
                </a:cxn>
              </a:cxnLst>
              <a:rect l="0" t="0" r="r" b="b"/>
              <a:pathLst>
                <a:path w="9" h="3">
                  <a:moveTo>
                    <a:pt x="9" y="3"/>
                  </a:moveTo>
                  <a:lnTo>
                    <a:pt x="9" y="3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9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7" name="Freeform 1406">
              <a:extLst>
                <a:ext uri="{FF2B5EF4-FFF2-40B4-BE49-F238E27FC236}">
                  <a16:creationId xmlns:a16="http://schemas.microsoft.com/office/drawing/2014/main" id="{43EEA919-2A18-6B49-A06A-B884D66FF6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5570" y="6367619"/>
              <a:ext cx="66113" cy="33181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3"/>
                </a:cxn>
                <a:cxn ang="0">
                  <a:pos x="5" y="3"/>
                </a:cxn>
                <a:cxn ang="0">
                  <a:pos x="12" y="3"/>
                </a:cxn>
                <a:cxn ang="0">
                  <a:pos x="15" y="3"/>
                </a:cxn>
                <a:cxn ang="0">
                  <a:pos x="19" y="0"/>
                </a:cxn>
                <a:cxn ang="0">
                  <a:pos x="22" y="0"/>
                </a:cxn>
                <a:cxn ang="0">
                  <a:pos x="22" y="3"/>
                </a:cxn>
                <a:cxn ang="0">
                  <a:pos x="24" y="3"/>
                </a:cxn>
                <a:cxn ang="0">
                  <a:pos x="19" y="3"/>
                </a:cxn>
                <a:cxn ang="0">
                  <a:pos x="19" y="3"/>
                </a:cxn>
                <a:cxn ang="0">
                  <a:pos x="15" y="3"/>
                </a:cxn>
                <a:cxn ang="0">
                  <a:pos x="15" y="3"/>
                </a:cxn>
                <a:cxn ang="0">
                  <a:pos x="17" y="5"/>
                </a:cxn>
                <a:cxn ang="0">
                  <a:pos x="24" y="5"/>
                </a:cxn>
                <a:cxn ang="0">
                  <a:pos x="24" y="5"/>
                </a:cxn>
                <a:cxn ang="0">
                  <a:pos x="24" y="5"/>
                </a:cxn>
                <a:cxn ang="0">
                  <a:pos x="24" y="5"/>
                </a:cxn>
                <a:cxn ang="0">
                  <a:pos x="22" y="5"/>
                </a:cxn>
                <a:cxn ang="0">
                  <a:pos x="19" y="5"/>
                </a:cxn>
                <a:cxn ang="0">
                  <a:pos x="19" y="8"/>
                </a:cxn>
                <a:cxn ang="0">
                  <a:pos x="24" y="8"/>
                </a:cxn>
                <a:cxn ang="0">
                  <a:pos x="26" y="8"/>
                </a:cxn>
                <a:cxn ang="0">
                  <a:pos x="26" y="8"/>
                </a:cxn>
                <a:cxn ang="0">
                  <a:pos x="26" y="10"/>
                </a:cxn>
                <a:cxn ang="0">
                  <a:pos x="26" y="10"/>
                </a:cxn>
                <a:cxn ang="0">
                  <a:pos x="29" y="10"/>
                </a:cxn>
                <a:cxn ang="0">
                  <a:pos x="29" y="12"/>
                </a:cxn>
                <a:cxn ang="0">
                  <a:pos x="26" y="12"/>
                </a:cxn>
                <a:cxn ang="0">
                  <a:pos x="26" y="10"/>
                </a:cxn>
                <a:cxn ang="0">
                  <a:pos x="24" y="10"/>
                </a:cxn>
                <a:cxn ang="0">
                  <a:pos x="24" y="10"/>
                </a:cxn>
                <a:cxn ang="0">
                  <a:pos x="24" y="10"/>
                </a:cxn>
                <a:cxn ang="0">
                  <a:pos x="22" y="8"/>
                </a:cxn>
                <a:cxn ang="0">
                  <a:pos x="17" y="8"/>
                </a:cxn>
                <a:cxn ang="0">
                  <a:pos x="17" y="8"/>
                </a:cxn>
                <a:cxn ang="0">
                  <a:pos x="17" y="8"/>
                </a:cxn>
                <a:cxn ang="0">
                  <a:pos x="15" y="8"/>
                </a:cxn>
                <a:cxn ang="0">
                  <a:pos x="15" y="5"/>
                </a:cxn>
                <a:cxn ang="0">
                  <a:pos x="12" y="5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8"/>
                </a:cxn>
                <a:cxn ang="0">
                  <a:pos x="12" y="10"/>
                </a:cxn>
                <a:cxn ang="0">
                  <a:pos x="7" y="10"/>
                </a:cxn>
                <a:cxn ang="0">
                  <a:pos x="7" y="8"/>
                </a:cxn>
                <a:cxn ang="0">
                  <a:pos x="7" y="8"/>
                </a:cxn>
                <a:cxn ang="0">
                  <a:pos x="5" y="8"/>
                </a:cxn>
                <a:cxn ang="0">
                  <a:pos x="5" y="5"/>
                </a:cxn>
                <a:cxn ang="0">
                  <a:pos x="7" y="5"/>
                </a:cxn>
                <a:cxn ang="0">
                  <a:pos x="10" y="5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5" y="5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29" h="12">
                  <a:moveTo>
                    <a:pt x="0" y="5"/>
                  </a:moveTo>
                  <a:lnTo>
                    <a:pt x="0" y="3"/>
                  </a:lnTo>
                  <a:lnTo>
                    <a:pt x="5" y="3"/>
                  </a:lnTo>
                  <a:lnTo>
                    <a:pt x="12" y="3"/>
                  </a:lnTo>
                  <a:lnTo>
                    <a:pt x="15" y="3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2" y="3"/>
                  </a:lnTo>
                  <a:lnTo>
                    <a:pt x="24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2" y="5"/>
                  </a:lnTo>
                  <a:lnTo>
                    <a:pt x="19" y="5"/>
                  </a:lnTo>
                  <a:lnTo>
                    <a:pt x="19" y="8"/>
                  </a:lnTo>
                  <a:lnTo>
                    <a:pt x="24" y="8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9" y="10"/>
                  </a:lnTo>
                  <a:lnTo>
                    <a:pt x="29" y="12"/>
                  </a:lnTo>
                  <a:lnTo>
                    <a:pt x="26" y="12"/>
                  </a:lnTo>
                  <a:lnTo>
                    <a:pt x="26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2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5" y="8"/>
                  </a:lnTo>
                  <a:lnTo>
                    <a:pt x="15" y="5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8"/>
                  </a:lnTo>
                  <a:lnTo>
                    <a:pt x="12" y="10"/>
                  </a:lnTo>
                  <a:lnTo>
                    <a:pt x="7" y="10"/>
                  </a:lnTo>
                  <a:lnTo>
                    <a:pt x="7" y="8"/>
                  </a:lnTo>
                  <a:lnTo>
                    <a:pt x="7" y="8"/>
                  </a:lnTo>
                  <a:lnTo>
                    <a:pt x="5" y="8"/>
                  </a:lnTo>
                  <a:lnTo>
                    <a:pt x="5" y="5"/>
                  </a:lnTo>
                  <a:lnTo>
                    <a:pt x="7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8" name="Freeform 1408">
              <a:extLst>
                <a:ext uri="{FF2B5EF4-FFF2-40B4-BE49-F238E27FC236}">
                  <a16:creationId xmlns:a16="http://schemas.microsoft.com/office/drawing/2014/main" id="{0C3629DE-D1BF-E442-A38A-606350AB87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0283" y="6367619"/>
              <a:ext cx="38757" cy="13825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9" y="0"/>
                </a:cxn>
                <a:cxn ang="0">
                  <a:pos x="14" y="0"/>
                </a:cxn>
                <a:cxn ang="0">
                  <a:pos x="14" y="3"/>
                </a:cxn>
                <a:cxn ang="0">
                  <a:pos x="17" y="5"/>
                </a:cxn>
                <a:cxn ang="0">
                  <a:pos x="17" y="5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2" y="5"/>
                </a:cxn>
                <a:cxn ang="0">
                  <a:pos x="2" y="3"/>
                </a:cxn>
                <a:cxn ang="0">
                  <a:pos x="2" y="3"/>
                </a:cxn>
              </a:cxnLst>
              <a:rect l="0" t="0" r="r" b="b"/>
              <a:pathLst>
                <a:path w="17" h="5">
                  <a:moveTo>
                    <a:pt x="2" y="3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9" name="Freeform 1410">
              <a:extLst>
                <a:ext uri="{FF2B5EF4-FFF2-40B4-BE49-F238E27FC236}">
                  <a16:creationId xmlns:a16="http://schemas.microsoft.com/office/drawing/2014/main" id="{33F3610B-4372-444D-986A-2EA4425DC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8159" y="6381445"/>
              <a:ext cx="6839" cy="27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0" name="Freeform 1411">
              <a:extLst>
                <a:ext uri="{FF2B5EF4-FFF2-40B4-BE49-F238E27FC236}">
                  <a16:creationId xmlns:a16="http://schemas.microsoft.com/office/drawing/2014/main" id="{42040CE6-FF4A-BC45-94F4-157B2E090E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8159" y="6381445"/>
              <a:ext cx="6839" cy="27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1" name="Freeform 1413">
              <a:extLst>
                <a:ext uri="{FF2B5EF4-FFF2-40B4-BE49-F238E27FC236}">
                  <a16:creationId xmlns:a16="http://schemas.microsoft.com/office/drawing/2014/main" id="{27A0D85A-B8B3-1640-BDC7-7847A0FC4B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9039" y="6375916"/>
              <a:ext cx="4560" cy="276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2" name="Freeform 1414">
              <a:extLst>
                <a:ext uri="{FF2B5EF4-FFF2-40B4-BE49-F238E27FC236}">
                  <a16:creationId xmlns:a16="http://schemas.microsoft.com/office/drawing/2014/main" id="{FC5EF96E-92DF-EF4F-AF63-DB4D33F773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9039" y="6375916"/>
              <a:ext cx="4560" cy="276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3" name="Freeform 1415">
              <a:extLst>
                <a:ext uri="{FF2B5EF4-FFF2-40B4-BE49-F238E27FC236}">
                  <a16:creationId xmlns:a16="http://schemas.microsoft.com/office/drawing/2014/main" id="{442DA1A6-13DC-804C-8AD4-E3D4CD5518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9039" y="6381445"/>
              <a:ext cx="4560" cy="8295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3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4" name="Freeform 1416">
              <a:extLst>
                <a:ext uri="{FF2B5EF4-FFF2-40B4-BE49-F238E27FC236}">
                  <a16:creationId xmlns:a16="http://schemas.microsoft.com/office/drawing/2014/main" id="{6AB3DB8E-932E-A04E-87E9-718E6F103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9039" y="6381445"/>
              <a:ext cx="4560" cy="8295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3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5" name="Freeform 1417">
              <a:extLst>
                <a:ext uri="{FF2B5EF4-FFF2-40B4-BE49-F238E27FC236}">
                  <a16:creationId xmlns:a16="http://schemas.microsoft.com/office/drawing/2014/main" id="{0659D2D6-EB74-7640-87C7-995250EE52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8996" y="4329809"/>
              <a:ext cx="15958" cy="52535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7"/>
                </a:cxn>
                <a:cxn ang="0">
                  <a:pos x="7" y="10"/>
                </a:cxn>
                <a:cxn ang="0">
                  <a:pos x="7" y="14"/>
                </a:cxn>
                <a:cxn ang="0">
                  <a:pos x="7" y="17"/>
                </a:cxn>
                <a:cxn ang="0">
                  <a:pos x="5" y="17"/>
                </a:cxn>
                <a:cxn ang="0">
                  <a:pos x="3" y="19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3" y="12"/>
                </a:cxn>
                <a:cxn ang="0">
                  <a:pos x="5" y="10"/>
                </a:cxn>
                <a:cxn ang="0">
                  <a:pos x="5" y="10"/>
                </a:cxn>
                <a:cxn ang="0">
                  <a:pos x="3" y="7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3" y="0"/>
                </a:cxn>
              </a:cxnLst>
              <a:rect l="0" t="0" r="r" b="b"/>
              <a:pathLst>
                <a:path w="7" h="19">
                  <a:moveTo>
                    <a:pt x="3" y="0"/>
                  </a:moveTo>
                  <a:lnTo>
                    <a:pt x="3" y="7"/>
                  </a:lnTo>
                  <a:lnTo>
                    <a:pt x="7" y="10"/>
                  </a:lnTo>
                  <a:lnTo>
                    <a:pt x="7" y="14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3" y="19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3" y="12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3" y="7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6" name="Freeform 1418">
              <a:extLst>
                <a:ext uri="{FF2B5EF4-FFF2-40B4-BE49-F238E27FC236}">
                  <a16:creationId xmlns:a16="http://schemas.microsoft.com/office/drawing/2014/main" id="{26EF9627-2E8A-C94C-B340-FFA50EC3A2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8996" y="4329809"/>
              <a:ext cx="15958" cy="52535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7"/>
                </a:cxn>
                <a:cxn ang="0">
                  <a:pos x="7" y="10"/>
                </a:cxn>
                <a:cxn ang="0">
                  <a:pos x="7" y="14"/>
                </a:cxn>
                <a:cxn ang="0">
                  <a:pos x="7" y="17"/>
                </a:cxn>
                <a:cxn ang="0">
                  <a:pos x="5" y="17"/>
                </a:cxn>
                <a:cxn ang="0">
                  <a:pos x="3" y="19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3" y="12"/>
                </a:cxn>
                <a:cxn ang="0">
                  <a:pos x="5" y="10"/>
                </a:cxn>
                <a:cxn ang="0">
                  <a:pos x="5" y="10"/>
                </a:cxn>
                <a:cxn ang="0">
                  <a:pos x="3" y="7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3" y="0"/>
                </a:cxn>
              </a:cxnLst>
              <a:rect l="0" t="0" r="r" b="b"/>
              <a:pathLst>
                <a:path w="7" h="19">
                  <a:moveTo>
                    <a:pt x="3" y="0"/>
                  </a:moveTo>
                  <a:lnTo>
                    <a:pt x="3" y="7"/>
                  </a:lnTo>
                  <a:lnTo>
                    <a:pt x="7" y="10"/>
                  </a:lnTo>
                  <a:lnTo>
                    <a:pt x="7" y="14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3" y="19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3" y="12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3" y="7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3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7" name="Freeform 1419">
              <a:extLst>
                <a:ext uri="{FF2B5EF4-FFF2-40B4-BE49-F238E27FC236}">
                  <a16:creationId xmlns:a16="http://schemas.microsoft.com/office/drawing/2014/main" id="{406BFFE3-9E71-E646-B27B-484448C3CD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1793" y="4343635"/>
              <a:ext cx="4560" cy="1382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8" name="Freeform 1420">
              <a:extLst>
                <a:ext uri="{FF2B5EF4-FFF2-40B4-BE49-F238E27FC236}">
                  <a16:creationId xmlns:a16="http://schemas.microsoft.com/office/drawing/2014/main" id="{A3361121-2654-1C42-96AB-6D159CB1C0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1793" y="4343635"/>
              <a:ext cx="4560" cy="1382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9" name="Freeform 1421">
              <a:extLst>
                <a:ext uri="{FF2B5EF4-FFF2-40B4-BE49-F238E27FC236}">
                  <a16:creationId xmlns:a16="http://schemas.microsoft.com/office/drawing/2014/main" id="{06E906B1-514B-1649-9A91-AC30E1B3E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0913" y="4357461"/>
              <a:ext cx="11399" cy="1106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2"/>
                </a:cxn>
                <a:cxn ang="0">
                  <a:pos x="3" y="4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5" y="0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lnTo>
                    <a:pt x="5" y="2"/>
                  </a:lnTo>
                  <a:lnTo>
                    <a:pt x="3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0" name="Freeform 1422">
              <a:extLst>
                <a:ext uri="{FF2B5EF4-FFF2-40B4-BE49-F238E27FC236}">
                  <a16:creationId xmlns:a16="http://schemas.microsoft.com/office/drawing/2014/main" id="{F0C29B84-C392-264B-879E-589041A65A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0913" y="4357461"/>
              <a:ext cx="11399" cy="1106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2"/>
                </a:cxn>
                <a:cxn ang="0">
                  <a:pos x="3" y="4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5" y="0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lnTo>
                    <a:pt x="5" y="2"/>
                  </a:lnTo>
                  <a:lnTo>
                    <a:pt x="3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1" name="Freeform 1423">
              <a:extLst>
                <a:ext uri="{FF2B5EF4-FFF2-40B4-BE49-F238E27FC236}">
                  <a16:creationId xmlns:a16="http://schemas.microsoft.com/office/drawing/2014/main" id="{4F5E5509-2970-EF40-8A26-B36A40184B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8270" y="4362989"/>
              <a:ext cx="6839" cy="13825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3" y="0"/>
                </a:cxn>
              </a:cxnLst>
              <a:rect l="0" t="0" r="r" b="b"/>
              <a:pathLst>
                <a:path w="3" h="5">
                  <a:moveTo>
                    <a:pt x="3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2" name="Freeform 1424">
              <a:extLst>
                <a:ext uri="{FF2B5EF4-FFF2-40B4-BE49-F238E27FC236}">
                  <a16:creationId xmlns:a16="http://schemas.microsoft.com/office/drawing/2014/main" id="{0C031048-E22E-5149-AE5A-DAF1957904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8270" y="4362989"/>
              <a:ext cx="6839" cy="13825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3" y="0"/>
                </a:cxn>
              </a:cxnLst>
              <a:rect l="0" t="0" r="r" b="b"/>
              <a:pathLst>
                <a:path w="3" h="5">
                  <a:moveTo>
                    <a:pt x="3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3" name="Freeform 1425">
              <a:extLst>
                <a:ext uri="{FF2B5EF4-FFF2-40B4-BE49-F238E27FC236}">
                  <a16:creationId xmlns:a16="http://schemas.microsoft.com/office/drawing/2014/main" id="{1017EE74-9C7E-6146-9BB3-E7506BF35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4436" y="4349166"/>
              <a:ext cx="4560" cy="829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4" name="Freeform 1426">
              <a:extLst>
                <a:ext uri="{FF2B5EF4-FFF2-40B4-BE49-F238E27FC236}">
                  <a16:creationId xmlns:a16="http://schemas.microsoft.com/office/drawing/2014/main" id="{117A25C8-F80E-074A-B2D0-F378BC6AB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4436" y="4349166"/>
              <a:ext cx="4560" cy="829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5" name="Freeform 1427">
              <a:extLst>
                <a:ext uri="{FF2B5EF4-FFF2-40B4-BE49-F238E27FC236}">
                  <a16:creationId xmlns:a16="http://schemas.microsoft.com/office/drawing/2014/main" id="{A0BB5590-68E2-3646-B2B5-9BD16273C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6733" y="2103980"/>
              <a:ext cx="15958" cy="1106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2" y="4"/>
                </a:cxn>
                <a:cxn ang="0">
                  <a:pos x="5" y="4"/>
                </a:cxn>
                <a:cxn ang="0">
                  <a:pos x="7" y="4"/>
                </a:cxn>
                <a:cxn ang="0">
                  <a:pos x="5" y="4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7" y="2"/>
                </a:cxn>
                <a:cxn ang="0">
                  <a:pos x="5" y="0"/>
                </a:cxn>
              </a:cxnLst>
              <a:rect l="0" t="0" r="r" b="b"/>
              <a:pathLst>
                <a:path w="7" h="4">
                  <a:moveTo>
                    <a:pt x="5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2" y="4"/>
                  </a:lnTo>
                  <a:lnTo>
                    <a:pt x="5" y="4"/>
                  </a:lnTo>
                  <a:lnTo>
                    <a:pt x="7" y="4"/>
                  </a:lnTo>
                  <a:lnTo>
                    <a:pt x="5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2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6" name="Freeform 1428">
              <a:extLst>
                <a:ext uri="{FF2B5EF4-FFF2-40B4-BE49-F238E27FC236}">
                  <a16:creationId xmlns:a16="http://schemas.microsoft.com/office/drawing/2014/main" id="{24F8EE49-81DA-BE44-ABCF-2E7E4DDE77B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6733" y="2103980"/>
              <a:ext cx="15958" cy="1106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2" y="4"/>
                </a:cxn>
                <a:cxn ang="0">
                  <a:pos x="5" y="4"/>
                </a:cxn>
                <a:cxn ang="0">
                  <a:pos x="7" y="4"/>
                </a:cxn>
                <a:cxn ang="0">
                  <a:pos x="5" y="4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7" y="2"/>
                </a:cxn>
                <a:cxn ang="0">
                  <a:pos x="5" y="0"/>
                </a:cxn>
              </a:cxnLst>
              <a:rect l="0" t="0" r="r" b="b"/>
              <a:pathLst>
                <a:path w="7" h="4">
                  <a:moveTo>
                    <a:pt x="5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2" y="4"/>
                  </a:lnTo>
                  <a:lnTo>
                    <a:pt x="5" y="4"/>
                  </a:lnTo>
                  <a:lnTo>
                    <a:pt x="7" y="4"/>
                  </a:lnTo>
                  <a:lnTo>
                    <a:pt x="5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2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7" name="Freeform 1429">
              <a:extLst>
                <a:ext uri="{FF2B5EF4-FFF2-40B4-BE49-F238E27FC236}">
                  <a16:creationId xmlns:a16="http://schemas.microsoft.com/office/drawing/2014/main" id="{8F94E60C-4FFC-9145-B5CE-22113FE1F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6008" y="2109508"/>
              <a:ext cx="4560" cy="553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8" name="Freeform 1430">
              <a:extLst>
                <a:ext uri="{FF2B5EF4-FFF2-40B4-BE49-F238E27FC236}">
                  <a16:creationId xmlns:a16="http://schemas.microsoft.com/office/drawing/2014/main" id="{04420888-2B80-0848-BA08-239A34079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6008" y="2109508"/>
              <a:ext cx="4560" cy="553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9" name="Freeform 1431">
              <a:extLst>
                <a:ext uri="{FF2B5EF4-FFF2-40B4-BE49-F238E27FC236}">
                  <a16:creationId xmlns:a16="http://schemas.microsoft.com/office/drawing/2014/main" id="{11FD8BAE-581D-F943-9AAC-DD08663AF1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6525" y="2109508"/>
              <a:ext cx="18238" cy="5530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5" y="2"/>
                </a:cxn>
                <a:cxn ang="0">
                  <a:pos x="5" y="0"/>
                </a:cxn>
                <a:cxn ang="0">
                  <a:pos x="8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5" y="2"/>
                </a:cxn>
              </a:cxnLst>
              <a:rect l="0" t="0" r="r" b="b"/>
              <a:pathLst>
                <a:path w="8" h="2">
                  <a:moveTo>
                    <a:pt x="5" y="2"/>
                  </a:moveTo>
                  <a:lnTo>
                    <a:pt x="5" y="2"/>
                  </a:lnTo>
                  <a:lnTo>
                    <a:pt x="5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2"/>
                  </a:lnTo>
                  <a:lnTo>
                    <a:pt x="5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0" name="Freeform 1432">
              <a:extLst>
                <a:ext uri="{FF2B5EF4-FFF2-40B4-BE49-F238E27FC236}">
                  <a16:creationId xmlns:a16="http://schemas.microsoft.com/office/drawing/2014/main" id="{85FF5E1D-1060-6946-B653-7AAD82E34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6525" y="2109508"/>
              <a:ext cx="18238" cy="5530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5" y="2"/>
                </a:cxn>
                <a:cxn ang="0">
                  <a:pos x="5" y="0"/>
                </a:cxn>
                <a:cxn ang="0">
                  <a:pos x="8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5" y="2"/>
                </a:cxn>
              </a:cxnLst>
              <a:rect l="0" t="0" r="r" b="b"/>
              <a:pathLst>
                <a:path w="8" h="2">
                  <a:moveTo>
                    <a:pt x="5" y="2"/>
                  </a:moveTo>
                  <a:lnTo>
                    <a:pt x="5" y="2"/>
                  </a:lnTo>
                  <a:lnTo>
                    <a:pt x="5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2"/>
                  </a:lnTo>
                  <a:lnTo>
                    <a:pt x="5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1" name="Freeform 1433">
              <a:extLst>
                <a:ext uri="{FF2B5EF4-FFF2-40B4-BE49-F238E27FC236}">
                  <a16:creationId xmlns:a16="http://schemas.microsoft.com/office/drawing/2014/main" id="{63119599-BFDF-5B44-B1AC-75A31DD07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2434" y="2919656"/>
              <a:ext cx="91191" cy="58065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40" y="2"/>
                </a:cxn>
                <a:cxn ang="0">
                  <a:pos x="37" y="7"/>
                </a:cxn>
                <a:cxn ang="0">
                  <a:pos x="33" y="12"/>
                </a:cxn>
                <a:cxn ang="0">
                  <a:pos x="33" y="14"/>
                </a:cxn>
                <a:cxn ang="0">
                  <a:pos x="35" y="14"/>
                </a:cxn>
                <a:cxn ang="0">
                  <a:pos x="35" y="14"/>
                </a:cxn>
                <a:cxn ang="0">
                  <a:pos x="35" y="16"/>
                </a:cxn>
                <a:cxn ang="0">
                  <a:pos x="35" y="21"/>
                </a:cxn>
                <a:cxn ang="0">
                  <a:pos x="35" y="21"/>
                </a:cxn>
                <a:cxn ang="0">
                  <a:pos x="30" y="21"/>
                </a:cxn>
                <a:cxn ang="0">
                  <a:pos x="28" y="21"/>
                </a:cxn>
                <a:cxn ang="0">
                  <a:pos x="26" y="19"/>
                </a:cxn>
                <a:cxn ang="0">
                  <a:pos x="23" y="16"/>
                </a:cxn>
                <a:cxn ang="0">
                  <a:pos x="21" y="16"/>
                </a:cxn>
                <a:cxn ang="0">
                  <a:pos x="18" y="16"/>
                </a:cxn>
                <a:cxn ang="0">
                  <a:pos x="16" y="16"/>
                </a:cxn>
                <a:cxn ang="0">
                  <a:pos x="14" y="14"/>
                </a:cxn>
                <a:cxn ang="0">
                  <a:pos x="11" y="14"/>
                </a:cxn>
                <a:cxn ang="0">
                  <a:pos x="9" y="12"/>
                </a:cxn>
                <a:cxn ang="0">
                  <a:pos x="4" y="9"/>
                </a:cxn>
                <a:cxn ang="0">
                  <a:pos x="2" y="9"/>
                </a:cxn>
                <a:cxn ang="0">
                  <a:pos x="0" y="7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9" y="2"/>
                </a:cxn>
                <a:cxn ang="0">
                  <a:pos x="14" y="2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8" y="5"/>
                </a:cxn>
                <a:cxn ang="0">
                  <a:pos x="26" y="5"/>
                </a:cxn>
                <a:cxn ang="0">
                  <a:pos x="28" y="2"/>
                </a:cxn>
                <a:cxn ang="0">
                  <a:pos x="30" y="2"/>
                </a:cxn>
                <a:cxn ang="0">
                  <a:pos x="35" y="2"/>
                </a:cxn>
                <a:cxn ang="0">
                  <a:pos x="35" y="0"/>
                </a:cxn>
                <a:cxn ang="0">
                  <a:pos x="40" y="0"/>
                </a:cxn>
                <a:cxn ang="0">
                  <a:pos x="40" y="0"/>
                </a:cxn>
              </a:cxnLst>
              <a:rect l="0" t="0" r="r" b="b"/>
              <a:pathLst>
                <a:path w="40" h="21">
                  <a:moveTo>
                    <a:pt x="40" y="0"/>
                  </a:moveTo>
                  <a:lnTo>
                    <a:pt x="40" y="0"/>
                  </a:lnTo>
                  <a:lnTo>
                    <a:pt x="40" y="0"/>
                  </a:lnTo>
                  <a:lnTo>
                    <a:pt x="40" y="2"/>
                  </a:lnTo>
                  <a:lnTo>
                    <a:pt x="37" y="7"/>
                  </a:lnTo>
                  <a:lnTo>
                    <a:pt x="33" y="12"/>
                  </a:lnTo>
                  <a:lnTo>
                    <a:pt x="33" y="14"/>
                  </a:lnTo>
                  <a:lnTo>
                    <a:pt x="35" y="14"/>
                  </a:lnTo>
                  <a:lnTo>
                    <a:pt x="35" y="14"/>
                  </a:lnTo>
                  <a:lnTo>
                    <a:pt x="35" y="16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0" y="21"/>
                  </a:lnTo>
                  <a:lnTo>
                    <a:pt x="28" y="21"/>
                  </a:lnTo>
                  <a:lnTo>
                    <a:pt x="26" y="19"/>
                  </a:lnTo>
                  <a:lnTo>
                    <a:pt x="23" y="16"/>
                  </a:lnTo>
                  <a:lnTo>
                    <a:pt x="21" y="16"/>
                  </a:lnTo>
                  <a:lnTo>
                    <a:pt x="18" y="16"/>
                  </a:lnTo>
                  <a:lnTo>
                    <a:pt x="16" y="16"/>
                  </a:lnTo>
                  <a:lnTo>
                    <a:pt x="14" y="14"/>
                  </a:lnTo>
                  <a:lnTo>
                    <a:pt x="11" y="14"/>
                  </a:lnTo>
                  <a:lnTo>
                    <a:pt x="9" y="12"/>
                  </a:lnTo>
                  <a:lnTo>
                    <a:pt x="4" y="9"/>
                  </a:lnTo>
                  <a:lnTo>
                    <a:pt x="2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9" y="2"/>
                  </a:lnTo>
                  <a:lnTo>
                    <a:pt x="14" y="2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5"/>
                  </a:lnTo>
                  <a:lnTo>
                    <a:pt x="26" y="5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5" y="2"/>
                  </a:lnTo>
                  <a:lnTo>
                    <a:pt x="35" y="0"/>
                  </a:lnTo>
                  <a:lnTo>
                    <a:pt x="40" y="0"/>
                  </a:lnTo>
                  <a:lnTo>
                    <a:pt x="4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2" name="Freeform 1435">
              <a:extLst>
                <a:ext uri="{FF2B5EF4-FFF2-40B4-BE49-F238E27FC236}">
                  <a16:creationId xmlns:a16="http://schemas.microsoft.com/office/drawing/2014/main" id="{549A6396-A4A3-4044-BFD5-59A45DEFC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5650" y="2809055"/>
              <a:ext cx="50156" cy="91246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17" y="2"/>
                </a:cxn>
                <a:cxn ang="0">
                  <a:pos x="17" y="2"/>
                </a:cxn>
                <a:cxn ang="0">
                  <a:pos x="19" y="2"/>
                </a:cxn>
                <a:cxn ang="0">
                  <a:pos x="19" y="5"/>
                </a:cxn>
                <a:cxn ang="0">
                  <a:pos x="22" y="9"/>
                </a:cxn>
                <a:cxn ang="0">
                  <a:pos x="22" y="12"/>
                </a:cxn>
                <a:cxn ang="0">
                  <a:pos x="22" y="14"/>
                </a:cxn>
                <a:cxn ang="0">
                  <a:pos x="22" y="21"/>
                </a:cxn>
                <a:cxn ang="0">
                  <a:pos x="22" y="26"/>
                </a:cxn>
                <a:cxn ang="0">
                  <a:pos x="19" y="28"/>
                </a:cxn>
                <a:cxn ang="0">
                  <a:pos x="19" y="28"/>
                </a:cxn>
                <a:cxn ang="0">
                  <a:pos x="19" y="28"/>
                </a:cxn>
                <a:cxn ang="0">
                  <a:pos x="15" y="28"/>
                </a:cxn>
                <a:cxn ang="0">
                  <a:pos x="15" y="28"/>
                </a:cxn>
                <a:cxn ang="0">
                  <a:pos x="12" y="30"/>
                </a:cxn>
                <a:cxn ang="0">
                  <a:pos x="12" y="33"/>
                </a:cxn>
                <a:cxn ang="0">
                  <a:pos x="10" y="33"/>
                </a:cxn>
                <a:cxn ang="0">
                  <a:pos x="8" y="33"/>
                </a:cxn>
                <a:cxn ang="0">
                  <a:pos x="5" y="28"/>
                </a:cxn>
                <a:cxn ang="0">
                  <a:pos x="5" y="28"/>
                </a:cxn>
                <a:cxn ang="0">
                  <a:pos x="5" y="26"/>
                </a:cxn>
                <a:cxn ang="0">
                  <a:pos x="5" y="23"/>
                </a:cxn>
                <a:cxn ang="0">
                  <a:pos x="5" y="21"/>
                </a:cxn>
                <a:cxn ang="0">
                  <a:pos x="5" y="21"/>
                </a:cxn>
                <a:cxn ang="0">
                  <a:pos x="5" y="19"/>
                </a:cxn>
                <a:cxn ang="0">
                  <a:pos x="5" y="19"/>
                </a:cxn>
                <a:cxn ang="0">
                  <a:pos x="5" y="16"/>
                </a:cxn>
                <a:cxn ang="0">
                  <a:pos x="5" y="14"/>
                </a:cxn>
                <a:cxn ang="0">
                  <a:pos x="5" y="14"/>
                </a:cxn>
                <a:cxn ang="0">
                  <a:pos x="5" y="12"/>
                </a:cxn>
                <a:cxn ang="0">
                  <a:pos x="5" y="9"/>
                </a:cxn>
                <a:cxn ang="0">
                  <a:pos x="3" y="9"/>
                </a:cxn>
                <a:cxn ang="0">
                  <a:pos x="3" y="9"/>
                </a:cxn>
                <a:cxn ang="0">
                  <a:pos x="0" y="9"/>
                </a:cxn>
                <a:cxn ang="0">
                  <a:pos x="0" y="5"/>
                </a:cxn>
                <a:cxn ang="0">
                  <a:pos x="3" y="5"/>
                </a:cxn>
                <a:cxn ang="0">
                  <a:pos x="5" y="7"/>
                </a:cxn>
                <a:cxn ang="0">
                  <a:pos x="8" y="7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5" y="0"/>
                </a:cxn>
              </a:cxnLst>
              <a:rect l="0" t="0" r="r" b="b"/>
              <a:pathLst>
                <a:path w="22" h="33">
                  <a:moveTo>
                    <a:pt x="15" y="0"/>
                  </a:moveTo>
                  <a:lnTo>
                    <a:pt x="17" y="2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19" y="5"/>
                  </a:lnTo>
                  <a:lnTo>
                    <a:pt x="22" y="9"/>
                  </a:lnTo>
                  <a:lnTo>
                    <a:pt x="22" y="12"/>
                  </a:lnTo>
                  <a:lnTo>
                    <a:pt x="22" y="14"/>
                  </a:lnTo>
                  <a:lnTo>
                    <a:pt x="22" y="21"/>
                  </a:lnTo>
                  <a:lnTo>
                    <a:pt x="22" y="26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2" y="30"/>
                  </a:lnTo>
                  <a:lnTo>
                    <a:pt x="12" y="33"/>
                  </a:lnTo>
                  <a:lnTo>
                    <a:pt x="10" y="33"/>
                  </a:lnTo>
                  <a:lnTo>
                    <a:pt x="8" y="33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6"/>
                  </a:lnTo>
                  <a:lnTo>
                    <a:pt x="5" y="23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6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2"/>
                  </a:lnTo>
                  <a:lnTo>
                    <a:pt x="5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3" y="5"/>
                  </a:lnTo>
                  <a:lnTo>
                    <a:pt x="5" y="7"/>
                  </a:lnTo>
                  <a:lnTo>
                    <a:pt x="8" y="7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3" name="Freeform 1437">
              <a:extLst>
                <a:ext uri="{FF2B5EF4-FFF2-40B4-BE49-F238E27FC236}">
                  <a16:creationId xmlns:a16="http://schemas.microsoft.com/office/drawing/2014/main" id="{A182CBFA-B36B-9942-B9EC-5F33AEB46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7198" y="2828409"/>
              <a:ext cx="6839" cy="5530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3" y="2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4" name="Freeform 1438">
              <a:extLst>
                <a:ext uri="{FF2B5EF4-FFF2-40B4-BE49-F238E27FC236}">
                  <a16:creationId xmlns:a16="http://schemas.microsoft.com/office/drawing/2014/main" id="{2BF48DE9-DE3B-9F4C-BC8B-7365711D0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7198" y="2828409"/>
              <a:ext cx="6839" cy="5530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3" y="2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5" name="Freeform 1439">
              <a:extLst>
                <a:ext uri="{FF2B5EF4-FFF2-40B4-BE49-F238E27FC236}">
                  <a16:creationId xmlns:a16="http://schemas.microsoft.com/office/drawing/2014/main" id="{40EFE12A-E543-6D49-AC0C-CAAF19CD3D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3156" y="2861591"/>
              <a:ext cx="11399" cy="553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5" y="0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2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6" name="Freeform 1440">
              <a:extLst>
                <a:ext uri="{FF2B5EF4-FFF2-40B4-BE49-F238E27FC236}">
                  <a16:creationId xmlns:a16="http://schemas.microsoft.com/office/drawing/2014/main" id="{2DDB122D-AC05-A744-B886-3A89077B3D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3156" y="2861591"/>
              <a:ext cx="11399" cy="553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5" y="0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2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7" name="Freeform 1441">
              <a:extLst>
                <a:ext uri="{FF2B5EF4-FFF2-40B4-BE49-F238E27FC236}">
                  <a16:creationId xmlns:a16="http://schemas.microsoft.com/office/drawing/2014/main" id="{61B15F4D-2F30-DF42-B60F-8A93774C8B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5954" y="2880946"/>
              <a:ext cx="27358" cy="11060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12" y="4"/>
                </a:cxn>
                <a:cxn ang="0">
                  <a:pos x="9" y="2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7" y="2"/>
                </a:cxn>
                <a:cxn ang="0">
                  <a:pos x="4" y="4"/>
                </a:cxn>
                <a:cxn ang="0">
                  <a:pos x="7" y="4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9" y="4"/>
                </a:cxn>
              </a:cxnLst>
              <a:rect l="0" t="0" r="r" b="b"/>
              <a:pathLst>
                <a:path w="12" h="4">
                  <a:moveTo>
                    <a:pt x="9" y="4"/>
                  </a:moveTo>
                  <a:lnTo>
                    <a:pt x="12" y="4"/>
                  </a:lnTo>
                  <a:lnTo>
                    <a:pt x="9" y="2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7" y="2"/>
                  </a:lnTo>
                  <a:lnTo>
                    <a:pt x="4" y="4"/>
                  </a:lnTo>
                  <a:lnTo>
                    <a:pt x="7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8" name="Freeform 1442">
              <a:extLst>
                <a:ext uri="{FF2B5EF4-FFF2-40B4-BE49-F238E27FC236}">
                  <a16:creationId xmlns:a16="http://schemas.microsoft.com/office/drawing/2014/main" id="{0B097554-7B2C-834D-B96D-EA04006C7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5954" y="2880946"/>
              <a:ext cx="27358" cy="11060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12" y="4"/>
                </a:cxn>
                <a:cxn ang="0">
                  <a:pos x="9" y="2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7" y="2"/>
                </a:cxn>
                <a:cxn ang="0">
                  <a:pos x="4" y="4"/>
                </a:cxn>
                <a:cxn ang="0">
                  <a:pos x="7" y="4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9" y="4"/>
                </a:cxn>
              </a:cxnLst>
              <a:rect l="0" t="0" r="r" b="b"/>
              <a:pathLst>
                <a:path w="12" h="4">
                  <a:moveTo>
                    <a:pt x="9" y="4"/>
                  </a:moveTo>
                  <a:lnTo>
                    <a:pt x="12" y="4"/>
                  </a:lnTo>
                  <a:lnTo>
                    <a:pt x="9" y="2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7" y="2"/>
                  </a:lnTo>
                  <a:lnTo>
                    <a:pt x="4" y="4"/>
                  </a:lnTo>
                  <a:lnTo>
                    <a:pt x="7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9" name="Freeform 1443">
              <a:extLst>
                <a:ext uri="{FF2B5EF4-FFF2-40B4-BE49-F238E27FC236}">
                  <a16:creationId xmlns:a16="http://schemas.microsoft.com/office/drawing/2014/main" id="{50F7241B-568A-8A46-BD42-D179571A8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0514" y="2905831"/>
              <a:ext cx="4560" cy="19355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2" y="5"/>
                </a:cxn>
                <a:cxn ang="0">
                  <a:pos x="2" y="3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2" h="7">
                  <a:moveTo>
                    <a:pt x="0" y="7"/>
                  </a:moveTo>
                  <a:lnTo>
                    <a:pt x="2" y="5"/>
                  </a:lnTo>
                  <a:lnTo>
                    <a:pt x="2" y="3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0" name="Freeform 1444">
              <a:extLst>
                <a:ext uri="{FF2B5EF4-FFF2-40B4-BE49-F238E27FC236}">
                  <a16:creationId xmlns:a16="http://schemas.microsoft.com/office/drawing/2014/main" id="{77611424-6F10-4240-8474-ED28D64BE2A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0514" y="2905831"/>
              <a:ext cx="4560" cy="19355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2" y="5"/>
                </a:cxn>
                <a:cxn ang="0">
                  <a:pos x="2" y="3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2" h="7">
                  <a:moveTo>
                    <a:pt x="0" y="7"/>
                  </a:moveTo>
                  <a:lnTo>
                    <a:pt x="2" y="5"/>
                  </a:lnTo>
                  <a:lnTo>
                    <a:pt x="2" y="3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7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1" name="Freeform 1445">
              <a:extLst>
                <a:ext uri="{FF2B5EF4-FFF2-40B4-BE49-F238E27FC236}">
                  <a16:creationId xmlns:a16="http://schemas.microsoft.com/office/drawing/2014/main" id="{D31724EE-89C1-4A4B-856E-23D11469CD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5229" y="2991546"/>
              <a:ext cx="15958" cy="19355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7" y="5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0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4" y="5"/>
                </a:cxn>
              </a:cxnLst>
              <a:rect l="0" t="0" r="r" b="b"/>
              <a:pathLst>
                <a:path w="7" h="7">
                  <a:moveTo>
                    <a:pt x="4" y="5"/>
                  </a:moveTo>
                  <a:lnTo>
                    <a:pt x="7" y="5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4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2" name="Freeform 1446">
              <a:extLst>
                <a:ext uri="{FF2B5EF4-FFF2-40B4-BE49-F238E27FC236}">
                  <a16:creationId xmlns:a16="http://schemas.microsoft.com/office/drawing/2014/main" id="{19557CA8-AA84-2E4A-80E8-0856166EC55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5229" y="2991546"/>
              <a:ext cx="15958" cy="19355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7" y="5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0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4" y="5"/>
                </a:cxn>
              </a:cxnLst>
              <a:rect l="0" t="0" r="r" b="b"/>
              <a:pathLst>
                <a:path w="7" h="7">
                  <a:moveTo>
                    <a:pt x="4" y="5"/>
                  </a:moveTo>
                  <a:lnTo>
                    <a:pt x="7" y="5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4" y="5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3" name="Freeform 1447">
              <a:extLst>
                <a:ext uri="{FF2B5EF4-FFF2-40B4-BE49-F238E27FC236}">
                  <a16:creationId xmlns:a16="http://schemas.microsoft.com/office/drawing/2014/main" id="{3F4F1569-BF82-EE47-B8F5-6CB3B9694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5282" y="3016430"/>
              <a:ext cx="86631" cy="33181"/>
            </a:xfrm>
            <a:custGeom>
              <a:avLst/>
              <a:gdLst/>
              <a:ahLst/>
              <a:cxnLst>
                <a:cxn ang="0">
                  <a:pos x="21" y="5"/>
                </a:cxn>
                <a:cxn ang="0">
                  <a:pos x="19" y="5"/>
                </a:cxn>
                <a:cxn ang="0">
                  <a:pos x="12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9" y="3"/>
                </a:cxn>
                <a:cxn ang="0">
                  <a:pos x="9" y="3"/>
                </a:cxn>
                <a:cxn ang="0">
                  <a:pos x="7" y="3"/>
                </a:cxn>
                <a:cxn ang="0">
                  <a:pos x="5" y="3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7"/>
                </a:cxn>
                <a:cxn ang="0">
                  <a:pos x="2" y="7"/>
                </a:cxn>
                <a:cxn ang="0">
                  <a:pos x="5" y="7"/>
                </a:cxn>
                <a:cxn ang="0">
                  <a:pos x="7" y="7"/>
                </a:cxn>
                <a:cxn ang="0">
                  <a:pos x="9" y="7"/>
                </a:cxn>
                <a:cxn ang="0">
                  <a:pos x="14" y="7"/>
                </a:cxn>
                <a:cxn ang="0">
                  <a:pos x="14" y="7"/>
                </a:cxn>
                <a:cxn ang="0">
                  <a:pos x="17" y="10"/>
                </a:cxn>
                <a:cxn ang="0">
                  <a:pos x="17" y="12"/>
                </a:cxn>
                <a:cxn ang="0">
                  <a:pos x="21" y="10"/>
                </a:cxn>
                <a:cxn ang="0">
                  <a:pos x="24" y="10"/>
                </a:cxn>
                <a:cxn ang="0">
                  <a:pos x="26" y="10"/>
                </a:cxn>
                <a:cxn ang="0">
                  <a:pos x="28" y="10"/>
                </a:cxn>
                <a:cxn ang="0">
                  <a:pos x="31" y="10"/>
                </a:cxn>
                <a:cxn ang="0">
                  <a:pos x="33" y="10"/>
                </a:cxn>
                <a:cxn ang="0">
                  <a:pos x="35" y="10"/>
                </a:cxn>
                <a:cxn ang="0">
                  <a:pos x="38" y="7"/>
                </a:cxn>
                <a:cxn ang="0">
                  <a:pos x="38" y="7"/>
                </a:cxn>
                <a:cxn ang="0">
                  <a:pos x="35" y="7"/>
                </a:cxn>
                <a:cxn ang="0">
                  <a:pos x="35" y="7"/>
                </a:cxn>
                <a:cxn ang="0">
                  <a:pos x="33" y="7"/>
                </a:cxn>
                <a:cxn ang="0">
                  <a:pos x="31" y="7"/>
                </a:cxn>
                <a:cxn ang="0">
                  <a:pos x="28" y="5"/>
                </a:cxn>
                <a:cxn ang="0">
                  <a:pos x="26" y="5"/>
                </a:cxn>
                <a:cxn ang="0">
                  <a:pos x="24" y="5"/>
                </a:cxn>
                <a:cxn ang="0">
                  <a:pos x="21" y="5"/>
                </a:cxn>
                <a:cxn ang="0">
                  <a:pos x="21" y="5"/>
                </a:cxn>
              </a:cxnLst>
              <a:rect l="0" t="0" r="r" b="b"/>
              <a:pathLst>
                <a:path w="38" h="12">
                  <a:moveTo>
                    <a:pt x="21" y="5"/>
                  </a:moveTo>
                  <a:lnTo>
                    <a:pt x="19" y="5"/>
                  </a:lnTo>
                  <a:lnTo>
                    <a:pt x="12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7" y="3"/>
                  </a:lnTo>
                  <a:lnTo>
                    <a:pt x="5" y="3"/>
                  </a:lnTo>
                  <a:lnTo>
                    <a:pt x="2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7"/>
                  </a:lnTo>
                  <a:lnTo>
                    <a:pt x="2" y="7"/>
                  </a:lnTo>
                  <a:lnTo>
                    <a:pt x="5" y="7"/>
                  </a:lnTo>
                  <a:lnTo>
                    <a:pt x="7" y="7"/>
                  </a:lnTo>
                  <a:lnTo>
                    <a:pt x="9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7" y="10"/>
                  </a:lnTo>
                  <a:lnTo>
                    <a:pt x="17" y="12"/>
                  </a:lnTo>
                  <a:lnTo>
                    <a:pt x="21" y="10"/>
                  </a:lnTo>
                  <a:lnTo>
                    <a:pt x="24" y="10"/>
                  </a:lnTo>
                  <a:lnTo>
                    <a:pt x="26" y="10"/>
                  </a:lnTo>
                  <a:lnTo>
                    <a:pt x="28" y="10"/>
                  </a:lnTo>
                  <a:lnTo>
                    <a:pt x="31" y="10"/>
                  </a:lnTo>
                  <a:lnTo>
                    <a:pt x="33" y="10"/>
                  </a:lnTo>
                  <a:lnTo>
                    <a:pt x="35" y="10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3" y="7"/>
                  </a:lnTo>
                  <a:lnTo>
                    <a:pt x="31" y="7"/>
                  </a:lnTo>
                  <a:lnTo>
                    <a:pt x="28" y="5"/>
                  </a:lnTo>
                  <a:lnTo>
                    <a:pt x="26" y="5"/>
                  </a:lnTo>
                  <a:lnTo>
                    <a:pt x="24" y="5"/>
                  </a:lnTo>
                  <a:lnTo>
                    <a:pt x="21" y="5"/>
                  </a:lnTo>
                  <a:lnTo>
                    <a:pt x="21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4" name="Freeform 1449">
              <a:extLst>
                <a:ext uri="{FF2B5EF4-FFF2-40B4-BE49-F238E27FC236}">
                  <a16:creationId xmlns:a16="http://schemas.microsoft.com/office/drawing/2014/main" id="{E41987D3-2248-D349-A97D-54A8D3EA8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4037" y="2933482"/>
              <a:ext cx="9120" cy="11060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4" y="4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2" y="4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lnTo>
                    <a:pt x="4" y="4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4"/>
                  </a:lnTo>
                  <a:lnTo>
                    <a:pt x="2" y="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5" name="Freeform 1450">
              <a:extLst>
                <a:ext uri="{FF2B5EF4-FFF2-40B4-BE49-F238E27FC236}">
                  <a16:creationId xmlns:a16="http://schemas.microsoft.com/office/drawing/2014/main" id="{7010F857-5E00-A745-89F3-D56A15A266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4037" y="2933482"/>
              <a:ext cx="9120" cy="11060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4" y="4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2" y="4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lnTo>
                    <a:pt x="4" y="4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4"/>
                  </a:lnTo>
                  <a:lnTo>
                    <a:pt x="2" y="4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6" name="Freeform 1451">
              <a:extLst>
                <a:ext uri="{FF2B5EF4-FFF2-40B4-BE49-F238E27FC236}">
                  <a16:creationId xmlns:a16="http://schemas.microsoft.com/office/drawing/2014/main" id="{3279B510-F9F5-124E-BC78-1AEE174736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4555" y="2963896"/>
              <a:ext cx="4560" cy="829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3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lnTo>
                    <a:pt x="2" y="3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7" name="Freeform 1452">
              <a:extLst>
                <a:ext uri="{FF2B5EF4-FFF2-40B4-BE49-F238E27FC236}">
                  <a16:creationId xmlns:a16="http://schemas.microsoft.com/office/drawing/2014/main" id="{A3E9C3AC-6914-4146-8A57-74D3482EE0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4555" y="2963896"/>
              <a:ext cx="4560" cy="829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3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lnTo>
                    <a:pt x="2" y="3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8" name="Freeform 1453">
              <a:extLst>
                <a:ext uri="{FF2B5EF4-FFF2-40B4-BE49-F238E27FC236}">
                  <a16:creationId xmlns:a16="http://schemas.microsoft.com/office/drawing/2014/main" id="{0B3EAE85-BB94-6344-A340-9E2094647B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4608" y="2919656"/>
              <a:ext cx="70672" cy="71890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7" y="0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0" y="5"/>
                </a:cxn>
                <a:cxn ang="0">
                  <a:pos x="0" y="7"/>
                </a:cxn>
                <a:cxn ang="0">
                  <a:pos x="0" y="9"/>
                </a:cxn>
                <a:cxn ang="0">
                  <a:pos x="5" y="12"/>
                </a:cxn>
                <a:cxn ang="0">
                  <a:pos x="7" y="14"/>
                </a:cxn>
                <a:cxn ang="0">
                  <a:pos x="5" y="16"/>
                </a:cxn>
                <a:cxn ang="0">
                  <a:pos x="5" y="19"/>
                </a:cxn>
                <a:cxn ang="0">
                  <a:pos x="7" y="21"/>
                </a:cxn>
                <a:cxn ang="0">
                  <a:pos x="10" y="21"/>
                </a:cxn>
                <a:cxn ang="0">
                  <a:pos x="10" y="19"/>
                </a:cxn>
                <a:cxn ang="0">
                  <a:pos x="12" y="19"/>
                </a:cxn>
                <a:cxn ang="0">
                  <a:pos x="12" y="19"/>
                </a:cxn>
                <a:cxn ang="0">
                  <a:pos x="14" y="21"/>
                </a:cxn>
                <a:cxn ang="0">
                  <a:pos x="14" y="24"/>
                </a:cxn>
                <a:cxn ang="0">
                  <a:pos x="17" y="26"/>
                </a:cxn>
                <a:cxn ang="0">
                  <a:pos x="17" y="26"/>
                </a:cxn>
                <a:cxn ang="0">
                  <a:pos x="19" y="21"/>
                </a:cxn>
                <a:cxn ang="0">
                  <a:pos x="19" y="21"/>
                </a:cxn>
                <a:cxn ang="0">
                  <a:pos x="22" y="24"/>
                </a:cxn>
                <a:cxn ang="0">
                  <a:pos x="24" y="24"/>
                </a:cxn>
                <a:cxn ang="0">
                  <a:pos x="26" y="26"/>
                </a:cxn>
                <a:cxn ang="0">
                  <a:pos x="26" y="21"/>
                </a:cxn>
                <a:cxn ang="0">
                  <a:pos x="24" y="14"/>
                </a:cxn>
                <a:cxn ang="0">
                  <a:pos x="22" y="14"/>
                </a:cxn>
                <a:cxn ang="0">
                  <a:pos x="22" y="12"/>
                </a:cxn>
                <a:cxn ang="0">
                  <a:pos x="26" y="14"/>
                </a:cxn>
                <a:cxn ang="0">
                  <a:pos x="26" y="14"/>
                </a:cxn>
                <a:cxn ang="0">
                  <a:pos x="26" y="14"/>
                </a:cxn>
                <a:cxn ang="0">
                  <a:pos x="29" y="12"/>
                </a:cxn>
                <a:cxn ang="0">
                  <a:pos x="31" y="12"/>
                </a:cxn>
                <a:cxn ang="0">
                  <a:pos x="31" y="12"/>
                </a:cxn>
                <a:cxn ang="0">
                  <a:pos x="26" y="9"/>
                </a:cxn>
                <a:cxn ang="0">
                  <a:pos x="26" y="7"/>
                </a:cxn>
                <a:cxn ang="0">
                  <a:pos x="26" y="5"/>
                </a:cxn>
                <a:cxn ang="0">
                  <a:pos x="24" y="5"/>
                </a:cxn>
                <a:cxn ang="0">
                  <a:pos x="17" y="2"/>
                </a:cxn>
                <a:cxn ang="0">
                  <a:pos x="14" y="2"/>
                </a:cxn>
                <a:cxn ang="0">
                  <a:pos x="12" y="2"/>
                </a:cxn>
                <a:cxn ang="0">
                  <a:pos x="12" y="0"/>
                </a:cxn>
              </a:cxnLst>
              <a:rect l="0" t="0" r="r" b="b"/>
              <a:pathLst>
                <a:path w="31" h="26">
                  <a:moveTo>
                    <a:pt x="12" y="0"/>
                  </a:moveTo>
                  <a:lnTo>
                    <a:pt x="7" y="0"/>
                  </a:lnTo>
                  <a:lnTo>
                    <a:pt x="5" y="2"/>
                  </a:lnTo>
                  <a:lnTo>
                    <a:pt x="3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9"/>
                  </a:lnTo>
                  <a:lnTo>
                    <a:pt x="5" y="12"/>
                  </a:lnTo>
                  <a:lnTo>
                    <a:pt x="7" y="14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7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4" y="21"/>
                  </a:lnTo>
                  <a:lnTo>
                    <a:pt x="14" y="24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22" y="24"/>
                  </a:lnTo>
                  <a:lnTo>
                    <a:pt x="24" y="24"/>
                  </a:lnTo>
                  <a:lnTo>
                    <a:pt x="26" y="26"/>
                  </a:lnTo>
                  <a:lnTo>
                    <a:pt x="26" y="21"/>
                  </a:lnTo>
                  <a:lnTo>
                    <a:pt x="24" y="14"/>
                  </a:lnTo>
                  <a:lnTo>
                    <a:pt x="22" y="14"/>
                  </a:lnTo>
                  <a:lnTo>
                    <a:pt x="22" y="12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9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26" y="9"/>
                  </a:lnTo>
                  <a:lnTo>
                    <a:pt x="26" y="7"/>
                  </a:lnTo>
                  <a:lnTo>
                    <a:pt x="26" y="5"/>
                  </a:lnTo>
                  <a:lnTo>
                    <a:pt x="24" y="5"/>
                  </a:lnTo>
                  <a:lnTo>
                    <a:pt x="17" y="2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1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9" name="Freeform 1455">
              <a:extLst>
                <a:ext uri="{FF2B5EF4-FFF2-40B4-BE49-F238E27FC236}">
                  <a16:creationId xmlns:a16="http://schemas.microsoft.com/office/drawing/2014/main" id="{EE723F00-AEC2-C44B-921B-6C161611E8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251" y="2919656"/>
              <a:ext cx="18238" cy="13825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8" y="2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5" y="2"/>
                </a:cxn>
                <a:cxn ang="0">
                  <a:pos x="5" y="5"/>
                </a:cxn>
              </a:cxnLst>
              <a:rect l="0" t="0" r="r" b="b"/>
              <a:pathLst>
                <a:path w="8" h="5">
                  <a:moveTo>
                    <a:pt x="5" y="5"/>
                  </a:moveTo>
                  <a:lnTo>
                    <a:pt x="8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3" y="2"/>
                  </a:lnTo>
                  <a:lnTo>
                    <a:pt x="5" y="2"/>
                  </a:lnTo>
                  <a:lnTo>
                    <a:pt x="5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0" name="Freeform 1456">
              <a:extLst>
                <a:ext uri="{FF2B5EF4-FFF2-40B4-BE49-F238E27FC236}">
                  <a16:creationId xmlns:a16="http://schemas.microsoft.com/office/drawing/2014/main" id="{1824AEB2-0E4C-A349-B0D9-AE8EF4939C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251" y="2919656"/>
              <a:ext cx="18238" cy="13825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8" y="2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5" y="2"/>
                </a:cxn>
                <a:cxn ang="0">
                  <a:pos x="5" y="5"/>
                </a:cxn>
              </a:cxnLst>
              <a:rect l="0" t="0" r="r" b="b"/>
              <a:pathLst>
                <a:path w="8" h="5">
                  <a:moveTo>
                    <a:pt x="5" y="5"/>
                  </a:moveTo>
                  <a:lnTo>
                    <a:pt x="8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3" y="2"/>
                  </a:lnTo>
                  <a:lnTo>
                    <a:pt x="5" y="2"/>
                  </a:lnTo>
                  <a:lnTo>
                    <a:pt x="5" y="5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1" name="Freeform 1457">
              <a:extLst>
                <a:ext uri="{FF2B5EF4-FFF2-40B4-BE49-F238E27FC236}">
                  <a16:creationId xmlns:a16="http://schemas.microsoft.com/office/drawing/2014/main" id="{30532603-1166-734E-9C3C-61D23B8D0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9322" y="2892005"/>
              <a:ext cx="47875" cy="41475"/>
            </a:xfrm>
            <a:custGeom>
              <a:avLst/>
              <a:gdLst/>
              <a:ahLst/>
              <a:cxnLst>
                <a:cxn ang="0">
                  <a:pos x="21" y="15"/>
                </a:cxn>
                <a:cxn ang="0">
                  <a:pos x="21" y="15"/>
                </a:cxn>
                <a:cxn ang="0">
                  <a:pos x="21" y="12"/>
                </a:cxn>
                <a:cxn ang="0">
                  <a:pos x="19" y="12"/>
                </a:cxn>
                <a:cxn ang="0">
                  <a:pos x="16" y="10"/>
                </a:cxn>
                <a:cxn ang="0">
                  <a:pos x="16" y="8"/>
                </a:cxn>
                <a:cxn ang="0">
                  <a:pos x="14" y="5"/>
                </a:cxn>
                <a:cxn ang="0">
                  <a:pos x="12" y="5"/>
                </a:cxn>
                <a:cxn ang="0">
                  <a:pos x="9" y="5"/>
                </a:cxn>
                <a:cxn ang="0">
                  <a:pos x="5" y="3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5" y="5"/>
                </a:cxn>
                <a:cxn ang="0">
                  <a:pos x="7" y="8"/>
                </a:cxn>
                <a:cxn ang="0">
                  <a:pos x="7" y="8"/>
                </a:cxn>
                <a:cxn ang="0">
                  <a:pos x="9" y="10"/>
                </a:cxn>
                <a:cxn ang="0">
                  <a:pos x="12" y="10"/>
                </a:cxn>
                <a:cxn ang="0">
                  <a:pos x="16" y="12"/>
                </a:cxn>
                <a:cxn ang="0">
                  <a:pos x="16" y="12"/>
                </a:cxn>
                <a:cxn ang="0">
                  <a:pos x="16" y="15"/>
                </a:cxn>
                <a:cxn ang="0">
                  <a:pos x="19" y="15"/>
                </a:cxn>
                <a:cxn ang="0">
                  <a:pos x="21" y="15"/>
                </a:cxn>
                <a:cxn ang="0">
                  <a:pos x="21" y="15"/>
                </a:cxn>
              </a:cxnLst>
              <a:rect l="0" t="0" r="r" b="b"/>
              <a:pathLst>
                <a:path w="21" h="15">
                  <a:moveTo>
                    <a:pt x="21" y="15"/>
                  </a:moveTo>
                  <a:lnTo>
                    <a:pt x="21" y="15"/>
                  </a:lnTo>
                  <a:lnTo>
                    <a:pt x="21" y="12"/>
                  </a:lnTo>
                  <a:lnTo>
                    <a:pt x="19" y="12"/>
                  </a:lnTo>
                  <a:lnTo>
                    <a:pt x="16" y="10"/>
                  </a:lnTo>
                  <a:lnTo>
                    <a:pt x="16" y="8"/>
                  </a:lnTo>
                  <a:lnTo>
                    <a:pt x="14" y="5"/>
                  </a:lnTo>
                  <a:lnTo>
                    <a:pt x="12" y="5"/>
                  </a:lnTo>
                  <a:lnTo>
                    <a:pt x="9" y="5"/>
                  </a:lnTo>
                  <a:lnTo>
                    <a:pt x="5" y="3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5" y="5"/>
                  </a:lnTo>
                  <a:lnTo>
                    <a:pt x="7" y="8"/>
                  </a:lnTo>
                  <a:lnTo>
                    <a:pt x="7" y="8"/>
                  </a:lnTo>
                  <a:lnTo>
                    <a:pt x="9" y="10"/>
                  </a:lnTo>
                  <a:lnTo>
                    <a:pt x="12" y="10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15"/>
                  </a:lnTo>
                  <a:lnTo>
                    <a:pt x="19" y="15"/>
                  </a:lnTo>
                  <a:lnTo>
                    <a:pt x="21" y="15"/>
                  </a:lnTo>
                  <a:lnTo>
                    <a:pt x="21" y="1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2" name="Freeform 1458">
              <a:extLst>
                <a:ext uri="{FF2B5EF4-FFF2-40B4-BE49-F238E27FC236}">
                  <a16:creationId xmlns:a16="http://schemas.microsoft.com/office/drawing/2014/main" id="{0FCFCE6B-FFD7-F942-9A46-21A2C45185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9322" y="2892005"/>
              <a:ext cx="47875" cy="41475"/>
            </a:xfrm>
            <a:custGeom>
              <a:avLst/>
              <a:gdLst/>
              <a:ahLst/>
              <a:cxnLst>
                <a:cxn ang="0">
                  <a:pos x="21" y="15"/>
                </a:cxn>
                <a:cxn ang="0">
                  <a:pos x="21" y="15"/>
                </a:cxn>
                <a:cxn ang="0">
                  <a:pos x="21" y="12"/>
                </a:cxn>
                <a:cxn ang="0">
                  <a:pos x="19" y="12"/>
                </a:cxn>
                <a:cxn ang="0">
                  <a:pos x="16" y="10"/>
                </a:cxn>
                <a:cxn ang="0">
                  <a:pos x="16" y="8"/>
                </a:cxn>
                <a:cxn ang="0">
                  <a:pos x="14" y="5"/>
                </a:cxn>
                <a:cxn ang="0">
                  <a:pos x="12" y="5"/>
                </a:cxn>
                <a:cxn ang="0">
                  <a:pos x="9" y="5"/>
                </a:cxn>
                <a:cxn ang="0">
                  <a:pos x="5" y="3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5" y="5"/>
                </a:cxn>
                <a:cxn ang="0">
                  <a:pos x="7" y="8"/>
                </a:cxn>
                <a:cxn ang="0">
                  <a:pos x="7" y="8"/>
                </a:cxn>
                <a:cxn ang="0">
                  <a:pos x="9" y="10"/>
                </a:cxn>
                <a:cxn ang="0">
                  <a:pos x="12" y="10"/>
                </a:cxn>
                <a:cxn ang="0">
                  <a:pos x="16" y="12"/>
                </a:cxn>
                <a:cxn ang="0">
                  <a:pos x="16" y="12"/>
                </a:cxn>
                <a:cxn ang="0">
                  <a:pos x="16" y="15"/>
                </a:cxn>
                <a:cxn ang="0">
                  <a:pos x="19" y="15"/>
                </a:cxn>
                <a:cxn ang="0">
                  <a:pos x="21" y="15"/>
                </a:cxn>
                <a:cxn ang="0">
                  <a:pos x="21" y="15"/>
                </a:cxn>
              </a:cxnLst>
              <a:rect l="0" t="0" r="r" b="b"/>
              <a:pathLst>
                <a:path w="21" h="15">
                  <a:moveTo>
                    <a:pt x="21" y="15"/>
                  </a:moveTo>
                  <a:lnTo>
                    <a:pt x="21" y="15"/>
                  </a:lnTo>
                  <a:lnTo>
                    <a:pt x="21" y="12"/>
                  </a:lnTo>
                  <a:lnTo>
                    <a:pt x="19" y="12"/>
                  </a:lnTo>
                  <a:lnTo>
                    <a:pt x="16" y="10"/>
                  </a:lnTo>
                  <a:lnTo>
                    <a:pt x="16" y="8"/>
                  </a:lnTo>
                  <a:lnTo>
                    <a:pt x="14" y="5"/>
                  </a:lnTo>
                  <a:lnTo>
                    <a:pt x="12" y="5"/>
                  </a:lnTo>
                  <a:lnTo>
                    <a:pt x="9" y="5"/>
                  </a:lnTo>
                  <a:lnTo>
                    <a:pt x="5" y="3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5" y="5"/>
                  </a:lnTo>
                  <a:lnTo>
                    <a:pt x="7" y="8"/>
                  </a:lnTo>
                  <a:lnTo>
                    <a:pt x="7" y="8"/>
                  </a:lnTo>
                  <a:lnTo>
                    <a:pt x="9" y="10"/>
                  </a:lnTo>
                  <a:lnTo>
                    <a:pt x="12" y="10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15"/>
                  </a:lnTo>
                  <a:lnTo>
                    <a:pt x="19" y="15"/>
                  </a:lnTo>
                  <a:lnTo>
                    <a:pt x="21" y="15"/>
                  </a:lnTo>
                  <a:lnTo>
                    <a:pt x="21" y="15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3" name="Freeform 1459">
              <a:extLst>
                <a:ext uri="{FF2B5EF4-FFF2-40B4-BE49-F238E27FC236}">
                  <a16:creationId xmlns:a16="http://schemas.microsoft.com/office/drawing/2014/main" id="{1261A5EE-7299-7C4B-B74F-62288F96E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6733" y="2867121"/>
              <a:ext cx="15958" cy="13825"/>
            </a:xfrm>
            <a:custGeom>
              <a:avLst/>
              <a:gdLst/>
              <a:ahLst/>
              <a:cxnLst>
                <a:cxn ang="0">
                  <a:pos x="7" y="5"/>
                </a:cxn>
                <a:cxn ang="0">
                  <a:pos x="7" y="5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5"/>
                </a:cxn>
                <a:cxn ang="0">
                  <a:pos x="5" y="5"/>
                </a:cxn>
                <a:cxn ang="0">
                  <a:pos x="7" y="5"/>
                </a:cxn>
              </a:cxnLst>
              <a:rect l="0" t="0" r="r" b="b"/>
              <a:pathLst>
                <a:path w="7" h="5">
                  <a:moveTo>
                    <a:pt x="7" y="5"/>
                  </a:moveTo>
                  <a:lnTo>
                    <a:pt x="7" y="5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5"/>
                  </a:lnTo>
                  <a:lnTo>
                    <a:pt x="5" y="5"/>
                  </a:lnTo>
                  <a:lnTo>
                    <a:pt x="7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4" name="Freeform 1460">
              <a:extLst>
                <a:ext uri="{FF2B5EF4-FFF2-40B4-BE49-F238E27FC236}">
                  <a16:creationId xmlns:a16="http://schemas.microsoft.com/office/drawing/2014/main" id="{EAE9835B-C266-9F42-8F99-82512CA830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6733" y="2867121"/>
              <a:ext cx="15958" cy="13825"/>
            </a:xfrm>
            <a:custGeom>
              <a:avLst/>
              <a:gdLst/>
              <a:ahLst/>
              <a:cxnLst>
                <a:cxn ang="0">
                  <a:pos x="7" y="5"/>
                </a:cxn>
                <a:cxn ang="0">
                  <a:pos x="7" y="5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5"/>
                </a:cxn>
                <a:cxn ang="0">
                  <a:pos x="5" y="5"/>
                </a:cxn>
                <a:cxn ang="0">
                  <a:pos x="7" y="5"/>
                </a:cxn>
              </a:cxnLst>
              <a:rect l="0" t="0" r="r" b="b"/>
              <a:pathLst>
                <a:path w="7" h="5">
                  <a:moveTo>
                    <a:pt x="7" y="5"/>
                  </a:moveTo>
                  <a:lnTo>
                    <a:pt x="7" y="5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5"/>
                  </a:lnTo>
                  <a:lnTo>
                    <a:pt x="5" y="5"/>
                  </a:lnTo>
                  <a:lnTo>
                    <a:pt x="7" y="5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5" name="Freeform 1461">
              <a:extLst>
                <a:ext uri="{FF2B5EF4-FFF2-40B4-BE49-F238E27FC236}">
                  <a16:creationId xmlns:a16="http://schemas.microsoft.com/office/drawing/2014/main" id="{FA802DBF-765B-8749-968A-ED6E53166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4183" y="3345467"/>
              <a:ext cx="27358" cy="11060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2" y="0"/>
                </a:cxn>
                <a:cxn ang="0">
                  <a:pos x="7" y="0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7" y="2"/>
                </a:cxn>
                <a:cxn ang="0">
                  <a:pos x="12" y="0"/>
                </a:cxn>
              </a:cxnLst>
              <a:rect l="0" t="0" r="r" b="b"/>
              <a:pathLst>
                <a:path w="12" h="4">
                  <a:moveTo>
                    <a:pt x="12" y="0"/>
                  </a:moveTo>
                  <a:lnTo>
                    <a:pt x="12" y="0"/>
                  </a:lnTo>
                  <a:lnTo>
                    <a:pt x="7" y="0"/>
                  </a:lnTo>
                  <a:lnTo>
                    <a:pt x="5" y="2"/>
                  </a:lnTo>
                  <a:lnTo>
                    <a:pt x="3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7" y="2"/>
                  </a:lnTo>
                  <a:lnTo>
                    <a:pt x="1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6" name="Freeform 1462">
              <a:extLst>
                <a:ext uri="{FF2B5EF4-FFF2-40B4-BE49-F238E27FC236}">
                  <a16:creationId xmlns:a16="http://schemas.microsoft.com/office/drawing/2014/main" id="{7B3D705D-AE1D-0545-BB7C-9B7E1855CFE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4183" y="3345467"/>
              <a:ext cx="27358" cy="11060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2" y="0"/>
                </a:cxn>
                <a:cxn ang="0">
                  <a:pos x="7" y="0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7" y="2"/>
                </a:cxn>
                <a:cxn ang="0">
                  <a:pos x="12" y="0"/>
                </a:cxn>
              </a:cxnLst>
              <a:rect l="0" t="0" r="r" b="b"/>
              <a:pathLst>
                <a:path w="12" h="4">
                  <a:moveTo>
                    <a:pt x="12" y="0"/>
                  </a:moveTo>
                  <a:lnTo>
                    <a:pt x="12" y="0"/>
                  </a:lnTo>
                  <a:lnTo>
                    <a:pt x="7" y="0"/>
                  </a:lnTo>
                  <a:lnTo>
                    <a:pt x="5" y="2"/>
                  </a:lnTo>
                  <a:lnTo>
                    <a:pt x="3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7" y="2"/>
                  </a:lnTo>
                  <a:lnTo>
                    <a:pt x="1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7" name="Freeform 1463">
              <a:extLst>
                <a:ext uri="{FF2B5EF4-FFF2-40B4-BE49-F238E27FC236}">
                  <a16:creationId xmlns:a16="http://schemas.microsoft.com/office/drawing/2014/main" id="{5458A3E4-7766-AE43-A1C1-74A5AEBFAA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6773" y="3572197"/>
              <a:ext cx="4560" cy="19355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7"/>
                </a:cxn>
              </a:cxnLst>
              <a:rect l="0" t="0" r="r" b="b"/>
              <a:pathLst>
                <a:path w="2" h="7">
                  <a:moveTo>
                    <a:pt x="0" y="7"/>
                  </a:move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8" name="Freeform 1464">
              <a:extLst>
                <a:ext uri="{FF2B5EF4-FFF2-40B4-BE49-F238E27FC236}">
                  <a16:creationId xmlns:a16="http://schemas.microsoft.com/office/drawing/2014/main" id="{485B9283-56FC-8C4E-9B28-87DD1390ED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6773" y="3572197"/>
              <a:ext cx="4560" cy="19355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7"/>
                </a:cxn>
              </a:cxnLst>
              <a:rect l="0" t="0" r="r" b="b"/>
              <a:pathLst>
                <a:path w="2" h="7">
                  <a:moveTo>
                    <a:pt x="0" y="7"/>
                  </a:move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9" name="Freeform 1465">
              <a:extLst>
                <a:ext uri="{FF2B5EF4-FFF2-40B4-BE49-F238E27FC236}">
                  <a16:creationId xmlns:a16="http://schemas.microsoft.com/office/drawing/2014/main" id="{B3FE27CC-42EF-FA42-8F0A-F140B23E7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1790" y="3840403"/>
              <a:ext cx="15958" cy="7189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2" y="5"/>
                </a:cxn>
                <a:cxn ang="0">
                  <a:pos x="2" y="12"/>
                </a:cxn>
                <a:cxn ang="0">
                  <a:pos x="2" y="17"/>
                </a:cxn>
                <a:cxn ang="0">
                  <a:pos x="2" y="19"/>
                </a:cxn>
                <a:cxn ang="0">
                  <a:pos x="0" y="21"/>
                </a:cxn>
                <a:cxn ang="0">
                  <a:pos x="0" y="24"/>
                </a:cxn>
                <a:cxn ang="0">
                  <a:pos x="2" y="26"/>
                </a:cxn>
                <a:cxn ang="0">
                  <a:pos x="2" y="26"/>
                </a:cxn>
                <a:cxn ang="0">
                  <a:pos x="2" y="24"/>
                </a:cxn>
                <a:cxn ang="0">
                  <a:pos x="2" y="19"/>
                </a:cxn>
                <a:cxn ang="0">
                  <a:pos x="4" y="17"/>
                </a:cxn>
                <a:cxn ang="0">
                  <a:pos x="4" y="14"/>
                </a:cxn>
                <a:cxn ang="0">
                  <a:pos x="4" y="12"/>
                </a:cxn>
                <a:cxn ang="0">
                  <a:pos x="4" y="10"/>
                </a:cxn>
                <a:cxn ang="0">
                  <a:pos x="4" y="7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7" y="0"/>
                </a:cxn>
                <a:cxn ang="0">
                  <a:pos x="4" y="0"/>
                </a:cxn>
              </a:cxnLst>
              <a:rect l="0" t="0" r="r" b="b"/>
              <a:pathLst>
                <a:path w="7" h="26">
                  <a:moveTo>
                    <a:pt x="4" y="0"/>
                  </a:moveTo>
                  <a:lnTo>
                    <a:pt x="4" y="0"/>
                  </a:lnTo>
                  <a:lnTo>
                    <a:pt x="2" y="5"/>
                  </a:lnTo>
                  <a:lnTo>
                    <a:pt x="2" y="12"/>
                  </a:lnTo>
                  <a:lnTo>
                    <a:pt x="2" y="17"/>
                  </a:lnTo>
                  <a:lnTo>
                    <a:pt x="2" y="19"/>
                  </a:lnTo>
                  <a:lnTo>
                    <a:pt x="0" y="21"/>
                  </a:lnTo>
                  <a:lnTo>
                    <a:pt x="0" y="24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19"/>
                  </a:lnTo>
                  <a:lnTo>
                    <a:pt x="4" y="17"/>
                  </a:lnTo>
                  <a:lnTo>
                    <a:pt x="4" y="14"/>
                  </a:lnTo>
                  <a:lnTo>
                    <a:pt x="4" y="12"/>
                  </a:lnTo>
                  <a:lnTo>
                    <a:pt x="4" y="10"/>
                  </a:lnTo>
                  <a:lnTo>
                    <a:pt x="4" y="7"/>
                  </a:lnTo>
                  <a:lnTo>
                    <a:pt x="4" y="5"/>
                  </a:lnTo>
                  <a:lnTo>
                    <a:pt x="4" y="5"/>
                  </a:lnTo>
                  <a:lnTo>
                    <a:pt x="7" y="0"/>
                  </a:lnTo>
                  <a:lnTo>
                    <a:pt x="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0" name="Freeform 1466">
              <a:extLst>
                <a:ext uri="{FF2B5EF4-FFF2-40B4-BE49-F238E27FC236}">
                  <a16:creationId xmlns:a16="http://schemas.microsoft.com/office/drawing/2014/main" id="{0E577724-12A4-AC47-9E33-CCBEBE8018F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1790" y="3840403"/>
              <a:ext cx="15958" cy="7189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2" y="5"/>
                </a:cxn>
                <a:cxn ang="0">
                  <a:pos x="2" y="12"/>
                </a:cxn>
                <a:cxn ang="0">
                  <a:pos x="2" y="17"/>
                </a:cxn>
                <a:cxn ang="0">
                  <a:pos x="2" y="19"/>
                </a:cxn>
                <a:cxn ang="0">
                  <a:pos x="0" y="21"/>
                </a:cxn>
                <a:cxn ang="0">
                  <a:pos x="0" y="24"/>
                </a:cxn>
                <a:cxn ang="0">
                  <a:pos x="2" y="26"/>
                </a:cxn>
                <a:cxn ang="0">
                  <a:pos x="2" y="26"/>
                </a:cxn>
                <a:cxn ang="0">
                  <a:pos x="2" y="24"/>
                </a:cxn>
                <a:cxn ang="0">
                  <a:pos x="2" y="19"/>
                </a:cxn>
                <a:cxn ang="0">
                  <a:pos x="4" y="17"/>
                </a:cxn>
                <a:cxn ang="0">
                  <a:pos x="4" y="14"/>
                </a:cxn>
                <a:cxn ang="0">
                  <a:pos x="4" y="12"/>
                </a:cxn>
                <a:cxn ang="0">
                  <a:pos x="4" y="10"/>
                </a:cxn>
                <a:cxn ang="0">
                  <a:pos x="4" y="7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7" y="0"/>
                </a:cxn>
                <a:cxn ang="0">
                  <a:pos x="4" y="0"/>
                </a:cxn>
              </a:cxnLst>
              <a:rect l="0" t="0" r="r" b="b"/>
              <a:pathLst>
                <a:path w="7" h="26">
                  <a:moveTo>
                    <a:pt x="4" y="0"/>
                  </a:moveTo>
                  <a:lnTo>
                    <a:pt x="4" y="0"/>
                  </a:lnTo>
                  <a:lnTo>
                    <a:pt x="2" y="5"/>
                  </a:lnTo>
                  <a:lnTo>
                    <a:pt x="2" y="12"/>
                  </a:lnTo>
                  <a:lnTo>
                    <a:pt x="2" y="17"/>
                  </a:lnTo>
                  <a:lnTo>
                    <a:pt x="2" y="19"/>
                  </a:lnTo>
                  <a:lnTo>
                    <a:pt x="0" y="21"/>
                  </a:lnTo>
                  <a:lnTo>
                    <a:pt x="0" y="24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19"/>
                  </a:lnTo>
                  <a:lnTo>
                    <a:pt x="4" y="17"/>
                  </a:lnTo>
                  <a:lnTo>
                    <a:pt x="4" y="14"/>
                  </a:lnTo>
                  <a:lnTo>
                    <a:pt x="4" y="12"/>
                  </a:lnTo>
                  <a:lnTo>
                    <a:pt x="4" y="10"/>
                  </a:lnTo>
                  <a:lnTo>
                    <a:pt x="4" y="7"/>
                  </a:lnTo>
                  <a:lnTo>
                    <a:pt x="4" y="5"/>
                  </a:lnTo>
                  <a:lnTo>
                    <a:pt x="4" y="5"/>
                  </a:lnTo>
                  <a:lnTo>
                    <a:pt x="7" y="0"/>
                  </a:lnTo>
                  <a:lnTo>
                    <a:pt x="4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1" name="Freeform 1467">
              <a:extLst>
                <a:ext uri="{FF2B5EF4-FFF2-40B4-BE49-F238E27FC236}">
                  <a16:creationId xmlns:a16="http://schemas.microsoft.com/office/drawing/2014/main" id="{ED96EEC1-AB1C-C54D-918D-5E605F177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3706" y="4069900"/>
              <a:ext cx="11399" cy="110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5" h="4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2" name="Freeform 1468">
              <a:extLst>
                <a:ext uri="{FF2B5EF4-FFF2-40B4-BE49-F238E27FC236}">
                  <a16:creationId xmlns:a16="http://schemas.microsoft.com/office/drawing/2014/main" id="{0E1031BE-11AF-584B-99C5-3CE249169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3706" y="4069900"/>
              <a:ext cx="11399" cy="110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5" h="4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3" name="Freeform 1469">
              <a:extLst>
                <a:ext uri="{FF2B5EF4-FFF2-40B4-BE49-F238E27FC236}">
                  <a16:creationId xmlns:a16="http://schemas.microsoft.com/office/drawing/2014/main" id="{52D128D9-C444-3C48-802E-5537EE652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6035" y="3951004"/>
              <a:ext cx="4560" cy="1382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3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4" name="Freeform 1470">
              <a:extLst>
                <a:ext uri="{FF2B5EF4-FFF2-40B4-BE49-F238E27FC236}">
                  <a16:creationId xmlns:a16="http://schemas.microsoft.com/office/drawing/2014/main" id="{7ADB09A0-FE31-2740-927C-6F74383155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6035" y="3951004"/>
              <a:ext cx="4560" cy="1382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3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5" name="Freeform 1471">
              <a:extLst>
                <a:ext uri="{FF2B5EF4-FFF2-40B4-BE49-F238E27FC236}">
                  <a16:creationId xmlns:a16="http://schemas.microsoft.com/office/drawing/2014/main" id="{FC047670-1085-4A43-A44C-BDE944367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6595" y="3068965"/>
              <a:ext cx="4560" cy="829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0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6" name="Freeform 1472">
              <a:extLst>
                <a:ext uri="{FF2B5EF4-FFF2-40B4-BE49-F238E27FC236}">
                  <a16:creationId xmlns:a16="http://schemas.microsoft.com/office/drawing/2014/main" id="{6B2F8FE6-1095-C04C-8D53-4A741905B1C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6595" y="3068965"/>
              <a:ext cx="4560" cy="829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0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7" name="Freeform 1473">
              <a:extLst>
                <a:ext uri="{FF2B5EF4-FFF2-40B4-BE49-F238E27FC236}">
                  <a16:creationId xmlns:a16="http://schemas.microsoft.com/office/drawing/2014/main" id="{2ECCD3EF-BFD7-8543-8DFE-D1225463DF1C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1156" y="3057907"/>
              <a:ext cx="4560" cy="110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8" name="Freeform 1474">
              <a:extLst>
                <a:ext uri="{FF2B5EF4-FFF2-40B4-BE49-F238E27FC236}">
                  <a16:creationId xmlns:a16="http://schemas.microsoft.com/office/drawing/2014/main" id="{80177280-97E5-F840-8F9F-7CF09FD98A6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1156" y="3057907"/>
              <a:ext cx="4560" cy="110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9" name="Freeform 1475">
              <a:extLst>
                <a:ext uri="{FF2B5EF4-FFF2-40B4-BE49-F238E27FC236}">
                  <a16:creationId xmlns:a16="http://schemas.microsoft.com/office/drawing/2014/main" id="{7CAF1CAF-0288-B946-BA56-0F3BFF9414B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9032" y="2952837"/>
              <a:ext cx="2280" cy="27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0" name="Freeform 1476">
              <a:extLst>
                <a:ext uri="{FF2B5EF4-FFF2-40B4-BE49-F238E27FC236}">
                  <a16:creationId xmlns:a16="http://schemas.microsoft.com/office/drawing/2014/main" id="{E1A4719A-0581-9D4B-B1D0-9A0F3877D42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9032" y="2952837"/>
              <a:ext cx="2280" cy="27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1" name="Freeform 1477">
              <a:extLst>
                <a:ext uri="{FF2B5EF4-FFF2-40B4-BE49-F238E27FC236}">
                  <a16:creationId xmlns:a16="http://schemas.microsoft.com/office/drawing/2014/main" id="{07BEB58B-9F37-114B-978A-E6B74353829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9964" y="3102146"/>
              <a:ext cx="20518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5" y="2"/>
                </a:cxn>
                <a:cxn ang="0">
                  <a:pos x="9" y="0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0" y="0"/>
                </a:cxn>
              </a:cxnLst>
              <a:rect l="0" t="0" r="r" b="b"/>
              <a:pathLst>
                <a:path w="9" h="2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2" name="Freeform 1478">
              <a:extLst>
                <a:ext uri="{FF2B5EF4-FFF2-40B4-BE49-F238E27FC236}">
                  <a16:creationId xmlns:a16="http://schemas.microsoft.com/office/drawing/2014/main" id="{FEDB20C1-4A4A-464E-AF42-AF4D7BF9400E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9964" y="3102146"/>
              <a:ext cx="20518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5" y="2"/>
                </a:cxn>
                <a:cxn ang="0">
                  <a:pos x="9" y="0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0" y="0"/>
                </a:cxn>
              </a:cxnLst>
              <a:rect l="0" t="0" r="r" b="b"/>
              <a:pathLst>
                <a:path w="9" h="2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3" name="Freeform 1479">
              <a:extLst>
                <a:ext uri="{FF2B5EF4-FFF2-40B4-BE49-F238E27FC236}">
                  <a16:creationId xmlns:a16="http://schemas.microsoft.com/office/drawing/2014/main" id="{BEDB577F-CB17-2343-96D2-A64E75F6F9C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1674" y="4761151"/>
              <a:ext cx="18238" cy="1382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3"/>
                </a:cxn>
                <a:cxn ang="0">
                  <a:pos x="5" y="3"/>
                </a:cxn>
                <a:cxn ang="0">
                  <a:pos x="8" y="5"/>
                </a:cxn>
                <a:cxn ang="0">
                  <a:pos x="0" y="5"/>
                </a:cxn>
              </a:cxnLst>
              <a:rect l="0" t="0" r="r" b="b"/>
              <a:pathLst>
                <a:path w="8" h="5">
                  <a:moveTo>
                    <a:pt x="0" y="5"/>
                  </a:move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5" y="3"/>
                  </a:lnTo>
                  <a:lnTo>
                    <a:pt x="8" y="5"/>
                  </a:lnTo>
                  <a:lnTo>
                    <a:pt x="0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4" name="Freeform 1480">
              <a:extLst>
                <a:ext uri="{FF2B5EF4-FFF2-40B4-BE49-F238E27FC236}">
                  <a16:creationId xmlns:a16="http://schemas.microsoft.com/office/drawing/2014/main" id="{FB226120-799A-6346-9E33-B3C1486D85A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1674" y="4761151"/>
              <a:ext cx="18238" cy="1382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3"/>
                </a:cxn>
                <a:cxn ang="0">
                  <a:pos x="5" y="3"/>
                </a:cxn>
                <a:cxn ang="0">
                  <a:pos x="8" y="5"/>
                </a:cxn>
                <a:cxn ang="0">
                  <a:pos x="0" y="5"/>
                </a:cxn>
              </a:cxnLst>
              <a:rect l="0" t="0" r="r" b="b"/>
              <a:pathLst>
                <a:path w="8" h="5">
                  <a:moveTo>
                    <a:pt x="0" y="5"/>
                  </a:move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5" y="3"/>
                  </a:lnTo>
                  <a:lnTo>
                    <a:pt x="8" y="5"/>
                  </a:lnTo>
                  <a:lnTo>
                    <a:pt x="0" y="5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5" name="Freeform 1481">
              <a:extLst>
                <a:ext uri="{FF2B5EF4-FFF2-40B4-BE49-F238E27FC236}">
                  <a16:creationId xmlns:a16="http://schemas.microsoft.com/office/drawing/2014/main" id="{43567F55-FA15-7744-9588-0AF98BFABC2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8513" y="4755621"/>
              <a:ext cx="36476" cy="248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6" y="2"/>
                </a:cxn>
                <a:cxn ang="0">
                  <a:pos x="16" y="5"/>
                </a:cxn>
                <a:cxn ang="0">
                  <a:pos x="14" y="7"/>
                </a:cxn>
                <a:cxn ang="0">
                  <a:pos x="9" y="9"/>
                </a:cxn>
                <a:cxn ang="0">
                  <a:pos x="9" y="9"/>
                </a:cxn>
                <a:cxn ang="0">
                  <a:pos x="7" y="7"/>
                </a:cxn>
                <a:cxn ang="0">
                  <a:pos x="2" y="5"/>
                </a:cxn>
                <a:cxn ang="0">
                  <a:pos x="0" y="0"/>
                </a:cxn>
              </a:cxnLst>
              <a:rect l="0" t="0" r="r" b="b"/>
              <a:pathLst>
                <a:path w="16" h="9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6" y="5"/>
                  </a:lnTo>
                  <a:lnTo>
                    <a:pt x="14" y="7"/>
                  </a:lnTo>
                  <a:lnTo>
                    <a:pt x="9" y="9"/>
                  </a:lnTo>
                  <a:lnTo>
                    <a:pt x="9" y="9"/>
                  </a:lnTo>
                  <a:lnTo>
                    <a:pt x="7" y="7"/>
                  </a:lnTo>
                  <a:lnTo>
                    <a:pt x="2" y="5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6" name="Freeform 1482">
              <a:extLst>
                <a:ext uri="{FF2B5EF4-FFF2-40B4-BE49-F238E27FC236}">
                  <a16:creationId xmlns:a16="http://schemas.microsoft.com/office/drawing/2014/main" id="{48BFC0CE-BCDA-144F-B3F2-28D6CFDFC9F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8513" y="4755621"/>
              <a:ext cx="36476" cy="248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6" y="2"/>
                </a:cxn>
                <a:cxn ang="0">
                  <a:pos x="16" y="5"/>
                </a:cxn>
                <a:cxn ang="0">
                  <a:pos x="14" y="7"/>
                </a:cxn>
                <a:cxn ang="0">
                  <a:pos x="9" y="9"/>
                </a:cxn>
                <a:cxn ang="0">
                  <a:pos x="9" y="9"/>
                </a:cxn>
                <a:cxn ang="0">
                  <a:pos x="7" y="7"/>
                </a:cxn>
                <a:cxn ang="0">
                  <a:pos x="2" y="5"/>
                </a:cxn>
                <a:cxn ang="0">
                  <a:pos x="0" y="0"/>
                </a:cxn>
              </a:cxnLst>
              <a:rect l="0" t="0" r="r" b="b"/>
              <a:pathLst>
                <a:path w="16" h="9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6" y="5"/>
                  </a:lnTo>
                  <a:lnTo>
                    <a:pt x="14" y="7"/>
                  </a:lnTo>
                  <a:lnTo>
                    <a:pt x="9" y="9"/>
                  </a:lnTo>
                  <a:lnTo>
                    <a:pt x="9" y="9"/>
                  </a:lnTo>
                  <a:lnTo>
                    <a:pt x="7" y="7"/>
                  </a:lnTo>
                  <a:lnTo>
                    <a:pt x="2" y="5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7" name="Freeform 1483">
              <a:extLst>
                <a:ext uri="{FF2B5EF4-FFF2-40B4-BE49-F238E27FC236}">
                  <a16:creationId xmlns:a16="http://schemas.microsoft.com/office/drawing/2014/main" id="{6E9903D6-6869-974C-9FC8-5EC8B4B19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5453" y="4747325"/>
              <a:ext cx="6839" cy="1382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3"/>
                </a:cxn>
                <a:cxn ang="0">
                  <a:pos x="3" y="5"/>
                </a:cxn>
                <a:cxn ang="0">
                  <a:pos x="0" y="5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lnTo>
                    <a:pt x="0" y="5"/>
                  </a:lnTo>
                  <a:lnTo>
                    <a:pt x="0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5"/>
                  </a:lnTo>
                  <a:lnTo>
                    <a:pt x="0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8" name="Freeform 1484">
              <a:extLst>
                <a:ext uri="{FF2B5EF4-FFF2-40B4-BE49-F238E27FC236}">
                  <a16:creationId xmlns:a16="http://schemas.microsoft.com/office/drawing/2014/main" id="{9A7C1D55-4805-3741-B128-2C49822F612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5453" y="4747325"/>
              <a:ext cx="6839" cy="1382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3"/>
                </a:cxn>
                <a:cxn ang="0">
                  <a:pos x="3" y="5"/>
                </a:cxn>
                <a:cxn ang="0">
                  <a:pos x="0" y="5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lnTo>
                    <a:pt x="0" y="5"/>
                  </a:lnTo>
                  <a:lnTo>
                    <a:pt x="0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5"/>
                  </a:lnTo>
                  <a:lnTo>
                    <a:pt x="0" y="5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9" name="Freeform 1485">
              <a:extLst>
                <a:ext uri="{FF2B5EF4-FFF2-40B4-BE49-F238E27FC236}">
                  <a16:creationId xmlns:a16="http://schemas.microsoft.com/office/drawing/2014/main" id="{16877A7B-22E3-5241-B854-6384F1A44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5453" y="4846867"/>
              <a:ext cx="18238" cy="193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5" y="0"/>
                </a:cxn>
                <a:cxn ang="0">
                  <a:pos x="5" y="7"/>
                </a:cxn>
                <a:cxn ang="0">
                  <a:pos x="8" y="7"/>
                </a:cxn>
                <a:cxn ang="0">
                  <a:pos x="5" y="7"/>
                </a:cxn>
                <a:cxn ang="0">
                  <a:pos x="3" y="7"/>
                </a:cxn>
                <a:cxn ang="0">
                  <a:pos x="0" y="5"/>
                </a:cxn>
                <a:cxn ang="0">
                  <a:pos x="0" y="0"/>
                </a:cxn>
              </a:cxnLst>
              <a:rect l="0" t="0" r="r" b="b"/>
              <a:pathLst>
                <a:path w="8" h="7">
                  <a:moveTo>
                    <a:pt x="0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7"/>
                  </a:lnTo>
                  <a:lnTo>
                    <a:pt x="8" y="7"/>
                  </a:lnTo>
                  <a:lnTo>
                    <a:pt x="5" y="7"/>
                  </a:lnTo>
                  <a:lnTo>
                    <a:pt x="3" y="7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0" name="Freeform 1486">
              <a:extLst>
                <a:ext uri="{FF2B5EF4-FFF2-40B4-BE49-F238E27FC236}">
                  <a16:creationId xmlns:a16="http://schemas.microsoft.com/office/drawing/2014/main" id="{D4DFEA8A-C2A4-2047-9B0F-3A2FA582B6C0}"/>
                </a:ext>
              </a:extLst>
            </p:cNvPr>
            <p:cNvSpPr>
              <a:spLocks/>
            </p:cNvSpPr>
            <p:nvPr/>
          </p:nvSpPr>
          <p:spPr bwMode="auto">
            <a:xfrm>
              <a:off x="9208719" y="3491440"/>
              <a:ext cx="42736" cy="407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5" y="0"/>
                </a:cxn>
                <a:cxn ang="0">
                  <a:pos x="5" y="7"/>
                </a:cxn>
                <a:cxn ang="0">
                  <a:pos x="8" y="7"/>
                </a:cxn>
                <a:cxn ang="0">
                  <a:pos x="5" y="7"/>
                </a:cxn>
                <a:cxn ang="0">
                  <a:pos x="3" y="7"/>
                </a:cxn>
                <a:cxn ang="0">
                  <a:pos x="0" y="5"/>
                </a:cxn>
                <a:cxn ang="0">
                  <a:pos x="0" y="0"/>
                </a:cxn>
              </a:cxnLst>
              <a:rect l="0" t="0" r="r" b="b"/>
              <a:pathLst>
                <a:path w="8" h="7">
                  <a:moveTo>
                    <a:pt x="0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7"/>
                  </a:lnTo>
                  <a:lnTo>
                    <a:pt x="8" y="7"/>
                  </a:lnTo>
                  <a:lnTo>
                    <a:pt x="5" y="7"/>
                  </a:lnTo>
                  <a:lnTo>
                    <a:pt x="3" y="7"/>
                  </a:lnTo>
                  <a:lnTo>
                    <a:pt x="0" y="5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1" name="Freeform 1487">
              <a:extLst>
                <a:ext uri="{FF2B5EF4-FFF2-40B4-BE49-F238E27FC236}">
                  <a16:creationId xmlns:a16="http://schemas.microsoft.com/office/drawing/2014/main" id="{C00C4BB5-D203-4744-9B3B-4AFC1F089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2085" y="4943642"/>
              <a:ext cx="15958" cy="1382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7" y="0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3" y="5"/>
                </a:cxn>
                <a:cxn ang="0">
                  <a:pos x="0" y="3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7" h="5">
                  <a:moveTo>
                    <a:pt x="5" y="0"/>
                  </a:moveTo>
                  <a:lnTo>
                    <a:pt x="7" y="0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5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2" name="Freeform 1488">
              <a:extLst>
                <a:ext uri="{FF2B5EF4-FFF2-40B4-BE49-F238E27FC236}">
                  <a16:creationId xmlns:a16="http://schemas.microsoft.com/office/drawing/2014/main" id="{D20280B1-B783-4649-B1D2-DFF630BE7140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2085" y="4943642"/>
              <a:ext cx="15958" cy="1382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7" y="0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3" y="5"/>
                </a:cxn>
                <a:cxn ang="0">
                  <a:pos x="0" y="3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7" h="5">
                  <a:moveTo>
                    <a:pt x="5" y="0"/>
                  </a:moveTo>
                  <a:lnTo>
                    <a:pt x="7" y="0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5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0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3" name="Freeform 1489">
              <a:extLst>
                <a:ext uri="{FF2B5EF4-FFF2-40B4-BE49-F238E27FC236}">
                  <a16:creationId xmlns:a16="http://schemas.microsoft.com/office/drawing/2014/main" id="{99D2A8F4-4A5C-7C47-8173-5C0A50A65F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13842" y="5250557"/>
              <a:ext cx="9120" cy="41475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0"/>
                </a:cxn>
                <a:cxn ang="0">
                  <a:pos x="4" y="5"/>
                </a:cxn>
                <a:cxn ang="0">
                  <a:pos x="4" y="7"/>
                </a:cxn>
                <a:cxn ang="0">
                  <a:pos x="2" y="12"/>
                </a:cxn>
                <a:cxn ang="0">
                  <a:pos x="2" y="15"/>
                </a:cxn>
                <a:cxn ang="0">
                  <a:pos x="0" y="15"/>
                </a:cxn>
                <a:cxn ang="0">
                  <a:pos x="0" y="10"/>
                </a:cxn>
                <a:cxn ang="0">
                  <a:pos x="0" y="7"/>
                </a:cxn>
                <a:cxn ang="0">
                  <a:pos x="2" y="5"/>
                </a:cxn>
                <a:cxn ang="0">
                  <a:pos x="2" y="3"/>
                </a:cxn>
                <a:cxn ang="0">
                  <a:pos x="2" y="3"/>
                </a:cxn>
              </a:cxnLst>
              <a:rect l="0" t="0" r="r" b="b"/>
              <a:pathLst>
                <a:path w="4" h="15">
                  <a:moveTo>
                    <a:pt x="2" y="3"/>
                  </a:moveTo>
                  <a:lnTo>
                    <a:pt x="2" y="0"/>
                  </a:lnTo>
                  <a:lnTo>
                    <a:pt x="4" y="5"/>
                  </a:lnTo>
                  <a:lnTo>
                    <a:pt x="4" y="7"/>
                  </a:lnTo>
                  <a:lnTo>
                    <a:pt x="2" y="12"/>
                  </a:lnTo>
                  <a:lnTo>
                    <a:pt x="2" y="1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0" y="7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4" name="Freeform 1490">
              <a:extLst>
                <a:ext uri="{FF2B5EF4-FFF2-40B4-BE49-F238E27FC236}">
                  <a16:creationId xmlns:a16="http://schemas.microsoft.com/office/drawing/2014/main" id="{AC0EED31-7FE1-D44C-93E8-4689B0A109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13842" y="5250557"/>
              <a:ext cx="9120" cy="41475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0"/>
                </a:cxn>
                <a:cxn ang="0">
                  <a:pos x="4" y="5"/>
                </a:cxn>
                <a:cxn ang="0">
                  <a:pos x="4" y="7"/>
                </a:cxn>
                <a:cxn ang="0">
                  <a:pos x="2" y="12"/>
                </a:cxn>
                <a:cxn ang="0">
                  <a:pos x="2" y="15"/>
                </a:cxn>
                <a:cxn ang="0">
                  <a:pos x="0" y="15"/>
                </a:cxn>
                <a:cxn ang="0">
                  <a:pos x="0" y="10"/>
                </a:cxn>
                <a:cxn ang="0">
                  <a:pos x="0" y="7"/>
                </a:cxn>
                <a:cxn ang="0">
                  <a:pos x="2" y="5"/>
                </a:cxn>
                <a:cxn ang="0">
                  <a:pos x="2" y="3"/>
                </a:cxn>
                <a:cxn ang="0">
                  <a:pos x="2" y="3"/>
                </a:cxn>
              </a:cxnLst>
              <a:rect l="0" t="0" r="r" b="b"/>
              <a:pathLst>
                <a:path w="4" h="15">
                  <a:moveTo>
                    <a:pt x="2" y="3"/>
                  </a:moveTo>
                  <a:lnTo>
                    <a:pt x="2" y="0"/>
                  </a:lnTo>
                  <a:lnTo>
                    <a:pt x="4" y="5"/>
                  </a:lnTo>
                  <a:lnTo>
                    <a:pt x="4" y="7"/>
                  </a:lnTo>
                  <a:lnTo>
                    <a:pt x="2" y="12"/>
                  </a:lnTo>
                  <a:lnTo>
                    <a:pt x="2" y="1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0" y="7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5" name="Freeform 1491">
              <a:extLst>
                <a:ext uri="{FF2B5EF4-FFF2-40B4-BE49-F238E27FC236}">
                  <a16:creationId xmlns:a16="http://schemas.microsoft.com/office/drawing/2014/main" id="{815B74D2-4556-614A-8B60-37AE6F073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9801" y="5350098"/>
              <a:ext cx="2280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6" name="Freeform 1492">
              <a:extLst>
                <a:ext uri="{FF2B5EF4-FFF2-40B4-BE49-F238E27FC236}">
                  <a16:creationId xmlns:a16="http://schemas.microsoft.com/office/drawing/2014/main" id="{4F733460-4A58-774E-84CE-5A7F0A5D2C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9801" y="5350098"/>
              <a:ext cx="2280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7" name="Freeform 1493">
              <a:extLst>
                <a:ext uri="{FF2B5EF4-FFF2-40B4-BE49-F238E27FC236}">
                  <a16:creationId xmlns:a16="http://schemas.microsoft.com/office/drawing/2014/main" id="{81148E4B-011A-5349-ABEA-02AAB0E7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2293" y="5657013"/>
              <a:ext cx="47875" cy="1382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9" y="0"/>
                </a:cxn>
                <a:cxn ang="0">
                  <a:pos x="14" y="0"/>
                </a:cxn>
                <a:cxn ang="0">
                  <a:pos x="14" y="2"/>
                </a:cxn>
                <a:cxn ang="0">
                  <a:pos x="16" y="2"/>
                </a:cxn>
                <a:cxn ang="0">
                  <a:pos x="19" y="2"/>
                </a:cxn>
                <a:cxn ang="0">
                  <a:pos x="21" y="5"/>
                </a:cxn>
                <a:cxn ang="0">
                  <a:pos x="19" y="2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2" y="5"/>
                </a:cxn>
                <a:cxn ang="0">
                  <a:pos x="9" y="5"/>
                </a:cxn>
                <a:cxn ang="0">
                  <a:pos x="5" y="5"/>
                </a:cxn>
                <a:cxn ang="0">
                  <a:pos x="2" y="5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1" h="5">
                  <a:moveTo>
                    <a:pt x="0" y="2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9" y="2"/>
                  </a:lnTo>
                  <a:lnTo>
                    <a:pt x="21" y="5"/>
                  </a:lnTo>
                  <a:lnTo>
                    <a:pt x="19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2" y="5"/>
                  </a:lnTo>
                  <a:lnTo>
                    <a:pt x="9" y="5"/>
                  </a:lnTo>
                  <a:lnTo>
                    <a:pt x="5" y="5"/>
                  </a:lnTo>
                  <a:lnTo>
                    <a:pt x="2" y="5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8" name="Freeform 1494">
              <a:extLst>
                <a:ext uri="{FF2B5EF4-FFF2-40B4-BE49-F238E27FC236}">
                  <a16:creationId xmlns:a16="http://schemas.microsoft.com/office/drawing/2014/main" id="{6F546378-A2AF-4642-8946-371000D0A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2293" y="5657013"/>
              <a:ext cx="47875" cy="1382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9" y="0"/>
                </a:cxn>
                <a:cxn ang="0">
                  <a:pos x="14" y="0"/>
                </a:cxn>
                <a:cxn ang="0">
                  <a:pos x="14" y="2"/>
                </a:cxn>
                <a:cxn ang="0">
                  <a:pos x="16" y="2"/>
                </a:cxn>
                <a:cxn ang="0">
                  <a:pos x="19" y="2"/>
                </a:cxn>
                <a:cxn ang="0">
                  <a:pos x="21" y="5"/>
                </a:cxn>
                <a:cxn ang="0">
                  <a:pos x="19" y="2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2" y="5"/>
                </a:cxn>
                <a:cxn ang="0">
                  <a:pos x="9" y="5"/>
                </a:cxn>
                <a:cxn ang="0">
                  <a:pos x="5" y="5"/>
                </a:cxn>
                <a:cxn ang="0">
                  <a:pos x="2" y="5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1" h="5">
                  <a:moveTo>
                    <a:pt x="0" y="2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9" y="2"/>
                  </a:lnTo>
                  <a:lnTo>
                    <a:pt x="21" y="5"/>
                  </a:lnTo>
                  <a:lnTo>
                    <a:pt x="19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2" y="5"/>
                  </a:lnTo>
                  <a:lnTo>
                    <a:pt x="9" y="5"/>
                  </a:lnTo>
                  <a:lnTo>
                    <a:pt x="5" y="5"/>
                  </a:lnTo>
                  <a:lnTo>
                    <a:pt x="2" y="5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9" name="Freeform 1495">
              <a:extLst>
                <a:ext uri="{FF2B5EF4-FFF2-40B4-BE49-F238E27FC236}">
                  <a16:creationId xmlns:a16="http://schemas.microsoft.com/office/drawing/2014/main" id="{EF3D6349-F66E-C24C-AA02-5526721A96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6538" y="5806324"/>
              <a:ext cx="15958" cy="1935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5" y="3"/>
                </a:cxn>
                <a:cxn ang="0">
                  <a:pos x="7" y="5"/>
                </a:cxn>
                <a:cxn ang="0">
                  <a:pos x="7" y="7"/>
                </a:cxn>
                <a:cxn ang="0">
                  <a:pos x="5" y="7"/>
                </a:cxn>
                <a:cxn ang="0">
                  <a:pos x="2" y="5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7" h="7">
                  <a:moveTo>
                    <a:pt x="0" y="3"/>
                  </a:moveTo>
                  <a:lnTo>
                    <a:pt x="2" y="0"/>
                  </a:lnTo>
                  <a:lnTo>
                    <a:pt x="5" y="3"/>
                  </a:lnTo>
                  <a:lnTo>
                    <a:pt x="7" y="5"/>
                  </a:lnTo>
                  <a:lnTo>
                    <a:pt x="7" y="7"/>
                  </a:lnTo>
                  <a:lnTo>
                    <a:pt x="5" y="7"/>
                  </a:lnTo>
                  <a:lnTo>
                    <a:pt x="2" y="5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0" name="Freeform 1496">
              <a:extLst>
                <a:ext uri="{FF2B5EF4-FFF2-40B4-BE49-F238E27FC236}">
                  <a16:creationId xmlns:a16="http://schemas.microsoft.com/office/drawing/2014/main" id="{FC94DCA9-75EA-D34E-9BDF-9D9E091CEA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6538" y="5806324"/>
              <a:ext cx="15958" cy="1935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5" y="3"/>
                </a:cxn>
                <a:cxn ang="0">
                  <a:pos x="7" y="5"/>
                </a:cxn>
                <a:cxn ang="0">
                  <a:pos x="7" y="7"/>
                </a:cxn>
                <a:cxn ang="0">
                  <a:pos x="5" y="7"/>
                </a:cxn>
                <a:cxn ang="0">
                  <a:pos x="2" y="5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7" h="7">
                  <a:moveTo>
                    <a:pt x="0" y="3"/>
                  </a:moveTo>
                  <a:lnTo>
                    <a:pt x="2" y="0"/>
                  </a:lnTo>
                  <a:lnTo>
                    <a:pt x="5" y="3"/>
                  </a:lnTo>
                  <a:lnTo>
                    <a:pt x="7" y="5"/>
                  </a:lnTo>
                  <a:lnTo>
                    <a:pt x="7" y="7"/>
                  </a:lnTo>
                  <a:lnTo>
                    <a:pt x="5" y="7"/>
                  </a:lnTo>
                  <a:lnTo>
                    <a:pt x="2" y="5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1" name="Freeform 1497">
              <a:extLst>
                <a:ext uri="{FF2B5EF4-FFF2-40B4-BE49-F238E27FC236}">
                  <a16:creationId xmlns:a16="http://schemas.microsoft.com/office/drawing/2014/main" id="{0684B86A-6D2F-2740-B848-23E0AF4B91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61098" y="5825678"/>
              <a:ext cx="15958" cy="8295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0" y="3"/>
                </a:cxn>
                <a:cxn ang="0">
                  <a:pos x="5" y="0"/>
                </a:cxn>
                <a:cxn ang="0">
                  <a:pos x="5" y="3"/>
                </a:cxn>
                <a:cxn ang="0">
                  <a:pos x="7" y="3"/>
                </a:cxn>
                <a:cxn ang="0">
                  <a:pos x="5" y="3"/>
                </a:cxn>
                <a:cxn ang="0">
                  <a:pos x="3" y="3"/>
                </a:cxn>
              </a:cxnLst>
              <a:rect l="0" t="0" r="r" b="b"/>
              <a:pathLst>
                <a:path w="7" h="3">
                  <a:moveTo>
                    <a:pt x="3" y="3"/>
                  </a:moveTo>
                  <a:lnTo>
                    <a:pt x="0" y="3"/>
                  </a:lnTo>
                  <a:lnTo>
                    <a:pt x="5" y="0"/>
                  </a:lnTo>
                  <a:lnTo>
                    <a:pt x="5" y="3"/>
                  </a:lnTo>
                  <a:lnTo>
                    <a:pt x="7" y="3"/>
                  </a:lnTo>
                  <a:lnTo>
                    <a:pt x="5" y="3"/>
                  </a:lnTo>
                  <a:lnTo>
                    <a:pt x="3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2" name="Freeform 1498">
              <a:extLst>
                <a:ext uri="{FF2B5EF4-FFF2-40B4-BE49-F238E27FC236}">
                  <a16:creationId xmlns:a16="http://schemas.microsoft.com/office/drawing/2014/main" id="{766C36CB-9E31-7945-B239-F40A62D6FD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61098" y="5825678"/>
              <a:ext cx="15958" cy="8295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0" y="3"/>
                </a:cxn>
                <a:cxn ang="0">
                  <a:pos x="5" y="0"/>
                </a:cxn>
                <a:cxn ang="0">
                  <a:pos x="5" y="3"/>
                </a:cxn>
                <a:cxn ang="0">
                  <a:pos x="7" y="3"/>
                </a:cxn>
                <a:cxn ang="0">
                  <a:pos x="5" y="3"/>
                </a:cxn>
                <a:cxn ang="0">
                  <a:pos x="3" y="3"/>
                </a:cxn>
              </a:cxnLst>
              <a:rect l="0" t="0" r="r" b="b"/>
              <a:pathLst>
                <a:path w="7" h="3">
                  <a:moveTo>
                    <a:pt x="3" y="3"/>
                  </a:moveTo>
                  <a:lnTo>
                    <a:pt x="0" y="3"/>
                  </a:lnTo>
                  <a:lnTo>
                    <a:pt x="5" y="0"/>
                  </a:lnTo>
                  <a:lnTo>
                    <a:pt x="5" y="3"/>
                  </a:lnTo>
                  <a:lnTo>
                    <a:pt x="7" y="3"/>
                  </a:lnTo>
                  <a:lnTo>
                    <a:pt x="5" y="3"/>
                  </a:lnTo>
                  <a:lnTo>
                    <a:pt x="3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3" name="Freeform 1499">
              <a:extLst>
                <a:ext uri="{FF2B5EF4-FFF2-40B4-BE49-F238E27FC236}">
                  <a16:creationId xmlns:a16="http://schemas.microsoft.com/office/drawing/2014/main" id="{E380E23F-012B-5240-8001-9534FF44F2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5349" y="5839504"/>
              <a:ext cx="107148" cy="11060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5" y="2"/>
                </a:cxn>
                <a:cxn ang="0">
                  <a:pos x="7" y="2"/>
                </a:cxn>
                <a:cxn ang="0">
                  <a:pos x="14" y="7"/>
                </a:cxn>
                <a:cxn ang="0">
                  <a:pos x="24" y="7"/>
                </a:cxn>
                <a:cxn ang="0">
                  <a:pos x="31" y="5"/>
                </a:cxn>
                <a:cxn ang="0">
                  <a:pos x="35" y="5"/>
                </a:cxn>
                <a:cxn ang="0">
                  <a:pos x="38" y="5"/>
                </a:cxn>
                <a:cxn ang="0">
                  <a:pos x="42" y="2"/>
                </a:cxn>
                <a:cxn ang="0">
                  <a:pos x="45" y="5"/>
                </a:cxn>
                <a:cxn ang="0">
                  <a:pos x="47" y="12"/>
                </a:cxn>
                <a:cxn ang="0">
                  <a:pos x="47" y="17"/>
                </a:cxn>
                <a:cxn ang="0">
                  <a:pos x="47" y="21"/>
                </a:cxn>
                <a:cxn ang="0">
                  <a:pos x="47" y="21"/>
                </a:cxn>
                <a:cxn ang="0">
                  <a:pos x="47" y="19"/>
                </a:cxn>
                <a:cxn ang="0">
                  <a:pos x="42" y="24"/>
                </a:cxn>
                <a:cxn ang="0">
                  <a:pos x="42" y="26"/>
                </a:cxn>
                <a:cxn ang="0">
                  <a:pos x="40" y="31"/>
                </a:cxn>
                <a:cxn ang="0">
                  <a:pos x="38" y="28"/>
                </a:cxn>
                <a:cxn ang="0">
                  <a:pos x="35" y="31"/>
                </a:cxn>
                <a:cxn ang="0">
                  <a:pos x="33" y="33"/>
                </a:cxn>
                <a:cxn ang="0">
                  <a:pos x="33" y="35"/>
                </a:cxn>
                <a:cxn ang="0">
                  <a:pos x="31" y="35"/>
                </a:cxn>
                <a:cxn ang="0">
                  <a:pos x="28" y="38"/>
                </a:cxn>
                <a:cxn ang="0">
                  <a:pos x="26" y="40"/>
                </a:cxn>
                <a:cxn ang="0">
                  <a:pos x="24" y="40"/>
                </a:cxn>
                <a:cxn ang="0">
                  <a:pos x="19" y="38"/>
                </a:cxn>
                <a:cxn ang="0">
                  <a:pos x="16" y="38"/>
                </a:cxn>
                <a:cxn ang="0">
                  <a:pos x="19" y="35"/>
                </a:cxn>
                <a:cxn ang="0">
                  <a:pos x="14" y="35"/>
                </a:cxn>
                <a:cxn ang="0">
                  <a:pos x="9" y="31"/>
                </a:cxn>
                <a:cxn ang="0">
                  <a:pos x="5" y="21"/>
                </a:cxn>
                <a:cxn ang="0">
                  <a:pos x="9" y="24"/>
                </a:cxn>
                <a:cxn ang="0">
                  <a:pos x="5" y="19"/>
                </a:cxn>
                <a:cxn ang="0">
                  <a:pos x="0" y="5"/>
                </a:cxn>
              </a:cxnLst>
              <a:rect l="0" t="0" r="r" b="b"/>
              <a:pathLst>
                <a:path w="47" h="40">
                  <a:moveTo>
                    <a:pt x="0" y="0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2"/>
                  </a:lnTo>
                  <a:lnTo>
                    <a:pt x="9" y="5"/>
                  </a:lnTo>
                  <a:lnTo>
                    <a:pt x="14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6" y="7"/>
                  </a:lnTo>
                  <a:lnTo>
                    <a:pt x="31" y="5"/>
                  </a:lnTo>
                  <a:lnTo>
                    <a:pt x="33" y="5"/>
                  </a:lnTo>
                  <a:lnTo>
                    <a:pt x="35" y="5"/>
                  </a:lnTo>
                  <a:lnTo>
                    <a:pt x="38" y="2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2" y="2"/>
                  </a:lnTo>
                  <a:lnTo>
                    <a:pt x="45" y="2"/>
                  </a:lnTo>
                  <a:lnTo>
                    <a:pt x="45" y="5"/>
                  </a:lnTo>
                  <a:lnTo>
                    <a:pt x="47" y="9"/>
                  </a:lnTo>
                  <a:lnTo>
                    <a:pt x="47" y="12"/>
                  </a:lnTo>
                  <a:lnTo>
                    <a:pt x="47" y="14"/>
                  </a:lnTo>
                  <a:lnTo>
                    <a:pt x="47" y="17"/>
                  </a:lnTo>
                  <a:lnTo>
                    <a:pt x="47" y="19"/>
                  </a:lnTo>
                  <a:lnTo>
                    <a:pt x="47" y="21"/>
                  </a:lnTo>
                  <a:lnTo>
                    <a:pt x="47" y="24"/>
                  </a:lnTo>
                  <a:lnTo>
                    <a:pt x="47" y="21"/>
                  </a:lnTo>
                  <a:lnTo>
                    <a:pt x="47" y="19"/>
                  </a:lnTo>
                  <a:lnTo>
                    <a:pt x="47" y="19"/>
                  </a:lnTo>
                  <a:lnTo>
                    <a:pt x="45" y="19"/>
                  </a:lnTo>
                  <a:lnTo>
                    <a:pt x="42" y="24"/>
                  </a:lnTo>
                  <a:lnTo>
                    <a:pt x="42" y="26"/>
                  </a:lnTo>
                  <a:lnTo>
                    <a:pt x="42" y="26"/>
                  </a:lnTo>
                  <a:lnTo>
                    <a:pt x="42" y="28"/>
                  </a:lnTo>
                  <a:lnTo>
                    <a:pt x="40" y="31"/>
                  </a:lnTo>
                  <a:lnTo>
                    <a:pt x="40" y="31"/>
                  </a:lnTo>
                  <a:lnTo>
                    <a:pt x="38" y="28"/>
                  </a:lnTo>
                  <a:lnTo>
                    <a:pt x="35" y="31"/>
                  </a:lnTo>
                  <a:lnTo>
                    <a:pt x="35" y="31"/>
                  </a:lnTo>
                  <a:lnTo>
                    <a:pt x="35" y="33"/>
                  </a:lnTo>
                  <a:lnTo>
                    <a:pt x="33" y="33"/>
                  </a:lnTo>
                  <a:lnTo>
                    <a:pt x="33" y="35"/>
                  </a:lnTo>
                  <a:lnTo>
                    <a:pt x="33" y="35"/>
                  </a:lnTo>
                  <a:lnTo>
                    <a:pt x="31" y="33"/>
                  </a:lnTo>
                  <a:lnTo>
                    <a:pt x="31" y="35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8" y="40"/>
                  </a:lnTo>
                  <a:lnTo>
                    <a:pt x="26" y="40"/>
                  </a:lnTo>
                  <a:lnTo>
                    <a:pt x="24" y="40"/>
                  </a:lnTo>
                  <a:lnTo>
                    <a:pt x="24" y="40"/>
                  </a:lnTo>
                  <a:lnTo>
                    <a:pt x="21" y="40"/>
                  </a:lnTo>
                  <a:lnTo>
                    <a:pt x="19" y="38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9" y="35"/>
                  </a:lnTo>
                  <a:lnTo>
                    <a:pt x="16" y="35"/>
                  </a:lnTo>
                  <a:lnTo>
                    <a:pt x="14" y="35"/>
                  </a:lnTo>
                  <a:lnTo>
                    <a:pt x="12" y="31"/>
                  </a:lnTo>
                  <a:lnTo>
                    <a:pt x="9" y="31"/>
                  </a:lnTo>
                  <a:lnTo>
                    <a:pt x="7" y="28"/>
                  </a:lnTo>
                  <a:lnTo>
                    <a:pt x="5" y="21"/>
                  </a:lnTo>
                  <a:lnTo>
                    <a:pt x="7" y="24"/>
                  </a:lnTo>
                  <a:lnTo>
                    <a:pt x="9" y="24"/>
                  </a:lnTo>
                  <a:lnTo>
                    <a:pt x="7" y="21"/>
                  </a:lnTo>
                  <a:lnTo>
                    <a:pt x="5" y="1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4" name="Freeform 1501">
              <a:extLst>
                <a:ext uri="{FF2B5EF4-FFF2-40B4-BE49-F238E27FC236}">
                  <a16:creationId xmlns:a16="http://schemas.microsoft.com/office/drawing/2014/main" id="{295433B1-F51C-924D-8C7C-762094C3C30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01005" y="4736266"/>
              <a:ext cx="1228796" cy="1050703"/>
            </a:xfrm>
            <a:custGeom>
              <a:avLst/>
              <a:gdLst/>
              <a:ahLst/>
              <a:cxnLst>
                <a:cxn ang="0">
                  <a:pos x="19" y="149"/>
                </a:cxn>
                <a:cxn ang="0">
                  <a:pos x="47" y="132"/>
                </a:cxn>
                <a:cxn ang="0">
                  <a:pos x="85" y="123"/>
                </a:cxn>
                <a:cxn ang="0">
                  <a:pos x="121" y="99"/>
                </a:cxn>
                <a:cxn ang="0">
                  <a:pos x="128" y="78"/>
                </a:cxn>
                <a:cxn ang="0">
                  <a:pos x="137" y="78"/>
                </a:cxn>
                <a:cxn ang="0">
                  <a:pos x="154" y="61"/>
                </a:cxn>
                <a:cxn ang="0">
                  <a:pos x="165" y="52"/>
                </a:cxn>
                <a:cxn ang="0">
                  <a:pos x="180" y="45"/>
                </a:cxn>
                <a:cxn ang="0">
                  <a:pos x="198" y="61"/>
                </a:cxn>
                <a:cxn ang="0">
                  <a:pos x="217" y="61"/>
                </a:cxn>
                <a:cxn ang="0">
                  <a:pos x="224" y="38"/>
                </a:cxn>
                <a:cxn ang="0">
                  <a:pos x="236" y="26"/>
                </a:cxn>
                <a:cxn ang="0">
                  <a:pos x="253" y="12"/>
                </a:cxn>
                <a:cxn ang="0">
                  <a:pos x="253" y="7"/>
                </a:cxn>
                <a:cxn ang="0">
                  <a:pos x="272" y="14"/>
                </a:cxn>
                <a:cxn ang="0">
                  <a:pos x="293" y="21"/>
                </a:cxn>
                <a:cxn ang="0">
                  <a:pos x="307" y="21"/>
                </a:cxn>
                <a:cxn ang="0">
                  <a:pos x="312" y="28"/>
                </a:cxn>
                <a:cxn ang="0">
                  <a:pos x="302" y="40"/>
                </a:cxn>
                <a:cxn ang="0">
                  <a:pos x="309" y="64"/>
                </a:cxn>
                <a:cxn ang="0">
                  <a:pos x="335" y="80"/>
                </a:cxn>
                <a:cxn ang="0">
                  <a:pos x="378" y="64"/>
                </a:cxn>
                <a:cxn ang="0">
                  <a:pos x="383" y="16"/>
                </a:cxn>
                <a:cxn ang="0">
                  <a:pos x="395" y="4"/>
                </a:cxn>
                <a:cxn ang="0">
                  <a:pos x="406" y="40"/>
                </a:cxn>
                <a:cxn ang="0">
                  <a:pos x="428" y="59"/>
                </a:cxn>
                <a:cxn ang="0">
                  <a:pos x="439" y="99"/>
                </a:cxn>
                <a:cxn ang="0">
                  <a:pos x="451" y="113"/>
                </a:cxn>
                <a:cxn ang="0">
                  <a:pos x="475" y="127"/>
                </a:cxn>
                <a:cxn ang="0">
                  <a:pos x="484" y="151"/>
                </a:cxn>
                <a:cxn ang="0">
                  <a:pos x="498" y="156"/>
                </a:cxn>
                <a:cxn ang="0">
                  <a:pos x="520" y="184"/>
                </a:cxn>
                <a:cxn ang="0">
                  <a:pos x="534" y="210"/>
                </a:cxn>
                <a:cxn ang="0">
                  <a:pos x="536" y="250"/>
                </a:cxn>
                <a:cxn ang="0">
                  <a:pos x="524" y="290"/>
                </a:cxn>
                <a:cxn ang="0">
                  <a:pos x="508" y="307"/>
                </a:cxn>
                <a:cxn ang="0">
                  <a:pos x="496" y="335"/>
                </a:cxn>
                <a:cxn ang="0">
                  <a:pos x="489" y="359"/>
                </a:cxn>
                <a:cxn ang="0">
                  <a:pos x="444" y="373"/>
                </a:cxn>
                <a:cxn ang="0">
                  <a:pos x="435" y="373"/>
                </a:cxn>
                <a:cxn ang="0">
                  <a:pos x="418" y="366"/>
                </a:cxn>
                <a:cxn ang="0">
                  <a:pos x="383" y="368"/>
                </a:cxn>
                <a:cxn ang="0">
                  <a:pos x="352" y="340"/>
                </a:cxn>
                <a:cxn ang="0">
                  <a:pos x="333" y="314"/>
                </a:cxn>
                <a:cxn ang="0">
                  <a:pos x="324" y="323"/>
                </a:cxn>
                <a:cxn ang="0">
                  <a:pos x="331" y="297"/>
                </a:cxn>
                <a:cxn ang="0">
                  <a:pos x="317" y="307"/>
                </a:cxn>
                <a:cxn ang="0">
                  <a:pos x="295" y="321"/>
                </a:cxn>
                <a:cxn ang="0">
                  <a:pos x="286" y="300"/>
                </a:cxn>
                <a:cxn ang="0">
                  <a:pos x="258" y="283"/>
                </a:cxn>
                <a:cxn ang="0">
                  <a:pos x="189" y="288"/>
                </a:cxn>
                <a:cxn ang="0">
                  <a:pos x="142" y="305"/>
                </a:cxn>
                <a:cxn ang="0">
                  <a:pos x="102" y="309"/>
                </a:cxn>
                <a:cxn ang="0">
                  <a:pos x="64" y="323"/>
                </a:cxn>
                <a:cxn ang="0">
                  <a:pos x="31" y="314"/>
                </a:cxn>
                <a:cxn ang="0">
                  <a:pos x="33" y="290"/>
                </a:cxn>
                <a:cxn ang="0">
                  <a:pos x="14" y="236"/>
                </a:cxn>
                <a:cxn ang="0">
                  <a:pos x="2" y="208"/>
                </a:cxn>
                <a:cxn ang="0">
                  <a:pos x="7" y="205"/>
                </a:cxn>
                <a:cxn ang="0">
                  <a:pos x="0" y="177"/>
                </a:cxn>
              </a:cxnLst>
              <a:rect l="0" t="0" r="r" b="b"/>
              <a:pathLst>
                <a:path w="539" h="380">
                  <a:moveTo>
                    <a:pt x="9" y="149"/>
                  </a:moveTo>
                  <a:lnTo>
                    <a:pt x="12" y="146"/>
                  </a:lnTo>
                  <a:lnTo>
                    <a:pt x="9" y="151"/>
                  </a:lnTo>
                  <a:lnTo>
                    <a:pt x="9" y="151"/>
                  </a:lnTo>
                  <a:lnTo>
                    <a:pt x="9" y="153"/>
                  </a:lnTo>
                  <a:lnTo>
                    <a:pt x="9" y="153"/>
                  </a:lnTo>
                  <a:lnTo>
                    <a:pt x="9" y="153"/>
                  </a:lnTo>
                  <a:lnTo>
                    <a:pt x="9" y="156"/>
                  </a:lnTo>
                  <a:lnTo>
                    <a:pt x="9" y="156"/>
                  </a:lnTo>
                  <a:lnTo>
                    <a:pt x="12" y="158"/>
                  </a:lnTo>
                  <a:lnTo>
                    <a:pt x="14" y="156"/>
                  </a:lnTo>
                  <a:lnTo>
                    <a:pt x="14" y="153"/>
                  </a:lnTo>
                  <a:lnTo>
                    <a:pt x="17" y="149"/>
                  </a:lnTo>
                  <a:lnTo>
                    <a:pt x="19" y="149"/>
                  </a:lnTo>
                  <a:lnTo>
                    <a:pt x="21" y="146"/>
                  </a:lnTo>
                  <a:lnTo>
                    <a:pt x="21" y="146"/>
                  </a:lnTo>
                  <a:lnTo>
                    <a:pt x="24" y="146"/>
                  </a:lnTo>
                  <a:lnTo>
                    <a:pt x="28" y="144"/>
                  </a:lnTo>
                  <a:lnTo>
                    <a:pt x="28" y="142"/>
                  </a:lnTo>
                  <a:lnTo>
                    <a:pt x="31" y="142"/>
                  </a:lnTo>
                  <a:lnTo>
                    <a:pt x="33" y="139"/>
                  </a:lnTo>
                  <a:lnTo>
                    <a:pt x="35" y="137"/>
                  </a:lnTo>
                  <a:lnTo>
                    <a:pt x="38" y="137"/>
                  </a:lnTo>
                  <a:lnTo>
                    <a:pt x="40" y="134"/>
                  </a:lnTo>
                  <a:lnTo>
                    <a:pt x="40" y="134"/>
                  </a:lnTo>
                  <a:lnTo>
                    <a:pt x="45" y="132"/>
                  </a:lnTo>
                  <a:lnTo>
                    <a:pt x="47" y="132"/>
                  </a:lnTo>
                  <a:lnTo>
                    <a:pt x="47" y="132"/>
                  </a:lnTo>
                  <a:lnTo>
                    <a:pt x="52" y="132"/>
                  </a:lnTo>
                  <a:lnTo>
                    <a:pt x="52" y="132"/>
                  </a:lnTo>
                  <a:lnTo>
                    <a:pt x="54" y="132"/>
                  </a:lnTo>
                  <a:lnTo>
                    <a:pt x="57" y="132"/>
                  </a:lnTo>
                  <a:lnTo>
                    <a:pt x="59" y="132"/>
                  </a:lnTo>
                  <a:lnTo>
                    <a:pt x="61" y="130"/>
                  </a:lnTo>
                  <a:lnTo>
                    <a:pt x="64" y="127"/>
                  </a:lnTo>
                  <a:lnTo>
                    <a:pt x="66" y="127"/>
                  </a:lnTo>
                  <a:lnTo>
                    <a:pt x="69" y="127"/>
                  </a:lnTo>
                  <a:lnTo>
                    <a:pt x="71" y="127"/>
                  </a:lnTo>
                  <a:lnTo>
                    <a:pt x="78" y="123"/>
                  </a:lnTo>
                  <a:lnTo>
                    <a:pt x="80" y="123"/>
                  </a:lnTo>
                  <a:lnTo>
                    <a:pt x="83" y="125"/>
                  </a:lnTo>
                  <a:lnTo>
                    <a:pt x="85" y="123"/>
                  </a:lnTo>
                  <a:lnTo>
                    <a:pt x="90" y="123"/>
                  </a:lnTo>
                  <a:lnTo>
                    <a:pt x="92" y="123"/>
                  </a:lnTo>
                  <a:lnTo>
                    <a:pt x="95" y="120"/>
                  </a:lnTo>
                  <a:lnTo>
                    <a:pt x="99" y="120"/>
                  </a:lnTo>
                  <a:lnTo>
                    <a:pt x="102" y="118"/>
                  </a:lnTo>
                  <a:lnTo>
                    <a:pt x="104" y="118"/>
                  </a:lnTo>
                  <a:lnTo>
                    <a:pt x="109" y="113"/>
                  </a:lnTo>
                  <a:lnTo>
                    <a:pt x="111" y="111"/>
                  </a:lnTo>
                  <a:lnTo>
                    <a:pt x="111" y="108"/>
                  </a:lnTo>
                  <a:lnTo>
                    <a:pt x="113" y="106"/>
                  </a:lnTo>
                  <a:lnTo>
                    <a:pt x="113" y="106"/>
                  </a:lnTo>
                  <a:lnTo>
                    <a:pt x="113" y="104"/>
                  </a:lnTo>
                  <a:lnTo>
                    <a:pt x="116" y="104"/>
                  </a:lnTo>
                  <a:lnTo>
                    <a:pt x="121" y="99"/>
                  </a:lnTo>
                  <a:lnTo>
                    <a:pt x="121" y="97"/>
                  </a:lnTo>
                  <a:lnTo>
                    <a:pt x="121" y="97"/>
                  </a:lnTo>
                  <a:lnTo>
                    <a:pt x="118" y="90"/>
                  </a:lnTo>
                  <a:lnTo>
                    <a:pt x="118" y="87"/>
                  </a:lnTo>
                  <a:lnTo>
                    <a:pt x="121" y="85"/>
                  </a:lnTo>
                  <a:lnTo>
                    <a:pt x="121" y="82"/>
                  </a:lnTo>
                  <a:lnTo>
                    <a:pt x="123" y="82"/>
                  </a:lnTo>
                  <a:lnTo>
                    <a:pt x="123" y="82"/>
                  </a:lnTo>
                  <a:lnTo>
                    <a:pt x="125" y="80"/>
                  </a:lnTo>
                  <a:lnTo>
                    <a:pt x="128" y="80"/>
                  </a:lnTo>
                  <a:lnTo>
                    <a:pt x="125" y="78"/>
                  </a:lnTo>
                  <a:lnTo>
                    <a:pt x="128" y="75"/>
                  </a:lnTo>
                  <a:lnTo>
                    <a:pt x="128" y="75"/>
                  </a:lnTo>
                  <a:lnTo>
                    <a:pt x="128" y="78"/>
                  </a:lnTo>
                  <a:lnTo>
                    <a:pt x="130" y="80"/>
                  </a:lnTo>
                  <a:lnTo>
                    <a:pt x="130" y="82"/>
                  </a:lnTo>
                  <a:lnTo>
                    <a:pt x="132" y="87"/>
                  </a:lnTo>
                  <a:lnTo>
                    <a:pt x="135" y="87"/>
                  </a:lnTo>
                  <a:lnTo>
                    <a:pt x="135" y="90"/>
                  </a:lnTo>
                  <a:lnTo>
                    <a:pt x="137" y="92"/>
                  </a:lnTo>
                  <a:lnTo>
                    <a:pt x="137" y="90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9" y="85"/>
                  </a:lnTo>
                  <a:lnTo>
                    <a:pt x="139" y="82"/>
                  </a:lnTo>
                  <a:lnTo>
                    <a:pt x="137" y="80"/>
                  </a:lnTo>
                  <a:lnTo>
                    <a:pt x="137" y="78"/>
                  </a:lnTo>
                  <a:lnTo>
                    <a:pt x="137" y="78"/>
                  </a:lnTo>
                  <a:lnTo>
                    <a:pt x="137" y="73"/>
                  </a:lnTo>
                  <a:lnTo>
                    <a:pt x="137" y="73"/>
                  </a:lnTo>
                  <a:lnTo>
                    <a:pt x="139" y="73"/>
                  </a:lnTo>
                  <a:lnTo>
                    <a:pt x="142" y="73"/>
                  </a:lnTo>
                  <a:lnTo>
                    <a:pt x="144" y="78"/>
                  </a:lnTo>
                  <a:lnTo>
                    <a:pt x="149" y="78"/>
                  </a:lnTo>
                  <a:lnTo>
                    <a:pt x="149" y="75"/>
                  </a:lnTo>
                  <a:lnTo>
                    <a:pt x="146" y="75"/>
                  </a:lnTo>
                  <a:lnTo>
                    <a:pt x="149" y="71"/>
                  </a:lnTo>
                  <a:lnTo>
                    <a:pt x="151" y="68"/>
                  </a:lnTo>
                  <a:lnTo>
                    <a:pt x="151" y="68"/>
                  </a:lnTo>
                  <a:lnTo>
                    <a:pt x="151" y="64"/>
                  </a:lnTo>
                  <a:lnTo>
                    <a:pt x="151" y="64"/>
                  </a:lnTo>
                  <a:lnTo>
                    <a:pt x="154" y="61"/>
                  </a:lnTo>
                  <a:lnTo>
                    <a:pt x="156" y="64"/>
                  </a:lnTo>
                  <a:lnTo>
                    <a:pt x="156" y="64"/>
                  </a:lnTo>
                  <a:lnTo>
                    <a:pt x="156" y="59"/>
                  </a:lnTo>
                  <a:lnTo>
                    <a:pt x="156" y="59"/>
                  </a:lnTo>
                  <a:lnTo>
                    <a:pt x="156" y="56"/>
                  </a:lnTo>
                  <a:lnTo>
                    <a:pt x="161" y="59"/>
                  </a:lnTo>
                  <a:lnTo>
                    <a:pt x="161" y="56"/>
                  </a:lnTo>
                  <a:lnTo>
                    <a:pt x="158" y="54"/>
                  </a:lnTo>
                  <a:lnTo>
                    <a:pt x="158" y="52"/>
                  </a:lnTo>
                  <a:lnTo>
                    <a:pt x="161" y="52"/>
                  </a:lnTo>
                  <a:lnTo>
                    <a:pt x="163" y="52"/>
                  </a:lnTo>
                  <a:lnTo>
                    <a:pt x="163" y="52"/>
                  </a:lnTo>
                  <a:lnTo>
                    <a:pt x="165" y="52"/>
                  </a:lnTo>
                  <a:lnTo>
                    <a:pt x="165" y="52"/>
                  </a:lnTo>
                  <a:lnTo>
                    <a:pt x="168" y="52"/>
                  </a:lnTo>
                  <a:lnTo>
                    <a:pt x="170" y="49"/>
                  </a:lnTo>
                  <a:lnTo>
                    <a:pt x="170" y="47"/>
                  </a:lnTo>
                  <a:lnTo>
                    <a:pt x="170" y="47"/>
                  </a:lnTo>
                  <a:lnTo>
                    <a:pt x="170" y="45"/>
                  </a:lnTo>
                  <a:lnTo>
                    <a:pt x="170" y="42"/>
                  </a:lnTo>
                  <a:lnTo>
                    <a:pt x="170" y="45"/>
                  </a:lnTo>
                  <a:lnTo>
                    <a:pt x="172" y="47"/>
                  </a:lnTo>
                  <a:lnTo>
                    <a:pt x="172" y="45"/>
                  </a:lnTo>
                  <a:lnTo>
                    <a:pt x="175" y="45"/>
                  </a:lnTo>
                  <a:lnTo>
                    <a:pt x="175" y="45"/>
                  </a:lnTo>
                  <a:lnTo>
                    <a:pt x="175" y="45"/>
                  </a:lnTo>
                  <a:lnTo>
                    <a:pt x="177" y="45"/>
                  </a:lnTo>
                  <a:lnTo>
                    <a:pt x="180" y="45"/>
                  </a:lnTo>
                  <a:lnTo>
                    <a:pt x="180" y="42"/>
                  </a:lnTo>
                  <a:lnTo>
                    <a:pt x="180" y="42"/>
                  </a:lnTo>
                  <a:lnTo>
                    <a:pt x="182" y="42"/>
                  </a:lnTo>
                  <a:lnTo>
                    <a:pt x="182" y="42"/>
                  </a:lnTo>
                  <a:lnTo>
                    <a:pt x="184" y="42"/>
                  </a:lnTo>
                  <a:lnTo>
                    <a:pt x="187" y="42"/>
                  </a:lnTo>
                  <a:lnTo>
                    <a:pt x="189" y="45"/>
                  </a:lnTo>
                  <a:lnTo>
                    <a:pt x="191" y="45"/>
                  </a:lnTo>
                  <a:lnTo>
                    <a:pt x="196" y="52"/>
                  </a:lnTo>
                  <a:lnTo>
                    <a:pt x="198" y="54"/>
                  </a:lnTo>
                  <a:lnTo>
                    <a:pt x="198" y="56"/>
                  </a:lnTo>
                  <a:lnTo>
                    <a:pt x="198" y="59"/>
                  </a:lnTo>
                  <a:lnTo>
                    <a:pt x="198" y="61"/>
                  </a:lnTo>
                  <a:lnTo>
                    <a:pt x="198" y="61"/>
                  </a:lnTo>
                  <a:lnTo>
                    <a:pt x="198" y="61"/>
                  </a:lnTo>
                  <a:lnTo>
                    <a:pt x="198" y="59"/>
                  </a:lnTo>
                  <a:lnTo>
                    <a:pt x="198" y="56"/>
                  </a:lnTo>
                  <a:lnTo>
                    <a:pt x="201" y="56"/>
                  </a:lnTo>
                  <a:lnTo>
                    <a:pt x="201" y="56"/>
                  </a:lnTo>
                  <a:lnTo>
                    <a:pt x="201" y="56"/>
                  </a:lnTo>
                  <a:lnTo>
                    <a:pt x="203" y="56"/>
                  </a:lnTo>
                  <a:lnTo>
                    <a:pt x="203" y="54"/>
                  </a:lnTo>
                  <a:lnTo>
                    <a:pt x="203" y="54"/>
                  </a:lnTo>
                  <a:lnTo>
                    <a:pt x="206" y="56"/>
                  </a:lnTo>
                  <a:lnTo>
                    <a:pt x="208" y="54"/>
                  </a:lnTo>
                  <a:lnTo>
                    <a:pt x="213" y="54"/>
                  </a:lnTo>
                  <a:lnTo>
                    <a:pt x="213" y="56"/>
                  </a:lnTo>
                  <a:lnTo>
                    <a:pt x="217" y="61"/>
                  </a:lnTo>
                  <a:lnTo>
                    <a:pt x="220" y="59"/>
                  </a:lnTo>
                  <a:lnTo>
                    <a:pt x="220" y="59"/>
                  </a:lnTo>
                  <a:lnTo>
                    <a:pt x="217" y="56"/>
                  </a:lnTo>
                  <a:lnTo>
                    <a:pt x="220" y="54"/>
                  </a:lnTo>
                  <a:lnTo>
                    <a:pt x="220" y="54"/>
                  </a:lnTo>
                  <a:lnTo>
                    <a:pt x="217" y="52"/>
                  </a:lnTo>
                  <a:lnTo>
                    <a:pt x="215" y="49"/>
                  </a:lnTo>
                  <a:lnTo>
                    <a:pt x="215" y="45"/>
                  </a:lnTo>
                  <a:lnTo>
                    <a:pt x="217" y="45"/>
                  </a:lnTo>
                  <a:lnTo>
                    <a:pt x="217" y="45"/>
                  </a:lnTo>
                  <a:lnTo>
                    <a:pt x="220" y="40"/>
                  </a:lnTo>
                  <a:lnTo>
                    <a:pt x="220" y="40"/>
                  </a:lnTo>
                  <a:lnTo>
                    <a:pt x="222" y="38"/>
                  </a:lnTo>
                  <a:lnTo>
                    <a:pt x="224" y="38"/>
                  </a:lnTo>
                  <a:lnTo>
                    <a:pt x="227" y="38"/>
                  </a:lnTo>
                  <a:lnTo>
                    <a:pt x="227" y="35"/>
                  </a:lnTo>
                  <a:lnTo>
                    <a:pt x="227" y="33"/>
                  </a:lnTo>
                  <a:lnTo>
                    <a:pt x="224" y="33"/>
                  </a:lnTo>
                  <a:lnTo>
                    <a:pt x="227" y="33"/>
                  </a:lnTo>
                  <a:lnTo>
                    <a:pt x="227" y="30"/>
                  </a:lnTo>
                  <a:lnTo>
                    <a:pt x="227" y="28"/>
                  </a:lnTo>
                  <a:lnTo>
                    <a:pt x="229" y="26"/>
                  </a:lnTo>
                  <a:lnTo>
                    <a:pt x="232" y="26"/>
                  </a:lnTo>
                  <a:lnTo>
                    <a:pt x="232" y="23"/>
                  </a:lnTo>
                  <a:lnTo>
                    <a:pt x="234" y="23"/>
                  </a:lnTo>
                  <a:lnTo>
                    <a:pt x="234" y="26"/>
                  </a:lnTo>
                  <a:lnTo>
                    <a:pt x="236" y="28"/>
                  </a:lnTo>
                  <a:lnTo>
                    <a:pt x="236" y="26"/>
                  </a:lnTo>
                  <a:lnTo>
                    <a:pt x="234" y="23"/>
                  </a:lnTo>
                  <a:lnTo>
                    <a:pt x="236" y="23"/>
                  </a:lnTo>
                  <a:lnTo>
                    <a:pt x="236" y="21"/>
                  </a:lnTo>
                  <a:lnTo>
                    <a:pt x="241" y="21"/>
                  </a:lnTo>
                  <a:lnTo>
                    <a:pt x="241" y="21"/>
                  </a:lnTo>
                  <a:lnTo>
                    <a:pt x="243" y="21"/>
                  </a:lnTo>
                  <a:lnTo>
                    <a:pt x="246" y="21"/>
                  </a:lnTo>
                  <a:lnTo>
                    <a:pt x="248" y="21"/>
                  </a:lnTo>
                  <a:lnTo>
                    <a:pt x="250" y="21"/>
                  </a:lnTo>
                  <a:lnTo>
                    <a:pt x="255" y="19"/>
                  </a:lnTo>
                  <a:lnTo>
                    <a:pt x="258" y="19"/>
                  </a:lnTo>
                  <a:lnTo>
                    <a:pt x="258" y="12"/>
                  </a:lnTo>
                  <a:lnTo>
                    <a:pt x="255" y="12"/>
                  </a:lnTo>
                  <a:lnTo>
                    <a:pt x="253" y="12"/>
                  </a:lnTo>
                  <a:lnTo>
                    <a:pt x="253" y="12"/>
                  </a:lnTo>
                  <a:lnTo>
                    <a:pt x="250" y="9"/>
                  </a:lnTo>
                  <a:lnTo>
                    <a:pt x="248" y="9"/>
                  </a:lnTo>
                  <a:lnTo>
                    <a:pt x="246" y="7"/>
                  </a:lnTo>
                  <a:lnTo>
                    <a:pt x="246" y="7"/>
                  </a:lnTo>
                  <a:lnTo>
                    <a:pt x="248" y="7"/>
                  </a:lnTo>
                  <a:lnTo>
                    <a:pt x="248" y="7"/>
                  </a:lnTo>
                  <a:lnTo>
                    <a:pt x="248" y="7"/>
                  </a:lnTo>
                  <a:lnTo>
                    <a:pt x="250" y="7"/>
                  </a:lnTo>
                  <a:lnTo>
                    <a:pt x="250" y="7"/>
                  </a:lnTo>
                  <a:lnTo>
                    <a:pt x="250" y="9"/>
                  </a:lnTo>
                  <a:lnTo>
                    <a:pt x="253" y="9"/>
                  </a:lnTo>
                  <a:lnTo>
                    <a:pt x="253" y="7"/>
                  </a:lnTo>
                  <a:lnTo>
                    <a:pt x="253" y="7"/>
                  </a:lnTo>
                  <a:lnTo>
                    <a:pt x="255" y="7"/>
                  </a:lnTo>
                  <a:lnTo>
                    <a:pt x="255" y="7"/>
                  </a:lnTo>
                  <a:lnTo>
                    <a:pt x="255" y="9"/>
                  </a:lnTo>
                  <a:lnTo>
                    <a:pt x="258" y="9"/>
                  </a:lnTo>
                  <a:lnTo>
                    <a:pt x="260" y="12"/>
                  </a:lnTo>
                  <a:lnTo>
                    <a:pt x="260" y="9"/>
                  </a:lnTo>
                  <a:lnTo>
                    <a:pt x="260" y="9"/>
                  </a:lnTo>
                  <a:lnTo>
                    <a:pt x="262" y="9"/>
                  </a:lnTo>
                  <a:lnTo>
                    <a:pt x="262" y="12"/>
                  </a:lnTo>
                  <a:lnTo>
                    <a:pt x="265" y="14"/>
                  </a:lnTo>
                  <a:lnTo>
                    <a:pt x="267" y="14"/>
                  </a:lnTo>
                  <a:lnTo>
                    <a:pt x="269" y="14"/>
                  </a:lnTo>
                  <a:lnTo>
                    <a:pt x="269" y="14"/>
                  </a:lnTo>
                  <a:lnTo>
                    <a:pt x="272" y="14"/>
                  </a:lnTo>
                  <a:lnTo>
                    <a:pt x="272" y="14"/>
                  </a:lnTo>
                  <a:lnTo>
                    <a:pt x="274" y="14"/>
                  </a:lnTo>
                  <a:lnTo>
                    <a:pt x="274" y="16"/>
                  </a:lnTo>
                  <a:lnTo>
                    <a:pt x="274" y="16"/>
                  </a:lnTo>
                  <a:lnTo>
                    <a:pt x="276" y="16"/>
                  </a:lnTo>
                  <a:lnTo>
                    <a:pt x="279" y="19"/>
                  </a:lnTo>
                  <a:lnTo>
                    <a:pt x="281" y="16"/>
                  </a:lnTo>
                  <a:lnTo>
                    <a:pt x="284" y="19"/>
                  </a:lnTo>
                  <a:lnTo>
                    <a:pt x="286" y="16"/>
                  </a:lnTo>
                  <a:lnTo>
                    <a:pt x="286" y="16"/>
                  </a:lnTo>
                  <a:lnTo>
                    <a:pt x="288" y="19"/>
                  </a:lnTo>
                  <a:lnTo>
                    <a:pt x="291" y="19"/>
                  </a:lnTo>
                  <a:lnTo>
                    <a:pt x="291" y="19"/>
                  </a:lnTo>
                  <a:lnTo>
                    <a:pt x="293" y="21"/>
                  </a:lnTo>
                  <a:lnTo>
                    <a:pt x="295" y="19"/>
                  </a:lnTo>
                  <a:lnTo>
                    <a:pt x="295" y="19"/>
                  </a:lnTo>
                  <a:lnTo>
                    <a:pt x="298" y="16"/>
                  </a:lnTo>
                  <a:lnTo>
                    <a:pt x="300" y="19"/>
                  </a:lnTo>
                  <a:lnTo>
                    <a:pt x="302" y="16"/>
                  </a:lnTo>
                  <a:lnTo>
                    <a:pt x="300" y="19"/>
                  </a:lnTo>
                  <a:lnTo>
                    <a:pt x="302" y="19"/>
                  </a:lnTo>
                  <a:lnTo>
                    <a:pt x="302" y="21"/>
                  </a:lnTo>
                  <a:lnTo>
                    <a:pt x="302" y="19"/>
                  </a:lnTo>
                  <a:lnTo>
                    <a:pt x="302" y="19"/>
                  </a:lnTo>
                  <a:lnTo>
                    <a:pt x="302" y="23"/>
                  </a:lnTo>
                  <a:lnTo>
                    <a:pt x="302" y="23"/>
                  </a:lnTo>
                  <a:lnTo>
                    <a:pt x="305" y="23"/>
                  </a:lnTo>
                  <a:lnTo>
                    <a:pt x="307" y="21"/>
                  </a:lnTo>
                  <a:lnTo>
                    <a:pt x="307" y="21"/>
                  </a:lnTo>
                  <a:lnTo>
                    <a:pt x="307" y="19"/>
                  </a:lnTo>
                  <a:lnTo>
                    <a:pt x="309" y="16"/>
                  </a:lnTo>
                  <a:lnTo>
                    <a:pt x="309" y="16"/>
                  </a:lnTo>
                  <a:lnTo>
                    <a:pt x="312" y="19"/>
                  </a:lnTo>
                  <a:lnTo>
                    <a:pt x="312" y="21"/>
                  </a:lnTo>
                  <a:lnTo>
                    <a:pt x="312" y="21"/>
                  </a:lnTo>
                  <a:lnTo>
                    <a:pt x="314" y="21"/>
                  </a:lnTo>
                  <a:lnTo>
                    <a:pt x="317" y="21"/>
                  </a:lnTo>
                  <a:lnTo>
                    <a:pt x="314" y="23"/>
                  </a:lnTo>
                  <a:lnTo>
                    <a:pt x="314" y="26"/>
                  </a:lnTo>
                  <a:lnTo>
                    <a:pt x="312" y="28"/>
                  </a:lnTo>
                  <a:lnTo>
                    <a:pt x="312" y="28"/>
                  </a:lnTo>
                  <a:lnTo>
                    <a:pt x="312" y="28"/>
                  </a:lnTo>
                  <a:lnTo>
                    <a:pt x="309" y="28"/>
                  </a:lnTo>
                  <a:lnTo>
                    <a:pt x="312" y="30"/>
                  </a:lnTo>
                  <a:lnTo>
                    <a:pt x="309" y="33"/>
                  </a:lnTo>
                  <a:lnTo>
                    <a:pt x="309" y="33"/>
                  </a:lnTo>
                  <a:lnTo>
                    <a:pt x="307" y="33"/>
                  </a:lnTo>
                  <a:lnTo>
                    <a:pt x="307" y="33"/>
                  </a:lnTo>
                  <a:lnTo>
                    <a:pt x="305" y="33"/>
                  </a:lnTo>
                  <a:lnTo>
                    <a:pt x="305" y="35"/>
                  </a:lnTo>
                  <a:lnTo>
                    <a:pt x="307" y="38"/>
                  </a:lnTo>
                  <a:lnTo>
                    <a:pt x="305" y="35"/>
                  </a:lnTo>
                  <a:lnTo>
                    <a:pt x="305" y="35"/>
                  </a:lnTo>
                  <a:lnTo>
                    <a:pt x="302" y="33"/>
                  </a:lnTo>
                  <a:lnTo>
                    <a:pt x="302" y="38"/>
                  </a:lnTo>
                  <a:lnTo>
                    <a:pt x="302" y="40"/>
                  </a:lnTo>
                  <a:lnTo>
                    <a:pt x="302" y="40"/>
                  </a:lnTo>
                  <a:lnTo>
                    <a:pt x="305" y="40"/>
                  </a:lnTo>
                  <a:lnTo>
                    <a:pt x="302" y="45"/>
                  </a:lnTo>
                  <a:lnTo>
                    <a:pt x="302" y="45"/>
                  </a:lnTo>
                  <a:lnTo>
                    <a:pt x="300" y="49"/>
                  </a:lnTo>
                  <a:lnTo>
                    <a:pt x="300" y="52"/>
                  </a:lnTo>
                  <a:lnTo>
                    <a:pt x="300" y="54"/>
                  </a:lnTo>
                  <a:lnTo>
                    <a:pt x="298" y="54"/>
                  </a:lnTo>
                  <a:lnTo>
                    <a:pt x="298" y="56"/>
                  </a:lnTo>
                  <a:lnTo>
                    <a:pt x="300" y="59"/>
                  </a:lnTo>
                  <a:lnTo>
                    <a:pt x="300" y="59"/>
                  </a:lnTo>
                  <a:lnTo>
                    <a:pt x="302" y="59"/>
                  </a:lnTo>
                  <a:lnTo>
                    <a:pt x="305" y="61"/>
                  </a:lnTo>
                  <a:lnTo>
                    <a:pt x="309" y="64"/>
                  </a:lnTo>
                  <a:lnTo>
                    <a:pt x="309" y="66"/>
                  </a:lnTo>
                  <a:lnTo>
                    <a:pt x="309" y="66"/>
                  </a:lnTo>
                  <a:lnTo>
                    <a:pt x="309" y="71"/>
                  </a:lnTo>
                  <a:lnTo>
                    <a:pt x="312" y="68"/>
                  </a:lnTo>
                  <a:lnTo>
                    <a:pt x="317" y="71"/>
                  </a:lnTo>
                  <a:lnTo>
                    <a:pt x="321" y="71"/>
                  </a:lnTo>
                  <a:lnTo>
                    <a:pt x="321" y="71"/>
                  </a:lnTo>
                  <a:lnTo>
                    <a:pt x="324" y="73"/>
                  </a:lnTo>
                  <a:lnTo>
                    <a:pt x="326" y="73"/>
                  </a:lnTo>
                  <a:lnTo>
                    <a:pt x="328" y="75"/>
                  </a:lnTo>
                  <a:lnTo>
                    <a:pt x="331" y="78"/>
                  </a:lnTo>
                  <a:lnTo>
                    <a:pt x="333" y="80"/>
                  </a:lnTo>
                  <a:lnTo>
                    <a:pt x="335" y="80"/>
                  </a:lnTo>
                  <a:lnTo>
                    <a:pt x="335" y="80"/>
                  </a:lnTo>
                  <a:lnTo>
                    <a:pt x="343" y="82"/>
                  </a:lnTo>
                  <a:lnTo>
                    <a:pt x="345" y="82"/>
                  </a:lnTo>
                  <a:lnTo>
                    <a:pt x="347" y="87"/>
                  </a:lnTo>
                  <a:lnTo>
                    <a:pt x="347" y="87"/>
                  </a:lnTo>
                  <a:lnTo>
                    <a:pt x="354" y="92"/>
                  </a:lnTo>
                  <a:lnTo>
                    <a:pt x="359" y="94"/>
                  </a:lnTo>
                  <a:lnTo>
                    <a:pt x="361" y="94"/>
                  </a:lnTo>
                  <a:lnTo>
                    <a:pt x="364" y="92"/>
                  </a:lnTo>
                  <a:lnTo>
                    <a:pt x="369" y="92"/>
                  </a:lnTo>
                  <a:lnTo>
                    <a:pt x="369" y="90"/>
                  </a:lnTo>
                  <a:lnTo>
                    <a:pt x="371" y="85"/>
                  </a:lnTo>
                  <a:lnTo>
                    <a:pt x="373" y="78"/>
                  </a:lnTo>
                  <a:lnTo>
                    <a:pt x="376" y="68"/>
                  </a:lnTo>
                  <a:lnTo>
                    <a:pt x="378" y="64"/>
                  </a:lnTo>
                  <a:lnTo>
                    <a:pt x="378" y="61"/>
                  </a:lnTo>
                  <a:lnTo>
                    <a:pt x="380" y="59"/>
                  </a:lnTo>
                  <a:lnTo>
                    <a:pt x="378" y="54"/>
                  </a:lnTo>
                  <a:lnTo>
                    <a:pt x="378" y="49"/>
                  </a:lnTo>
                  <a:lnTo>
                    <a:pt x="378" y="47"/>
                  </a:lnTo>
                  <a:lnTo>
                    <a:pt x="378" y="38"/>
                  </a:lnTo>
                  <a:lnTo>
                    <a:pt x="380" y="35"/>
                  </a:lnTo>
                  <a:lnTo>
                    <a:pt x="380" y="30"/>
                  </a:lnTo>
                  <a:lnTo>
                    <a:pt x="380" y="28"/>
                  </a:lnTo>
                  <a:lnTo>
                    <a:pt x="380" y="26"/>
                  </a:lnTo>
                  <a:lnTo>
                    <a:pt x="378" y="26"/>
                  </a:lnTo>
                  <a:lnTo>
                    <a:pt x="378" y="21"/>
                  </a:lnTo>
                  <a:lnTo>
                    <a:pt x="380" y="19"/>
                  </a:lnTo>
                  <a:lnTo>
                    <a:pt x="383" y="16"/>
                  </a:lnTo>
                  <a:lnTo>
                    <a:pt x="383" y="14"/>
                  </a:lnTo>
                  <a:lnTo>
                    <a:pt x="385" y="9"/>
                  </a:lnTo>
                  <a:lnTo>
                    <a:pt x="387" y="7"/>
                  </a:lnTo>
                  <a:lnTo>
                    <a:pt x="387" y="2"/>
                  </a:lnTo>
                  <a:lnTo>
                    <a:pt x="387" y="2"/>
                  </a:lnTo>
                  <a:lnTo>
                    <a:pt x="390" y="2"/>
                  </a:lnTo>
                  <a:lnTo>
                    <a:pt x="390" y="2"/>
                  </a:lnTo>
                  <a:lnTo>
                    <a:pt x="392" y="0"/>
                  </a:lnTo>
                  <a:lnTo>
                    <a:pt x="392" y="0"/>
                  </a:lnTo>
                  <a:lnTo>
                    <a:pt x="395" y="0"/>
                  </a:lnTo>
                  <a:lnTo>
                    <a:pt x="395" y="2"/>
                  </a:lnTo>
                  <a:lnTo>
                    <a:pt x="395" y="2"/>
                  </a:lnTo>
                  <a:lnTo>
                    <a:pt x="395" y="2"/>
                  </a:lnTo>
                  <a:lnTo>
                    <a:pt x="395" y="4"/>
                  </a:lnTo>
                  <a:lnTo>
                    <a:pt x="395" y="7"/>
                  </a:lnTo>
                  <a:lnTo>
                    <a:pt x="395" y="14"/>
                  </a:lnTo>
                  <a:lnTo>
                    <a:pt x="397" y="16"/>
                  </a:lnTo>
                  <a:lnTo>
                    <a:pt x="399" y="16"/>
                  </a:lnTo>
                  <a:lnTo>
                    <a:pt x="399" y="16"/>
                  </a:lnTo>
                  <a:lnTo>
                    <a:pt x="399" y="21"/>
                  </a:lnTo>
                  <a:lnTo>
                    <a:pt x="399" y="21"/>
                  </a:lnTo>
                  <a:lnTo>
                    <a:pt x="402" y="23"/>
                  </a:lnTo>
                  <a:lnTo>
                    <a:pt x="402" y="26"/>
                  </a:lnTo>
                  <a:lnTo>
                    <a:pt x="402" y="28"/>
                  </a:lnTo>
                  <a:lnTo>
                    <a:pt x="404" y="28"/>
                  </a:lnTo>
                  <a:lnTo>
                    <a:pt x="404" y="33"/>
                  </a:lnTo>
                  <a:lnTo>
                    <a:pt x="406" y="35"/>
                  </a:lnTo>
                  <a:lnTo>
                    <a:pt x="406" y="40"/>
                  </a:lnTo>
                  <a:lnTo>
                    <a:pt x="406" y="42"/>
                  </a:lnTo>
                  <a:lnTo>
                    <a:pt x="406" y="45"/>
                  </a:lnTo>
                  <a:lnTo>
                    <a:pt x="409" y="47"/>
                  </a:lnTo>
                  <a:lnTo>
                    <a:pt x="409" y="49"/>
                  </a:lnTo>
                  <a:lnTo>
                    <a:pt x="411" y="49"/>
                  </a:lnTo>
                  <a:lnTo>
                    <a:pt x="416" y="47"/>
                  </a:lnTo>
                  <a:lnTo>
                    <a:pt x="416" y="47"/>
                  </a:lnTo>
                  <a:lnTo>
                    <a:pt x="418" y="47"/>
                  </a:lnTo>
                  <a:lnTo>
                    <a:pt x="421" y="52"/>
                  </a:lnTo>
                  <a:lnTo>
                    <a:pt x="423" y="52"/>
                  </a:lnTo>
                  <a:lnTo>
                    <a:pt x="425" y="54"/>
                  </a:lnTo>
                  <a:lnTo>
                    <a:pt x="428" y="54"/>
                  </a:lnTo>
                  <a:lnTo>
                    <a:pt x="430" y="56"/>
                  </a:lnTo>
                  <a:lnTo>
                    <a:pt x="428" y="59"/>
                  </a:lnTo>
                  <a:lnTo>
                    <a:pt x="430" y="61"/>
                  </a:lnTo>
                  <a:lnTo>
                    <a:pt x="428" y="66"/>
                  </a:lnTo>
                  <a:lnTo>
                    <a:pt x="430" y="68"/>
                  </a:lnTo>
                  <a:lnTo>
                    <a:pt x="430" y="71"/>
                  </a:lnTo>
                  <a:lnTo>
                    <a:pt x="430" y="71"/>
                  </a:lnTo>
                  <a:lnTo>
                    <a:pt x="430" y="75"/>
                  </a:lnTo>
                  <a:lnTo>
                    <a:pt x="432" y="78"/>
                  </a:lnTo>
                  <a:lnTo>
                    <a:pt x="435" y="82"/>
                  </a:lnTo>
                  <a:lnTo>
                    <a:pt x="437" y="82"/>
                  </a:lnTo>
                  <a:lnTo>
                    <a:pt x="437" y="85"/>
                  </a:lnTo>
                  <a:lnTo>
                    <a:pt x="439" y="90"/>
                  </a:lnTo>
                  <a:lnTo>
                    <a:pt x="439" y="92"/>
                  </a:lnTo>
                  <a:lnTo>
                    <a:pt x="439" y="97"/>
                  </a:lnTo>
                  <a:lnTo>
                    <a:pt x="439" y="99"/>
                  </a:lnTo>
                  <a:lnTo>
                    <a:pt x="439" y="101"/>
                  </a:lnTo>
                  <a:lnTo>
                    <a:pt x="439" y="104"/>
                  </a:lnTo>
                  <a:lnTo>
                    <a:pt x="442" y="104"/>
                  </a:lnTo>
                  <a:lnTo>
                    <a:pt x="442" y="104"/>
                  </a:lnTo>
                  <a:lnTo>
                    <a:pt x="442" y="106"/>
                  </a:lnTo>
                  <a:lnTo>
                    <a:pt x="442" y="106"/>
                  </a:lnTo>
                  <a:lnTo>
                    <a:pt x="442" y="106"/>
                  </a:lnTo>
                  <a:lnTo>
                    <a:pt x="442" y="106"/>
                  </a:lnTo>
                  <a:lnTo>
                    <a:pt x="442" y="106"/>
                  </a:lnTo>
                  <a:lnTo>
                    <a:pt x="442" y="108"/>
                  </a:lnTo>
                  <a:lnTo>
                    <a:pt x="444" y="111"/>
                  </a:lnTo>
                  <a:lnTo>
                    <a:pt x="447" y="111"/>
                  </a:lnTo>
                  <a:lnTo>
                    <a:pt x="449" y="113"/>
                  </a:lnTo>
                  <a:lnTo>
                    <a:pt x="451" y="113"/>
                  </a:lnTo>
                  <a:lnTo>
                    <a:pt x="456" y="116"/>
                  </a:lnTo>
                  <a:lnTo>
                    <a:pt x="456" y="116"/>
                  </a:lnTo>
                  <a:lnTo>
                    <a:pt x="458" y="113"/>
                  </a:lnTo>
                  <a:lnTo>
                    <a:pt x="458" y="118"/>
                  </a:lnTo>
                  <a:lnTo>
                    <a:pt x="458" y="120"/>
                  </a:lnTo>
                  <a:lnTo>
                    <a:pt x="461" y="120"/>
                  </a:lnTo>
                  <a:lnTo>
                    <a:pt x="463" y="120"/>
                  </a:lnTo>
                  <a:lnTo>
                    <a:pt x="465" y="123"/>
                  </a:lnTo>
                  <a:lnTo>
                    <a:pt x="468" y="123"/>
                  </a:lnTo>
                  <a:lnTo>
                    <a:pt x="468" y="125"/>
                  </a:lnTo>
                  <a:lnTo>
                    <a:pt x="470" y="125"/>
                  </a:lnTo>
                  <a:lnTo>
                    <a:pt x="470" y="125"/>
                  </a:lnTo>
                  <a:lnTo>
                    <a:pt x="472" y="125"/>
                  </a:lnTo>
                  <a:lnTo>
                    <a:pt x="475" y="127"/>
                  </a:lnTo>
                  <a:lnTo>
                    <a:pt x="477" y="127"/>
                  </a:lnTo>
                  <a:lnTo>
                    <a:pt x="477" y="130"/>
                  </a:lnTo>
                  <a:lnTo>
                    <a:pt x="475" y="130"/>
                  </a:lnTo>
                  <a:lnTo>
                    <a:pt x="475" y="132"/>
                  </a:lnTo>
                  <a:lnTo>
                    <a:pt x="477" y="134"/>
                  </a:lnTo>
                  <a:lnTo>
                    <a:pt x="480" y="134"/>
                  </a:lnTo>
                  <a:lnTo>
                    <a:pt x="480" y="137"/>
                  </a:lnTo>
                  <a:lnTo>
                    <a:pt x="482" y="139"/>
                  </a:lnTo>
                  <a:lnTo>
                    <a:pt x="482" y="139"/>
                  </a:lnTo>
                  <a:lnTo>
                    <a:pt x="482" y="142"/>
                  </a:lnTo>
                  <a:lnTo>
                    <a:pt x="482" y="144"/>
                  </a:lnTo>
                  <a:lnTo>
                    <a:pt x="484" y="144"/>
                  </a:lnTo>
                  <a:lnTo>
                    <a:pt x="484" y="144"/>
                  </a:lnTo>
                  <a:lnTo>
                    <a:pt x="484" y="151"/>
                  </a:lnTo>
                  <a:lnTo>
                    <a:pt x="487" y="153"/>
                  </a:lnTo>
                  <a:lnTo>
                    <a:pt x="487" y="153"/>
                  </a:lnTo>
                  <a:lnTo>
                    <a:pt x="487" y="156"/>
                  </a:lnTo>
                  <a:lnTo>
                    <a:pt x="487" y="156"/>
                  </a:lnTo>
                  <a:lnTo>
                    <a:pt x="489" y="158"/>
                  </a:lnTo>
                  <a:lnTo>
                    <a:pt x="489" y="156"/>
                  </a:lnTo>
                  <a:lnTo>
                    <a:pt x="491" y="156"/>
                  </a:lnTo>
                  <a:lnTo>
                    <a:pt x="491" y="153"/>
                  </a:lnTo>
                  <a:lnTo>
                    <a:pt x="491" y="151"/>
                  </a:lnTo>
                  <a:lnTo>
                    <a:pt x="494" y="153"/>
                  </a:lnTo>
                  <a:lnTo>
                    <a:pt x="494" y="156"/>
                  </a:lnTo>
                  <a:lnTo>
                    <a:pt x="496" y="156"/>
                  </a:lnTo>
                  <a:lnTo>
                    <a:pt x="498" y="158"/>
                  </a:lnTo>
                  <a:lnTo>
                    <a:pt x="498" y="156"/>
                  </a:lnTo>
                  <a:lnTo>
                    <a:pt x="501" y="156"/>
                  </a:lnTo>
                  <a:lnTo>
                    <a:pt x="501" y="156"/>
                  </a:lnTo>
                  <a:lnTo>
                    <a:pt x="501" y="158"/>
                  </a:lnTo>
                  <a:lnTo>
                    <a:pt x="503" y="160"/>
                  </a:lnTo>
                  <a:lnTo>
                    <a:pt x="503" y="168"/>
                  </a:lnTo>
                  <a:lnTo>
                    <a:pt x="503" y="170"/>
                  </a:lnTo>
                  <a:lnTo>
                    <a:pt x="506" y="172"/>
                  </a:lnTo>
                  <a:lnTo>
                    <a:pt x="508" y="175"/>
                  </a:lnTo>
                  <a:lnTo>
                    <a:pt x="510" y="177"/>
                  </a:lnTo>
                  <a:lnTo>
                    <a:pt x="513" y="177"/>
                  </a:lnTo>
                  <a:lnTo>
                    <a:pt x="515" y="179"/>
                  </a:lnTo>
                  <a:lnTo>
                    <a:pt x="517" y="179"/>
                  </a:lnTo>
                  <a:lnTo>
                    <a:pt x="517" y="182"/>
                  </a:lnTo>
                  <a:lnTo>
                    <a:pt x="520" y="184"/>
                  </a:lnTo>
                  <a:lnTo>
                    <a:pt x="520" y="186"/>
                  </a:lnTo>
                  <a:lnTo>
                    <a:pt x="524" y="186"/>
                  </a:lnTo>
                  <a:lnTo>
                    <a:pt x="522" y="186"/>
                  </a:lnTo>
                  <a:lnTo>
                    <a:pt x="527" y="191"/>
                  </a:lnTo>
                  <a:lnTo>
                    <a:pt x="527" y="193"/>
                  </a:lnTo>
                  <a:lnTo>
                    <a:pt x="529" y="193"/>
                  </a:lnTo>
                  <a:lnTo>
                    <a:pt x="529" y="196"/>
                  </a:lnTo>
                  <a:lnTo>
                    <a:pt x="529" y="201"/>
                  </a:lnTo>
                  <a:lnTo>
                    <a:pt x="532" y="201"/>
                  </a:lnTo>
                  <a:lnTo>
                    <a:pt x="532" y="203"/>
                  </a:lnTo>
                  <a:lnTo>
                    <a:pt x="534" y="201"/>
                  </a:lnTo>
                  <a:lnTo>
                    <a:pt x="534" y="205"/>
                  </a:lnTo>
                  <a:lnTo>
                    <a:pt x="532" y="208"/>
                  </a:lnTo>
                  <a:lnTo>
                    <a:pt x="534" y="210"/>
                  </a:lnTo>
                  <a:lnTo>
                    <a:pt x="534" y="217"/>
                  </a:lnTo>
                  <a:lnTo>
                    <a:pt x="534" y="219"/>
                  </a:lnTo>
                  <a:lnTo>
                    <a:pt x="534" y="217"/>
                  </a:lnTo>
                  <a:lnTo>
                    <a:pt x="534" y="219"/>
                  </a:lnTo>
                  <a:lnTo>
                    <a:pt x="534" y="219"/>
                  </a:lnTo>
                  <a:lnTo>
                    <a:pt x="534" y="222"/>
                  </a:lnTo>
                  <a:lnTo>
                    <a:pt x="534" y="222"/>
                  </a:lnTo>
                  <a:lnTo>
                    <a:pt x="536" y="224"/>
                  </a:lnTo>
                  <a:lnTo>
                    <a:pt x="536" y="229"/>
                  </a:lnTo>
                  <a:lnTo>
                    <a:pt x="539" y="236"/>
                  </a:lnTo>
                  <a:lnTo>
                    <a:pt x="539" y="241"/>
                  </a:lnTo>
                  <a:lnTo>
                    <a:pt x="539" y="243"/>
                  </a:lnTo>
                  <a:lnTo>
                    <a:pt x="539" y="245"/>
                  </a:lnTo>
                  <a:lnTo>
                    <a:pt x="536" y="250"/>
                  </a:lnTo>
                  <a:lnTo>
                    <a:pt x="536" y="253"/>
                  </a:lnTo>
                  <a:lnTo>
                    <a:pt x="534" y="260"/>
                  </a:lnTo>
                  <a:lnTo>
                    <a:pt x="534" y="260"/>
                  </a:lnTo>
                  <a:lnTo>
                    <a:pt x="532" y="264"/>
                  </a:lnTo>
                  <a:lnTo>
                    <a:pt x="532" y="269"/>
                  </a:lnTo>
                  <a:lnTo>
                    <a:pt x="534" y="271"/>
                  </a:lnTo>
                  <a:lnTo>
                    <a:pt x="532" y="274"/>
                  </a:lnTo>
                  <a:lnTo>
                    <a:pt x="532" y="276"/>
                  </a:lnTo>
                  <a:lnTo>
                    <a:pt x="529" y="283"/>
                  </a:lnTo>
                  <a:lnTo>
                    <a:pt x="527" y="286"/>
                  </a:lnTo>
                  <a:lnTo>
                    <a:pt x="527" y="286"/>
                  </a:lnTo>
                  <a:lnTo>
                    <a:pt x="524" y="288"/>
                  </a:lnTo>
                  <a:lnTo>
                    <a:pt x="524" y="288"/>
                  </a:lnTo>
                  <a:lnTo>
                    <a:pt x="524" y="290"/>
                  </a:lnTo>
                  <a:lnTo>
                    <a:pt x="524" y="290"/>
                  </a:lnTo>
                  <a:lnTo>
                    <a:pt x="522" y="293"/>
                  </a:lnTo>
                  <a:lnTo>
                    <a:pt x="520" y="293"/>
                  </a:lnTo>
                  <a:lnTo>
                    <a:pt x="520" y="295"/>
                  </a:lnTo>
                  <a:lnTo>
                    <a:pt x="520" y="295"/>
                  </a:lnTo>
                  <a:lnTo>
                    <a:pt x="517" y="295"/>
                  </a:lnTo>
                  <a:lnTo>
                    <a:pt x="517" y="297"/>
                  </a:lnTo>
                  <a:lnTo>
                    <a:pt x="515" y="297"/>
                  </a:lnTo>
                  <a:lnTo>
                    <a:pt x="515" y="300"/>
                  </a:lnTo>
                  <a:lnTo>
                    <a:pt x="513" y="302"/>
                  </a:lnTo>
                  <a:lnTo>
                    <a:pt x="510" y="305"/>
                  </a:lnTo>
                  <a:lnTo>
                    <a:pt x="510" y="305"/>
                  </a:lnTo>
                  <a:lnTo>
                    <a:pt x="508" y="305"/>
                  </a:lnTo>
                  <a:lnTo>
                    <a:pt x="508" y="307"/>
                  </a:lnTo>
                  <a:lnTo>
                    <a:pt x="510" y="307"/>
                  </a:lnTo>
                  <a:lnTo>
                    <a:pt x="510" y="309"/>
                  </a:lnTo>
                  <a:lnTo>
                    <a:pt x="508" y="312"/>
                  </a:lnTo>
                  <a:lnTo>
                    <a:pt x="508" y="312"/>
                  </a:lnTo>
                  <a:lnTo>
                    <a:pt x="508" y="314"/>
                  </a:lnTo>
                  <a:lnTo>
                    <a:pt x="506" y="316"/>
                  </a:lnTo>
                  <a:lnTo>
                    <a:pt x="503" y="326"/>
                  </a:lnTo>
                  <a:lnTo>
                    <a:pt x="503" y="328"/>
                  </a:lnTo>
                  <a:lnTo>
                    <a:pt x="501" y="326"/>
                  </a:lnTo>
                  <a:lnTo>
                    <a:pt x="498" y="331"/>
                  </a:lnTo>
                  <a:lnTo>
                    <a:pt x="496" y="331"/>
                  </a:lnTo>
                  <a:lnTo>
                    <a:pt x="496" y="333"/>
                  </a:lnTo>
                  <a:lnTo>
                    <a:pt x="496" y="333"/>
                  </a:lnTo>
                  <a:lnTo>
                    <a:pt x="496" y="335"/>
                  </a:lnTo>
                  <a:lnTo>
                    <a:pt x="494" y="338"/>
                  </a:lnTo>
                  <a:lnTo>
                    <a:pt x="494" y="342"/>
                  </a:lnTo>
                  <a:lnTo>
                    <a:pt x="494" y="342"/>
                  </a:lnTo>
                  <a:lnTo>
                    <a:pt x="494" y="345"/>
                  </a:lnTo>
                  <a:lnTo>
                    <a:pt x="494" y="347"/>
                  </a:lnTo>
                  <a:lnTo>
                    <a:pt x="491" y="349"/>
                  </a:lnTo>
                  <a:lnTo>
                    <a:pt x="491" y="352"/>
                  </a:lnTo>
                  <a:lnTo>
                    <a:pt x="491" y="352"/>
                  </a:lnTo>
                  <a:lnTo>
                    <a:pt x="491" y="354"/>
                  </a:lnTo>
                  <a:lnTo>
                    <a:pt x="491" y="357"/>
                  </a:lnTo>
                  <a:lnTo>
                    <a:pt x="491" y="359"/>
                  </a:lnTo>
                  <a:lnTo>
                    <a:pt x="491" y="359"/>
                  </a:lnTo>
                  <a:lnTo>
                    <a:pt x="489" y="359"/>
                  </a:lnTo>
                  <a:lnTo>
                    <a:pt x="489" y="359"/>
                  </a:lnTo>
                  <a:lnTo>
                    <a:pt x="489" y="361"/>
                  </a:lnTo>
                  <a:lnTo>
                    <a:pt x="484" y="361"/>
                  </a:lnTo>
                  <a:lnTo>
                    <a:pt x="470" y="361"/>
                  </a:lnTo>
                  <a:lnTo>
                    <a:pt x="468" y="364"/>
                  </a:lnTo>
                  <a:lnTo>
                    <a:pt x="461" y="366"/>
                  </a:lnTo>
                  <a:lnTo>
                    <a:pt x="458" y="366"/>
                  </a:lnTo>
                  <a:lnTo>
                    <a:pt x="456" y="368"/>
                  </a:lnTo>
                  <a:lnTo>
                    <a:pt x="454" y="371"/>
                  </a:lnTo>
                  <a:lnTo>
                    <a:pt x="454" y="371"/>
                  </a:lnTo>
                  <a:lnTo>
                    <a:pt x="451" y="373"/>
                  </a:lnTo>
                  <a:lnTo>
                    <a:pt x="449" y="373"/>
                  </a:lnTo>
                  <a:lnTo>
                    <a:pt x="449" y="373"/>
                  </a:lnTo>
                  <a:lnTo>
                    <a:pt x="444" y="373"/>
                  </a:lnTo>
                  <a:lnTo>
                    <a:pt x="444" y="373"/>
                  </a:lnTo>
                  <a:lnTo>
                    <a:pt x="442" y="373"/>
                  </a:lnTo>
                  <a:lnTo>
                    <a:pt x="442" y="375"/>
                  </a:lnTo>
                  <a:lnTo>
                    <a:pt x="442" y="375"/>
                  </a:lnTo>
                  <a:lnTo>
                    <a:pt x="444" y="375"/>
                  </a:lnTo>
                  <a:lnTo>
                    <a:pt x="447" y="375"/>
                  </a:lnTo>
                  <a:lnTo>
                    <a:pt x="447" y="375"/>
                  </a:lnTo>
                  <a:lnTo>
                    <a:pt x="447" y="375"/>
                  </a:lnTo>
                  <a:lnTo>
                    <a:pt x="444" y="378"/>
                  </a:lnTo>
                  <a:lnTo>
                    <a:pt x="444" y="380"/>
                  </a:lnTo>
                  <a:lnTo>
                    <a:pt x="442" y="375"/>
                  </a:lnTo>
                  <a:lnTo>
                    <a:pt x="439" y="375"/>
                  </a:lnTo>
                  <a:lnTo>
                    <a:pt x="437" y="375"/>
                  </a:lnTo>
                  <a:lnTo>
                    <a:pt x="437" y="373"/>
                  </a:lnTo>
                  <a:lnTo>
                    <a:pt x="435" y="373"/>
                  </a:lnTo>
                  <a:lnTo>
                    <a:pt x="432" y="373"/>
                  </a:lnTo>
                  <a:lnTo>
                    <a:pt x="432" y="371"/>
                  </a:lnTo>
                  <a:lnTo>
                    <a:pt x="432" y="368"/>
                  </a:lnTo>
                  <a:lnTo>
                    <a:pt x="430" y="368"/>
                  </a:lnTo>
                  <a:lnTo>
                    <a:pt x="428" y="368"/>
                  </a:lnTo>
                  <a:lnTo>
                    <a:pt x="425" y="371"/>
                  </a:lnTo>
                  <a:lnTo>
                    <a:pt x="423" y="368"/>
                  </a:lnTo>
                  <a:lnTo>
                    <a:pt x="423" y="368"/>
                  </a:lnTo>
                  <a:lnTo>
                    <a:pt x="425" y="368"/>
                  </a:lnTo>
                  <a:lnTo>
                    <a:pt x="425" y="366"/>
                  </a:lnTo>
                  <a:lnTo>
                    <a:pt x="425" y="364"/>
                  </a:lnTo>
                  <a:lnTo>
                    <a:pt x="423" y="364"/>
                  </a:lnTo>
                  <a:lnTo>
                    <a:pt x="421" y="366"/>
                  </a:lnTo>
                  <a:lnTo>
                    <a:pt x="418" y="366"/>
                  </a:lnTo>
                  <a:lnTo>
                    <a:pt x="421" y="366"/>
                  </a:lnTo>
                  <a:lnTo>
                    <a:pt x="421" y="368"/>
                  </a:lnTo>
                  <a:lnTo>
                    <a:pt x="418" y="368"/>
                  </a:lnTo>
                  <a:lnTo>
                    <a:pt x="416" y="368"/>
                  </a:lnTo>
                  <a:lnTo>
                    <a:pt x="413" y="371"/>
                  </a:lnTo>
                  <a:lnTo>
                    <a:pt x="411" y="373"/>
                  </a:lnTo>
                  <a:lnTo>
                    <a:pt x="406" y="375"/>
                  </a:lnTo>
                  <a:lnTo>
                    <a:pt x="404" y="375"/>
                  </a:lnTo>
                  <a:lnTo>
                    <a:pt x="402" y="375"/>
                  </a:lnTo>
                  <a:lnTo>
                    <a:pt x="397" y="373"/>
                  </a:lnTo>
                  <a:lnTo>
                    <a:pt x="392" y="371"/>
                  </a:lnTo>
                  <a:lnTo>
                    <a:pt x="390" y="371"/>
                  </a:lnTo>
                  <a:lnTo>
                    <a:pt x="387" y="368"/>
                  </a:lnTo>
                  <a:lnTo>
                    <a:pt x="383" y="368"/>
                  </a:lnTo>
                  <a:lnTo>
                    <a:pt x="380" y="368"/>
                  </a:lnTo>
                  <a:lnTo>
                    <a:pt x="378" y="368"/>
                  </a:lnTo>
                  <a:lnTo>
                    <a:pt x="376" y="366"/>
                  </a:lnTo>
                  <a:lnTo>
                    <a:pt x="371" y="366"/>
                  </a:lnTo>
                  <a:lnTo>
                    <a:pt x="366" y="364"/>
                  </a:lnTo>
                  <a:lnTo>
                    <a:pt x="364" y="364"/>
                  </a:lnTo>
                  <a:lnTo>
                    <a:pt x="361" y="361"/>
                  </a:lnTo>
                  <a:lnTo>
                    <a:pt x="359" y="359"/>
                  </a:lnTo>
                  <a:lnTo>
                    <a:pt x="357" y="357"/>
                  </a:lnTo>
                  <a:lnTo>
                    <a:pt x="354" y="352"/>
                  </a:lnTo>
                  <a:lnTo>
                    <a:pt x="354" y="349"/>
                  </a:lnTo>
                  <a:lnTo>
                    <a:pt x="354" y="347"/>
                  </a:lnTo>
                  <a:lnTo>
                    <a:pt x="354" y="345"/>
                  </a:lnTo>
                  <a:lnTo>
                    <a:pt x="352" y="340"/>
                  </a:lnTo>
                  <a:lnTo>
                    <a:pt x="347" y="333"/>
                  </a:lnTo>
                  <a:lnTo>
                    <a:pt x="350" y="331"/>
                  </a:lnTo>
                  <a:lnTo>
                    <a:pt x="350" y="331"/>
                  </a:lnTo>
                  <a:lnTo>
                    <a:pt x="345" y="331"/>
                  </a:lnTo>
                  <a:lnTo>
                    <a:pt x="343" y="331"/>
                  </a:lnTo>
                  <a:lnTo>
                    <a:pt x="338" y="333"/>
                  </a:lnTo>
                  <a:lnTo>
                    <a:pt x="335" y="333"/>
                  </a:lnTo>
                  <a:lnTo>
                    <a:pt x="333" y="333"/>
                  </a:lnTo>
                  <a:lnTo>
                    <a:pt x="335" y="331"/>
                  </a:lnTo>
                  <a:lnTo>
                    <a:pt x="338" y="328"/>
                  </a:lnTo>
                  <a:lnTo>
                    <a:pt x="338" y="323"/>
                  </a:lnTo>
                  <a:lnTo>
                    <a:pt x="338" y="321"/>
                  </a:lnTo>
                  <a:lnTo>
                    <a:pt x="335" y="316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28" y="319"/>
                  </a:lnTo>
                  <a:lnTo>
                    <a:pt x="328" y="321"/>
                  </a:lnTo>
                  <a:lnTo>
                    <a:pt x="328" y="323"/>
                  </a:lnTo>
                  <a:lnTo>
                    <a:pt x="328" y="326"/>
                  </a:lnTo>
                  <a:lnTo>
                    <a:pt x="328" y="326"/>
                  </a:lnTo>
                  <a:lnTo>
                    <a:pt x="326" y="326"/>
                  </a:lnTo>
                  <a:lnTo>
                    <a:pt x="324" y="328"/>
                  </a:lnTo>
                  <a:lnTo>
                    <a:pt x="319" y="328"/>
                  </a:lnTo>
                  <a:lnTo>
                    <a:pt x="317" y="328"/>
                  </a:lnTo>
                  <a:lnTo>
                    <a:pt x="317" y="328"/>
                  </a:lnTo>
                  <a:lnTo>
                    <a:pt x="317" y="323"/>
                  </a:lnTo>
                  <a:lnTo>
                    <a:pt x="321" y="323"/>
                  </a:lnTo>
                  <a:lnTo>
                    <a:pt x="324" y="323"/>
                  </a:lnTo>
                  <a:lnTo>
                    <a:pt x="324" y="319"/>
                  </a:lnTo>
                  <a:lnTo>
                    <a:pt x="324" y="316"/>
                  </a:lnTo>
                  <a:lnTo>
                    <a:pt x="324" y="316"/>
                  </a:lnTo>
                  <a:lnTo>
                    <a:pt x="324" y="316"/>
                  </a:lnTo>
                  <a:lnTo>
                    <a:pt x="324" y="314"/>
                  </a:lnTo>
                  <a:lnTo>
                    <a:pt x="324" y="314"/>
                  </a:lnTo>
                  <a:lnTo>
                    <a:pt x="326" y="312"/>
                  </a:lnTo>
                  <a:lnTo>
                    <a:pt x="326" y="307"/>
                  </a:lnTo>
                  <a:lnTo>
                    <a:pt x="328" y="307"/>
                  </a:lnTo>
                  <a:lnTo>
                    <a:pt x="331" y="305"/>
                  </a:lnTo>
                  <a:lnTo>
                    <a:pt x="331" y="300"/>
                  </a:lnTo>
                  <a:lnTo>
                    <a:pt x="331" y="300"/>
                  </a:lnTo>
                  <a:lnTo>
                    <a:pt x="331" y="297"/>
                  </a:lnTo>
                  <a:lnTo>
                    <a:pt x="331" y="297"/>
                  </a:lnTo>
                  <a:lnTo>
                    <a:pt x="331" y="295"/>
                  </a:lnTo>
                  <a:lnTo>
                    <a:pt x="328" y="295"/>
                  </a:lnTo>
                  <a:lnTo>
                    <a:pt x="328" y="293"/>
                  </a:lnTo>
                  <a:lnTo>
                    <a:pt x="328" y="290"/>
                  </a:lnTo>
                  <a:lnTo>
                    <a:pt x="328" y="293"/>
                  </a:lnTo>
                  <a:lnTo>
                    <a:pt x="328" y="297"/>
                  </a:lnTo>
                  <a:lnTo>
                    <a:pt x="326" y="297"/>
                  </a:lnTo>
                  <a:lnTo>
                    <a:pt x="324" y="300"/>
                  </a:lnTo>
                  <a:lnTo>
                    <a:pt x="324" y="302"/>
                  </a:lnTo>
                  <a:lnTo>
                    <a:pt x="321" y="305"/>
                  </a:lnTo>
                  <a:lnTo>
                    <a:pt x="321" y="305"/>
                  </a:lnTo>
                  <a:lnTo>
                    <a:pt x="321" y="307"/>
                  </a:lnTo>
                  <a:lnTo>
                    <a:pt x="317" y="307"/>
                  </a:lnTo>
                  <a:lnTo>
                    <a:pt x="317" y="307"/>
                  </a:lnTo>
                  <a:lnTo>
                    <a:pt x="317" y="309"/>
                  </a:lnTo>
                  <a:lnTo>
                    <a:pt x="312" y="309"/>
                  </a:lnTo>
                  <a:lnTo>
                    <a:pt x="312" y="312"/>
                  </a:lnTo>
                  <a:lnTo>
                    <a:pt x="309" y="312"/>
                  </a:lnTo>
                  <a:lnTo>
                    <a:pt x="309" y="314"/>
                  </a:lnTo>
                  <a:lnTo>
                    <a:pt x="305" y="316"/>
                  </a:lnTo>
                  <a:lnTo>
                    <a:pt x="302" y="319"/>
                  </a:lnTo>
                  <a:lnTo>
                    <a:pt x="302" y="321"/>
                  </a:lnTo>
                  <a:lnTo>
                    <a:pt x="305" y="321"/>
                  </a:lnTo>
                  <a:lnTo>
                    <a:pt x="305" y="326"/>
                  </a:lnTo>
                  <a:lnTo>
                    <a:pt x="302" y="323"/>
                  </a:lnTo>
                  <a:lnTo>
                    <a:pt x="300" y="323"/>
                  </a:lnTo>
                  <a:lnTo>
                    <a:pt x="298" y="321"/>
                  </a:lnTo>
                  <a:lnTo>
                    <a:pt x="295" y="321"/>
                  </a:lnTo>
                  <a:lnTo>
                    <a:pt x="295" y="319"/>
                  </a:lnTo>
                  <a:lnTo>
                    <a:pt x="293" y="319"/>
                  </a:lnTo>
                  <a:lnTo>
                    <a:pt x="293" y="316"/>
                  </a:lnTo>
                  <a:lnTo>
                    <a:pt x="295" y="319"/>
                  </a:lnTo>
                  <a:lnTo>
                    <a:pt x="298" y="316"/>
                  </a:lnTo>
                  <a:lnTo>
                    <a:pt x="295" y="314"/>
                  </a:lnTo>
                  <a:lnTo>
                    <a:pt x="295" y="314"/>
                  </a:lnTo>
                  <a:lnTo>
                    <a:pt x="295" y="309"/>
                  </a:lnTo>
                  <a:lnTo>
                    <a:pt x="293" y="307"/>
                  </a:lnTo>
                  <a:lnTo>
                    <a:pt x="291" y="307"/>
                  </a:lnTo>
                  <a:lnTo>
                    <a:pt x="288" y="302"/>
                  </a:lnTo>
                  <a:lnTo>
                    <a:pt x="288" y="302"/>
                  </a:lnTo>
                  <a:lnTo>
                    <a:pt x="288" y="300"/>
                  </a:lnTo>
                  <a:lnTo>
                    <a:pt x="286" y="300"/>
                  </a:lnTo>
                  <a:lnTo>
                    <a:pt x="284" y="300"/>
                  </a:lnTo>
                  <a:lnTo>
                    <a:pt x="281" y="297"/>
                  </a:lnTo>
                  <a:lnTo>
                    <a:pt x="279" y="297"/>
                  </a:lnTo>
                  <a:lnTo>
                    <a:pt x="279" y="295"/>
                  </a:lnTo>
                  <a:lnTo>
                    <a:pt x="281" y="295"/>
                  </a:lnTo>
                  <a:lnTo>
                    <a:pt x="281" y="293"/>
                  </a:lnTo>
                  <a:lnTo>
                    <a:pt x="276" y="290"/>
                  </a:lnTo>
                  <a:lnTo>
                    <a:pt x="269" y="286"/>
                  </a:lnTo>
                  <a:lnTo>
                    <a:pt x="269" y="286"/>
                  </a:lnTo>
                  <a:lnTo>
                    <a:pt x="269" y="288"/>
                  </a:lnTo>
                  <a:lnTo>
                    <a:pt x="267" y="288"/>
                  </a:lnTo>
                  <a:lnTo>
                    <a:pt x="265" y="286"/>
                  </a:lnTo>
                  <a:lnTo>
                    <a:pt x="260" y="283"/>
                  </a:lnTo>
                  <a:lnTo>
                    <a:pt x="258" y="283"/>
                  </a:lnTo>
                  <a:lnTo>
                    <a:pt x="255" y="286"/>
                  </a:lnTo>
                  <a:lnTo>
                    <a:pt x="255" y="286"/>
                  </a:lnTo>
                  <a:lnTo>
                    <a:pt x="253" y="283"/>
                  </a:lnTo>
                  <a:lnTo>
                    <a:pt x="246" y="279"/>
                  </a:lnTo>
                  <a:lnTo>
                    <a:pt x="243" y="279"/>
                  </a:lnTo>
                  <a:lnTo>
                    <a:pt x="241" y="279"/>
                  </a:lnTo>
                  <a:lnTo>
                    <a:pt x="236" y="279"/>
                  </a:lnTo>
                  <a:lnTo>
                    <a:pt x="229" y="279"/>
                  </a:lnTo>
                  <a:lnTo>
                    <a:pt x="217" y="279"/>
                  </a:lnTo>
                  <a:lnTo>
                    <a:pt x="213" y="279"/>
                  </a:lnTo>
                  <a:lnTo>
                    <a:pt x="203" y="283"/>
                  </a:lnTo>
                  <a:lnTo>
                    <a:pt x="198" y="286"/>
                  </a:lnTo>
                  <a:lnTo>
                    <a:pt x="194" y="286"/>
                  </a:lnTo>
                  <a:lnTo>
                    <a:pt x="189" y="288"/>
                  </a:lnTo>
                  <a:lnTo>
                    <a:pt x="184" y="288"/>
                  </a:lnTo>
                  <a:lnTo>
                    <a:pt x="175" y="288"/>
                  </a:lnTo>
                  <a:lnTo>
                    <a:pt x="172" y="288"/>
                  </a:lnTo>
                  <a:lnTo>
                    <a:pt x="168" y="288"/>
                  </a:lnTo>
                  <a:lnTo>
                    <a:pt x="165" y="290"/>
                  </a:lnTo>
                  <a:lnTo>
                    <a:pt x="158" y="293"/>
                  </a:lnTo>
                  <a:lnTo>
                    <a:pt x="156" y="293"/>
                  </a:lnTo>
                  <a:lnTo>
                    <a:pt x="154" y="295"/>
                  </a:lnTo>
                  <a:lnTo>
                    <a:pt x="151" y="295"/>
                  </a:lnTo>
                  <a:lnTo>
                    <a:pt x="149" y="295"/>
                  </a:lnTo>
                  <a:lnTo>
                    <a:pt x="146" y="297"/>
                  </a:lnTo>
                  <a:lnTo>
                    <a:pt x="144" y="300"/>
                  </a:lnTo>
                  <a:lnTo>
                    <a:pt x="144" y="302"/>
                  </a:lnTo>
                  <a:lnTo>
                    <a:pt x="142" y="305"/>
                  </a:lnTo>
                  <a:lnTo>
                    <a:pt x="139" y="307"/>
                  </a:lnTo>
                  <a:lnTo>
                    <a:pt x="139" y="307"/>
                  </a:lnTo>
                  <a:lnTo>
                    <a:pt x="135" y="309"/>
                  </a:lnTo>
                  <a:lnTo>
                    <a:pt x="132" y="309"/>
                  </a:lnTo>
                  <a:lnTo>
                    <a:pt x="130" y="309"/>
                  </a:lnTo>
                  <a:lnTo>
                    <a:pt x="125" y="309"/>
                  </a:lnTo>
                  <a:lnTo>
                    <a:pt x="121" y="309"/>
                  </a:lnTo>
                  <a:lnTo>
                    <a:pt x="118" y="309"/>
                  </a:lnTo>
                  <a:lnTo>
                    <a:pt x="118" y="307"/>
                  </a:lnTo>
                  <a:lnTo>
                    <a:pt x="116" y="309"/>
                  </a:lnTo>
                  <a:lnTo>
                    <a:pt x="111" y="309"/>
                  </a:lnTo>
                  <a:lnTo>
                    <a:pt x="109" y="307"/>
                  </a:lnTo>
                  <a:lnTo>
                    <a:pt x="104" y="307"/>
                  </a:lnTo>
                  <a:lnTo>
                    <a:pt x="102" y="309"/>
                  </a:lnTo>
                  <a:lnTo>
                    <a:pt x="90" y="309"/>
                  </a:lnTo>
                  <a:lnTo>
                    <a:pt x="87" y="309"/>
                  </a:lnTo>
                  <a:lnTo>
                    <a:pt x="85" y="312"/>
                  </a:lnTo>
                  <a:lnTo>
                    <a:pt x="85" y="314"/>
                  </a:lnTo>
                  <a:lnTo>
                    <a:pt x="85" y="314"/>
                  </a:lnTo>
                  <a:lnTo>
                    <a:pt x="85" y="314"/>
                  </a:lnTo>
                  <a:lnTo>
                    <a:pt x="83" y="316"/>
                  </a:lnTo>
                  <a:lnTo>
                    <a:pt x="80" y="316"/>
                  </a:lnTo>
                  <a:lnTo>
                    <a:pt x="76" y="316"/>
                  </a:lnTo>
                  <a:lnTo>
                    <a:pt x="73" y="319"/>
                  </a:lnTo>
                  <a:lnTo>
                    <a:pt x="71" y="321"/>
                  </a:lnTo>
                  <a:lnTo>
                    <a:pt x="69" y="323"/>
                  </a:lnTo>
                  <a:lnTo>
                    <a:pt x="66" y="323"/>
                  </a:lnTo>
                  <a:lnTo>
                    <a:pt x="64" y="323"/>
                  </a:lnTo>
                  <a:lnTo>
                    <a:pt x="61" y="323"/>
                  </a:lnTo>
                  <a:lnTo>
                    <a:pt x="61" y="326"/>
                  </a:lnTo>
                  <a:lnTo>
                    <a:pt x="61" y="326"/>
                  </a:lnTo>
                  <a:lnTo>
                    <a:pt x="59" y="326"/>
                  </a:lnTo>
                  <a:lnTo>
                    <a:pt x="57" y="323"/>
                  </a:lnTo>
                  <a:lnTo>
                    <a:pt x="50" y="323"/>
                  </a:lnTo>
                  <a:lnTo>
                    <a:pt x="45" y="323"/>
                  </a:lnTo>
                  <a:lnTo>
                    <a:pt x="43" y="323"/>
                  </a:lnTo>
                  <a:lnTo>
                    <a:pt x="40" y="321"/>
                  </a:lnTo>
                  <a:lnTo>
                    <a:pt x="40" y="321"/>
                  </a:lnTo>
                  <a:lnTo>
                    <a:pt x="38" y="321"/>
                  </a:lnTo>
                  <a:lnTo>
                    <a:pt x="35" y="319"/>
                  </a:lnTo>
                  <a:lnTo>
                    <a:pt x="33" y="316"/>
                  </a:lnTo>
                  <a:lnTo>
                    <a:pt x="31" y="314"/>
                  </a:lnTo>
                  <a:lnTo>
                    <a:pt x="28" y="314"/>
                  </a:lnTo>
                  <a:lnTo>
                    <a:pt x="26" y="314"/>
                  </a:lnTo>
                  <a:lnTo>
                    <a:pt x="24" y="307"/>
                  </a:lnTo>
                  <a:lnTo>
                    <a:pt x="24" y="305"/>
                  </a:lnTo>
                  <a:lnTo>
                    <a:pt x="26" y="305"/>
                  </a:lnTo>
                  <a:lnTo>
                    <a:pt x="28" y="305"/>
                  </a:lnTo>
                  <a:lnTo>
                    <a:pt x="28" y="305"/>
                  </a:lnTo>
                  <a:lnTo>
                    <a:pt x="31" y="302"/>
                  </a:lnTo>
                  <a:lnTo>
                    <a:pt x="33" y="300"/>
                  </a:lnTo>
                  <a:lnTo>
                    <a:pt x="33" y="297"/>
                  </a:lnTo>
                  <a:lnTo>
                    <a:pt x="33" y="295"/>
                  </a:lnTo>
                  <a:lnTo>
                    <a:pt x="33" y="290"/>
                  </a:lnTo>
                  <a:lnTo>
                    <a:pt x="33" y="293"/>
                  </a:lnTo>
                  <a:lnTo>
                    <a:pt x="33" y="290"/>
                  </a:lnTo>
                  <a:lnTo>
                    <a:pt x="33" y="286"/>
                  </a:lnTo>
                  <a:lnTo>
                    <a:pt x="33" y="283"/>
                  </a:lnTo>
                  <a:lnTo>
                    <a:pt x="33" y="279"/>
                  </a:lnTo>
                  <a:lnTo>
                    <a:pt x="28" y="271"/>
                  </a:lnTo>
                  <a:lnTo>
                    <a:pt x="28" y="269"/>
                  </a:lnTo>
                  <a:lnTo>
                    <a:pt x="26" y="267"/>
                  </a:lnTo>
                  <a:lnTo>
                    <a:pt x="26" y="267"/>
                  </a:lnTo>
                  <a:lnTo>
                    <a:pt x="24" y="262"/>
                  </a:lnTo>
                  <a:lnTo>
                    <a:pt x="24" y="257"/>
                  </a:lnTo>
                  <a:lnTo>
                    <a:pt x="24" y="250"/>
                  </a:lnTo>
                  <a:lnTo>
                    <a:pt x="21" y="248"/>
                  </a:lnTo>
                  <a:lnTo>
                    <a:pt x="19" y="241"/>
                  </a:lnTo>
                  <a:lnTo>
                    <a:pt x="17" y="238"/>
                  </a:lnTo>
                  <a:lnTo>
                    <a:pt x="14" y="236"/>
                  </a:lnTo>
                  <a:lnTo>
                    <a:pt x="12" y="231"/>
                  </a:lnTo>
                  <a:lnTo>
                    <a:pt x="12" y="227"/>
                  </a:lnTo>
                  <a:lnTo>
                    <a:pt x="9" y="222"/>
                  </a:lnTo>
                  <a:lnTo>
                    <a:pt x="9" y="217"/>
                  </a:lnTo>
                  <a:lnTo>
                    <a:pt x="5" y="217"/>
                  </a:lnTo>
                  <a:lnTo>
                    <a:pt x="5" y="215"/>
                  </a:lnTo>
                  <a:lnTo>
                    <a:pt x="2" y="212"/>
                  </a:lnTo>
                  <a:lnTo>
                    <a:pt x="2" y="210"/>
                  </a:lnTo>
                  <a:lnTo>
                    <a:pt x="0" y="210"/>
                  </a:lnTo>
                  <a:lnTo>
                    <a:pt x="0" y="208"/>
                  </a:lnTo>
                  <a:lnTo>
                    <a:pt x="0" y="205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2" y="208"/>
                  </a:lnTo>
                  <a:lnTo>
                    <a:pt x="2" y="210"/>
                  </a:lnTo>
                  <a:lnTo>
                    <a:pt x="2" y="210"/>
                  </a:lnTo>
                  <a:lnTo>
                    <a:pt x="5" y="210"/>
                  </a:lnTo>
                  <a:lnTo>
                    <a:pt x="5" y="212"/>
                  </a:lnTo>
                  <a:lnTo>
                    <a:pt x="7" y="212"/>
                  </a:lnTo>
                  <a:lnTo>
                    <a:pt x="7" y="210"/>
                  </a:lnTo>
                  <a:lnTo>
                    <a:pt x="7" y="210"/>
                  </a:lnTo>
                  <a:lnTo>
                    <a:pt x="5" y="208"/>
                  </a:lnTo>
                  <a:lnTo>
                    <a:pt x="2" y="201"/>
                  </a:lnTo>
                  <a:lnTo>
                    <a:pt x="2" y="198"/>
                  </a:lnTo>
                  <a:lnTo>
                    <a:pt x="2" y="198"/>
                  </a:lnTo>
                  <a:lnTo>
                    <a:pt x="5" y="201"/>
                  </a:lnTo>
                  <a:lnTo>
                    <a:pt x="5" y="208"/>
                  </a:lnTo>
                  <a:lnTo>
                    <a:pt x="7" y="205"/>
                  </a:lnTo>
                  <a:lnTo>
                    <a:pt x="7" y="205"/>
                  </a:lnTo>
                  <a:lnTo>
                    <a:pt x="9" y="210"/>
                  </a:lnTo>
                  <a:lnTo>
                    <a:pt x="9" y="210"/>
                  </a:lnTo>
                  <a:lnTo>
                    <a:pt x="12" y="208"/>
                  </a:lnTo>
                  <a:lnTo>
                    <a:pt x="12" y="205"/>
                  </a:lnTo>
                  <a:lnTo>
                    <a:pt x="12" y="201"/>
                  </a:lnTo>
                  <a:lnTo>
                    <a:pt x="9" y="198"/>
                  </a:lnTo>
                  <a:lnTo>
                    <a:pt x="9" y="196"/>
                  </a:lnTo>
                  <a:lnTo>
                    <a:pt x="7" y="198"/>
                  </a:lnTo>
                  <a:lnTo>
                    <a:pt x="7" y="196"/>
                  </a:lnTo>
                  <a:lnTo>
                    <a:pt x="7" y="193"/>
                  </a:lnTo>
                  <a:lnTo>
                    <a:pt x="5" y="189"/>
                  </a:lnTo>
                  <a:lnTo>
                    <a:pt x="0" y="184"/>
                  </a:lnTo>
                  <a:lnTo>
                    <a:pt x="0" y="177"/>
                  </a:lnTo>
                  <a:lnTo>
                    <a:pt x="2" y="175"/>
                  </a:lnTo>
                  <a:lnTo>
                    <a:pt x="5" y="170"/>
                  </a:lnTo>
                  <a:lnTo>
                    <a:pt x="7" y="170"/>
                  </a:lnTo>
                  <a:lnTo>
                    <a:pt x="5" y="168"/>
                  </a:lnTo>
                  <a:lnTo>
                    <a:pt x="7" y="163"/>
                  </a:lnTo>
                  <a:lnTo>
                    <a:pt x="5" y="160"/>
                  </a:lnTo>
                  <a:lnTo>
                    <a:pt x="5" y="156"/>
                  </a:lnTo>
                  <a:lnTo>
                    <a:pt x="7" y="153"/>
                  </a:lnTo>
                  <a:lnTo>
                    <a:pt x="7" y="149"/>
                  </a:lnTo>
                  <a:lnTo>
                    <a:pt x="9" y="14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5" name="Freeform 1503">
              <a:extLst>
                <a:ext uri="{FF2B5EF4-FFF2-40B4-BE49-F238E27FC236}">
                  <a16:creationId xmlns:a16="http://schemas.microsoft.com/office/drawing/2014/main" id="{DE5E35CF-746A-5248-9C61-0344472C7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6282" y="2905831"/>
              <a:ext cx="2280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6" name="Freeform 1504">
              <a:extLst>
                <a:ext uri="{FF2B5EF4-FFF2-40B4-BE49-F238E27FC236}">
                  <a16:creationId xmlns:a16="http://schemas.microsoft.com/office/drawing/2014/main" id="{6E13930E-AAAC-7F4A-B938-49E1DEBEC0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6282" y="2905831"/>
              <a:ext cx="2280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7" name="Freeform 1505">
              <a:extLst>
                <a:ext uri="{FF2B5EF4-FFF2-40B4-BE49-F238E27FC236}">
                  <a16:creationId xmlns:a16="http://schemas.microsoft.com/office/drawing/2014/main" id="{82D519F0-A6E1-6343-9B42-0421B14EE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0842" y="2914126"/>
              <a:ext cx="18238" cy="5530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8" y="2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5" y="2"/>
                </a:cxn>
                <a:cxn ang="0">
                  <a:pos x="5" y="2"/>
                </a:cxn>
              </a:cxnLst>
              <a:rect l="0" t="0" r="r" b="b"/>
              <a:pathLst>
                <a:path w="8" h="2">
                  <a:moveTo>
                    <a:pt x="5" y="2"/>
                  </a:moveTo>
                  <a:lnTo>
                    <a:pt x="8" y="2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2"/>
                  </a:lnTo>
                  <a:lnTo>
                    <a:pt x="5" y="2"/>
                  </a:lnTo>
                  <a:lnTo>
                    <a:pt x="5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8" name="Freeform 1506">
              <a:extLst>
                <a:ext uri="{FF2B5EF4-FFF2-40B4-BE49-F238E27FC236}">
                  <a16:creationId xmlns:a16="http://schemas.microsoft.com/office/drawing/2014/main" id="{98907899-AFBA-B945-9181-B78D94ABE2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0842" y="2914126"/>
              <a:ext cx="18238" cy="5530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8" y="2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5" y="2"/>
                </a:cxn>
                <a:cxn ang="0">
                  <a:pos x="5" y="2"/>
                </a:cxn>
              </a:cxnLst>
              <a:rect l="0" t="0" r="r" b="b"/>
              <a:pathLst>
                <a:path w="8" h="2">
                  <a:moveTo>
                    <a:pt x="5" y="2"/>
                  </a:moveTo>
                  <a:lnTo>
                    <a:pt x="8" y="2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2"/>
                  </a:lnTo>
                  <a:lnTo>
                    <a:pt x="5" y="2"/>
                  </a:lnTo>
                  <a:lnTo>
                    <a:pt x="5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9" name="Freeform 1507">
              <a:extLst>
                <a:ext uri="{FF2B5EF4-FFF2-40B4-BE49-F238E27FC236}">
                  <a16:creationId xmlns:a16="http://schemas.microsoft.com/office/drawing/2014/main" id="{29FC5F58-E5DD-0F46-8946-6DB3AE298C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239" y="2905831"/>
              <a:ext cx="11399" cy="8295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5" y="3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3"/>
                </a:cxn>
                <a:cxn ang="0">
                  <a:pos x="5" y="3"/>
                </a:cxn>
                <a:cxn ang="0">
                  <a:pos x="5" y="3"/>
                </a:cxn>
              </a:cxnLst>
              <a:rect l="0" t="0" r="r" b="b"/>
              <a:pathLst>
                <a:path w="5" h="3">
                  <a:moveTo>
                    <a:pt x="5" y="3"/>
                  </a:moveTo>
                  <a:lnTo>
                    <a:pt x="5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0" name="Freeform 1508">
              <a:extLst>
                <a:ext uri="{FF2B5EF4-FFF2-40B4-BE49-F238E27FC236}">
                  <a16:creationId xmlns:a16="http://schemas.microsoft.com/office/drawing/2014/main" id="{8AB611D1-B2DF-0D41-A3AB-654205DFD4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239" y="2905831"/>
              <a:ext cx="11399" cy="8295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5" y="3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3"/>
                </a:cxn>
                <a:cxn ang="0">
                  <a:pos x="5" y="3"/>
                </a:cxn>
                <a:cxn ang="0">
                  <a:pos x="5" y="3"/>
                </a:cxn>
              </a:cxnLst>
              <a:rect l="0" t="0" r="r" b="b"/>
              <a:pathLst>
                <a:path w="5" h="3">
                  <a:moveTo>
                    <a:pt x="5" y="3"/>
                  </a:moveTo>
                  <a:lnTo>
                    <a:pt x="5" y="3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1" name="Freeform 1509">
              <a:extLst>
                <a:ext uri="{FF2B5EF4-FFF2-40B4-BE49-F238E27FC236}">
                  <a16:creationId xmlns:a16="http://schemas.microsoft.com/office/drawing/2014/main" id="{1B906D43-2418-9043-9C74-353FD5D6E4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9597" y="2900301"/>
              <a:ext cx="4560" cy="553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2" name="Freeform 1510">
              <a:extLst>
                <a:ext uri="{FF2B5EF4-FFF2-40B4-BE49-F238E27FC236}">
                  <a16:creationId xmlns:a16="http://schemas.microsoft.com/office/drawing/2014/main" id="{3F177F9D-051E-2B4A-9E86-D43A1B9AA4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9597" y="2900301"/>
              <a:ext cx="4560" cy="553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3" name="Freeform 1511">
              <a:extLst>
                <a:ext uri="{FF2B5EF4-FFF2-40B4-BE49-F238E27FC236}">
                  <a16:creationId xmlns:a16="http://schemas.microsoft.com/office/drawing/2014/main" id="{C4EB204E-2CFD-104D-A73D-5E72CE2AF0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7472" y="2939011"/>
              <a:ext cx="15958" cy="553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7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5" y="2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lnTo>
                    <a:pt x="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4" name="Freeform 1512">
              <a:extLst>
                <a:ext uri="{FF2B5EF4-FFF2-40B4-BE49-F238E27FC236}">
                  <a16:creationId xmlns:a16="http://schemas.microsoft.com/office/drawing/2014/main" id="{3C36BEFA-7CF7-8849-B91E-699514B958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7472" y="2939011"/>
              <a:ext cx="15958" cy="553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7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5" y="2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lnTo>
                    <a:pt x="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5" name="Freeform 1513">
              <a:extLst>
                <a:ext uri="{FF2B5EF4-FFF2-40B4-BE49-F238E27FC236}">
                  <a16:creationId xmlns:a16="http://schemas.microsoft.com/office/drawing/2014/main" id="{08DE2835-E54B-8041-84DE-DCB36416E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3431" y="2972191"/>
              <a:ext cx="6839" cy="2765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6" name="Freeform 1514">
              <a:extLst>
                <a:ext uri="{FF2B5EF4-FFF2-40B4-BE49-F238E27FC236}">
                  <a16:creationId xmlns:a16="http://schemas.microsoft.com/office/drawing/2014/main" id="{ADCD1B62-5A36-4F46-9707-F76C54274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3431" y="2972191"/>
              <a:ext cx="6839" cy="2765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7" name="Freeform 1515">
              <a:extLst>
                <a:ext uri="{FF2B5EF4-FFF2-40B4-BE49-F238E27FC236}">
                  <a16:creationId xmlns:a16="http://schemas.microsoft.com/office/drawing/2014/main" id="{230FFFEC-24DA-DD4B-BA42-60D90D31D3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9421" y="4755621"/>
              <a:ext cx="4560" cy="248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2"/>
                </a:cxn>
                <a:cxn ang="0">
                  <a:pos x="2" y="5"/>
                </a:cxn>
                <a:cxn ang="0">
                  <a:pos x="2" y="7"/>
                </a:cxn>
                <a:cxn ang="0">
                  <a:pos x="2" y="7"/>
                </a:cxn>
                <a:cxn ang="0">
                  <a:pos x="2" y="9"/>
                </a:cxn>
                <a:cxn ang="0">
                  <a:pos x="2" y="7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9">
                  <a:moveTo>
                    <a:pt x="0" y="0"/>
                  </a:moveTo>
                  <a:lnTo>
                    <a:pt x="2" y="2"/>
                  </a:lnTo>
                  <a:lnTo>
                    <a:pt x="2" y="5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9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8" name="Freeform 1516">
              <a:extLst>
                <a:ext uri="{FF2B5EF4-FFF2-40B4-BE49-F238E27FC236}">
                  <a16:creationId xmlns:a16="http://schemas.microsoft.com/office/drawing/2014/main" id="{68773282-6533-3A45-9622-997B7531FA4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9421" y="4755621"/>
              <a:ext cx="4560" cy="248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2"/>
                </a:cxn>
                <a:cxn ang="0">
                  <a:pos x="2" y="5"/>
                </a:cxn>
                <a:cxn ang="0">
                  <a:pos x="2" y="7"/>
                </a:cxn>
                <a:cxn ang="0">
                  <a:pos x="2" y="7"/>
                </a:cxn>
                <a:cxn ang="0">
                  <a:pos x="2" y="9"/>
                </a:cxn>
                <a:cxn ang="0">
                  <a:pos x="2" y="7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9">
                  <a:moveTo>
                    <a:pt x="0" y="0"/>
                  </a:moveTo>
                  <a:lnTo>
                    <a:pt x="2" y="2"/>
                  </a:lnTo>
                  <a:lnTo>
                    <a:pt x="2" y="5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9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9" name="Freeform 1517">
              <a:extLst>
                <a:ext uri="{FF2B5EF4-FFF2-40B4-BE49-F238E27FC236}">
                  <a16:creationId xmlns:a16="http://schemas.microsoft.com/office/drawing/2014/main" id="{1D4304B7-2A7F-B24C-B3F6-7E7BB74403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8539" y="4794331"/>
              <a:ext cx="11399" cy="276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5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0" name="Freeform 1518">
              <a:extLst>
                <a:ext uri="{FF2B5EF4-FFF2-40B4-BE49-F238E27FC236}">
                  <a16:creationId xmlns:a16="http://schemas.microsoft.com/office/drawing/2014/main" id="{5E631347-34E2-1545-985C-61CA0ED21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8539" y="4794331"/>
              <a:ext cx="11399" cy="276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5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1" name="Freeform 1519">
              <a:extLst>
                <a:ext uri="{FF2B5EF4-FFF2-40B4-BE49-F238E27FC236}">
                  <a16:creationId xmlns:a16="http://schemas.microsoft.com/office/drawing/2014/main" id="{BCEF08B1-E023-C44B-8D77-4FF244257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1337" y="4788802"/>
              <a:ext cx="4560" cy="553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2" name="Freeform 1520">
              <a:extLst>
                <a:ext uri="{FF2B5EF4-FFF2-40B4-BE49-F238E27FC236}">
                  <a16:creationId xmlns:a16="http://schemas.microsoft.com/office/drawing/2014/main" id="{4167ADA2-730D-E942-9DD3-94A0D03391D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1337" y="4788802"/>
              <a:ext cx="4560" cy="553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3" name="Freeform 1521">
              <a:extLst>
                <a:ext uri="{FF2B5EF4-FFF2-40B4-BE49-F238E27FC236}">
                  <a16:creationId xmlns:a16="http://schemas.microsoft.com/office/drawing/2014/main" id="{C61E749D-9127-104C-A7A7-1D259EA071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1855" y="4808156"/>
              <a:ext cx="6839" cy="11060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3" y="2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2"/>
                </a:cxn>
              </a:cxnLst>
              <a:rect l="0" t="0" r="r" b="b"/>
              <a:pathLst>
                <a:path w="3" h="4">
                  <a:moveTo>
                    <a:pt x="3" y="2"/>
                  </a:moveTo>
                  <a:lnTo>
                    <a:pt x="3" y="2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4" name="Freeform 1522">
              <a:extLst>
                <a:ext uri="{FF2B5EF4-FFF2-40B4-BE49-F238E27FC236}">
                  <a16:creationId xmlns:a16="http://schemas.microsoft.com/office/drawing/2014/main" id="{9CA16A2E-9DDA-9A4D-9351-17227D701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1855" y="4808156"/>
              <a:ext cx="6839" cy="11060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3" y="2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2"/>
                </a:cxn>
              </a:cxnLst>
              <a:rect l="0" t="0" r="r" b="b"/>
              <a:pathLst>
                <a:path w="3" h="4">
                  <a:moveTo>
                    <a:pt x="3" y="2"/>
                  </a:moveTo>
                  <a:lnTo>
                    <a:pt x="3" y="2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5" name="Freeform 1523">
              <a:extLst>
                <a:ext uri="{FF2B5EF4-FFF2-40B4-BE49-F238E27FC236}">
                  <a16:creationId xmlns:a16="http://schemas.microsoft.com/office/drawing/2014/main" id="{388F0D30-58A4-4D44-BC96-5B59A8AEF2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9283" y="3926119"/>
              <a:ext cx="4560" cy="553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0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6" name="Freeform 1524">
              <a:extLst>
                <a:ext uri="{FF2B5EF4-FFF2-40B4-BE49-F238E27FC236}">
                  <a16:creationId xmlns:a16="http://schemas.microsoft.com/office/drawing/2014/main" id="{626B22C9-18B1-5549-939C-680073E550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9283" y="3926119"/>
              <a:ext cx="4560" cy="553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0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7" name="Freeform 1525">
              <a:extLst>
                <a:ext uri="{FF2B5EF4-FFF2-40B4-BE49-F238E27FC236}">
                  <a16:creationId xmlns:a16="http://schemas.microsoft.com/office/drawing/2014/main" id="{A422DEFD-6560-2C4B-ADAE-364084EABA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7047" y="4194325"/>
              <a:ext cx="11399" cy="24884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5" y="4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3" y="9"/>
                </a:cxn>
                <a:cxn ang="0">
                  <a:pos x="3" y="9"/>
                </a:cxn>
                <a:cxn ang="0">
                  <a:pos x="0" y="9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5" y="2"/>
                </a:cxn>
              </a:cxnLst>
              <a:rect l="0" t="0" r="r" b="b"/>
              <a:pathLst>
                <a:path w="5" h="9">
                  <a:moveTo>
                    <a:pt x="5" y="2"/>
                  </a:moveTo>
                  <a:lnTo>
                    <a:pt x="5" y="4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3" y="9"/>
                  </a:lnTo>
                  <a:lnTo>
                    <a:pt x="3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8" name="Freeform 1526">
              <a:extLst>
                <a:ext uri="{FF2B5EF4-FFF2-40B4-BE49-F238E27FC236}">
                  <a16:creationId xmlns:a16="http://schemas.microsoft.com/office/drawing/2014/main" id="{4ADC00C3-353C-4049-9918-CE623217B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7047" y="4194325"/>
              <a:ext cx="11399" cy="24884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5" y="4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3" y="9"/>
                </a:cxn>
                <a:cxn ang="0">
                  <a:pos x="3" y="9"/>
                </a:cxn>
                <a:cxn ang="0">
                  <a:pos x="0" y="9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5" y="2"/>
                </a:cxn>
              </a:cxnLst>
              <a:rect l="0" t="0" r="r" b="b"/>
              <a:pathLst>
                <a:path w="5" h="9">
                  <a:moveTo>
                    <a:pt x="5" y="2"/>
                  </a:moveTo>
                  <a:lnTo>
                    <a:pt x="5" y="4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3" y="9"/>
                  </a:lnTo>
                  <a:lnTo>
                    <a:pt x="3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9" name="Freeform 1527">
              <a:extLst>
                <a:ext uri="{FF2B5EF4-FFF2-40B4-BE49-F238E27FC236}">
                  <a16:creationId xmlns:a16="http://schemas.microsoft.com/office/drawing/2014/main" id="{B7339ECA-E60C-F243-BA35-FB378ED5FB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0417" y="4390640"/>
              <a:ext cx="228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0" name="Freeform 1528">
              <a:extLst>
                <a:ext uri="{FF2B5EF4-FFF2-40B4-BE49-F238E27FC236}">
                  <a16:creationId xmlns:a16="http://schemas.microsoft.com/office/drawing/2014/main" id="{17495DCB-7D8E-074C-A135-CE9999E300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0417" y="4390640"/>
              <a:ext cx="228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1" name="Freeform 1529">
              <a:extLst>
                <a:ext uri="{FF2B5EF4-FFF2-40B4-BE49-F238E27FC236}">
                  <a16:creationId xmlns:a16="http://schemas.microsoft.com/office/drawing/2014/main" id="{C2BCA3BD-4E5E-1842-A1F7-46BE387B9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6831" y="3743629"/>
              <a:ext cx="456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2" name="Freeform 1530">
              <a:extLst>
                <a:ext uri="{FF2B5EF4-FFF2-40B4-BE49-F238E27FC236}">
                  <a16:creationId xmlns:a16="http://schemas.microsoft.com/office/drawing/2014/main" id="{4CC1CE15-6CA6-1449-8AC6-BDA2FCCFAF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6831" y="3743629"/>
              <a:ext cx="456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3" name="Freeform 1531">
              <a:extLst>
                <a:ext uri="{FF2B5EF4-FFF2-40B4-BE49-F238E27FC236}">
                  <a16:creationId xmlns:a16="http://schemas.microsoft.com/office/drawing/2014/main" id="{216DCF77-D635-8744-A575-286B029C711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6831" y="3749157"/>
              <a:ext cx="9120" cy="13825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2" y="2"/>
                </a:cxn>
              </a:cxnLst>
              <a:rect l="0" t="0" r="r" b="b"/>
              <a:pathLst>
                <a:path w="4" h="5">
                  <a:moveTo>
                    <a:pt x="2" y="2"/>
                  </a:move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4" name="Freeform 1532">
              <a:extLst>
                <a:ext uri="{FF2B5EF4-FFF2-40B4-BE49-F238E27FC236}">
                  <a16:creationId xmlns:a16="http://schemas.microsoft.com/office/drawing/2014/main" id="{A9292577-7BE6-DF4E-93F0-1D2B08DD7D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6831" y="3749157"/>
              <a:ext cx="9120" cy="13825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2" y="2"/>
                </a:cxn>
              </a:cxnLst>
              <a:rect l="0" t="0" r="r" b="b"/>
              <a:pathLst>
                <a:path w="4" h="5">
                  <a:moveTo>
                    <a:pt x="2" y="2"/>
                  </a:move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5" name="Freeform 1533">
              <a:extLst>
                <a:ext uri="{FF2B5EF4-FFF2-40B4-BE49-F238E27FC236}">
                  <a16:creationId xmlns:a16="http://schemas.microsoft.com/office/drawing/2014/main" id="{75120C8F-0D3C-D340-ACEC-FF1DC0BFF39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0611" y="4683731"/>
              <a:ext cx="9120" cy="553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4" y="0"/>
                </a:cxn>
                <a:cxn ang="0">
                  <a:pos x="2" y="2"/>
                </a:cxn>
              </a:cxnLst>
              <a:rect l="0" t="0" r="r" b="b"/>
              <a:pathLst>
                <a:path w="4" h="2">
                  <a:moveTo>
                    <a:pt x="2" y="2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2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6" name="Freeform 1534">
              <a:extLst>
                <a:ext uri="{FF2B5EF4-FFF2-40B4-BE49-F238E27FC236}">
                  <a16:creationId xmlns:a16="http://schemas.microsoft.com/office/drawing/2014/main" id="{E458A6B6-4B2E-874B-ACAA-5143C2BA84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0611" y="4683731"/>
              <a:ext cx="9120" cy="553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4" y="0"/>
                </a:cxn>
                <a:cxn ang="0">
                  <a:pos x="2" y="2"/>
                </a:cxn>
              </a:cxnLst>
              <a:rect l="0" t="0" r="r" b="b"/>
              <a:pathLst>
                <a:path w="4" h="2">
                  <a:moveTo>
                    <a:pt x="2" y="2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2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7" name="Freeform 1535">
              <a:extLst>
                <a:ext uri="{FF2B5EF4-FFF2-40B4-BE49-F238E27FC236}">
                  <a16:creationId xmlns:a16="http://schemas.microsoft.com/office/drawing/2014/main" id="{1B925E29-10C6-7944-9A84-925E4E10BD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7513" y="3475423"/>
              <a:ext cx="323727" cy="586183"/>
            </a:xfrm>
            <a:custGeom>
              <a:avLst/>
              <a:gdLst/>
              <a:ahLst/>
              <a:cxnLst>
                <a:cxn ang="0">
                  <a:pos x="24" y="26"/>
                </a:cxn>
                <a:cxn ang="0">
                  <a:pos x="24" y="30"/>
                </a:cxn>
                <a:cxn ang="0">
                  <a:pos x="29" y="35"/>
                </a:cxn>
                <a:cxn ang="0">
                  <a:pos x="29" y="61"/>
                </a:cxn>
                <a:cxn ang="0">
                  <a:pos x="3" y="111"/>
                </a:cxn>
                <a:cxn ang="0">
                  <a:pos x="3" y="116"/>
                </a:cxn>
                <a:cxn ang="0">
                  <a:pos x="0" y="120"/>
                </a:cxn>
                <a:cxn ang="0">
                  <a:pos x="7" y="123"/>
                </a:cxn>
                <a:cxn ang="0">
                  <a:pos x="12" y="130"/>
                </a:cxn>
                <a:cxn ang="0">
                  <a:pos x="19" y="132"/>
                </a:cxn>
                <a:cxn ang="0">
                  <a:pos x="22" y="137"/>
                </a:cxn>
                <a:cxn ang="0">
                  <a:pos x="17" y="142"/>
                </a:cxn>
                <a:cxn ang="0">
                  <a:pos x="17" y="149"/>
                </a:cxn>
                <a:cxn ang="0">
                  <a:pos x="19" y="156"/>
                </a:cxn>
                <a:cxn ang="0">
                  <a:pos x="19" y="165"/>
                </a:cxn>
                <a:cxn ang="0">
                  <a:pos x="24" y="177"/>
                </a:cxn>
                <a:cxn ang="0">
                  <a:pos x="24" y="179"/>
                </a:cxn>
                <a:cxn ang="0">
                  <a:pos x="12" y="177"/>
                </a:cxn>
                <a:cxn ang="0">
                  <a:pos x="10" y="179"/>
                </a:cxn>
                <a:cxn ang="0">
                  <a:pos x="12" y="191"/>
                </a:cxn>
                <a:cxn ang="0">
                  <a:pos x="19" y="194"/>
                </a:cxn>
                <a:cxn ang="0">
                  <a:pos x="24" y="203"/>
                </a:cxn>
                <a:cxn ang="0">
                  <a:pos x="26" y="212"/>
                </a:cxn>
                <a:cxn ang="0">
                  <a:pos x="29" y="212"/>
                </a:cxn>
                <a:cxn ang="0">
                  <a:pos x="33" y="212"/>
                </a:cxn>
                <a:cxn ang="0">
                  <a:pos x="41" y="210"/>
                </a:cxn>
                <a:cxn ang="0">
                  <a:pos x="43" y="208"/>
                </a:cxn>
                <a:cxn ang="0">
                  <a:pos x="45" y="208"/>
                </a:cxn>
                <a:cxn ang="0">
                  <a:pos x="48" y="210"/>
                </a:cxn>
                <a:cxn ang="0">
                  <a:pos x="52" y="208"/>
                </a:cxn>
                <a:cxn ang="0">
                  <a:pos x="59" y="205"/>
                </a:cxn>
                <a:cxn ang="0">
                  <a:pos x="64" y="203"/>
                </a:cxn>
                <a:cxn ang="0">
                  <a:pos x="71" y="203"/>
                </a:cxn>
                <a:cxn ang="0">
                  <a:pos x="74" y="201"/>
                </a:cxn>
                <a:cxn ang="0">
                  <a:pos x="76" y="196"/>
                </a:cxn>
                <a:cxn ang="0">
                  <a:pos x="74" y="194"/>
                </a:cxn>
                <a:cxn ang="0">
                  <a:pos x="78" y="191"/>
                </a:cxn>
                <a:cxn ang="0">
                  <a:pos x="85" y="191"/>
                </a:cxn>
                <a:cxn ang="0">
                  <a:pos x="92" y="189"/>
                </a:cxn>
                <a:cxn ang="0">
                  <a:pos x="95" y="189"/>
                </a:cxn>
                <a:cxn ang="0">
                  <a:pos x="102" y="184"/>
                </a:cxn>
                <a:cxn ang="0">
                  <a:pos x="107" y="177"/>
                </a:cxn>
                <a:cxn ang="0">
                  <a:pos x="111" y="175"/>
                </a:cxn>
                <a:cxn ang="0">
                  <a:pos x="114" y="168"/>
                </a:cxn>
                <a:cxn ang="0">
                  <a:pos x="121" y="165"/>
                </a:cxn>
                <a:cxn ang="0">
                  <a:pos x="128" y="163"/>
                </a:cxn>
                <a:cxn ang="0">
                  <a:pos x="126" y="158"/>
                </a:cxn>
                <a:cxn ang="0">
                  <a:pos x="121" y="149"/>
                </a:cxn>
                <a:cxn ang="0">
                  <a:pos x="116" y="142"/>
                </a:cxn>
                <a:cxn ang="0">
                  <a:pos x="114" y="139"/>
                </a:cxn>
                <a:cxn ang="0">
                  <a:pos x="116" y="132"/>
                </a:cxn>
                <a:cxn ang="0">
                  <a:pos x="116" y="125"/>
                </a:cxn>
                <a:cxn ang="0">
                  <a:pos x="121" y="123"/>
                </a:cxn>
                <a:cxn ang="0">
                  <a:pos x="123" y="113"/>
                </a:cxn>
                <a:cxn ang="0">
                  <a:pos x="128" y="104"/>
                </a:cxn>
                <a:cxn ang="0">
                  <a:pos x="133" y="101"/>
                </a:cxn>
                <a:cxn ang="0">
                  <a:pos x="142" y="101"/>
                </a:cxn>
                <a:cxn ang="0">
                  <a:pos x="142" y="64"/>
                </a:cxn>
                <a:cxn ang="0">
                  <a:pos x="128" y="45"/>
                </a:cxn>
                <a:cxn ang="0">
                  <a:pos x="95" y="28"/>
                </a:cxn>
                <a:cxn ang="0">
                  <a:pos x="59" y="12"/>
                </a:cxn>
                <a:cxn ang="0">
                  <a:pos x="36" y="0"/>
                </a:cxn>
                <a:cxn ang="0">
                  <a:pos x="22" y="23"/>
                </a:cxn>
              </a:cxnLst>
              <a:rect l="0" t="0" r="r" b="b"/>
              <a:pathLst>
                <a:path w="142" h="212">
                  <a:moveTo>
                    <a:pt x="22" y="23"/>
                  </a:moveTo>
                  <a:lnTo>
                    <a:pt x="22" y="23"/>
                  </a:lnTo>
                  <a:lnTo>
                    <a:pt x="24" y="26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4" y="30"/>
                  </a:lnTo>
                  <a:lnTo>
                    <a:pt x="26" y="33"/>
                  </a:lnTo>
                  <a:lnTo>
                    <a:pt x="26" y="35"/>
                  </a:lnTo>
                  <a:lnTo>
                    <a:pt x="29" y="35"/>
                  </a:lnTo>
                  <a:lnTo>
                    <a:pt x="36" y="38"/>
                  </a:lnTo>
                  <a:lnTo>
                    <a:pt x="31" y="45"/>
                  </a:lnTo>
                  <a:lnTo>
                    <a:pt x="29" y="61"/>
                  </a:lnTo>
                  <a:lnTo>
                    <a:pt x="26" y="85"/>
                  </a:lnTo>
                  <a:lnTo>
                    <a:pt x="26" y="87"/>
                  </a:lnTo>
                  <a:lnTo>
                    <a:pt x="3" y="111"/>
                  </a:lnTo>
                  <a:lnTo>
                    <a:pt x="3" y="113"/>
                  </a:lnTo>
                  <a:lnTo>
                    <a:pt x="3" y="113"/>
                  </a:lnTo>
                  <a:lnTo>
                    <a:pt x="3" y="116"/>
                  </a:lnTo>
                  <a:lnTo>
                    <a:pt x="0" y="116"/>
                  </a:lnTo>
                  <a:lnTo>
                    <a:pt x="0" y="118"/>
                  </a:lnTo>
                  <a:lnTo>
                    <a:pt x="0" y="120"/>
                  </a:lnTo>
                  <a:lnTo>
                    <a:pt x="3" y="120"/>
                  </a:lnTo>
                  <a:lnTo>
                    <a:pt x="5" y="123"/>
                  </a:lnTo>
                  <a:lnTo>
                    <a:pt x="7" y="123"/>
                  </a:lnTo>
                  <a:lnTo>
                    <a:pt x="7" y="125"/>
                  </a:lnTo>
                  <a:lnTo>
                    <a:pt x="10" y="130"/>
                  </a:lnTo>
                  <a:lnTo>
                    <a:pt x="12" y="130"/>
                  </a:lnTo>
                  <a:lnTo>
                    <a:pt x="17" y="130"/>
                  </a:lnTo>
                  <a:lnTo>
                    <a:pt x="17" y="132"/>
                  </a:lnTo>
                  <a:lnTo>
                    <a:pt x="19" y="132"/>
                  </a:lnTo>
                  <a:lnTo>
                    <a:pt x="22" y="132"/>
                  </a:lnTo>
                  <a:lnTo>
                    <a:pt x="24" y="134"/>
                  </a:lnTo>
                  <a:lnTo>
                    <a:pt x="22" y="137"/>
                  </a:lnTo>
                  <a:lnTo>
                    <a:pt x="22" y="137"/>
                  </a:lnTo>
                  <a:lnTo>
                    <a:pt x="19" y="139"/>
                  </a:lnTo>
                  <a:lnTo>
                    <a:pt x="17" y="142"/>
                  </a:lnTo>
                  <a:lnTo>
                    <a:pt x="17" y="142"/>
                  </a:lnTo>
                  <a:lnTo>
                    <a:pt x="17" y="142"/>
                  </a:lnTo>
                  <a:lnTo>
                    <a:pt x="17" y="149"/>
                  </a:lnTo>
                  <a:lnTo>
                    <a:pt x="19" y="151"/>
                  </a:lnTo>
                  <a:lnTo>
                    <a:pt x="19" y="151"/>
                  </a:lnTo>
                  <a:lnTo>
                    <a:pt x="19" y="156"/>
                  </a:lnTo>
                  <a:lnTo>
                    <a:pt x="19" y="160"/>
                  </a:lnTo>
                  <a:lnTo>
                    <a:pt x="19" y="163"/>
                  </a:lnTo>
                  <a:lnTo>
                    <a:pt x="19" y="165"/>
                  </a:lnTo>
                  <a:lnTo>
                    <a:pt x="22" y="170"/>
                  </a:lnTo>
                  <a:lnTo>
                    <a:pt x="24" y="175"/>
                  </a:lnTo>
                  <a:lnTo>
                    <a:pt x="24" y="177"/>
                  </a:lnTo>
                  <a:lnTo>
                    <a:pt x="26" y="177"/>
                  </a:lnTo>
                  <a:lnTo>
                    <a:pt x="24" y="179"/>
                  </a:lnTo>
                  <a:lnTo>
                    <a:pt x="24" y="179"/>
                  </a:lnTo>
                  <a:lnTo>
                    <a:pt x="19" y="177"/>
                  </a:lnTo>
                  <a:lnTo>
                    <a:pt x="15" y="177"/>
                  </a:lnTo>
                  <a:lnTo>
                    <a:pt x="12" y="177"/>
                  </a:lnTo>
                  <a:lnTo>
                    <a:pt x="12" y="179"/>
                  </a:lnTo>
                  <a:lnTo>
                    <a:pt x="10" y="179"/>
                  </a:lnTo>
                  <a:lnTo>
                    <a:pt x="10" y="179"/>
                  </a:lnTo>
                  <a:lnTo>
                    <a:pt x="10" y="184"/>
                  </a:lnTo>
                  <a:lnTo>
                    <a:pt x="10" y="186"/>
                  </a:lnTo>
                  <a:lnTo>
                    <a:pt x="12" y="191"/>
                  </a:lnTo>
                  <a:lnTo>
                    <a:pt x="15" y="191"/>
                  </a:lnTo>
                  <a:lnTo>
                    <a:pt x="17" y="194"/>
                  </a:lnTo>
                  <a:lnTo>
                    <a:pt x="19" y="194"/>
                  </a:lnTo>
                  <a:lnTo>
                    <a:pt x="19" y="194"/>
                  </a:lnTo>
                  <a:lnTo>
                    <a:pt x="22" y="196"/>
                  </a:lnTo>
                  <a:lnTo>
                    <a:pt x="24" y="203"/>
                  </a:lnTo>
                  <a:lnTo>
                    <a:pt x="24" y="208"/>
                  </a:lnTo>
                  <a:lnTo>
                    <a:pt x="24" y="210"/>
                  </a:lnTo>
                  <a:lnTo>
                    <a:pt x="26" y="212"/>
                  </a:lnTo>
                  <a:lnTo>
                    <a:pt x="26" y="212"/>
                  </a:lnTo>
                  <a:lnTo>
                    <a:pt x="26" y="212"/>
                  </a:lnTo>
                  <a:lnTo>
                    <a:pt x="29" y="212"/>
                  </a:lnTo>
                  <a:lnTo>
                    <a:pt x="31" y="212"/>
                  </a:lnTo>
                  <a:lnTo>
                    <a:pt x="31" y="212"/>
                  </a:lnTo>
                  <a:lnTo>
                    <a:pt x="33" y="212"/>
                  </a:lnTo>
                  <a:lnTo>
                    <a:pt x="33" y="212"/>
                  </a:lnTo>
                  <a:lnTo>
                    <a:pt x="36" y="210"/>
                  </a:lnTo>
                  <a:lnTo>
                    <a:pt x="41" y="210"/>
                  </a:lnTo>
                  <a:lnTo>
                    <a:pt x="41" y="208"/>
                  </a:lnTo>
                  <a:lnTo>
                    <a:pt x="41" y="208"/>
                  </a:lnTo>
                  <a:lnTo>
                    <a:pt x="43" y="208"/>
                  </a:lnTo>
                  <a:lnTo>
                    <a:pt x="43" y="208"/>
                  </a:lnTo>
                  <a:lnTo>
                    <a:pt x="43" y="208"/>
                  </a:lnTo>
                  <a:lnTo>
                    <a:pt x="45" y="208"/>
                  </a:lnTo>
                  <a:lnTo>
                    <a:pt x="45" y="210"/>
                  </a:lnTo>
                  <a:lnTo>
                    <a:pt x="48" y="210"/>
                  </a:lnTo>
                  <a:lnTo>
                    <a:pt x="48" y="210"/>
                  </a:lnTo>
                  <a:lnTo>
                    <a:pt x="48" y="210"/>
                  </a:lnTo>
                  <a:lnTo>
                    <a:pt x="50" y="210"/>
                  </a:lnTo>
                  <a:lnTo>
                    <a:pt x="52" y="208"/>
                  </a:lnTo>
                  <a:lnTo>
                    <a:pt x="52" y="208"/>
                  </a:lnTo>
                  <a:lnTo>
                    <a:pt x="55" y="208"/>
                  </a:lnTo>
                  <a:lnTo>
                    <a:pt x="59" y="205"/>
                  </a:lnTo>
                  <a:lnTo>
                    <a:pt x="59" y="205"/>
                  </a:lnTo>
                  <a:lnTo>
                    <a:pt x="62" y="205"/>
                  </a:lnTo>
                  <a:lnTo>
                    <a:pt x="64" y="203"/>
                  </a:lnTo>
                  <a:lnTo>
                    <a:pt x="71" y="203"/>
                  </a:lnTo>
                  <a:lnTo>
                    <a:pt x="71" y="203"/>
                  </a:lnTo>
                  <a:lnTo>
                    <a:pt x="71" y="203"/>
                  </a:lnTo>
                  <a:lnTo>
                    <a:pt x="71" y="201"/>
                  </a:lnTo>
                  <a:lnTo>
                    <a:pt x="74" y="201"/>
                  </a:lnTo>
                  <a:lnTo>
                    <a:pt x="74" y="201"/>
                  </a:lnTo>
                  <a:lnTo>
                    <a:pt x="74" y="198"/>
                  </a:lnTo>
                  <a:lnTo>
                    <a:pt x="76" y="198"/>
                  </a:lnTo>
                  <a:lnTo>
                    <a:pt x="76" y="196"/>
                  </a:lnTo>
                  <a:lnTo>
                    <a:pt x="76" y="196"/>
                  </a:lnTo>
                  <a:lnTo>
                    <a:pt x="74" y="194"/>
                  </a:lnTo>
                  <a:lnTo>
                    <a:pt x="74" y="194"/>
                  </a:lnTo>
                  <a:lnTo>
                    <a:pt x="74" y="194"/>
                  </a:lnTo>
                  <a:lnTo>
                    <a:pt x="76" y="191"/>
                  </a:lnTo>
                  <a:lnTo>
                    <a:pt x="78" y="191"/>
                  </a:lnTo>
                  <a:lnTo>
                    <a:pt x="81" y="191"/>
                  </a:lnTo>
                  <a:lnTo>
                    <a:pt x="85" y="191"/>
                  </a:lnTo>
                  <a:lnTo>
                    <a:pt x="85" y="191"/>
                  </a:lnTo>
                  <a:lnTo>
                    <a:pt x="88" y="191"/>
                  </a:lnTo>
                  <a:lnTo>
                    <a:pt x="90" y="189"/>
                  </a:lnTo>
                  <a:lnTo>
                    <a:pt x="92" y="189"/>
                  </a:lnTo>
                  <a:lnTo>
                    <a:pt x="92" y="189"/>
                  </a:lnTo>
                  <a:lnTo>
                    <a:pt x="95" y="189"/>
                  </a:lnTo>
                  <a:lnTo>
                    <a:pt x="95" y="189"/>
                  </a:lnTo>
                  <a:lnTo>
                    <a:pt x="97" y="186"/>
                  </a:lnTo>
                  <a:lnTo>
                    <a:pt x="97" y="186"/>
                  </a:lnTo>
                  <a:lnTo>
                    <a:pt x="102" y="184"/>
                  </a:lnTo>
                  <a:lnTo>
                    <a:pt x="102" y="184"/>
                  </a:lnTo>
                  <a:lnTo>
                    <a:pt x="102" y="182"/>
                  </a:lnTo>
                  <a:lnTo>
                    <a:pt x="107" y="177"/>
                  </a:lnTo>
                  <a:lnTo>
                    <a:pt x="107" y="177"/>
                  </a:lnTo>
                  <a:lnTo>
                    <a:pt x="109" y="177"/>
                  </a:lnTo>
                  <a:lnTo>
                    <a:pt x="111" y="175"/>
                  </a:lnTo>
                  <a:lnTo>
                    <a:pt x="111" y="175"/>
                  </a:lnTo>
                  <a:lnTo>
                    <a:pt x="111" y="170"/>
                  </a:lnTo>
                  <a:lnTo>
                    <a:pt x="114" y="168"/>
                  </a:lnTo>
                  <a:lnTo>
                    <a:pt x="114" y="165"/>
                  </a:lnTo>
                  <a:lnTo>
                    <a:pt x="116" y="165"/>
                  </a:lnTo>
                  <a:lnTo>
                    <a:pt x="121" y="165"/>
                  </a:lnTo>
                  <a:lnTo>
                    <a:pt x="121" y="165"/>
                  </a:lnTo>
                  <a:lnTo>
                    <a:pt x="126" y="165"/>
                  </a:lnTo>
                  <a:lnTo>
                    <a:pt x="128" y="163"/>
                  </a:lnTo>
                  <a:lnTo>
                    <a:pt x="128" y="160"/>
                  </a:lnTo>
                  <a:lnTo>
                    <a:pt x="126" y="158"/>
                  </a:lnTo>
                  <a:lnTo>
                    <a:pt x="126" y="158"/>
                  </a:lnTo>
                  <a:lnTo>
                    <a:pt x="123" y="156"/>
                  </a:lnTo>
                  <a:lnTo>
                    <a:pt x="123" y="156"/>
                  </a:lnTo>
                  <a:lnTo>
                    <a:pt x="121" y="149"/>
                  </a:lnTo>
                  <a:lnTo>
                    <a:pt x="118" y="144"/>
                  </a:lnTo>
                  <a:lnTo>
                    <a:pt x="121" y="142"/>
                  </a:lnTo>
                  <a:lnTo>
                    <a:pt x="116" y="142"/>
                  </a:lnTo>
                  <a:lnTo>
                    <a:pt x="114" y="142"/>
                  </a:lnTo>
                  <a:lnTo>
                    <a:pt x="114" y="142"/>
                  </a:lnTo>
                  <a:lnTo>
                    <a:pt x="114" y="139"/>
                  </a:lnTo>
                  <a:lnTo>
                    <a:pt x="114" y="137"/>
                  </a:lnTo>
                  <a:lnTo>
                    <a:pt x="116" y="134"/>
                  </a:lnTo>
                  <a:lnTo>
                    <a:pt x="116" y="132"/>
                  </a:lnTo>
                  <a:lnTo>
                    <a:pt x="116" y="130"/>
                  </a:lnTo>
                  <a:lnTo>
                    <a:pt x="116" y="125"/>
                  </a:lnTo>
                  <a:lnTo>
                    <a:pt x="116" y="125"/>
                  </a:lnTo>
                  <a:lnTo>
                    <a:pt x="118" y="125"/>
                  </a:lnTo>
                  <a:lnTo>
                    <a:pt x="118" y="123"/>
                  </a:lnTo>
                  <a:lnTo>
                    <a:pt x="121" y="123"/>
                  </a:lnTo>
                  <a:lnTo>
                    <a:pt x="118" y="120"/>
                  </a:lnTo>
                  <a:lnTo>
                    <a:pt x="118" y="118"/>
                  </a:lnTo>
                  <a:lnTo>
                    <a:pt x="123" y="113"/>
                  </a:lnTo>
                  <a:lnTo>
                    <a:pt x="126" y="108"/>
                  </a:lnTo>
                  <a:lnTo>
                    <a:pt x="128" y="106"/>
                  </a:lnTo>
                  <a:lnTo>
                    <a:pt x="128" y="104"/>
                  </a:lnTo>
                  <a:lnTo>
                    <a:pt x="128" y="101"/>
                  </a:lnTo>
                  <a:lnTo>
                    <a:pt x="128" y="101"/>
                  </a:lnTo>
                  <a:lnTo>
                    <a:pt x="133" y="101"/>
                  </a:lnTo>
                  <a:lnTo>
                    <a:pt x="133" y="101"/>
                  </a:lnTo>
                  <a:lnTo>
                    <a:pt x="140" y="101"/>
                  </a:lnTo>
                  <a:lnTo>
                    <a:pt x="142" y="101"/>
                  </a:lnTo>
                  <a:lnTo>
                    <a:pt x="142" y="90"/>
                  </a:lnTo>
                  <a:lnTo>
                    <a:pt x="142" y="75"/>
                  </a:lnTo>
                  <a:lnTo>
                    <a:pt x="142" y="64"/>
                  </a:lnTo>
                  <a:lnTo>
                    <a:pt x="142" y="52"/>
                  </a:lnTo>
                  <a:lnTo>
                    <a:pt x="140" y="52"/>
                  </a:lnTo>
                  <a:lnTo>
                    <a:pt x="128" y="45"/>
                  </a:lnTo>
                  <a:lnTo>
                    <a:pt x="118" y="40"/>
                  </a:lnTo>
                  <a:lnTo>
                    <a:pt x="107" y="33"/>
                  </a:lnTo>
                  <a:lnTo>
                    <a:pt x="95" y="28"/>
                  </a:lnTo>
                  <a:lnTo>
                    <a:pt x="83" y="23"/>
                  </a:lnTo>
                  <a:lnTo>
                    <a:pt x="71" y="16"/>
                  </a:lnTo>
                  <a:lnTo>
                    <a:pt x="59" y="12"/>
                  </a:lnTo>
                  <a:lnTo>
                    <a:pt x="50" y="4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24" y="2"/>
                  </a:lnTo>
                  <a:lnTo>
                    <a:pt x="22" y="4"/>
                  </a:lnTo>
                  <a:lnTo>
                    <a:pt x="22" y="2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8" name="Freeform 1537">
              <a:extLst>
                <a:ext uri="{FF2B5EF4-FFF2-40B4-BE49-F238E27FC236}">
                  <a16:creationId xmlns:a16="http://schemas.microsoft.com/office/drawing/2014/main" id="{19871446-7DB7-B946-880E-F918902D9A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7544" y="3782339"/>
              <a:ext cx="129947" cy="157605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50" y="2"/>
                </a:cxn>
                <a:cxn ang="0">
                  <a:pos x="47" y="5"/>
                </a:cxn>
                <a:cxn ang="0">
                  <a:pos x="40" y="5"/>
                </a:cxn>
                <a:cxn ang="0">
                  <a:pos x="38" y="2"/>
                </a:cxn>
                <a:cxn ang="0">
                  <a:pos x="38" y="5"/>
                </a:cxn>
                <a:cxn ang="0">
                  <a:pos x="36" y="5"/>
                </a:cxn>
                <a:cxn ang="0">
                  <a:pos x="33" y="9"/>
                </a:cxn>
                <a:cxn ang="0">
                  <a:pos x="31" y="9"/>
                </a:cxn>
                <a:cxn ang="0">
                  <a:pos x="28" y="12"/>
                </a:cxn>
                <a:cxn ang="0">
                  <a:pos x="28" y="14"/>
                </a:cxn>
                <a:cxn ang="0">
                  <a:pos x="26" y="14"/>
                </a:cxn>
                <a:cxn ang="0">
                  <a:pos x="24" y="14"/>
                </a:cxn>
                <a:cxn ang="0">
                  <a:pos x="19" y="14"/>
                </a:cxn>
                <a:cxn ang="0">
                  <a:pos x="17" y="16"/>
                </a:cxn>
                <a:cxn ang="0">
                  <a:pos x="12" y="16"/>
                </a:cxn>
                <a:cxn ang="0">
                  <a:pos x="12" y="23"/>
                </a:cxn>
                <a:cxn ang="0">
                  <a:pos x="10" y="23"/>
                </a:cxn>
                <a:cxn ang="0">
                  <a:pos x="7" y="26"/>
                </a:cxn>
                <a:cxn ang="0">
                  <a:pos x="0" y="26"/>
                </a:cxn>
                <a:cxn ang="0">
                  <a:pos x="0" y="28"/>
                </a:cxn>
                <a:cxn ang="0">
                  <a:pos x="5" y="33"/>
                </a:cxn>
                <a:cxn ang="0">
                  <a:pos x="14" y="42"/>
                </a:cxn>
                <a:cxn ang="0">
                  <a:pos x="19" y="47"/>
                </a:cxn>
                <a:cxn ang="0">
                  <a:pos x="24" y="49"/>
                </a:cxn>
                <a:cxn ang="0">
                  <a:pos x="24" y="52"/>
                </a:cxn>
                <a:cxn ang="0">
                  <a:pos x="26" y="52"/>
                </a:cxn>
                <a:cxn ang="0">
                  <a:pos x="31" y="52"/>
                </a:cxn>
                <a:cxn ang="0">
                  <a:pos x="38" y="54"/>
                </a:cxn>
                <a:cxn ang="0">
                  <a:pos x="40" y="54"/>
                </a:cxn>
                <a:cxn ang="0">
                  <a:pos x="45" y="57"/>
                </a:cxn>
                <a:cxn ang="0">
                  <a:pos x="50" y="57"/>
                </a:cxn>
                <a:cxn ang="0">
                  <a:pos x="52" y="57"/>
                </a:cxn>
                <a:cxn ang="0">
                  <a:pos x="52" y="54"/>
                </a:cxn>
                <a:cxn ang="0">
                  <a:pos x="50" y="47"/>
                </a:cxn>
                <a:cxn ang="0">
                  <a:pos x="52" y="42"/>
                </a:cxn>
                <a:cxn ang="0">
                  <a:pos x="54" y="28"/>
                </a:cxn>
                <a:cxn ang="0">
                  <a:pos x="57" y="9"/>
                </a:cxn>
                <a:cxn ang="0">
                  <a:pos x="57" y="0"/>
                </a:cxn>
              </a:cxnLst>
              <a:rect l="0" t="0" r="r" b="b"/>
              <a:pathLst>
                <a:path w="57" h="57">
                  <a:moveTo>
                    <a:pt x="57" y="0"/>
                  </a:moveTo>
                  <a:lnTo>
                    <a:pt x="54" y="0"/>
                  </a:lnTo>
                  <a:lnTo>
                    <a:pt x="52" y="2"/>
                  </a:lnTo>
                  <a:lnTo>
                    <a:pt x="50" y="2"/>
                  </a:lnTo>
                  <a:lnTo>
                    <a:pt x="50" y="5"/>
                  </a:lnTo>
                  <a:lnTo>
                    <a:pt x="47" y="5"/>
                  </a:lnTo>
                  <a:lnTo>
                    <a:pt x="45" y="5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38" y="5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6" y="7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31" y="9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1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7" y="16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9"/>
                  </a:lnTo>
                  <a:lnTo>
                    <a:pt x="12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6"/>
                  </a:lnTo>
                  <a:lnTo>
                    <a:pt x="7" y="26"/>
                  </a:lnTo>
                  <a:lnTo>
                    <a:pt x="2" y="26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12" y="38"/>
                  </a:lnTo>
                  <a:lnTo>
                    <a:pt x="14" y="42"/>
                  </a:lnTo>
                  <a:lnTo>
                    <a:pt x="17" y="45"/>
                  </a:lnTo>
                  <a:lnTo>
                    <a:pt x="19" y="47"/>
                  </a:lnTo>
                  <a:lnTo>
                    <a:pt x="19" y="47"/>
                  </a:lnTo>
                  <a:lnTo>
                    <a:pt x="24" y="49"/>
                  </a:lnTo>
                  <a:lnTo>
                    <a:pt x="24" y="52"/>
                  </a:lnTo>
                  <a:lnTo>
                    <a:pt x="24" y="52"/>
                  </a:lnTo>
                  <a:lnTo>
                    <a:pt x="24" y="52"/>
                  </a:lnTo>
                  <a:lnTo>
                    <a:pt x="26" y="52"/>
                  </a:lnTo>
                  <a:lnTo>
                    <a:pt x="28" y="52"/>
                  </a:lnTo>
                  <a:lnTo>
                    <a:pt x="31" y="52"/>
                  </a:lnTo>
                  <a:lnTo>
                    <a:pt x="36" y="54"/>
                  </a:lnTo>
                  <a:lnTo>
                    <a:pt x="38" y="54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43" y="54"/>
                  </a:lnTo>
                  <a:lnTo>
                    <a:pt x="45" y="57"/>
                  </a:lnTo>
                  <a:lnTo>
                    <a:pt x="47" y="57"/>
                  </a:lnTo>
                  <a:lnTo>
                    <a:pt x="50" y="57"/>
                  </a:lnTo>
                  <a:lnTo>
                    <a:pt x="52" y="57"/>
                  </a:lnTo>
                  <a:lnTo>
                    <a:pt x="52" y="57"/>
                  </a:lnTo>
                  <a:lnTo>
                    <a:pt x="52" y="54"/>
                  </a:lnTo>
                  <a:lnTo>
                    <a:pt x="52" y="54"/>
                  </a:lnTo>
                  <a:lnTo>
                    <a:pt x="50" y="49"/>
                  </a:lnTo>
                  <a:lnTo>
                    <a:pt x="50" y="47"/>
                  </a:lnTo>
                  <a:lnTo>
                    <a:pt x="52" y="45"/>
                  </a:lnTo>
                  <a:lnTo>
                    <a:pt x="52" y="42"/>
                  </a:lnTo>
                  <a:lnTo>
                    <a:pt x="52" y="38"/>
                  </a:lnTo>
                  <a:lnTo>
                    <a:pt x="54" y="28"/>
                  </a:lnTo>
                  <a:lnTo>
                    <a:pt x="54" y="19"/>
                  </a:lnTo>
                  <a:lnTo>
                    <a:pt x="57" y="9"/>
                  </a:lnTo>
                  <a:lnTo>
                    <a:pt x="57" y="5"/>
                  </a:lnTo>
                  <a:lnTo>
                    <a:pt x="57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9" name="Freeform 1539">
              <a:extLst>
                <a:ext uri="{FF2B5EF4-FFF2-40B4-BE49-F238E27FC236}">
                  <a16:creationId xmlns:a16="http://schemas.microsoft.com/office/drawing/2014/main" id="{EFEE883F-9DFA-7C4E-88DA-547480BC43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8889" y="3984184"/>
              <a:ext cx="177821" cy="85716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2" y="2"/>
                </a:cxn>
                <a:cxn ang="0">
                  <a:pos x="4" y="7"/>
                </a:cxn>
                <a:cxn ang="0">
                  <a:pos x="2" y="10"/>
                </a:cxn>
                <a:cxn ang="0">
                  <a:pos x="0" y="17"/>
                </a:cxn>
                <a:cxn ang="0">
                  <a:pos x="2" y="19"/>
                </a:cxn>
                <a:cxn ang="0">
                  <a:pos x="4" y="17"/>
                </a:cxn>
                <a:cxn ang="0">
                  <a:pos x="14" y="19"/>
                </a:cxn>
                <a:cxn ang="0">
                  <a:pos x="18" y="21"/>
                </a:cxn>
                <a:cxn ang="0">
                  <a:pos x="23" y="26"/>
                </a:cxn>
                <a:cxn ang="0">
                  <a:pos x="26" y="24"/>
                </a:cxn>
                <a:cxn ang="0">
                  <a:pos x="28" y="31"/>
                </a:cxn>
                <a:cxn ang="0">
                  <a:pos x="33" y="31"/>
                </a:cxn>
                <a:cxn ang="0">
                  <a:pos x="37" y="26"/>
                </a:cxn>
                <a:cxn ang="0">
                  <a:pos x="33" y="21"/>
                </a:cxn>
                <a:cxn ang="0">
                  <a:pos x="35" y="19"/>
                </a:cxn>
                <a:cxn ang="0">
                  <a:pos x="40" y="17"/>
                </a:cxn>
                <a:cxn ang="0">
                  <a:pos x="44" y="10"/>
                </a:cxn>
                <a:cxn ang="0">
                  <a:pos x="49" y="7"/>
                </a:cxn>
                <a:cxn ang="0">
                  <a:pos x="54" y="10"/>
                </a:cxn>
                <a:cxn ang="0">
                  <a:pos x="63" y="14"/>
                </a:cxn>
                <a:cxn ang="0">
                  <a:pos x="66" y="17"/>
                </a:cxn>
                <a:cxn ang="0">
                  <a:pos x="63" y="19"/>
                </a:cxn>
                <a:cxn ang="0">
                  <a:pos x="63" y="26"/>
                </a:cxn>
                <a:cxn ang="0">
                  <a:pos x="68" y="31"/>
                </a:cxn>
                <a:cxn ang="0">
                  <a:pos x="70" y="26"/>
                </a:cxn>
                <a:cxn ang="0">
                  <a:pos x="73" y="26"/>
                </a:cxn>
                <a:cxn ang="0">
                  <a:pos x="78" y="21"/>
                </a:cxn>
                <a:cxn ang="0">
                  <a:pos x="75" y="19"/>
                </a:cxn>
                <a:cxn ang="0">
                  <a:pos x="73" y="14"/>
                </a:cxn>
                <a:cxn ang="0">
                  <a:pos x="73" y="12"/>
                </a:cxn>
                <a:cxn ang="0">
                  <a:pos x="66" y="5"/>
                </a:cxn>
                <a:cxn ang="0">
                  <a:pos x="56" y="2"/>
                </a:cxn>
                <a:cxn ang="0">
                  <a:pos x="47" y="0"/>
                </a:cxn>
                <a:cxn ang="0">
                  <a:pos x="42" y="2"/>
                </a:cxn>
                <a:cxn ang="0">
                  <a:pos x="40" y="7"/>
                </a:cxn>
                <a:cxn ang="0">
                  <a:pos x="37" y="5"/>
                </a:cxn>
                <a:cxn ang="0">
                  <a:pos x="28" y="7"/>
                </a:cxn>
                <a:cxn ang="0">
                  <a:pos x="23" y="10"/>
                </a:cxn>
                <a:cxn ang="0">
                  <a:pos x="16" y="7"/>
                </a:cxn>
                <a:cxn ang="0">
                  <a:pos x="11" y="5"/>
                </a:cxn>
                <a:cxn ang="0">
                  <a:pos x="9" y="0"/>
                </a:cxn>
              </a:cxnLst>
              <a:rect l="0" t="0" r="r" b="b"/>
              <a:pathLst>
                <a:path w="78" h="31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5"/>
                  </a:lnTo>
                  <a:lnTo>
                    <a:pt x="2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2" y="14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4" y="17"/>
                  </a:lnTo>
                  <a:lnTo>
                    <a:pt x="9" y="17"/>
                  </a:lnTo>
                  <a:lnTo>
                    <a:pt x="11" y="17"/>
                  </a:lnTo>
                  <a:lnTo>
                    <a:pt x="14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21" y="24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6" y="24"/>
                  </a:lnTo>
                  <a:lnTo>
                    <a:pt x="26" y="24"/>
                  </a:lnTo>
                  <a:lnTo>
                    <a:pt x="28" y="26"/>
                  </a:lnTo>
                  <a:lnTo>
                    <a:pt x="28" y="28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33" y="31"/>
                  </a:lnTo>
                  <a:lnTo>
                    <a:pt x="33" y="31"/>
                  </a:lnTo>
                  <a:lnTo>
                    <a:pt x="37" y="28"/>
                  </a:lnTo>
                  <a:lnTo>
                    <a:pt x="37" y="28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35" y="24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5" y="19"/>
                  </a:lnTo>
                  <a:lnTo>
                    <a:pt x="35" y="17"/>
                  </a:lnTo>
                  <a:lnTo>
                    <a:pt x="37" y="17"/>
                  </a:lnTo>
                  <a:lnTo>
                    <a:pt x="40" y="17"/>
                  </a:lnTo>
                  <a:lnTo>
                    <a:pt x="40" y="17"/>
                  </a:lnTo>
                  <a:lnTo>
                    <a:pt x="42" y="14"/>
                  </a:lnTo>
                  <a:lnTo>
                    <a:pt x="44" y="10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9" y="7"/>
                  </a:lnTo>
                  <a:lnTo>
                    <a:pt x="49" y="7"/>
                  </a:lnTo>
                  <a:lnTo>
                    <a:pt x="52" y="7"/>
                  </a:lnTo>
                  <a:lnTo>
                    <a:pt x="54" y="10"/>
                  </a:lnTo>
                  <a:lnTo>
                    <a:pt x="59" y="12"/>
                  </a:lnTo>
                  <a:lnTo>
                    <a:pt x="61" y="14"/>
                  </a:lnTo>
                  <a:lnTo>
                    <a:pt x="63" y="14"/>
                  </a:lnTo>
                  <a:lnTo>
                    <a:pt x="66" y="14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3" y="19"/>
                  </a:lnTo>
                  <a:lnTo>
                    <a:pt x="63" y="19"/>
                  </a:lnTo>
                  <a:lnTo>
                    <a:pt x="63" y="21"/>
                  </a:lnTo>
                  <a:lnTo>
                    <a:pt x="63" y="24"/>
                  </a:lnTo>
                  <a:lnTo>
                    <a:pt x="63" y="26"/>
                  </a:lnTo>
                  <a:lnTo>
                    <a:pt x="66" y="28"/>
                  </a:lnTo>
                  <a:lnTo>
                    <a:pt x="68" y="31"/>
                  </a:lnTo>
                  <a:lnTo>
                    <a:pt x="68" y="31"/>
                  </a:lnTo>
                  <a:lnTo>
                    <a:pt x="68" y="28"/>
                  </a:lnTo>
                  <a:lnTo>
                    <a:pt x="70" y="28"/>
                  </a:lnTo>
                  <a:lnTo>
                    <a:pt x="70" y="26"/>
                  </a:lnTo>
                  <a:lnTo>
                    <a:pt x="70" y="26"/>
                  </a:lnTo>
                  <a:lnTo>
                    <a:pt x="73" y="26"/>
                  </a:lnTo>
                  <a:lnTo>
                    <a:pt x="73" y="26"/>
                  </a:lnTo>
                  <a:lnTo>
                    <a:pt x="75" y="21"/>
                  </a:lnTo>
                  <a:lnTo>
                    <a:pt x="78" y="21"/>
                  </a:lnTo>
                  <a:lnTo>
                    <a:pt x="78" y="21"/>
                  </a:lnTo>
                  <a:lnTo>
                    <a:pt x="78" y="19"/>
                  </a:lnTo>
                  <a:lnTo>
                    <a:pt x="75" y="19"/>
                  </a:lnTo>
                  <a:lnTo>
                    <a:pt x="75" y="19"/>
                  </a:lnTo>
                  <a:lnTo>
                    <a:pt x="75" y="17"/>
                  </a:lnTo>
                  <a:lnTo>
                    <a:pt x="75" y="17"/>
                  </a:lnTo>
                  <a:lnTo>
                    <a:pt x="73" y="14"/>
                  </a:lnTo>
                  <a:lnTo>
                    <a:pt x="75" y="14"/>
                  </a:lnTo>
                  <a:lnTo>
                    <a:pt x="75" y="12"/>
                  </a:lnTo>
                  <a:lnTo>
                    <a:pt x="73" y="12"/>
                  </a:lnTo>
                  <a:lnTo>
                    <a:pt x="70" y="7"/>
                  </a:lnTo>
                  <a:lnTo>
                    <a:pt x="68" y="7"/>
                  </a:lnTo>
                  <a:lnTo>
                    <a:pt x="66" y="5"/>
                  </a:lnTo>
                  <a:lnTo>
                    <a:pt x="63" y="2"/>
                  </a:lnTo>
                  <a:lnTo>
                    <a:pt x="59" y="2"/>
                  </a:lnTo>
                  <a:lnTo>
                    <a:pt x="56" y="2"/>
                  </a:lnTo>
                  <a:lnTo>
                    <a:pt x="54" y="0"/>
                  </a:lnTo>
                  <a:lnTo>
                    <a:pt x="52" y="0"/>
                  </a:lnTo>
                  <a:lnTo>
                    <a:pt x="47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2" y="2"/>
                  </a:lnTo>
                  <a:lnTo>
                    <a:pt x="42" y="5"/>
                  </a:lnTo>
                  <a:lnTo>
                    <a:pt x="40" y="7"/>
                  </a:lnTo>
                  <a:lnTo>
                    <a:pt x="40" y="7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37" y="5"/>
                  </a:lnTo>
                  <a:lnTo>
                    <a:pt x="33" y="7"/>
                  </a:lnTo>
                  <a:lnTo>
                    <a:pt x="30" y="7"/>
                  </a:lnTo>
                  <a:lnTo>
                    <a:pt x="28" y="7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18" y="7"/>
                  </a:lnTo>
                  <a:lnTo>
                    <a:pt x="16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2"/>
                  </a:lnTo>
                  <a:lnTo>
                    <a:pt x="9" y="0"/>
                  </a:lnTo>
                  <a:lnTo>
                    <a:pt x="7" y="0"/>
                  </a:lnTo>
                  <a:lnTo>
                    <a:pt x="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0" name="Freeform 1541">
              <a:extLst>
                <a:ext uri="{FF2B5EF4-FFF2-40B4-BE49-F238E27FC236}">
                  <a16:creationId xmlns:a16="http://schemas.microsoft.com/office/drawing/2014/main" id="{8FDF712A-EAB9-EC49-BB63-CF52936CC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8477" y="3677268"/>
              <a:ext cx="118548" cy="149311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9" y="7"/>
                </a:cxn>
                <a:cxn ang="0">
                  <a:pos x="14" y="12"/>
                </a:cxn>
                <a:cxn ang="0">
                  <a:pos x="19" y="17"/>
                </a:cxn>
                <a:cxn ang="0">
                  <a:pos x="23" y="19"/>
                </a:cxn>
                <a:cxn ang="0">
                  <a:pos x="23" y="24"/>
                </a:cxn>
                <a:cxn ang="0">
                  <a:pos x="16" y="24"/>
                </a:cxn>
                <a:cxn ang="0">
                  <a:pos x="4" y="33"/>
                </a:cxn>
                <a:cxn ang="0">
                  <a:pos x="2" y="35"/>
                </a:cxn>
                <a:cxn ang="0">
                  <a:pos x="0" y="38"/>
                </a:cxn>
                <a:cxn ang="0">
                  <a:pos x="2" y="40"/>
                </a:cxn>
                <a:cxn ang="0">
                  <a:pos x="0" y="43"/>
                </a:cxn>
                <a:cxn ang="0">
                  <a:pos x="0" y="45"/>
                </a:cxn>
                <a:cxn ang="0">
                  <a:pos x="2" y="45"/>
                </a:cxn>
                <a:cxn ang="0">
                  <a:pos x="4" y="47"/>
                </a:cxn>
                <a:cxn ang="0">
                  <a:pos x="9" y="50"/>
                </a:cxn>
                <a:cxn ang="0">
                  <a:pos x="14" y="52"/>
                </a:cxn>
                <a:cxn ang="0">
                  <a:pos x="21" y="52"/>
                </a:cxn>
                <a:cxn ang="0">
                  <a:pos x="26" y="54"/>
                </a:cxn>
                <a:cxn ang="0">
                  <a:pos x="28" y="54"/>
                </a:cxn>
                <a:cxn ang="0">
                  <a:pos x="33" y="52"/>
                </a:cxn>
                <a:cxn ang="0">
                  <a:pos x="35" y="50"/>
                </a:cxn>
                <a:cxn ang="0">
                  <a:pos x="35" y="47"/>
                </a:cxn>
                <a:cxn ang="0">
                  <a:pos x="38" y="45"/>
                </a:cxn>
                <a:cxn ang="0">
                  <a:pos x="40" y="43"/>
                </a:cxn>
                <a:cxn ang="0">
                  <a:pos x="40" y="40"/>
                </a:cxn>
                <a:cxn ang="0">
                  <a:pos x="40" y="40"/>
                </a:cxn>
                <a:cxn ang="0">
                  <a:pos x="42" y="38"/>
                </a:cxn>
                <a:cxn ang="0">
                  <a:pos x="42" y="35"/>
                </a:cxn>
                <a:cxn ang="0">
                  <a:pos x="49" y="31"/>
                </a:cxn>
                <a:cxn ang="0">
                  <a:pos x="52" y="28"/>
                </a:cxn>
                <a:cxn ang="0">
                  <a:pos x="52" y="28"/>
                </a:cxn>
                <a:cxn ang="0">
                  <a:pos x="52" y="28"/>
                </a:cxn>
                <a:cxn ang="0">
                  <a:pos x="47" y="28"/>
                </a:cxn>
                <a:cxn ang="0">
                  <a:pos x="45" y="26"/>
                </a:cxn>
                <a:cxn ang="0">
                  <a:pos x="45" y="26"/>
                </a:cxn>
                <a:cxn ang="0">
                  <a:pos x="40" y="26"/>
                </a:cxn>
                <a:cxn ang="0">
                  <a:pos x="40" y="17"/>
                </a:cxn>
              </a:cxnLst>
              <a:rect l="0" t="0" r="r" b="b"/>
              <a:pathLst>
                <a:path w="52" h="54">
                  <a:moveTo>
                    <a:pt x="40" y="0"/>
                  </a:moveTo>
                  <a:lnTo>
                    <a:pt x="16" y="0"/>
                  </a:lnTo>
                  <a:lnTo>
                    <a:pt x="16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14" y="12"/>
                  </a:lnTo>
                  <a:lnTo>
                    <a:pt x="19" y="14"/>
                  </a:lnTo>
                  <a:lnTo>
                    <a:pt x="19" y="17"/>
                  </a:lnTo>
                  <a:lnTo>
                    <a:pt x="21" y="19"/>
                  </a:lnTo>
                  <a:lnTo>
                    <a:pt x="23" y="19"/>
                  </a:lnTo>
                  <a:lnTo>
                    <a:pt x="23" y="24"/>
                  </a:lnTo>
                  <a:lnTo>
                    <a:pt x="23" y="24"/>
                  </a:lnTo>
                  <a:lnTo>
                    <a:pt x="21" y="24"/>
                  </a:lnTo>
                  <a:lnTo>
                    <a:pt x="16" y="24"/>
                  </a:lnTo>
                  <a:lnTo>
                    <a:pt x="9" y="24"/>
                  </a:lnTo>
                  <a:lnTo>
                    <a:pt x="4" y="33"/>
                  </a:lnTo>
                  <a:lnTo>
                    <a:pt x="2" y="33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0" y="38"/>
                  </a:lnTo>
                  <a:lnTo>
                    <a:pt x="2" y="38"/>
                  </a:lnTo>
                  <a:lnTo>
                    <a:pt x="2" y="40"/>
                  </a:lnTo>
                  <a:lnTo>
                    <a:pt x="0" y="40"/>
                  </a:lnTo>
                  <a:lnTo>
                    <a:pt x="0" y="43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4" y="47"/>
                  </a:lnTo>
                  <a:lnTo>
                    <a:pt x="4" y="47"/>
                  </a:lnTo>
                  <a:lnTo>
                    <a:pt x="7" y="50"/>
                  </a:lnTo>
                  <a:lnTo>
                    <a:pt x="9" y="50"/>
                  </a:lnTo>
                  <a:lnTo>
                    <a:pt x="12" y="52"/>
                  </a:lnTo>
                  <a:lnTo>
                    <a:pt x="14" y="52"/>
                  </a:lnTo>
                  <a:lnTo>
                    <a:pt x="16" y="52"/>
                  </a:lnTo>
                  <a:lnTo>
                    <a:pt x="21" y="52"/>
                  </a:lnTo>
                  <a:lnTo>
                    <a:pt x="23" y="54"/>
                  </a:lnTo>
                  <a:lnTo>
                    <a:pt x="26" y="54"/>
                  </a:lnTo>
                  <a:lnTo>
                    <a:pt x="28" y="54"/>
                  </a:lnTo>
                  <a:lnTo>
                    <a:pt x="28" y="54"/>
                  </a:lnTo>
                  <a:lnTo>
                    <a:pt x="30" y="52"/>
                  </a:lnTo>
                  <a:lnTo>
                    <a:pt x="33" y="52"/>
                  </a:lnTo>
                  <a:lnTo>
                    <a:pt x="33" y="50"/>
                  </a:lnTo>
                  <a:lnTo>
                    <a:pt x="35" y="50"/>
                  </a:lnTo>
                  <a:lnTo>
                    <a:pt x="35" y="47"/>
                  </a:lnTo>
                  <a:lnTo>
                    <a:pt x="35" y="47"/>
                  </a:lnTo>
                  <a:lnTo>
                    <a:pt x="38" y="45"/>
                  </a:lnTo>
                  <a:lnTo>
                    <a:pt x="38" y="45"/>
                  </a:lnTo>
                  <a:lnTo>
                    <a:pt x="38" y="45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0"/>
                  </a:lnTo>
                  <a:lnTo>
                    <a:pt x="40" y="40"/>
                  </a:lnTo>
                  <a:lnTo>
                    <a:pt x="40" y="40"/>
                  </a:lnTo>
                  <a:lnTo>
                    <a:pt x="40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2" y="35"/>
                  </a:lnTo>
                  <a:lnTo>
                    <a:pt x="47" y="33"/>
                  </a:lnTo>
                  <a:lnTo>
                    <a:pt x="49" y="31"/>
                  </a:lnTo>
                  <a:lnTo>
                    <a:pt x="52" y="31"/>
                  </a:lnTo>
                  <a:lnTo>
                    <a:pt x="52" y="28"/>
                  </a:lnTo>
                  <a:lnTo>
                    <a:pt x="52" y="28"/>
                  </a:lnTo>
                  <a:lnTo>
                    <a:pt x="52" y="28"/>
                  </a:lnTo>
                  <a:lnTo>
                    <a:pt x="52" y="28"/>
                  </a:lnTo>
                  <a:lnTo>
                    <a:pt x="52" y="28"/>
                  </a:lnTo>
                  <a:lnTo>
                    <a:pt x="49" y="26"/>
                  </a:lnTo>
                  <a:lnTo>
                    <a:pt x="47" y="28"/>
                  </a:lnTo>
                  <a:lnTo>
                    <a:pt x="47" y="28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2" y="26"/>
                  </a:lnTo>
                  <a:lnTo>
                    <a:pt x="40" y="26"/>
                  </a:lnTo>
                  <a:lnTo>
                    <a:pt x="40" y="24"/>
                  </a:lnTo>
                  <a:lnTo>
                    <a:pt x="40" y="17"/>
                  </a:lnTo>
                  <a:lnTo>
                    <a:pt x="4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1" name="Freeform 1543">
              <a:extLst>
                <a:ext uri="{FF2B5EF4-FFF2-40B4-BE49-F238E27FC236}">
                  <a16:creationId xmlns:a16="http://schemas.microsoft.com/office/drawing/2014/main" id="{37BF0769-36FF-2048-B602-D6A262F40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6295" y="3599848"/>
              <a:ext cx="109429" cy="82951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5" y="0"/>
                </a:cxn>
                <a:cxn ang="0">
                  <a:pos x="15" y="0"/>
                </a:cxn>
                <a:cxn ang="0">
                  <a:pos x="24" y="4"/>
                </a:cxn>
                <a:cxn ang="0">
                  <a:pos x="26" y="4"/>
                </a:cxn>
                <a:cxn ang="0">
                  <a:pos x="29" y="7"/>
                </a:cxn>
                <a:cxn ang="0">
                  <a:pos x="36" y="9"/>
                </a:cxn>
                <a:cxn ang="0">
                  <a:pos x="36" y="9"/>
                </a:cxn>
                <a:cxn ang="0">
                  <a:pos x="31" y="11"/>
                </a:cxn>
                <a:cxn ang="0">
                  <a:pos x="36" y="11"/>
                </a:cxn>
                <a:cxn ang="0">
                  <a:pos x="43" y="14"/>
                </a:cxn>
                <a:cxn ang="0">
                  <a:pos x="48" y="16"/>
                </a:cxn>
                <a:cxn ang="0">
                  <a:pos x="48" y="19"/>
                </a:cxn>
                <a:cxn ang="0">
                  <a:pos x="45" y="23"/>
                </a:cxn>
                <a:cxn ang="0">
                  <a:pos x="41" y="21"/>
                </a:cxn>
                <a:cxn ang="0">
                  <a:pos x="31" y="21"/>
                </a:cxn>
                <a:cxn ang="0">
                  <a:pos x="24" y="21"/>
                </a:cxn>
                <a:cxn ang="0">
                  <a:pos x="24" y="23"/>
                </a:cxn>
                <a:cxn ang="0">
                  <a:pos x="19" y="23"/>
                </a:cxn>
                <a:cxn ang="0">
                  <a:pos x="17" y="21"/>
                </a:cxn>
                <a:cxn ang="0">
                  <a:pos x="15" y="21"/>
                </a:cxn>
                <a:cxn ang="0">
                  <a:pos x="10" y="23"/>
                </a:cxn>
                <a:cxn ang="0">
                  <a:pos x="7" y="28"/>
                </a:cxn>
                <a:cxn ang="0">
                  <a:pos x="5" y="30"/>
                </a:cxn>
                <a:cxn ang="0">
                  <a:pos x="5" y="30"/>
                </a:cxn>
                <a:cxn ang="0">
                  <a:pos x="3" y="28"/>
                </a:cxn>
                <a:cxn ang="0">
                  <a:pos x="3" y="26"/>
                </a:cxn>
                <a:cxn ang="0">
                  <a:pos x="3" y="21"/>
                </a:cxn>
                <a:cxn ang="0">
                  <a:pos x="0" y="19"/>
                </a:cxn>
                <a:cxn ang="0">
                  <a:pos x="0" y="16"/>
                </a:cxn>
                <a:cxn ang="0">
                  <a:pos x="3" y="11"/>
                </a:cxn>
                <a:cxn ang="0">
                  <a:pos x="5" y="9"/>
                </a:cxn>
                <a:cxn ang="0">
                  <a:pos x="3" y="4"/>
                </a:cxn>
                <a:cxn ang="0">
                  <a:pos x="3" y="2"/>
                </a:cxn>
              </a:cxnLst>
              <a:rect l="0" t="0" r="r" b="b"/>
              <a:pathLst>
                <a:path w="48" h="30">
                  <a:moveTo>
                    <a:pt x="3" y="2"/>
                  </a:moveTo>
                  <a:lnTo>
                    <a:pt x="3" y="2"/>
                  </a:lnTo>
                  <a:lnTo>
                    <a:pt x="3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9" y="2"/>
                  </a:lnTo>
                  <a:lnTo>
                    <a:pt x="24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31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3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6" y="11"/>
                  </a:lnTo>
                  <a:lnTo>
                    <a:pt x="41" y="11"/>
                  </a:lnTo>
                  <a:lnTo>
                    <a:pt x="43" y="14"/>
                  </a:lnTo>
                  <a:lnTo>
                    <a:pt x="45" y="16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48" y="19"/>
                  </a:lnTo>
                  <a:lnTo>
                    <a:pt x="45" y="21"/>
                  </a:lnTo>
                  <a:lnTo>
                    <a:pt x="45" y="23"/>
                  </a:lnTo>
                  <a:lnTo>
                    <a:pt x="43" y="23"/>
                  </a:lnTo>
                  <a:lnTo>
                    <a:pt x="41" y="21"/>
                  </a:lnTo>
                  <a:lnTo>
                    <a:pt x="38" y="21"/>
                  </a:lnTo>
                  <a:lnTo>
                    <a:pt x="31" y="21"/>
                  </a:lnTo>
                  <a:lnTo>
                    <a:pt x="26" y="21"/>
                  </a:lnTo>
                  <a:lnTo>
                    <a:pt x="24" y="21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2" y="23"/>
                  </a:lnTo>
                  <a:lnTo>
                    <a:pt x="19" y="23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2" y="21"/>
                  </a:lnTo>
                  <a:lnTo>
                    <a:pt x="10" y="23"/>
                  </a:lnTo>
                  <a:lnTo>
                    <a:pt x="10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6"/>
                  </a:lnTo>
                  <a:lnTo>
                    <a:pt x="3" y="16"/>
                  </a:lnTo>
                  <a:lnTo>
                    <a:pt x="3" y="11"/>
                  </a:lnTo>
                  <a:lnTo>
                    <a:pt x="5" y="11"/>
                  </a:lnTo>
                  <a:lnTo>
                    <a:pt x="5" y="9"/>
                  </a:lnTo>
                  <a:lnTo>
                    <a:pt x="3" y="9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2"/>
                  </a:lnTo>
                  <a:lnTo>
                    <a:pt x="3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2" name="Freeform 1545">
              <a:extLst>
                <a:ext uri="{FF2B5EF4-FFF2-40B4-BE49-F238E27FC236}">
                  <a16:creationId xmlns:a16="http://schemas.microsoft.com/office/drawing/2014/main" id="{B11041A0-B56F-4B48-AAD5-16713A35F4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2980" y="3887408"/>
              <a:ext cx="414918" cy="423046"/>
            </a:xfrm>
            <a:custGeom>
              <a:avLst/>
              <a:gdLst/>
              <a:ahLst/>
              <a:cxnLst>
                <a:cxn ang="0">
                  <a:pos x="22" y="11"/>
                </a:cxn>
                <a:cxn ang="0">
                  <a:pos x="24" y="19"/>
                </a:cxn>
                <a:cxn ang="0">
                  <a:pos x="17" y="33"/>
                </a:cxn>
                <a:cxn ang="0">
                  <a:pos x="24" y="42"/>
                </a:cxn>
                <a:cxn ang="0">
                  <a:pos x="31" y="35"/>
                </a:cxn>
                <a:cxn ang="0">
                  <a:pos x="26" y="19"/>
                </a:cxn>
                <a:cxn ang="0">
                  <a:pos x="48" y="9"/>
                </a:cxn>
                <a:cxn ang="0">
                  <a:pos x="41" y="7"/>
                </a:cxn>
                <a:cxn ang="0">
                  <a:pos x="48" y="0"/>
                </a:cxn>
                <a:cxn ang="0">
                  <a:pos x="60" y="11"/>
                </a:cxn>
                <a:cxn ang="0">
                  <a:pos x="69" y="21"/>
                </a:cxn>
                <a:cxn ang="0">
                  <a:pos x="90" y="21"/>
                </a:cxn>
                <a:cxn ang="0">
                  <a:pos x="100" y="26"/>
                </a:cxn>
                <a:cxn ang="0">
                  <a:pos x="121" y="23"/>
                </a:cxn>
                <a:cxn ang="0">
                  <a:pos x="121" y="21"/>
                </a:cxn>
                <a:cxn ang="0">
                  <a:pos x="152" y="21"/>
                </a:cxn>
                <a:cxn ang="0">
                  <a:pos x="140" y="23"/>
                </a:cxn>
                <a:cxn ang="0">
                  <a:pos x="145" y="28"/>
                </a:cxn>
                <a:cxn ang="0">
                  <a:pos x="161" y="35"/>
                </a:cxn>
                <a:cxn ang="0">
                  <a:pos x="168" y="47"/>
                </a:cxn>
                <a:cxn ang="0">
                  <a:pos x="171" y="52"/>
                </a:cxn>
                <a:cxn ang="0">
                  <a:pos x="180" y="49"/>
                </a:cxn>
                <a:cxn ang="0">
                  <a:pos x="178" y="56"/>
                </a:cxn>
                <a:cxn ang="0">
                  <a:pos x="168" y="61"/>
                </a:cxn>
                <a:cxn ang="0">
                  <a:pos x="171" y="68"/>
                </a:cxn>
                <a:cxn ang="0">
                  <a:pos x="163" y="78"/>
                </a:cxn>
                <a:cxn ang="0">
                  <a:pos x="166" y="87"/>
                </a:cxn>
                <a:cxn ang="0">
                  <a:pos x="171" y="96"/>
                </a:cxn>
                <a:cxn ang="0">
                  <a:pos x="159" y="104"/>
                </a:cxn>
                <a:cxn ang="0">
                  <a:pos x="140" y="111"/>
                </a:cxn>
                <a:cxn ang="0">
                  <a:pos x="116" y="106"/>
                </a:cxn>
                <a:cxn ang="0">
                  <a:pos x="121" y="113"/>
                </a:cxn>
                <a:cxn ang="0">
                  <a:pos x="123" y="127"/>
                </a:cxn>
                <a:cxn ang="0">
                  <a:pos x="133" y="134"/>
                </a:cxn>
                <a:cxn ang="0">
                  <a:pos x="126" y="137"/>
                </a:cxn>
                <a:cxn ang="0">
                  <a:pos x="119" y="144"/>
                </a:cxn>
                <a:cxn ang="0">
                  <a:pos x="112" y="148"/>
                </a:cxn>
                <a:cxn ang="0">
                  <a:pos x="97" y="153"/>
                </a:cxn>
                <a:cxn ang="0">
                  <a:pos x="88" y="148"/>
                </a:cxn>
                <a:cxn ang="0">
                  <a:pos x="78" y="130"/>
                </a:cxn>
                <a:cxn ang="0">
                  <a:pos x="81" y="120"/>
                </a:cxn>
                <a:cxn ang="0">
                  <a:pos x="78" y="111"/>
                </a:cxn>
                <a:cxn ang="0">
                  <a:pos x="74" y="101"/>
                </a:cxn>
                <a:cxn ang="0">
                  <a:pos x="76" y="87"/>
                </a:cxn>
                <a:cxn ang="0">
                  <a:pos x="76" y="80"/>
                </a:cxn>
                <a:cxn ang="0">
                  <a:pos x="62" y="82"/>
                </a:cxn>
                <a:cxn ang="0">
                  <a:pos x="52" y="82"/>
                </a:cxn>
                <a:cxn ang="0">
                  <a:pos x="41" y="70"/>
                </a:cxn>
                <a:cxn ang="0">
                  <a:pos x="22" y="68"/>
                </a:cxn>
                <a:cxn ang="0">
                  <a:pos x="12" y="54"/>
                </a:cxn>
                <a:cxn ang="0">
                  <a:pos x="8" y="47"/>
                </a:cxn>
                <a:cxn ang="0">
                  <a:pos x="3" y="33"/>
                </a:cxn>
                <a:cxn ang="0">
                  <a:pos x="19" y="7"/>
                </a:cxn>
              </a:cxnLst>
              <a:rect l="0" t="0" r="r" b="b"/>
              <a:pathLst>
                <a:path w="182" h="153">
                  <a:moveTo>
                    <a:pt x="26" y="4"/>
                  </a:moveTo>
                  <a:lnTo>
                    <a:pt x="24" y="7"/>
                  </a:lnTo>
                  <a:lnTo>
                    <a:pt x="22" y="7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22" y="11"/>
                  </a:lnTo>
                  <a:lnTo>
                    <a:pt x="22" y="14"/>
                  </a:lnTo>
                  <a:lnTo>
                    <a:pt x="24" y="16"/>
                  </a:lnTo>
                  <a:lnTo>
                    <a:pt x="24" y="16"/>
                  </a:lnTo>
                  <a:lnTo>
                    <a:pt x="24" y="16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4" y="23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17" y="28"/>
                  </a:lnTo>
                  <a:lnTo>
                    <a:pt x="17" y="33"/>
                  </a:lnTo>
                  <a:lnTo>
                    <a:pt x="19" y="33"/>
                  </a:lnTo>
                  <a:lnTo>
                    <a:pt x="19" y="35"/>
                  </a:lnTo>
                  <a:lnTo>
                    <a:pt x="22" y="37"/>
                  </a:lnTo>
                  <a:lnTo>
                    <a:pt x="24" y="40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6" y="42"/>
                  </a:lnTo>
                  <a:lnTo>
                    <a:pt x="29" y="42"/>
                  </a:lnTo>
                  <a:lnTo>
                    <a:pt x="29" y="40"/>
                  </a:lnTo>
                  <a:lnTo>
                    <a:pt x="31" y="40"/>
                  </a:lnTo>
                  <a:lnTo>
                    <a:pt x="31" y="37"/>
                  </a:lnTo>
                  <a:lnTo>
                    <a:pt x="31" y="35"/>
                  </a:lnTo>
                  <a:lnTo>
                    <a:pt x="31" y="33"/>
                  </a:lnTo>
                  <a:lnTo>
                    <a:pt x="29" y="28"/>
                  </a:lnTo>
                  <a:lnTo>
                    <a:pt x="26" y="26"/>
                  </a:lnTo>
                  <a:lnTo>
                    <a:pt x="26" y="23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6" y="16"/>
                  </a:lnTo>
                  <a:lnTo>
                    <a:pt x="26" y="16"/>
                  </a:lnTo>
                  <a:lnTo>
                    <a:pt x="29" y="16"/>
                  </a:lnTo>
                  <a:lnTo>
                    <a:pt x="34" y="11"/>
                  </a:lnTo>
                  <a:lnTo>
                    <a:pt x="43" y="11"/>
                  </a:lnTo>
                  <a:lnTo>
                    <a:pt x="48" y="9"/>
                  </a:lnTo>
                  <a:lnTo>
                    <a:pt x="48" y="9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3" y="7"/>
                  </a:lnTo>
                  <a:lnTo>
                    <a:pt x="43" y="7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4"/>
                  </a:lnTo>
                  <a:lnTo>
                    <a:pt x="43" y="2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0" y="7"/>
                  </a:lnTo>
                  <a:lnTo>
                    <a:pt x="50" y="7"/>
                  </a:lnTo>
                  <a:lnTo>
                    <a:pt x="50" y="9"/>
                  </a:lnTo>
                  <a:lnTo>
                    <a:pt x="55" y="9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64" y="11"/>
                  </a:lnTo>
                  <a:lnTo>
                    <a:pt x="67" y="14"/>
                  </a:lnTo>
                  <a:lnTo>
                    <a:pt x="67" y="14"/>
                  </a:lnTo>
                  <a:lnTo>
                    <a:pt x="69" y="19"/>
                  </a:lnTo>
                  <a:lnTo>
                    <a:pt x="69" y="21"/>
                  </a:lnTo>
                  <a:lnTo>
                    <a:pt x="69" y="21"/>
                  </a:lnTo>
                  <a:lnTo>
                    <a:pt x="71" y="23"/>
                  </a:lnTo>
                  <a:lnTo>
                    <a:pt x="74" y="23"/>
                  </a:lnTo>
                  <a:lnTo>
                    <a:pt x="81" y="21"/>
                  </a:lnTo>
                  <a:lnTo>
                    <a:pt x="83" y="21"/>
                  </a:lnTo>
                  <a:lnTo>
                    <a:pt x="90" y="21"/>
                  </a:lnTo>
                  <a:lnTo>
                    <a:pt x="97" y="21"/>
                  </a:lnTo>
                  <a:lnTo>
                    <a:pt x="97" y="21"/>
                  </a:lnTo>
                  <a:lnTo>
                    <a:pt x="97" y="21"/>
                  </a:lnTo>
                  <a:lnTo>
                    <a:pt x="100" y="23"/>
                  </a:lnTo>
                  <a:lnTo>
                    <a:pt x="100" y="23"/>
                  </a:lnTo>
                  <a:lnTo>
                    <a:pt x="100" y="26"/>
                  </a:lnTo>
                  <a:lnTo>
                    <a:pt x="102" y="26"/>
                  </a:lnTo>
                  <a:lnTo>
                    <a:pt x="104" y="28"/>
                  </a:lnTo>
                  <a:lnTo>
                    <a:pt x="109" y="28"/>
                  </a:lnTo>
                  <a:lnTo>
                    <a:pt x="116" y="26"/>
                  </a:lnTo>
                  <a:lnTo>
                    <a:pt x="119" y="26"/>
                  </a:lnTo>
                  <a:lnTo>
                    <a:pt x="121" y="23"/>
                  </a:lnTo>
                  <a:lnTo>
                    <a:pt x="126" y="23"/>
                  </a:lnTo>
                  <a:lnTo>
                    <a:pt x="128" y="23"/>
                  </a:lnTo>
                  <a:lnTo>
                    <a:pt x="128" y="23"/>
                  </a:lnTo>
                  <a:lnTo>
                    <a:pt x="128" y="21"/>
                  </a:lnTo>
                  <a:lnTo>
                    <a:pt x="123" y="21"/>
                  </a:lnTo>
                  <a:lnTo>
                    <a:pt x="121" y="21"/>
                  </a:lnTo>
                  <a:lnTo>
                    <a:pt x="121" y="21"/>
                  </a:lnTo>
                  <a:lnTo>
                    <a:pt x="123" y="21"/>
                  </a:lnTo>
                  <a:lnTo>
                    <a:pt x="128" y="19"/>
                  </a:lnTo>
                  <a:lnTo>
                    <a:pt x="149" y="19"/>
                  </a:lnTo>
                  <a:lnTo>
                    <a:pt x="152" y="21"/>
                  </a:lnTo>
                  <a:lnTo>
                    <a:pt x="152" y="21"/>
                  </a:lnTo>
                  <a:lnTo>
                    <a:pt x="152" y="21"/>
                  </a:lnTo>
                  <a:lnTo>
                    <a:pt x="149" y="21"/>
                  </a:lnTo>
                  <a:lnTo>
                    <a:pt x="147" y="21"/>
                  </a:lnTo>
                  <a:lnTo>
                    <a:pt x="147" y="23"/>
                  </a:lnTo>
                  <a:lnTo>
                    <a:pt x="145" y="23"/>
                  </a:lnTo>
                  <a:lnTo>
                    <a:pt x="140" y="23"/>
                  </a:lnTo>
                  <a:lnTo>
                    <a:pt x="140" y="23"/>
                  </a:lnTo>
                  <a:lnTo>
                    <a:pt x="140" y="26"/>
                  </a:lnTo>
                  <a:lnTo>
                    <a:pt x="142" y="26"/>
                  </a:lnTo>
                  <a:lnTo>
                    <a:pt x="142" y="26"/>
                  </a:lnTo>
                  <a:lnTo>
                    <a:pt x="145" y="26"/>
                  </a:lnTo>
                  <a:lnTo>
                    <a:pt x="145" y="28"/>
                  </a:lnTo>
                  <a:lnTo>
                    <a:pt x="147" y="30"/>
                  </a:lnTo>
                  <a:lnTo>
                    <a:pt x="147" y="30"/>
                  </a:lnTo>
                  <a:lnTo>
                    <a:pt x="147" y="33"/>
                  </a:lnTo>
                  <a:lnTo>
                    <a:pt x="152" y="33"/>
                  </a:lnTo>
                  <a:lnTo>
                    <a:pt x="156" y="33"/>
                  </a:lnTo>
                  <a:lnTo>
                    <a:pt x="161" y="35"/>
                  </a:lnTo>
                  <a:lnTo>
                    <a:pt x="163" y="37"/>
                  </a:lnTo>
                  <a:lnTo>
                    <a:pt x="166" y="37"/>
                  </a:lnTo>
                  <a:lnTo>
                    <a:pt x="168" y="42"/>
                  </a:lnTo>
                  <a:lnTo>
                    <a:pt x="168" y="42"/>
                  </a:lnTo>
                  <a:lnTo>
                    <a:pt x="168" y="47"/>
                  </a:lnTo>
                  <a:lnTo>
                    <a:pt x="168" y="47"/>
                  </a:lnTo>
                  <a:lnTo>
                    <a:pt x="168" y="47"/>
                  </a:lnTo>
                  <a:lnTo>
                    <a:pt x="166" y="49"/>
                  </a:lnTo>
                  <a:lnTo>
                    <a:pt x="166" y="49"/>
                  </a:lnTo>
                  <a:lnTo>
                    <a:pt x="166" y="49"/>
                  </a:lnTo>
                  <a:lnTo>
                    <a:pt x="168" y="49"/>
                  </a:lnTo>
                  <a:lnTo>
                    <a:pt x="171" y="52"/>
                  </a:lnTo>
                  <a:lnTo>
                    <a:pt x="171" y="52"/>
                  </a:lnTo>
                  <a:lnTo>
                    <a:pt x="173" y="49"/>
                  </a:lnTo>
                  <a:lnTo>
                    <a:pt x="173" y="49"/>
                  </a:lnTo>
                  <a:lnTo>
                    <a:pt x="175" y="49"/>
                  </a:lnTo>
                  <a:lnTo>
                    <a:pt x="178" y="49"/>
                  </a:lnTo>
                  <a:lnTo>
                    <a:pt x="180" y="49"/>
                  </a:lnTo>
                  <a:lnTo>
                    <a:pt x="180" y="52"/>
                  </a:lnTo>
                  <a:lnTo>
                    <a:pt x="182" y="52"/>
                  </a:lnTo>
                  <a:lnTo>
                    <a:pt x="182" y="54"/>
                  </a:lnTo>
                  <a:lnTo>
                    <a:pt x="180" y="54"/>
                  </a:lnTo>
                  <a:lnTo>
                    <a:pt x="180" y="54"/>
                  </a:lnTo>
                  <a:lnTo>
                    <a:pt x="178" y="56"/>
                  </a:lnTo>
                  <a:lnTo>
                    <a:pt x="178" y="56"/>
                  </a:lnTo>
                  <a:lnTo>
                    <a:pt x="173" y="59"/>
                  </a:lnTo>
                  <a:lnTo>
                    <a:pt x="173" y="59"/>
                  </a:lnTo>
                  <a:lnTo>
                    <a:pt x="171" y="59"/>
                  </a:lnTo>
                  <a:lnTo>
                    <a:pt x="168" y="61"/>
                  </a:lnTo>
                  <a:lnTo>
                    <a:pt x="168" y="61"/>
                  </a:lnTo>
                  <a:lnTo>
                    <a:pt x="168" y="63"/>
                  </a:lnTo>
                  <a:lnTo>
                    <a:pt x="168" y="63"/>
                  </a:lnTo>
                  <a:lnTo>
                    <a:pt x="168" y="68"/>
                  </a:lnTo>
                  <a:lnTo>
                    <a:pt x="171" y="68"/>
                  </a:lnTo>
                  <a:lnTo>
                    <a:pt x="171" y="68"/>
                  </a:lnTo>
                  <a:lnTo>
                    <a:pt x="171" y="68"/>
                  </a:lnTo>
                  <a:lnTo>
                    <a:pt x="173" y="68"/>
                  </a:lnTo>
                  <a:lnTo>
                    <a:pt x="171" y="70"/>
                  </a:lnTo>
                  <a:lnTo>
                    <a:pt x="168" y="73"/>
                  </a:lnTo>
                  <a:lnTo>
                    <a:pt x="163" y="73"/>
                  </a:lnTo>
                  <a:lnTo>
                    <a:pt x="163" y="73"/>
                  </a:lnTo>
                  <a:lnTo>
                    <a:pt x="163" y="78"/>
                  </a:lnTo>
                  <a:lnTo>
                    <a:pt x="163" y="80"/>
                  </a:lnTo>
                  <a:lnTo>
                    <a:pt x="161" y="80"/>
                  </a:lnTo>
                  <a:lnTo>
                    <a:pt x="161" y="82"/>
                  </a:lnTo>
                  <a:lnTo>
                    <a:pt x="161" y="82"/>
                  </a:lnTo>
                  <a:lnTo>
                    <a:pt x="161" y="82"/>
                  </a:lnTo>
                  <a:lnTo>
                    <a:pt x="166" y="87"/>
                  </a:lnTo>
                  <a:lnTo>
                    <a:pt x="168" y="89"/>
                  </a:lnTo>
                  <a:lnTo>
                    <a:pt x="168" y="92"/>
                  </a:lnTo>
                  <a:lnTo>
                    <a:pt x="171" y="92"/>
                  </a:lnTo>
                  <a:lnTo>
                    <a:pt x="171" y="94"/>
                  </a:lnTo>
                  <a:lnTo>
                    <a:pt x="171" y="94"/>
                  </a:lnTo>
                  <a:lnTo>
                    <a:pt x="171" y="96"/>
                  </a:lnTo>
                  <a:lnTo>
                    <a:pt x="168" y="101"/>
                  </a:lnTo>
                  <a:lnTo>
                    <a:pt x="166" y="101"/>
                  </a:lnTo>
                  <a:lnTo>
                    <a:pt x="166" y="101"/>
                  </a:lnTo>
                  <a:lnTo>
                    <a:pt x="161" y="104"/>
                  </a:lnTo>
                  <a:lnTo>
                    <a:pt x="159" y="104"/>
                  </a:lnTo>
                  <a:lnTo>
                    <a:pt x="159" y="104"/>
                  </a:lnTo>
                  <a:lnTo>
                    <a:pt x="156" y="106"/>
                  </a:lnTo>
                  <a:lnTo>
                    <a:pt x="154" y="106"/>
                  </a:lnTo>
                  <a:lnTo>
                    <a:pt x="147" y="108"/>
                  </a:lnTo>
                  <a:lnTo>
                    <a:pt x="145" y="108"/>
                  </a:lnTo>
                  <a:lnTo>
                    <a:pt x="140" y="111"/>
                  </a:lnTo>
                  <a:lnTo>
                    <a:pt x="140" y="111"/>
                  </a:lnTo>
                  <a:lnTo>
                    <a:pt x="137" y="111"/>
                  </a:lnTo>
                  <a:lnTo>
                    <a:pt x="133" y="111"/>
                  </a:lnTo>
                  <a:lnTo>
                    <a:pt x="128" y="111"/>
                  </a:lnTo>
                  <a:lnTo>
                    <a:pt x="123" y="106"/>
                  </a:lnTo>
                  <a:lnTo>
                    <a:pt x="119" y="106"/>
                  </a:lnTo>
                  <a:lnTo>
                    <a:pt x="116" y="106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14" y="108"/>
                  </a:lnTo>
                  <a:lnTo>
                    <a:pt x="116" y="111"/>
                  </a:lnTo>
                  <a:lnTo>
                    <a:pt x="119" y="111"/>
                  </a:lnTo>
                  <a:lnTo>
                    <a:pt x="121" y="113"/>
                  </a:lnTo>
                  <a:lnTo>
                    <a:pt x="121" y="113"/>
                  </a:lnTo>
                  <a:lnTo>
                    <a:pt x="121" y="118"/>
                  </a:lnTo>
                  <a:lnTo>
                    <a:pt x="121" y="120"/>
                  </a:lnTo>
                  <a:lnTo>
                    <a:pt x="121" y="122"/>
                  </a:lnTo>
                  <a:lnTo>
                    <a:pt x="121" y="122"/>
                  </a:lnTo>
                  <a:lnTo>
                    <a:pt x="123" y="127"/>
                  </a:lnTo>
                  <a:lnTo>
                    <a:pt x="123" y="130"/>
                  </a:lnTo>
                  <a:lnTo>
                    <a:pt x="123" y="132"/>
                  </a:lnTo>
                  <a:lnTo>
                    <a:pt x="126" y="132"/>
                  </a:lnTo>
                  <a:lnTo>
                    <a:pt x="128" y="132"/>
                  </a:lnTo>
                  <a:lnTo>
                    <a:pt x="133" y="132"/>
                  </a:lnTo>
                  <a:lnTo>
                    <a:pt x="133" y="134"/>
                  </a:lnTo>
                  <a:lnTo>
                    <a:pt x="133" y="134"/>
                  </a:lnTo>
                  <a:lnTo>
                    <a:pt x="133" y="134"/>
                  </a:lnTo>
                  <a:lnTo>
                    <a:pt x="130" y="134"/>
                  </a:lnTo>
                  <a:lnTo>
                    <a:pt x="128" y="137"/>
                  </a:lnTo>
                  <a:lnTo>
                    <a:pt x="128" y="137"/>
                  </a:lnTo>
                  <a:lnTo>
                    <a:pt x="126" y="137"/>
                  </a:lnTo>
                  <a:lnTo>
                    <a:pt x="126" y="137"/>
                  </a:lnTo>
                  <a:lnTo>
                    <a:pt x="123" y="139"/>
                  </a:lnTo>
                  <a:lnTo>
                    <a:pt x="123" y="144"/>
                  </a:lnTo>
                  <a:lnTo>
                    <a:pt x="121" y="144"/>
                  </a:lnTo>
                  <a:lnTo>
                    <a:pt x="121" y="144"/>
                  </a:lnTo>
                  <a:lnTo>
                    <a:pt x="119" y="144"/>
                  </a:lnTo>
                  <a:lnTo>
                    <a:pt x="116" y="144"/>
                  </a:lnTo>
                  <a:lnTo>
                    <a:pt x="116" y="146"/>
                  </a:lnTo>
                  <a:lnTo>
                    <a:pt x="116" y="146"/>
                  </a:lnTo>
                  <a:lnTo>
                    <a:pt x="114" y="146"/>
                  </a:lnTo>
                  <a:lnTo>
                    <a:pt x="112" y="148"/>
                  </a:lnTo>
                  <a:lnTo>
                    <a:pt x="112" y="148"/>
                  </a:lnTo>
                  <a:lnTo>
                    <a:pt x="109" y="148"/>
                  </a:lnTo>
                  <a:lnTo>
                    <a:pt x="107" y="148"/>
                  </a:lnTo>
                  <a:lnTo>
                    <a:pt x="104" y="151"/>
                  </a:lnTo>
                  <a:lnTo>
                    <a:pt x="104" y="153"/>
                  </a:lnTo>
                  <a:lnTo>
                    <a:pt x="102" y="153"/>
                  </a:lnTo>
                  <a:lnTo>
                    <a:pt x="97" y="153"/>
                  </a:lnTo>
                  <a:lnTo>
                    <a:pt x="95" y="153"/>
                  </a:lnTo>
                  <a:lnTo>
                    <a:pt x="93" y="153"/>
                  </a:lnTo>
                  <a:lnTo>
                    <a:pt x="93" y="153"/>
                  </a:lnTo>
                  <a:lnTo>
                    <a:pt x="90" y="151"/>
                  </a:lnTo>
                  <a:lnTo>
                    <a:pt x="90" y="151"/>
                  </a:lnTo>
                  <a:lnTo>
                    <a:pt x="88" y="148"/>
                  </a:lnTo>
                  <a:lnTo>
                    <a:pt x="88" y="148"/>
                  </a:lnTo>
                  <a:lnTo>
                    <a:pt x="86" y="146"/>
                  </a:lnTo>
                  <a:lnTo>
                    <a:pt x="86" y="144"/>
                  </a:lnTo>
                  <a:lnTo>
                    <a:pt x="86" y="141"/>
                  </a:lnTo>
                  <a:lnTo>
                    <a:pt x="81" y="132"/>
                  </a:lnTo>
                  <a:lnTo>
                    <a:pt x="78" y="130"/>
                  </a:lnTo>
                  <a:lnTo>
                    <a:pt x="74" y="125"/>
                  </a:lnTo>
                  <a:lnTo>
                    <a:pt x="74" y="125"/>
                  </a:lnTo>
                  <a:lnTo>
                    <a:pt x="78" y="122"/>
                  </a:lnTo>
                  <a:lnTo>
                    <a:pt x="78" y="120"/>
                  </a:lnTo>
                  <a:lnTo>
                    <a:pt x="78" y="120"/>
                  </a:lnTo>
                  <a:lnTo>
                    <a:pt x="81" y="120"/>
                  </a:lnTo>
                  <a:lnTo>
                    <a:pt x="81" y="118"/>
                  </a:lnTo>
                  <a:lnTo>
                    <a:pt x="81" y="118"/>
                  </a:lnTo>
                  <a:lnTo>
                    <a:pt x="81" y="115"/>
                  </a:lnTo>
                  <a:lnTo>
                    <a:pt x="81" y="115"/>
                  </a:lnTo>
                  <a:lnTo>
                    <a:pt x="78" y="113"/>
                  </a:lnTo>
                  <a:lnTo>
                    <a:pt x="78" y="111"/>
                  </a:lnTo>
                  <a:lnTo>
                    <a:pt x="76" y="111"/>
                  </a:lnTo>
                  <a:lnTo>
                    <a:pt x="76" y="108"/>
                  </a:lnTo>
                  <a:lnTo>
                    <a:pt x="74" y="106"/>
                  </a:lnTo>
                  <a:lnTo>
                    <a:pt x="74" y="106"/>
                  </a:lnTo>
                  <a:lnTo>
                    <a:pt x="74" y="104"/>
                  </a:lnTo>
                  <a:lnTo>
                    <a:pt x="74" y="101"/>
                  </a:lnTo>
                  <a:lnTo>
                    <a:pt x="74" y="99"/>
                  </a:lnTo>
                  <a:lnTo>
                    <a:pt x="74" y="96"/>
                  </a:lnTo>
                  <a:lnTo>
                    <a:pt x="74" y="94"/>
                  </a:lnTo>
                  <a:lnTo>
                    <a:pt x="74" y="92"/>
                  </a:lnTo>
                  <a:lnTo>
                    <a:pt x="76" y="89"/>
                  </a:lnTo>
                  <a:lnTo>
                    <a:pt x="76" y="87"/>
                  </a:lnTo>
                  <a:lnTo>
                    <a:pt x="78" y="85"/>
                  </a:lnTo>
                  <a:lnTo>
                    <a:pt x="78" y="82"/>
                  </a:lnTo>
                  <a:lnTo>
                    <a:pt x="78" y="82"/>
                  </a:lnTo>
                  <a:lnTo>
                    <a:pt x="78" y="80"/>
                  </a:lnTo>
                  <a:lnTo>
                    <a:pt x="78" y="80"/>
                  </a:lnTo>
                  <a:lnTo>
                    <a:pt x="76" y="80"/>
                  </a:lnTo>
                  <a:lnTo>
                    <a:pt x="74" y="80"/>
                  </a:lnTo>
                  <a:lnTo>
                    <a:pt x="69" y="82"/>
                  </a:lnTo>
                  <a:lnTo>
                    <a:pt x="67" y="82"/>
                  </a:lnTo>
                  <a:lnTo>
                    <a:pt x="64" y="82"/>
                  </a:lnTo>
                  <a:lnTo>
                    <a:pt x="62" y="82"/>
                  </a:lnTo>
                  <a:lnTo>
                    <a:pt x="62" y="82"/>
                  </a:lnTo>
                  <a:lnTo>
                    <a:pt x="60" y="80"/>
                  </a:lnTo>
                  <a:lnTo>
                    <a:pt x="60" y="80"/>
                  </a:lnTo>
                  <a:lnTo>
                    <a:pt x="57" y="80"/>
                  </a:lnTo>
                  <a:lnTo>
                    <a:pt x="57" y="82"/>
                  </a:lnTo>
                  <a:lnTo>
                    <a:pt x="55" y="82"/>
                  </a:lnTo>
                  <a:lnTo>
                    <a:pt x="52" y="82"/>
                  </a:lnTo>
                  <a:lnTo>
                    <a:pt x="52" y="80"/>
                  </a:lnTo>
                  <a:lnTo>
                    <a:pt x="52" y="80"/>
                  </a:lnTo>
                  <a:lnTo>
                    <a:pt x="45" y="70"/>
                  </a:lnTo>
                  <a:lnTo>
                    <a:pt x="45" y="70"/>
                  </a:lnTo>
                  <a:lnTo>
                    <a:pt x="43" y="70"/>
                  </a:lnTo>
                  <a:lnTo>
                    <a:pt x="41" y="70"/>
                  </a:lnTo>
                  <a:lnTo>
                    <a:pt x="41" y="68"/>
                  </a:lnTo>
                  <a:lnTo>
                    <a:pt x="36" y="68"/>
                  </a:lnTo>
                  <a:lnTo>
                    <a:pt x="34" y="68"/>
                  </a:lnTo>
                  <a:lnTo>
                    <a:pt x="29" y="68"/>
                  </a:lnTo>
                  <a:lnTo>
                    <a:pt x="26" y="70"/>
                  </a:lnTo>
                  <a:lnTo>
                    <a:pt x="22" y="68"/>
                  </a:lnTo>
                  <a:lnTo>
                    <a:pt x="19" y="68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2" y="63"/>
                  </a:lnTo>
                  <a:lnTo>
                    <a:pt x="12" y="63"/>
                  </a:lnTo>
                  <a:lnTo>
                    <a:pt x="12" y="54"/>
                  </a:lnTo>
                  <a:lnTo>
                    <a:pt x="12" y="54"/>
                  </a:lnTo>
                  <a:lnTo>
                    <a:pt x="12" y="52"/>
                  </a:lnTo>
                  <a:lnTo>
                    <a:pt x="10" y="52"/>
                  </a:lnTo>
                  <a:lnTo>
                    <a:pt x="10" y="49"/>
                  </a:lnTo>
                  <a:lnTo>
                    <a:pt x="8" y="47"/>
                  </a:lnTo>
                  <a:lnTo>
                    <a:pt x="8" y="47"/>
                  </a:lnTo>
                  <a:lnTo>
                    <a:pt x="8" y="42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3" y="33"/>
                  </a:lnTo>
                  <a:lnTo>
                    <a:pt x="8" y="23"/>
                  </a:lnTo>
                  <a:lnTo>
                    <a:pt x="10" y="19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9" y="9"/>
                  </a:lnTo>
                  <a:lnTo>
                    <a:pt x="19" y="7"/>
                  </a:lnTo>
                  <a:lnTo>
                    <a:pt x="24" y="4"/>
                  </a:lnTo>
                  <a:lnTo>
                    <a:pt x="26" y="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3" name="Freeform 1547">
              <a:extLst>
                <a:ext uri="{FF2B5EF4-FFF2-40B4-BE49-F238E27FC236}">
                  <a16:creationId xmlns:a16="http://schemas.microsoft.com/office/drawing/2014/main" id="{7F6A4A94-D8DA-EA43-87B1-203EF3A85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2723" y="4291100"/>
              <a:ext cx="170983" cy="235025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35" y="5"/>
                </a:cxn>
                <a:cxn ang="0">
                  <a:pos x="47" y="10"/>
                </a:cxn>
                <a:cxn ang="0">
                  <a:pos x="47" y="14"/>
                </a:cxn>
                <a:cxn ang="0">
                  <a:pos x="52" y="14"/>
                </a:cxn>
                <a:cxn ang="0">
                  <a:pos x="54" y="14"/>
                </a:cxn>
                <a:cxn ang="0">
                  <a:pos x="61" y="14"/>
                </a:cxn>
                <a:cxn ang="0">
                  <a:pos x="64" y="12"/>
                </a:cxn>
                <a:cxn ang="0">
                  <a:pos x="66" y="14"/>
                </a:cxn>
                <a:cxn ang="0">
                  <a:pos x="71" y="17"/>
                </a:cxn>
                <a:cxn ang="0">
                  <a:pos x="75" y="19"/>
                </a:cxn>
                <a:cxn ang="0">
                  <a:pos x="71" y="19"/>
                </a:cxn>
                <a:cxn ang="0">
                  <a:pos x="73" y="21"/>
                </a:cxn>
                <a:cxn ang="0">
                  <a:pos x="73" y="26"/>
                </a:cxn>
                <a:cxn ang="0">
                  <a:pos x="75" y="31"/>
                </a:cxn>
                <a:cxn ang="0">
                  <a:pos x="73" y="31"/>
                </a:cxn>
                <a:cxn ang="0">
                  <a:pos x="68" y="40"/>
                </a:cxn>
                <a:cxn ang="0">
                  <a:pos x="64" y="45"/>
                </a:cxn>
                <a:cxn ang="0">
                  <a:pos x="59" y="50"/>
                </a:cxn>
                <a:cxn ang="0">
                  <a:pos x="54" y="54"/>
                </a:cxn>
                <a:cxn ang="0">
                  <a:pos x="40" y="59"/>
                </a:cxn>
                <a:cxn ang="0">
                  <a:pos x="38" y="59"/>
                </a:cxn>
                <a:cxn ang="0">
                  <a:pos x="35" y="64"/>
                </a:cxn>
                <a:cxn ang="0">
                  <a:pos x="35" y="66"/>
                </a:cxn>
                <a:cxn ang="0">
                  <a:pos x="33" y="64"/>
                </a:cxn>
                <a:cxn ang="0">
                  <a:pos x="31" y="69"/>
                </a:cxn>
                <a:cxn ang="0">
                  <a:pos x="28" y="78"/>
                </a:cxn>
                <a:cxn ang="0">
                  <a:pos x="28" y="80"/>
                </a:cxn>
                <a:cxn ang="0">
                  <a:pos x="24" y="83"/>
                </a:cxn>
                <a:cxn ang="0">
                  <a:pos x="19" y="83"/>
                </a:cxn>
                <a:cxn ang="0">
                  <a:pos x="19" y="80"/>
                </a:cxn>
                <a:cxn ang="0">
                  <a:pos x="14" y="78"/>
                </a:cxn>
                <a:cxn ang="0">
                  <a:pos x="12" y="78"/>
                </a:cxn>
                <a:cxn ang="0">
                  <a:pos x="9" y="76"/>
                </a:cxn>
                <a:cxn ang="0">
                  <a:pos x="5" y="78"/>
                </a:cxn>
                <a:cxn ang="0">
                  <a:pos x="5" y="73"/>
                </a:cxn>
                <a:cxn ang="0">
                  <a:pos x="5" y="73"/>
                </a:cxn>
                <a:cxn ang="0">
                  <a:pos x="7" y="71"/>
                </a:cxn>
                <a:cxn ang="0">
                  <a:pos x="9" y="66"/>
                </a:cxn>
                <a:cxn ang="0">
                  <a:pos x="7" y="64"/>
                </a:cxn>
                <a:cxn ang="0">
                  <a:pos x="7" y="64"/>
                </a:cxn>
                <a:cxn ang="0">
                  <a:pos x="9" y="62"/>
                </a:cxn>
                <a:cxn ang="0">
                  <a:pos x="14" y="59"/>
                </a:cxn>
                <a:cxn ang="0">
                  <a:pos x="14" y="52"/>
                </a:cxn>
                <a:cxn ang="0">
                  <a:pos x="14" y="50"/>
                </a:cxn>
                <a:cxn ang="0">
                  <a:pos x="12" y="47"/>
                </a:cxn>
                <a:cxn ang="0">
                  <a:pos x="7" y="52"/>
                </a:cxn>
                <a:cxn ang="0">
                  <a:pos x="5" y="52"/>
                </a:cxn>
                <a:cxn ang="0">
                  <a:pos x="0" y="47"/>
                </a:cxn>
                <a:cxn ang="0">
                  <a:pos x="0" y="40"/>
                </a:cxn>
                <a:cxn ang="0">
                  <a:pos x="0" y="31"/>
                </a:cxn>
                <a:cxn ang="0">
                  <a:pos x="5" y="28"/>
                </a:cxn>
                <a:cxn ang="0">
                  <a:pos x="7" y="24"/>
                </a:cxn>
                <a:cxn ang="0">
                  <a:pos x="9" y="17"/>
                </a:cxn>
                <a:cxn ang="0">
                  <a:pos x="12" y="14"/>
                </a:cxn>
                <a:cxn ang="0">
                  <a:pos x="12" y="7"/>
                </a:cxn>
                <a:cxn ang="0">
                  <a:pos x="16" y="7"/>
                </a:cxn>
                <a:cxn ang="0">
                  <a:pos x="19" y="5"/>
                </a:cxn>
                <a:cxn ang="0">
                  <a:pos x="21" y="2"/>
                </a:cxn>
                <a:cxn ang="0">
                  <a:pos x="26" y="0"/>
                </a:cxn>
                <a:cxn ang="0">
                  <a:pos x="28" y="0"/>
                </a:cxn>
              </a:cxnLst>
              <a:rect l="0" t="0" r="r" b="b"/>
              <a:pathLst>
                <a:path w="75" h="85">
                  <a:moveTo>
                    <a:pt x="28" y="0"/>
                  </a:moveTo>
                  <a:lnTo>
                    <a:pt x="28" y="0"/>
                  </a:lnTo>
                  <a:lnTo>
                    <a:pt x="28" y="0"/>
                  </a:lnTo>
                  <a:lnTo>
                    <a:pt x="35" y="5"/>
                  </a:lnTo>
                  <a:lnTo>
                    <a:pt x="42" y="7"/>
                  </a:lnTo>
                  <a:lnTo>
                    <a:pt x="47" y="10"/>
                  </a:lnTo>
                  <a:lnTo>
                    <a:pt x="47" y="12"/>
                  </a:lnTo>
                  <a:lnTo>
                    <a:pt x="47" y="14"/>
                  </a:lnTo>
                  <a:lnTo>
                    <a:pt x="47" y="14"/>
                  </a:lnTo>
                  <a:lnTo>
                    <a:pt x="52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9" y="14"/>
                  </a:lnTo>
                  <a:lnTo>
                    <a:pt x="61" y="14"/>
                  </a:lnTo>
                  <a:lnTo>
                    <a:pt x="64" y="14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6" y="14"/>
                  </a:lnTo>
                  <a:lnTo>
                    <a:pt x="68" y="14"/>
                  </a:lnTo>
                  <a:lnTo>
                    <a:pt x="71" y="17"/>
                  </a:lnTo>
                  <a:lnTo>
                    <a:pt x="73" y="19"/>
                  </a:lnTo>
                  <a:lnTo>
                    <a:pt x="75" y="19"/>
                  </a:lnTo>
                  <a:lnTo>
                    <a:pt x="73" y="19"/>
                  </a:lnTo>
                  <a:lnTo>
                    <a:pt x="71" y="19"/>
                  </a:lnTo>
                  <a:lnTo>
                    <a:pt x="71" y="21"/>
                  </a:lnTo>
                  <a:lnTo>
                    <a:pt x="73" y="21"/>
                  </a:lnTo>
                  <a:lnTo>
                    <a:pt x="73" y="21"/>
                  </a:lnTo>
                  <a:lnTo>
                    <a:pt x="73" y="26"/>
                  </a:lnTo>
                  <a:lnTo>
                    <a:pt x="75" y="26"/>
                  </a:lnTo>
                  <a:lnTo>
                    <a:pt x="75" y="31"/>
                  </a:lnTo>
                  <a:lnTo>
                    <a:pt x="75" y="31"/>
                  </a:lnTo>
                  <a:lnTo>
                    <a:pt x="73" y="31"/>
                  </a:lnTo>
                  <a:lnTo>
                    <a:pt x="73" y="33"/>
                  </a:lnTo>
                  <a:lnTo>
                    <a:pt x="68" y="40"/>
                  </a:lnTo>
                  <a:lnTo>
                    <a:pt x="66" y="43"/>
                  </a:lnTo>
                  <a:lnTo>
                    <a:pt x="64" y="45"/>
                  </a:lnTo>
                  <a:lnTo>
                    <a:pt x="61" y="47"/>
                  </a:lnTo>
                  <a:lnTo>
                    <a:pt x="59" y="50"/>
                  </a:lnTo>
                  <a:lnTo>
                    <a:pt x="57" y="52"/>
                  </a:lnTo>
                  <a:lnTo>
                    <a:pt x="54" y="54"/>
                  </a:lnTo>
                  <a:lnTo>
                    <a:pt x="45" y="57"/>
                  </a:lnTo>
                  <a:lnTo>
                    <a:pt x="40" y="59"/>
                  </a:lnTo>
                  <a:lnTo>
                    <a:pt x="38" y="59"/>
                  </a:lnTo>
                  <a:lnTo>
                    <a:pt x="38" y="59"/>
                  </a:lnTo>
                  <a:lnTo>
                    <a:pt x="35" y="62"/>
                  </a:lnTo>
                  <a:lnTo>
                    <a:pt x="35" y="64"/>
                  </a:lnTo>
                  <a:lnTo>
                    <a:pt x="35" y="66"/>
                  </a:lnTo>
                  <a:lnTo>
                    <a:pt x="35" y="66"/>
                  </a:lnTo>
                  <a:lnTo>
                    <a:pt x="33" y="64"/>
                  </a:lnTo>
                  <a:lnTo>
                    <a:pt x="33" y="64"/>
                  </a:lnTo>
                  <a:lnTo>
                    <a:pt x="33" y="64"/>
                  </a:lnTo>
                  <a:lnTo>
                    <a:pt x="31" y="69"/>
                  </a:lnTo>
                  <a:lnTo>
                    <a:pt x="28" y="73"/>
                  </a:lnTo>
                  <a:lnTo>
                    <a:pt x="28" y="78"/>
                  </a:lnTo>
                  <a:lnTo>
                    <a:pt x="28" y="80"/>
                  </a:lnTo>
                  <a:lnTo>
                    <a:pt x="28" y="80"/>
                  </a:lnTo>
                  <a:lnTo>
                    <a:pt x="26" y="80"/>
                  </a:lnTo>
                  <a:lnTo>
                    <a:pt x="24" y="83"/>
                  </a:lnTo>
                  <a:lnTo>
                    <a:pt x="21" y="85"/>
                  </a:lnTo>
                  <a:lnTo>
                    <a:pt x="19" y="83"/>
                  </a:lnTo>
                  <a:lnTo>
                    <a:pt x="19" y="83"/>
                  </a:lnTo>
                  <a:lnTo>
                    <a:pt x="19" y="80"/>
                  </a:lnTo>
                  <a:lnTo>
                    <a:pt x="16" y="78"/>
                  </a:lnTo>
                  <a:lnTo>
                    <a:pt x="14" y="78"/>
                  </a:lnTo>
                  <a:lnTo>
                    <a:pt x="12" y="78"/>
                  </a:lnTo>
                  <a:lnTo>
                    <a:pt x="12" y="78"/>
                  </a:lnTo>
                  <a:lnTo>
                    <a:pt x="12" y="76"/>
                  </a:lnTo>
                  <a:lnTo>
                    <a:pt x="9" y="76"/>
                  </a:lnTo>
                  <a:lnTo>
                    <a:pt x="7" y="78"/>
                  </a:lnTo>
                  <a:lnTo>
                    <a:pt x="5" y="78"/>
                  </a:lnTo>
                  <a:lnTo>
                    <a:pt x="5" y="78"/>
                  </a:lnTo>
                  <a:lnTo>
                    <a:pt x="5" y="73"/>
                  </a:lnTo>
                  <a:lnTo>
                    <a:pt x="5" y="73"/>
                  </a:lnTo>
                  <a:lnTo>
                    <a:pt x="5" y="73"/>
                  </a:lnTo>
                  <a:lnTo>
                    <a:pt x="5" y="71"/>
                  </a:lnTo>
                  <a:lnTo>
                    <a:pt x="7" y="71"/>
                  </a:lnTo>
                  <a:lnTo>
                    <a:pt x="9" y="69"/>
                  </a:lnTo>
                  <a:lnTo>
                    <a:pt x="9" y="66"/>
                  </a:lnTo>
                  <a:lnTo>
                    <a:pt x="7" y="66"/>
                  </a:lnTo>
                  <a:lnTo>
                    <a:pt x="7" y="64"/>
                  </a:lnTo>
                  <a:lnTo>
                    <a:pt x="7" y="64"/>
                  </a:lnTo>
                  <a:lnTo>
                    <a:pt x="7" y="64"/>
                  </a:lnTo>
                  <a:lnTo>
                    <a:pt x="7" y="64"/>
                  </a:lnTo>
                  <a:lnTo>
                    <a:pt x="9" y="62"/>
                  </a:lnTo>
                  <a:lnTo>
                    <a:pt x="12" y="62"/>
                  </a:lnTo>
                  <a:lnTo>
                    <a:pt x="14" y="59"/>
                  </a:lnTo>
                  <a:lnTo>
                    <a:pt x="14" y="57"/>
                  </a:lnTo>
                  <a:lnTo>
                    <a:pt x="14" y="52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4" y="47"/>
                  </a:lnTo>
                  <a:lnTo>
                    <a:pt x="12" y="47"/>
                  </a:lnTo>
                  <a:lnTo>
                    <a:pt x="9" y="52"/>
                  </a:lnTo>
                  <a:lnTo>
                    <a:pt x="7" y="52"/>
                  </a:lnTo>
                  <a:lnTo>
                    <a:pt x="7" y="52"/>
                  </a:lnTo>
                  <a:lnTo>
                    <a:pt x="5" y="52"/>
                  </a:lnTo>
                  <a:lnTo>
                    <a:pt x="2" y="50"/>
                  </a:lnTo>
                  <a:lnTo>
                    <a:pt x="0" y="47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0" y="31"/>
                  </a:lnTo>
                  <a:lnTo>
                    <a:pt x="2" y="31"/>
                  </a:lnTo>
                  <a:lnTo>
                    <a:pt x="5" y="28"/>
                  </a:lnTo>
                  <a:lnTo>
                    <a:pt x="7" y="26"/>
                  </a:lnTo>
                  <a:lnTo>
                    <a:pt x="7" y="24"/>
                  </a:lnTo>
                  <a:lnTo>
                    <a:pt x="7" y="21"/>
                  </a:lnTo>
                  <a:lnTo>
                    <a:pt x="9" y="17"/>
                  </a:lnTo>
                  <a:lnTo>
                    <a:pt x="12" y="17"/>
                  </a:lnTo>
                  <a:lnTo>
                    <a:pt x="12" y="14"/>
                  </a:lnTo>
                  <a:lnTo>
                    <a:pt x="9" y="12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9" y="5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4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8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4" name="Freeform 1549">
              <a:extLst>
                <a:ext uri="{FF2B5EF4-FFF2-40B4-BE49-F238E27FC236}">
                  <a16:creationId xmlns:a16="http://schemas.microsoft.com/office/drawing/2014/main" id="{4CDFA055-D4FD-4642-8652-50BB1AE863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6707" y="5048712"/>
              <a:ext cx="253054" cy="306916"/>
            </a:xfrm>
            <a:custGeom>
              <a:avLst/>
              <a:gdLst/>
              <a:ahLst/>
              <a:cxnLst>
                <a:cxn ang="0">
                  <a:pos x="3" y="38"/>
                </a:cxn>
                <a:cxn ang="0">
                  <a:pos x="5" y="29"/>
                </a:cxn>
                <a:cxn ang="0">
                  <a:pos x="5" y="21"/>
                </a:cxn>
                <a:cxn ang="0">
                  <a:pos x="7" y="17"/>
                </a:cxn>
                <a:cxn ang="0">
                  <a:pos x="10" y="10"/>
                </a:cxn>
                <a:cxn ang="0">
                  <a:pos x="17" y="7"/>
                </a:cxn>
                <a:cxn ang="0">
                  <a:pos x="31" y="3"/>
                </a:cxn>
                <a:cxn ang="0">
                  <a:pos x="38" y="0"/>
                </a:cxn>
                <a:cxn ang="0">
                  <a:pos x="52" y="3"/>
                </a:cxn>
                <a:cxn ang="0">
                  <a:pos x="57" y="5"/>
                </a:cxn>
                <a:cxn ang="0">
                  <a:pos x="62" y="10"/>
                </a:cxn>
                <a:cxn ang="0">
                  <a:pos x="62" y="12"/>
                </a:cxn>
                <a:cxn ang="0">
                  <a:pos x="64" y="17"/>
                </a:cxn>
                <a:cxn ang="0">
                  <a:pos x="64" y="29"/>
                </a:cxn>
                <a:cxn ang="0">
                  <a:pos x="64" y="38"/>
                </a:cxn>
                <a:cxn ang="0">
                  <a:pos x="71" y="40"/>
                </a:cxn>
                <a:cxn ang="0">
                  <a:pos x="76" y="40"/>
                </a:cxn>
                <a:cxn ang="0">
                  <a:pos x="83" y="40"/>
                </a:cxn>
                <a:cxn ang="0">
                  <a:pos x="85" y="40"/>
                </a:cxn>
                <a:cxn ang="0">
                  <a:pos x="92" y="43"/>
                </a:cxn>
                <a:cxn ang="0">
                  <a:pos x="95" y="45"/>
                </a:cxn>
                <a:cxn ang="0">
                  <a:pos x="95" y="52"/>
                </a:cxn>
                <a:cxn ang="0">
                  <a:pos x="95" y="59"/>
                </a:cxn>
                <a:cxn ang="0">
                  <a:pos x="99" y="62"/>
                </a:cxn>
                <a:cxn ang="0">
                  <a:pos x="102" y="64"/>
                </a:cxn>
                <a:cxn ang="0">
                  <a:pos x="107" y="62"/>
                </a:cxn>
                <a:cxn ang="0">
                  <a:pos x="111" y="64"/>
                </a:cxn>
                <a:cxn ang="0">
                  <a:pos x="111" y="71"/>
                </a:cxn>
                <a:cxn ang="0">
                  <a:pos x="111" y="76"/>
                </a:cxn>
                <a:cxn ang="0">
                  <a:pos x="109" y="85"/>
                </a:cxn>
                <a:cxn ang="0">
                  <a:pos x="109" y="95"/>
                </a:cxn>
                <a:cxn ang="0">
                  <a:pos x="107" y="99"/>
                </a:cxn>
                <a:cxn ang="0">
                  <a:pos x="99" y="104"/>
                </a:cxn>
                <a:cxn ang="0">
                  <a:pos x="99" y="104"/>
                </a:cxn>
                <a:cxn ang="0">
                  <a:pos x="95" y="109"/>
                </a:cxn>
                <a:cxn ang="0">
                  <a:pos x="92" y="109"/>
                </a:cxn>
                <a:cxn ang="0">
                  <a:pos x="88" y="109"/>
                </a:cxn>
                <a:cxn ang="0">
                  <a:pos x="85" y="111"/>
                </a:cxn>
                <a:cxn ang="0">
                  <a:pos x="81" y="111"/>
                </a:cxn>
                <a:cxn ang="0">
                  <a:pos x="76" y="111"/>
                </a:cxn>
                <a:cxn ang="0">
                  <a:pos x="71" y="106"/>
                </a:cxn>
                <a:cxn ang="0">
                  <a:pos x="57" y="106"/>
                </a:cxn>
                <a:cxn ang="0">
                  <a:pos x="57" y="104"/>
                </a:cxn>
                <a:cxn ang="0">
                  <a:pos x="59" y="99"/>
                </a:cxn>
                <a:cxn ang="0">
                  <a:pos x="64" y="90"/>
                </a:cxn>
                <a:cxn ang="0">
                  <a:pos x="66" y="85"/>
                </a:cxn>
                <a:cxn ang="0">
                  <a:pos x="66" y="83"/>
                </a:cxn>
                <a:cxn ang="0">
                  <a:pos x="64" y="80"/>
                </a:cxn>
                <a:cxn ang="0">
                  <a:pos x="59" y="78"/>
                </a:cxn>
                <a:cxn ang="0">
                  <a:pos x="52" y="73"/>
                </a:cxn>
                <a:cxn ang="0">
                  <a:pos x="43" y="66"/>
                </a:cxn>
                <a:cxn ang="0">
                  <a:pos x="38" y="66"/>
                </a:cxn>
                <a:cxn ang="0">
                  <a:pos x="29" y="66"/>
                </a:cxn>
                <a:cxn ang="0">
                  <a:pos x="26" y="64"/>
                </a:cxn>
                <a:cxn ang="0">
                  <a:pos x="21" y="59"/>
                </a:cxn>
                <a:cxn ang="0">
                  <a:pos x="19" y="57"/>
                </a:cxn>
                <a:cxn ang="0">
                  <a:pos x="12" y="52"/>
                </a:cxn>
                <a:cxn ang="0">
                  <a:pos x="5" y="43"/>
                </a:cxn>
                <a:cxn ang="0">
                  <a:pos x="0" y="43"/>
                </a:cxn>
              </a:cxnLst>
              <a:rect l="0" t="0" r="r" b="b"/>
              <a:pathLst>
                <a:path w="111" h="111">
                  <a:moveTo>
                    <a:pt x="0" y="43"/>
                  </a:moveTo>
                  <a:lnTo>
                    <a:pt x="3" y="38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5" y="21"/>
                  </a:lnTo>
                  <a:lnTo>
                    <a:pt x="5" y="19"/>
                  </a:lnTo>
                  <a:lnTo>
                    <a:pt x="7" y="17"/>
                  </a:lnTo>
                  <a:lnTo>
                    <a:pt x="10" y="12"/>
                  </a:lnTo>
                  <a:lnTo>
                    <a:pt x="10" y="10"/>
                  </a:lnTo>
                  <a:lnTo>
                    <a:pt x="12" y="7"/>
                  </a:lnTo>
                  <a:lnTo>
                    <a:pt x="17" y="7"/>
                  </a:lnTo>
                  <a:lnTo>
                    <a:pt x="29" y="3"/>
                  </a:lnTo>
                  <a:lnTo>
                    <a:pt x="31" y="3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7" y="0"/>
                  </a:lnTo>
                  <a:lnTo>
                    <a:pt x="52" y="3"/>
                  </a:lnTo>
                  <a:lnTo>
                    <a:pt x="55" y="3"/>
                  </a:lnTo>
                  <a:lnTo>
                    <a:pt x="57" y="5"/>
                  </a:lnTo>
                  <a:lnTo>
                    <a:pt x="59" y="10"/>
                  </a:lnTo>
                  <a:lnTo>
                    <a:pt x="62" y="10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2" y="14"/>
                  </a:lnTo>
                  <a:lnTo>
                    <a:pt x="64" y="17"/>
                  </a:lnTo>
                  <a:lnTo>
                    <a:pt x="64" y="17"/>
                  </a:lnTo>
                  <a:lnTo>
                    <a:pt x="64" y="29"/>
                  </a:lnTo>
                  <a:lnTo>
                    <a:pt x="64" y="36"/>
                  </a:lnTo>
                  <a:lnTo>
                    <a:pt x="64" y="38"/>
                  </a:lnTo>
                  <a:lnTo>
                    <a:pt x="66" y="38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6" y="40"/>
                  </a:lnTo>
                  <a:lnTo>
                    <a:pt x="78" y="40"/>
                  </a:lnTo>
                  <a:lnTo>
                    <a:pt x="83" y="40"/>
                  </a:lnTo>
                  <a:lnTo>
                    <a:pt x="83" y="40"/>
                  </a:lnTo>
                  <a:lnTo>
                    <a:pt x="85" y="40"/>
                  </a:lnTo>
                  <a:lnTo>
                    <a:pt x="88" y="40"/>
                  </a:lnTo>
                  <a:lnTo>
                    <a:pt x="92" y="43"/>
                  </a:lnTo>
                  <a:lnTo>
                    <a:pt x="95" y="43"/>
                  </a:lnTo>
                  <a:lnTo>
                    <a:pt x="95" y="45"/>
                  </a:lnTo>
                  <a:lnTo>
                    <a:pt x="95" y="50"/>
                  </a:lnTo>
                  <a:lnTo>
                    <a:pt x="95" y="52"/>
                  </a:lnTo>
                  <a:lnTo>
                    <a:pt x="95" y="59"/>
                  </a:lnTo>
                  <a:lnTo>
                    <a:pt x="95" y="59"/>
                  </a:lnTo>
                  <a:lnTo>
                    <a:pt x="97" y="62"/>
                  </a:lnTo>
                  <a:lnTo>
                    <a:pt x="99" y="62"/>
                  </a:lnTo>
                  <a:lnTo>
                    <a:pt x="99" y="64"/>
                  </a:lnTo>
                  <a:lnTo>
                    <a:pt x="102" y="64"/>
                  </a:lnTo>
                  <a:lnTo>
                    <a:pt x="104" y="62"/>
                  </a:lnTo>
                  <a:lnTo>
                    <a:pt x="107" y="62"/>
                  </a:lnTo>
                  <a:lnTo>
                    <a:pt x="109" y="62"/>
                  </a:lnTo>
                  <a:lnTo>
                    <a:pt x="111" y="64"/>
                  </a:lnTo>
                  <a:lnTo>
                    <a:pt x="111" y="66"/>
                  </a:lnTo>
                  <a:lnTo>
                    <a:pt x="111" y="71"/>
                  </a:lnTo>
                  <a:lnTo>
                    <a:pt x="111" y="71"/>
                  </a:lnTo>
                  <a:lnTo>
                    <a:pt x="111" y="76"/>
                  </a:lnTo>
                  <a:lnTo>
                    <a:pt x="109" y="80"/>
                  </a:lnTo>
                  <a:lnTo>
                    <a:pt x="109" y="85"/>
                  </a:lnTo>
                  <a:lnTo>
                    <a:pt x="109" y="92"/>
                  </a:lnTo>
                  <a:lnTo>
                    <a:pt x="109" y="95"/>
                  </a:lnTo>
                  <a:lnTo>
                    <a:pt x="107" y="97"/>
                  </a:lnTo>
                  <a:lnTo>
                    <a:pt x="107" y="99"/>
                  </a:lnTo>
                  <a:lnTo>
                    <a:pt x="104" y="102"/>
                  </a:lnTo>
                  <a:lnTo>
                    <a:pt x="99" y="104"/>
                  </a:lnTo>
                  <a:lnTo>
                    <a:pt x="99" y="104"/>
                  </a:lnTo>
                  <a:lnTo>
                    <a:pt x="99" y="104"/>
                  </a:lnTo>
                  <a:lnTo>
                    <a:pt x="95" y="106"/>
                  </a:lnTo>
                  <a:lnTo>
                    <a:pt x="95" y="109"/>
                  </a:lnTo>
                  <a:lnTo>
                    <a:pt x="95" y="109"/>
                  </a:lnTo>
                  <a:lnTo>
                    <a:pt x="92" y="109"/>
                  </a:lnTo>
                  <a:lnTo>
                    <a:pt x="90" y="109"/>
                  </a:lnTo>
                  <a:lnTo>
                    <a:pt x="88" y="109"/>
                  </a:lnTo>
                  <a:lnTo>
                    <a:pt x="85" y="111"/>
                  </a:lnTo>
                  <a:lnTo>
                    <a:pt x="85" y="111"/>
                  </a:lnTo>
                  <a:lnTo>
                    <a:pt x="83" y="111"/>
                  </a:lnTo>
                  <a:lnTo>
                    <a:pt x="81" y="111"/>
                  </a:lnTo>
                  <a:lnTo>
                    <a:pt x="78" y="111"/>
                  </a:lnTo>
                  <a:lnTo>
                    <a:pt x="76" y="111"/>
                  </a:lnTo>
                  <a:lnTo>
                    <a:pt x="73" y="109"/>
                  </a:lnTo>
                  <a:lnTo>
                    <a:pt x="71" y="106"/>
                  </a:lnTo>
                  <a:lnTo>
                    <a:pt x="64" y="106"/>
                  </a:lnTo>
                  <a:lnTo>
                    <a:pt x="57" y="106"/>
                  </a:lnTo>
                  <a:lnTo>
                    <a:pt x="57" y="106"/>
                  </a:lnTo>
                  <a:lnTo>
                    <a:pt x="57" y="104"/>
                  </a:lnTo>
                  <a:lnTo>
                    <a:pt x="57" y="102"/>
                  </a:lnTo>
                  <a:lnTo>
                    <a:pt x="59" y="99"/>
                  </a:lnTo>
                  <a:lnTo>
                    <a:pt x="62" y="95"/>
                  </a:lnTo>
                  <a:lnTo>
                    <a:pt x="64" y="90"/>
                  </a:lnTo>
                  <a:lnTo>
                    <a:pt x="66" y="88"/>
                  </a:lnTo>
                  <a:lnTo>
                    <a:pt x="66" y="85"/>
                  </a:lnTo>
                  <a:lnTo>
                    <a:pt x="66" y="83"/>
                  </a:lnTo>
                  <a:lnTo>
                    <a:pt x="66" y="83"/>
                  </a:lnTo>
                  <a:lnTo>
                    <a:pt x="64" y="80"/>
                  </a:lnTo>
                  <a:lnTo>
                    <a:pt x="64" y="80"/>
                  </a:lnTo>
                  <a:lnTo>
                    <a:pt x="62" y="78"/>
                  </a:lnTo>
                  <a:lnTo>
                    <a:pt x="59" y="78"/>
                  </a:lnTo>
                  <a:lnTo>
                    <a:pt x="57" y="76"/>
                  </a:lnTo>
                  <a:lnTo>
                    <a:pt x="52" y="73"/>
                  </a:lnTo>
                  <a:lnTo>
                    <a:pt x="47" y="71"/>
                  </a:lnTo>
                  <a:lnTo>
                    <a:pt x="43" y="66"/>
                  </a:lnTo>
                  <a:lnTo>
                    <a:pt x="40" y="66"/>
                  </a:lnTo>
                  <a:lnTo>
                    <a:pt x="38" y="66"/>
                  </a:lnTo>
                  <a:lnTo>
                    <a:pt x="31" y="66"/>
                  </a:lnTo>
                  <a:lnTo>
                    <a:pt x="29" y="66"/>
                  </a:lnTo>
                  <a:lnTo>
                    <a:pt x="26" y="64"/>
                  </a:lnTo>
                  <a:lnTo>
                    <a:pt x="26" y="64"/>
                  </a:lnTo>
                  <a:lnTo>
                    <a:pt x="24" y="64"/>
                  </a:lnTo>
                  <a:lnTo>
                    <a:pt x="21" y="59"/>
                  </a:lnTo>
                  <a:lnTo>
                    <a:pt x="21" y="59"/>
                  </a:lnTo>
                  <a:lnTo>
                    <a:pt x="19" y="57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7" y="47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0" y="4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5" name="Freeform 1551">
              <a:extLst>
                <a:ext uri="{FF2B5EF4-FFF2-40B4-BE49-F238E27FC236}">
                  <a16:creationId xmlns:a16="http://schemas.microsoft.com/office/drawing/2014/main" id="{456021AE-D7EA-CB46-9BFB-DA86D95C86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4588" y="4990646"/>
              <a:ext cx="257613" cy="1338264"/>
            </a:xfrm>
            <a:custGeom>
              <a:avLst/>
              <a:gdLst/>
              <a:ahLst/>
              <a:cxnLst>
                <a:cxn ang="0">
                  <a:pos x="92" y="21"/>
                </a:cxn>
                <a:cxn ang="0">
                  <a:pos x="90" y="33"/>
                </a:cxn>
                <a:cxn ang="0">
                  <a:pos x="97" y="47"/>
                </a:cxn>
                <a:cxn ang="0">
                  <a:pos x="106" y="71"/>
                </a:cxn>
                <a:cxn ang="0">
                  <a:pos x="106" y="87"/>
                </a:cxn>
                <a:cxn ang="0">
                  <a:pos x="94" y="113"/>
                </a:cxn>
                <a:cxn ang="0">
                  <a:pos x="80" y="139"/>
                </a:cxn>
                <a:cxn ang="0">
                  <a:pos x="73" y="170"/>
                </a:cxn>
                <a:cxn ang="0">
                  <a:pos x="71" y="191"/>
                </a:cxn>
                <a:cxn ang="0">
                  <a:pos x="73" y="224"/>
                </a:cxn>
                <a:cxn ang="0">
                  <a:pos x="66" y="248"/>
                </a:cxn>
                <a:cxn ang="0">
                  <a:pos x="59" y="276"/>
                </a:cxn>
                <a:cxn ang="0">
                  <a:pos x="52" y="305"/>
                </a:cxn>
                <a:cxn ang="0">
                  <a:pos x="47" y="333"/>
                </a:cxn>
                <a:cxn ang="0">
                  <a:pos x="49" y="359"/>
                </a:cxn>
                <a:cxn ang="0">
                  <a:pos x="52" y="366"/>
                </a:cxn>
                <a:cxn ang="0">
                  <a:pos x="52" y="387"/>
                </a:cxn>
                <a:cxn ang="0">
                  <a:pos x="42" y="406"/>
                </a:cxn>
                <a:cxn ang="0">
                  <a:pos x="33" y="425"/>
                </a:cxn>
                <a:cxn ang="0">
                  <a:pos x="33" y="444"/>
                </a:cxn>
                <a:cxn ang="0">
                  <a:pos x="45" y="446"/>
                </a:cxn>
                <a:cxn ang="0">
                  <a:pos x="75" y="461"/>
                </a:cxn>
                <a:cxn ang="0">
                  <a:pos x="87" y="463"/>
                </a:cxn>
                <a:cxn ang="0">
                  <a:pos x="66" y="470"/>
                </a:cxn>
                <a:cxn ang="0">
                  <a:pos x="52" y="484"/>
                </a:cxn>
                <a:cxn ang="0">
                  <a:pos x="52" y="477"/>
                </a:cxn>
                <a:cxn ang="0">
                  <a:pos x="47" y="468"/>
                </a:cxn>
                <a:cxn ang="0">
                  <a:pos x="42" y="461"/>
                </a:cxn>
                <a:cxn ang="0">
                  <a:pos x="40" y="458"/>
                </a:cxn>
                <a:cxn ang="0">
                  <a:pos x="30" y="456"/>
                </a:cxn>
                <a:cxn ang="0">
                  <a:pos x="21" y="449"/>
                </a:cxn>
                <a:cxn ang="0">
                  <a:pos x="19" y="442"/>
                </a:cxn>
                <a:cxn ang="0">
                  <a:pos x="19" y="430"/>
                </a:cxn>
                <a:cxn ang="0">
                  <a:pos x="23" y="420"/>
                </a:cxn>
                <a:cxn ang="0">
                  <a:pos x="19" y="416"/>
                </a:cxn>
                <a:cxn ang="0">
                  <a:pos x="14" y="409"/>
                </a:cxn>
                <a:cxn ang="0">
                  <a:pos x="28" y="409"/>
                </a:cxn>
                <a:cxn ang="0">
                  <a:pos x="16" y="399"/>
                </a:cxn>
                <a:cxn ang="0">
                  <a:pos x="16" y="390"/>
                </a:cxn>
                <a:cxn ang="0">
                  <a:pos x="4" y="392"/>
                </a:cxn>
                <a:cxn ang="0">
                  <a:pos x="12" y="380"/>
                </a:cxn>
                <a:cxn ang="0">
                  <a:pos x="19" y="378"/>
                </a:cxn>
                <a:cxn ang="0">
                  <a:pos x="23" y="385"/>
                </a:cxn>
                <a:cxn ang="0">
                  <a:pos x="28" y="383"/>
                </a:cxn>
                <a:cxn ang="0">
                  <a:pos x="28" y="378"/>
                </a:cxn>
                <a:cxn ang="0">
                  <a:pos x="28" y="371"/>
                </a:cxn>
                <a:cxn ang="0">
                  <a:pos x="30" y="371"/>
                </a:cxn>
                <a:cxn ang="0">
                  <a:pos x="38" y="359"/>
                </a:cxn>
                <a:cxn ang="0">
                  <a:pos x="35" y="350"/>
                </a:cxn>
                <a:cxn ang="0">
                  <a:pos x="40" y="333"/>
                </a:cxn>
                <a:cxn ang="0">
                  <a:pos x="38" y="326"/>
                </a:cxn>
                <a:cxn ang="0">
                  <a:pos x="35" y="319"/>
                </a:cxn>
                <a:cxn ang="0">
                  <a:pos x="23" y="316"/>
                </a:cxn>
                <a:cxn ang="0">
                  <a:pos x="28" y="283"/>
                </a:cxn>
                <a:cxn ang="0">
                  <a:pos x="30" y="262"/>
                </a:cxn>
                <a:cxn ang="0">
                  <a:pos x="40" y="239"/>
                </a:cxn>
                <a:cxn ang="0">
                  <a:pos x="54" y="203"/>
                </a:cxn>
                <a:cxn ang="0">
                  <a:pos x="56" y="161"/>
                </a:cxn>
                <a:cxn ang="0">
                  <a:pos x="61" y="127"/>
                </a:cxn>
                <a:cxn ang="0">
                  <a:pos x="68" y="104"/>
                </a:cxn>
                <a:cxn ang="0">
                  <a:pos x="68" y="71"/>
                </a:cxn>
                <a:cxn ang="0">
                  <a:pos x="71" y="31"/>
                </a:cxn>
                <a:cxn ang="0">
                  <a:pos x="78" y="5"/>
                </a:cxn>
              </a:cxnLst>
              <a:rect l="0" t="0" r="r" b="b"/>
              <a:pathLst>
                <a:path w="113" h="484">
                  <a:moveTo>
                    <a:pt x="80" y="0"/>
                  </a:moveTo>
                  <a:lnTo>
                    <a:pt x="80" y="0"/>
                  </a:lnTo>
                  <a:lnTo>
                    <a:pt x="82" y="2"/>
                  </a:lnTo>
                  <a:lnTo>
                    <a:pt x="85" y="2"/>
                  </a:lnTo>
                  <a:lnTo>
                    <a:pt x="85" y="5"/>
                  </a:lnTo>
                  <a:lnTo>
                    <a:pt x="85" y="7"/>
                  </a:lnTo>
                  <a:lnTo>
                    <a:pt x="87" y="14"/>
                  </a:lnTo>
                  <a:lnTo>
                    <a:pt x="87" y="16"/>
                  </a:lnTo>
                  <a:lnTo>
                    <a:pt x="90" y="19"/>
                  </a:lnTo>
                  <a:lnTo>
                    <a:pt x="92" y="21"/>
                  </a:lnTo>
                  <a:lnTo>
                    <a:pt x="94" y="21"/>
                  </a:lnTo>
                  <a:lnTo>
                    <a:pt x="94" y="24"/>
                  </a:lnTo>
                  <a:lnTo>
                    <a:pt x="94" y="26"/>
                  </a:lnTo>
                  <a:lnTo>
                    <a:pt x="92" y="26"/>
                  </a:lnTo>
                  <a:lnTo>
                    <a:pt x="94" y="28"/>
                  </a:lnTo>
                  <a:lnTo>
                    <a:pt x="94" y="28"/>
                  </a:lnTo>
                  <a:lnTo>
                    <a:pt x="94" y="31"/>
                  </a:lnTo>
                  <a:lnTo>
                    <a:pt x="92" y="31"/>
                  </a:lnTo>
                  <a:lnTo>
                    <a:pt x="92" y="31"/>
                  </a:lnTo>
                  <a:lnTo>
                    <a:pt x="90" y="33"/>
                  </a:lnTo>
                  <a:lnTo>
                    <a:pt x="90" y="35"/>
                  </a:lnTo>
                  <a:lnTo>
                    <a:pt x="92" y="35"/>
                  </a:lnTo>
                  <a:lnTo>
                    <a:pt x="92" y="38"/>
                  </a:lnTo>
                  <a:lnTo>
                    <a:pt x="94" y="38"/>
                  </a:lnTo>
                  <a:lnTo>
                    <a:pt x="92" y="40"/>
                  </a:lnTo>
                  <a:lnTo>
                    <a:pt x="94" y="40"/>
                  </a:lnTo>
                  <a:lnTo>
                    <a:pt x="94" y="42"/>
                  </a:lnTo>
                  <a:lnTo>
                    <a:pt x="97" y="42"/>
                  </a:lnTo>
                  <a:lnTo>
                    <a:pt x="97" y="45"/>
                  </a:lnTo>
                  <a:lnTo>
                    <a:pt x="97" y="47"/>
                  </a:lnTo>
                  <a:lnTo>
                    <a:pt x="97" y="50"/>
                  </a:lnTo>
                  <a:lnTo>
                    <a:pt x="99" y="52"/>
                  </a:lnTo>
                  <a:lnTo>
                    <a:pt x="99" y="57"/>
                  </a:lnTo>
                  <a:lnTo>
                    <a:pt x="99" y="61"/>
                  </a:lnTo>
                  <a:lnTo>
                    <a:pt x="101" y="66"/>
                  </a:lnTo>
                  <a:lnTo>
                    <a:pt x="101" y="66"/>
                  </a:lnTo>
                  <a:lnTo>
                    <a:pt x="101" y="68"/>
                  </a:lnTo>
                  <a:lnTo>
                    <a:pt x="101" y="68"/>
                  </a:lnTo>
                  <a:lnTo>
                    <a:pt x="104" y="71"/>
                  </a:lnTo>
                  <a:lnTo>
                    <a:pt x="106" y="71"/>
                  </a:lnTo>
                  <a:lnTo>
                    <a:pt x="108" y="71"/>
                  </a:lnTo>
                  <a:lnTo>
                    <a:pt x="108" y="71"/>
                  </a:lnTo>
                  <a:lnTo>
                    <a:pt x="111" y="71"/>
                  </a:lnTo>
                  <a:lnTo>
                    <a:pt x="111" y="71"/>
                  </a:lnTo>
                  <a:lnTo>
                    <a:pt x="113" y="71"/>
                  </a:lnTo>
                  <a:lnTo>
                    <a:pt x="113" y="71"/>
                  </a:lnTo>
                  <a:lnTo>
                    <a:pt x="113" y="73"/>
                  </a:lnTo>
                  <a:lnTo>
                    <a:pt x="113" y="76"/>
                  </a:lnTo>
                  <a:lnTo>
                    <a:pt x="111" y="85"/>
                  </a:lnTo>
                  <a:lnTo>
                    <a:pt x="106" y="87"/>
                  </a:lnTo>
                  <a:lnTo>
                    <a:pt x="94" y="92"/>
                  </a:lnTo>
                  <a:lnTo>
                    <a:pt x="94" y="94"/>
                  </a:lnTo>
                  <a:lnTo>
                    <a:pt x="94" y="94"/>
                  </a:lnTo>
                  <a:lnTo>
                    <a:pt x="94" y="97"/>
                  </a:lnTo>
                  <a:lnTo>
                    <a:pt x="94" y="99"/>
                  </a:lnTo>
                  <a:lnTo>
                    <a:pt x="94" y="101"/>
                  </a:lnTo>
                  <a:lnTo>
                    <a:pt x="94" y="101"/>
                  </a:lnTo>
                  <a:lnTo>
                    <a:pt x="94" y="106"/>
                  </a:lnTo>
                  <a:lnTo>
                    <a:pt x="94" y="109"/>
                  </a:lnTo>
                  <a:lnTo>
                    <a:pt x="94" y="113"/>
                  </a:lnTo>
                  <a:lnTo>
                    <a:pt x="94" y="116"/>
                  </a:lnTo>
                  <a:lnTo>
                    <a:pt x="97" y="120"/>
                  </a:lnTo>
                  <a:lnTo>
                    <a:pt x="97" y="123"/>
                  </a:lnTo>
                  <a:lnTo>
                    <a:pt x="97" y="123"/>
                  </a:lnTo>
                  <a:lnTo>
                    <a:pt x="94" y="125"/>
                  </a:lnTo>
                  <a:lnTo>
                    <a:pt x="92" y="125"/>
                  </a:lnTo>
                  <a:lnTo>
                    <a:pt x="90" y="127"/>
                  </a:lnTo>
                  <a:lnTo>
                    <a:pt x="90" y="130"/>
                  </a:lnTo>
                  <a:lnTo>
                    <a:pt x="87" y="135"/>
                  </a:lnTo>
                  <a:lnTo>
                    <a:pt x="80" y="139"/>
                  </a:lnTo>
                  <a:lnTo>
                    <a:pt x="80" y="146"/>
                  </a:lnTo>
                  <a:lnTo>
                    <a:pt x="78" y="151"/>
                  </a:lnTo>
                  <a:lnTo>
                    <a:pt x="78" y="151"/>
                  </a:lnTo>
                  <a:lnTo>
                    <a:pt x="75" y="156"/>
                  </a:lnTo>
                  <a:lnTo>
                    <a:pt x="75" y="156"/>
                  </a:lnTo>
                  <a:lnTo>
                    <a:pt x="75" y="163"/>
                  </a:lnTo>
                  <a:lnTo>
                    <a:pt x="75" y="165"/>
                  </a:lnTo>
                  <a:lnTo>
                    <a:pt x="75" y="165"/>
                  </a:lnTo>
                  <a:lnTo>
                    <a:pt x="75" y="170"/>
                  </a:lnTo>
                  <a:lnTo>
                    <a:pt x="73" y="170"/>
                  </a:lnTo>
                  <a:lnTo>
                    <a:pt x="73" y="170"/>
                  </a:lnTo>
                  <a:lnTo>
                    <a:pt x="73" y="172"/>
                  </a:lnTo>
                  <a:lnTo>
                    <a:pt x="73" y="172"/>
                  </a:lnTo>
                  <a:lnTo>
                    <a:pt x="71" y="177"/>
                  </a:lnTo>
                  <a:lnTo>
                    <a:pt x="68" y="179"/>
                  </a:lnTo>
                  <a:lnTo>
                    <a:pt x="68" y="179"/>
                  </a:lnTo>
                  <a:lnTo>
                    <a:pt x="68" y="182"/>
                  </a:lnTo>
                  <a:lnTo>
                    <a:pt x="68" y="187"/>
                  </a:lnTo>
                  <a:lnTo>
                    <a:pt x="68" y="189"/>
                  </a:lnTo>
                  <a:lnTo>
                    <a:pt x="71" y="191"/>
                  </a:lnTo>
                  <a:lnTo>
                    <a:pt x="71" y="196"/>
                  </a:lnTo>
                  <a:lnTo>
                    <a:pt x="73" y="203"/>
                  </a:lnTo>
                  <a:lnTo>
                    <a:pt x="73" y="205"/>
                  </a:lnTo>
                  <a:lnTo>
                    <a:pt x="73" y="208"/>
                  </a:lnTo>
                  <a:lnTo>
                    <a:pt x="75" y="210"/>
                  </a:lnTo>
                  <a:lnTo>
                    <a:pt x="75" y="210"/>
                  </a:lnTo>
                  <a:lnTo>
                    <a:pt x="75" y="215"/>
                  </a:lnTo>
                  <a:lnTo>
                    <a:pt x="75" y="217"/>
                  </a:lnTo>
                  <a:lnTo>
                    <a:pt x="75" y="222"/>
                  </a:lnTo>
                  <a:lnTo>
                    <a:pt x="73" y="224"/>
                  </a:lnTo>
                  <a:lnTo>
                    <a:pt x="71" y="227"/>
                  </a:lnTo>
                  <a:lnTo>
                    <a:pt x="71" y="229"/>
                  </a:lnTo>
                  <a:lnTo>
                    <a:pt x="71" y="234"/>
                  </a:lnTo>
                  <a:lnTo>
                    <a:pt x="71" y="234"/>
                  </a:lnTo>
                  <a:lnTo>
                    <a:pt x="68" y="236"/>
                  </a:lnTo>
                  <a:lnTo>
                    <a:pt x="68" y="241"/>
                  </a:lnTo>
                  <a:lnTo>
                    <a:pt x="68" y="246"/>
                  </a:lnTo>
                  <a:lnTo>
                    <a:pt x="68" y="248"/>
                  </a:lnTo>
                  <a:lnTo>
                    <a:pt x="68" y="248"/>
                  </a:lnTo>
                  <a:lnTo>
                    <a:pt x="66" y="248"/>
                  </a:lnTo>
                  <a:lnTo>
                    <a:pt x="66" y="248"/>
                  </a:lnTo>
                  <a:lnTo>
                    <a:pt x="66" y="250"/>
                  </a:lnTo>
                  <a:lnTo>
                    <a:pt x="64" y="250"/>
                  </a:lnTo>
                  <a:lnTo>
                    <a:pt x="64" y="250"/>
                  </a:lnTo>
                  <a:lnTo>
                    <a:pt x="61" y="250"/>
                  </a:lnTo>
                  <a:lnTo>
                    <a:pt x="61" y="253"/>
                  </a:lnTo>
                  <a:lnTo>
                    <a:pt x="59" y="255"/>
                  </a:lnTo>
                  <a:lnTo>
                    <a:pt x="59" y="262"/>
                  </a:lnTo>
                  <a:lnTo>
                    <a:pt x="59" y="269"/>
                  </a:lnTo>
                  <a:lnTo>
                    <a:pt x="59" y="276"/>
                  </a:lnTo>
                  <a:lnTo>
                    <a:pt x="61" y="279"/>
                  </a:lnTo>
                  <a:lnTo>
                    <a:pt x="61" y="281"/>
                  </a:lnTo>
                  <a:lnTo>
                    <a:pt x="59" y="283"/>
                  </a:lnTo>
                  <a:lnTo>
                    <a:pt x="59" y="283"/>
                  </a:lnTo>
                  <a:lnTo>
                    <a:pt x="56" y="286"/>
                  </a:lnTo>
                  <a:lnTo>
                    <a:pt x="56" y="286"/>
                  </a:lnTo>
                  <a:lnTo>
                    <a:pt x="54" y="288"/>
                  </a:lnTo>
                  <a:lnTo>
                    <a:pt x="52" y="300"/>
                  </a:lnTo>
                  <a:lnTo>
                    <a:pt x="52" y="302"/>
                  </a:lnTo>
                  <a:lnTo>
                    <a:pt x="52" y="305"/>
                  </a:lnTo>
                  <a:lnTo>
                    <a:pt x="49" y="312"/>
                  </a:lnTo>
                  <a:lnTo>
                    <a:pt x="49" y="316"/>
                  </a:lnTo>
                  <a:lnTo>
                    <a:pt x="49" y="319"/>
                  </a:lnTo>
                  <a:lnTo>
                    <a:pt x="52" y="321"/>
                  </a:lnTo>
                  <a:lnTo>
                    <a:pt x="52" y="321"/>
                  </a:lnTo>
                  <a:lnTo>
                    <a:pt x="52" y="324"/>
                  </a:lnTo>
                  <a:lnTo>
                    <a:pt x="52" y="326"/>
                  </a:lnTo>
                  <a:lnTo>
                    <a:pt x="52" y="326"/>
                  </a:lnTo>
                  <a:lnTo>
                    <a:pt x="49" y="328"/>
                  </a:lnTo>
                  <a:lnTo>
                    <a:pt x="47" y="333"/>
                  </a:lnTo>
                  <a:lnTo>
                    <a:pt x="47" y="340"/>
                  </a:lnTo>
                  <a:lnTo>
                    <a:pt x="47" y="340"/>
                  </a:lnTo>
                  <a:lnTo>
                    <a:pt x="49" y="340"/>
                  </a:lnTo>
                  <a:lnTo>
                    <a:pt x="49" y="342"/>
                  </a:lnTo>
                  <a:lnTo>
                    <a:pt x="49" y="347"/>
                  </a:lnTo>
                  <a:lnTo>
                    <a:pt x="49" y="347"/>
                  </a:lnTo>
                  <a:lnTo>
                    <a:pt x="49" y="350"/>
                  </a:lnTo>
                  <a:lnTo>
                    <a:pt x="52" y="352"/>
                  </a:lnTo>
                  <a:lnTo>
                    <a:pt x="49" y="357"/>
                  </a:lnTo>
                  <a:lnTo>
                    <a:pt x="49" y="359"/>
                  </a:lnTo>
                  <a:lnTo>
                    <a:pt x="52" y="359"/>
                  </a:lnTo>
                  <a:lnTo>
                    <a:pt x="54" y="359"/>
                  </a:lnTo>
                  <a:lnTo>
                    <a:pt x="56" y="361"/>
                  </a:lnTo>
                  <a:lnTo>
                    <a:pt x="56" y="361"/>
                  </a:lnTo>
                  <a:lnTo>
                    <a:pt x="56" y="364"/>
                  </a:lnTo>
                  <a:lnTo>
                    <a:pt x="54" y="364"/>
                  </a:lnTo>
                  <a:lnTo>
                    <a:pt x="49" y="364"/>
                  </a:lnTo>
                  <a:lnTo>
                    <a:pt x="49" y="364"/>
                  </a:lnTo>
                  <a:lnTo>
                    <a:pt x="49" y="366"/>
                  </a:lnTo>
                  <a:lnTo>
                    <a:pt x="52" y="366"/>
                  </a:lnTo>
                  <a:lnTo>
                    <a:pt x="54" y="368"/>
                  </a:lnTo>
                  <a:lnTo>
                    <a:pt x="54" y="371"/>
                  </a:lnTo>
                  <a:lnTo>
                    <a:pt x="54" y="371"/>
                  </a:lnTo>
                  <a:lnTo>
                    <a:pt x="54" y="371"/>
                  </a:lnTo>
                  <a:lnTo>
                    <a:pt x="52" y="373"/>
                  </a:lnTo>
                  <a:lnTo>
                    <a:pt x="52" y="378"/>
                  </a:lnTo>
                  <a:lnTo>
                    <a:pt x="52" y="378"/>
                  </a:lnTo>
                  <a:lnTo>
                    <a:pt x="52" y="380"/>
                  </a:lnTo>
                  <a:lnTo>
                    <a:pt x="52" y="383"/>
                  </a:lnTo>
                  <a:lnTo>
                    <a:pt x="52" y="387"/>
                  </a:lnTo>
                  <a:lnTo>
                    <a:pt x="52" y="392"/>
                  </a:lnTo>
                  <a:lnTo>
                    <a:pt x="49" y="394"/>
                  </a:lnTo>
                  <a:lnTo>
                    <a:pt x="49" y="394"/>
                  </a:lnTo>
                  <a:lnTo>
                    <a:pt x="47" y="399"/>
                  </a:lnTo>
                  <a:lnTo>
                    <a:pt x="42" y="402"/>
                  </a:lnTo>
                  <a:lnTo>
                    <a:pt x="42" y="402"/>
                  </a:lnTo>
                  <a:lnTo>
                    <a:pt x="42" y="404"/>
                  </a:lnTo>
                  <a:lnTo>
                    <a:pt x="42" y="406"/>
                  </a:lnTo>
                  <a:lnTo>
                    <a:pt x="42" y="406"/>
                  </a:lnTo>
                  <a:lnTo>
                    <a:pt x="42" y="406"/>
                  </a:lnTo>
                  <a:lnTo>
                    <a:pt x="42" y="409"/>
                  </a:lnTo>
                  <a:lnTo>
                    <a:pt x="42" y="409"/>
                  </a:lnTo>
                  <a:lnTo>
                    <a:pt x="42" y="411"/>
                  </a:lnTo>
                  <a:lnTo>
                    <a:pt x="42" y="411"/>
                  </a:lnTo>
                  <a:lnTo>
                    <a:pt x="42" y="413"/>
                  </a:lnTo>
                  <a:lnTo>
                    <a:pt x="42" y="416"/>
                  </a:lnTo>
                  <a:lnTo>
                    <a:pt x="40" y="418"/>
                  </a:lnTo>
                  <a:lnTo>
                    <a:pt x="40" y="418"/>
                  </a:lnTo>
                  <a:lnTo>
                    <a:pt x="38" y="420"/>
                  </a:lnTo>
                  <a:lnTo>
                    <a:pt x="33" y="425"/>
                  </a:lnTo>
                  <a:lnTo>
                    <a:pt x="33" y="425"/>
                  </a:lnTo>
                  <a:lnTo>
                    <a:pt x="30" y="428"/>
                  </a:lnTo>
                  <a:lnTo>
                    <a:pt x="30" y="432"/>
                  </a:lnTo>
                  <a:lnTo>
                    <a:pt x="30" y="435"/>
                  </a:lnTo>
                  <a:lnTo>
                    <a:pt x="30" y="437"/>
                  </a:lnTo>
                  <a:lnTo>
                    <a:pt x="30" y="442"/>
                  </a:lnTo>
                  <a:lnTo>
                    <a:pt x="30" y="442"/>
                  </a:lnTo>
                  <a:lnTo>
                    <a:pt x="30" y="444"/>
                  </a:lnTo>
                  <a:lnTo>
                    <a:pt x="30" y="444"/>
                  </a:lnTo>
                  <a:lnTo>
                    <a:pt x="33" y="444"/>
                  </a:lnTo>
                  <a:lnTo>
                    <a:pt x="33" y="444"/>
                  </a:lnTo>
                  <a:lnTo>
                    <a:pt x="33" y="444"/>
                  </a:lnTo>
                  <a:lnTo>
                    <a:pt x="35" y="442"/>
                  </a:lnTo>
                  <a:lnTo>
                    <a:pt x="40" y="442"/>
                  </a:lnTo>
                  <a:lnTo>
                    <a:pt x="42" y="442"/>
                  </a:lnTo>
                  <a:lnTo>
                    <a:pt x="42" y="442"/>
                  </a:lnTo>
                  <a:lnTo>
                    <a:pt x="42" y="442"/>
                  </a:lnTo>
                  <a:lnTo>
                    <a:pt x="42" y="442"/>
                  </a:lnTo>
                  <a:lnTo>
                    <a:pt x="45" y="444"/>
                  </a:lnTo>
                  <a:lnTo>
                    <a:pt x="45" y="446"/>
                  </a:lnTo>
                  <a:lnTo>
                    <a:pt x="45" y="456"/>
                  </a:lnTo>
                  <a:lnTo>
                    <a:pt x="45" y="458"/>
                  </a:lnTo>
                  <a:lnTo>
                    <a:pt x="45" y="458"/>
                  </a:lnTo>
                  <a:lnTo>
                    <a:pt x="47" y="461"/>
                  </a:lnTo>
                  <a:lnTo>
                    <a:pt x="49" y="461"/>
                  </a:lnTo>
                  <a:lnTo>
                    <a:pt x="64" y="461"/>
                  </a:lnTo>
                  <a:lnTo>
                    <a:pt x="66" y="461"/>
                  </a:lnTo>
                  <a:lnTo>
                    <a:pt x="66" y="461"/>
                  </a:lnTo>
                  <a:lnTo>
                    <a:pt x="71" y="461"/>
                  </a:lnTo>
                  <a:lnTo>
                    <a:pt x="75" y="461"/>
                  </a:lnTo>
                  <a:lnTo>
                    <a:pt x="78" y="461"/>
                  </a:lnTo>
                  <a:lnTo>
                    <a:pt x="85" y="461"/>
                  </a:lnTo>
                  <a:lnTo>
                    <a:pt x="92" y="463"/>
                  </a:lnTo>
                  <a:lnTo>
                    <a:pt x="94" y="463"/>
                  </a:lnTo>
                  <a:lnTo>
                    <a:pt x="97" y="463"/>
                  </a:lnTo>
                  <a:lnTo>
                    <a:pt x="97" y="465"/>
                  </a:lnTo>
                  <a:lnTo>
                    <a:pt x="97" y="465"/>
                  </a:lnTo>
                  <a:lnTo>
                    <a:pt x="92" y="465"/>
                  </a:lnTo>
                  <a:lnTo>
                    <a:pt x="90" y="465"/>
                  </a:lnTo>
                  <a:lnTo>
                    <a:pt x="87" y="463"/>
                  </a:lnTo>
                  <a:lnTo>
                    <a:pt x="85" y="463"/>
                  </a:lnTo>
                  <a:lnTo>
                    <a:pt x="82" y="463"/>
                  </a:lnTo>
                  <a:lnTo>
                    <a:pt x="80" y="465"/>
                  </a:lnTo>
                  <a:lnTo>
                    <a:pt x="80" y="465"/>
                  </a:lnTo>
                  <a:lnTo>
                    <a:pt x="75" y="468"/>
                  </a:lnTo>
                  <a:lnTo>
                    <a:pt x="73" y="468"/>
                  </a:lnTo>
                  <a:lnTo>
                    <a:pt x="71" y="468"/>
                  </a:lnTo>
                  <a:lnTo>
                    <a:pt x="68" y="470"/>
                  </a:lnTo>
                  <a:lnTo>
                    <a:pt x="68" y="470"/>
                  </a:lnTo>
                  <a:lnTo>
                    <a:pt x="66" y="470"/>
                  </a:lnTo>
                  <a:lnTo>
                    <a:pt x="64" y="470"/>
                  </a:lnTo>
                  <a:lnTo>
                    <a:pt x="64" y="472"/>
                  </a:lnTo>
                  <a:lnTo>
                    <a:pt x="61" y="477"/>
                  </a:lnTo>
                  <a:lnTo>
                    <a:pt x="61" y="482"/>
                  </a:lnTo>
                  <a:lnTo>
                    <a:pt x="61" y="482"/>
                  </a:lnTo>
                  <a:lnTo>
                    <a:pt x="61" y="484"/>
                  </a:lnTo>
                  <a:lnTo>
                    <a:pt x="59" y="484"/>
                  </a:lnTo>
                  <a:lnTo>
                    <a:pt x="59" y="484"/>
                  </a:lnTo>
                  <a:lnTo>
                    <a:pt x="54" y="484"/>
                  </a:lnTo>
                  <a:lnTo>
                    <a:pt x="52" y="484"/>
                  </a:lnTo>
                  <a:lnTo>
                    <a:pt x="47" y="482"/>
                  </a:lnTo>
                  <a:lnTo>
                    <a:pt x="45" y="480"/>
                  </a:lnTo>
                  <a:lnTo>
                    <a:pt x="45" y="480"/>
                  </a:lnTo>
                  <a:lnTo>
                    <a:pt x="45" y="477"/>
                  </a:lnTo>
                  <a:lnTo>
                    <a:pt x="47" y="477"/>
                  </a:lnTo>
                  <a:lnTo>
                    <a:pt x="47" y="477"/>
                  </a:lnTo>
                  <a:lnTo>
                    <a:pt x="47" y="480"/>
                  </a:lnTo>
                  <a:lnTo>
                    <a:pt x="49" y="480"/>
                  </a:lnTo>
                  <a:lnTo>
                    <a:pt x="49" y="477"/>
                  </a:lnTo>
                  <a:lnTo>
                    <a:pt x="52" y="477"/>
                  </a:lnTo>
                  <a:lnTo>
                    <a:pt x="54" y="477"/>
                  </a:lnTo>
                  <a:lnTo>
                    <a:pt x="56" y="475"/>
                  </a:lnTo>
                  <a:lnTo>
                    <a:pt x="59" y="475"/>
                  </a:lnTo>
                  <a:lnTo>
                    <a:pt x="59" y="472"/>
                  </a:lnTo>
                  <a:lnTo>
                    <a:pt x="61" y="472"/>
                  </a:lnTo>
                  <a:lnTo>
                    <a:pt x="56" y="470"/>
                  </a:lnTo>
                  <a:lnTo>
                    <a:pt x="56" y="470"/>
                  </a:lnTo>
                  <a:lnTo>
                    <a:pt x="54" y="468"/>
                  </a:lnTo>
                  <a:lnTo>
                    <a:pt x="52" y="468"/>
                  </a:lnTo>
                  <a:lnTo>
                    <a:pt x="47" y="468"/>
                  </a:lnTo>
                  <a:lnTo>
                    <a:pt x="42" y="468"/>
                  </a:lnTo>
                  <a:lnTo>
                    <a:pt x="42" y="468"/>
                  </a:lnTo>
                  <a:lnTo>
                    <a:pt x="42" y="468"/>
                  </a:lnTo>
                  <a:lnTo>
                    <a:pt x="42" y="468"/>
                  </a:lnTo>
                  <a:lnTo>
                    <a:pt x="38" y="468"/>
                  </a:lnTo>
                  <a:lnTo>
                    <a:pt x="38" y="465"/>
                  </a:lnTo>
                  <a:lnTo>
                    <a:pt x="38" y="465"/>
                  </a:lnTo>
                  <a:lnTo>
                    <a:pt x="42" y="465"/>
                  </a:lnTo>
                  <a:lnTo>
                    <a:pt x="42" y="463"/>
                  </a:lnTo>
                  <a:lnTo>
                    <a:pt x="42" y="461"/>
                  </a:lnTo>
                  <a:lnTo>
                    <a:pt x="40" y="461"/>
                  </a:lnTo>
                  <a:lnTo>
                    <a:pt x="42" y="458"/>
                  </a:lnTo>
                  <a:lnTo>
                    <a:pt x="42" y="458"/>
                  </a:lnTo>
                  <a:lnTo>
                    <a:pt x="42" y="458"/>
                  </a:lnTo>
                  <a:lnTo>
                    <a:pt x="40" y="456"/>
                  </a:lnTo>
                  <a:lnTo>
                    <a:pt x="35" y="454"/>
                  </a:lnTo>
                  <a:lnTo>
                    <a:pt x="33" y="454"/>
                  </a:lnTo>
                  <a:lnTo>
                    <a:pt x="33" y="454"/>
                  </a:lnTo>
                  <a:lnTo>
                    <a:pt x="40" y="456"/>
                  </a:lnTo>
                  <a:lnTo>
                    <a:pt x="40" y="458"/>
                  </a:lnTo>
                  <a:lnTo>
                    <a:pt x="38" y="458"/>
                  </a:lnTo>
                  <a:lnTo>
                    <a:pt x="35" y="456"/>
                  </a:lnTo>
                  <a:lnTo>
                    <a:pt x="35" y="456"/>
                  </a:lnTo>
                  <a:lnTo>
                    <a:pt x="33" y="456"/>
                  </a:lnTo>
                  <a:lnTo>
                    <a:pt x="35" y="458"/>
                  </a:lnTo>
                  <a:lnTo>
                    <a:pt x="35" y="458"/>
                  </a:lnTo>
                  <a:lnTo>
                    <a:pt x="33" y="461"/>
                  </a:lnTo>
                  <a:lnTo>
                    <a:pt x="33" y="458"/>
                  </a:lnTo>
                  <a:lnTo>
                    <a:pt x="30" y="458"/>
                  </a:lnTo>
                  <a:lnTo>
                    <a:pt x="30" y="456"/>
                  </a:lnTo>
                  <a:lnTo>
                    <a:pt x="30" y="454"/>
                  </a:lnTo>
                  <a:lnTo>
                    <a:pt x="30" y="456"/>
                  </a:lnTo>
                  <a:lnTo>
                    <a:pt x="30" y="458"/>
                  </a:lnTo>
                  <a:lnTo>
                    <a:pt x="30" y="461"/>
                  </a:lnTo>
                  <a:lnTo>
                    <a:pt x="30" y="461"/>
                  </a:lnTo>
                  <a:lnTo>
                    <a:pt x="28" y="461"/>
                  </a:lnTo>
                  <a:lnTo>
                    <a:pt x="28" y="458"/>
                  </a:lnTo>
                  <a:lnTo>
                    <a:pt x="28" y="456"/>
                  </a:lnTo>
                  <a:lnTo>
                    <a:pt x="26" y="451"/>
                  </a:lnTo>
                  <a:lnTo>
                    <a:pt x="21" y="449"/>
                  </a:lnTo>
                  <a:lnTo>
                    <a:pt x="19" y="446"/>
                  </a:lnTo>
                  <a:lnTo>
                    <a:pt x="21" y="444"/>
                  </a:lnTo>
                  <a:lnTo>
                    <a:pt x="23" y="444"/>
                  </a:lnTo>
                  <a:lnTo>
                    <a:pt x="26" y="444"/>
                  </a:lnTo>
                  <a:lnTo>
                    <a:pt x="26" y="442"/>
                  </a:lnTo>
                  <a:lnTo>
                    <a:pt x="23" y="442"/>
                  </a:lnTo>
                  <a:lnTo>
                    <a:pt x="23" y="444"/>
                  </a:lnTo>
                  <a:lnTo>
                    <a:pt x="23" y="444"/>
                  </a:lnTo>
                  <a:lnTo>
                    <a:pt x="21" y="442"/>
                  </a:lnTo>
                  <a:lnTo>
                    <a:pt x="19" y="442"/>
                  </a:lnTo>
                  <a:lnTo>
                    <a:pt x="21" y="439"/>
                  </a:lnTo>
                  <a:lnTo>
                    <a:pt x="23" y="439"/>
                  </a:lnTo>
                  <a:lnTo>
                    <a:pt x="23" y="439"/>
                  </a:lnTo>
                  <a:lnTo>
                    <a:pt x="21" y="439"/>
                  </a:lnTo>
                  <a:lnTo>
                    <a:pt x="19" y="439"/>
                  </a:lnTo>
                  <a:lnTo>
                    <a:pt x="16" y="437"/>
                  </a:lnTo>
                  <a:lnTo>
                    <a:pt x="16" y="437"/>
                  </a:lnTo>
                  <a:lnTo>
                    <a:pt x="14" y="435"/>
                  </a:lnTo>
                  <a:lnTo>
                    <a:pt x="16" y="432"/>
                  </a:lnTo>
                  <a:lnTo>
                    <a:pt x="19" y="430"/>
                  </a:lnTo>
                  <a:lnTo>
                    <a:pt x="19" y="430"/>
                  </a:lnTo>
                  <a:lnTo>
                    <a:pt x="19" y="430"/>
                  </a:lnTo>
                  <a:lnTo>
                    <a:pt x="21" y="428"/>
                  </a:lnTo>
                  <a:lnTo>
                    <a:pt x="23" y="428"/>
                  </a:lnTo>
                  <a:lnTo>
                    <a:pt x="23" y="428"/>
                  </a:lnTo>
                  <a:lnTo>
                    <a:pt x="23" y="428"/>
                  </a:lnTo>
                  <a:lnTo>
                    <a:pt x="23" y="428"/>
                  </a:lnTo>
                  <a:lnTo>
                    <a:pt x="23" y="425"/>
                  </a:lnTo>
                  <a:lnTo>
                    <a:pt x="23" y="420"/>
                  </a:lnTo>
                  <a:lnTo>
                    <a:pt x="23" y="420"/>
                  </a:lnTo>
                  <a:lnTo>
                    <a:pt x="21" y="423"/>
                  </a:lnTo>
                  <a:lnTo>
                    <a:pt x="21" y="425"/>
                  </a:lnTo>
                  <a:lnTo>
                    <a:pt x="19" y="425"/>
                  </a:lnTo>
                  <a:lnTo>
                    <a:pt x="19" y="425"/>
                  </a:lnTo>
                  <a:lnTo>
                    <a:pt x="19" y="425"/>
                  </a:lnTo>
                  <a:lnTo>
                    <a:pt x="16" y="423"/>
                  </a:lnTo>
                  <a:lnTo>
                    <a:pt x="16" y="418"/>
                  </a:lnTo>
                  <a:lnTo>
                    <a:pt x="19" y="416"/>
                  </a:lnTo>
                  <a:lnTo>
                    <a:pt x="19" y="416"/>
                  </a:lnTo>
                  <a:lnTo>
                    <a:pt x="19" y="416"/>
                  </a:lnTo>
                  <a:lnTo>
                    <a:pt x="19" y="413"/>
                  </a:lnTo>
                  <a:lnTo>
                    <a:pt x="21" y="413"/>
                  </a:lnTo>
                  <a:lnTo>
                    <a:pt x="23" y="413"/>
                  </a:lnTo>
                  <a:lnTo>
                    <a:pt x="23" y="413"/>
                  </a:lnTo>
                  <a:lnTo>
                    <a:pt x="23" y="411"/>
                  </a:lnTo>
                  <a:lnTo>
                    <a:pt x="23" y="411"/>
                  </a:lnTo>
                  <a:lnTo>
                    <a:pt x="16" y="413"/>
                  </a:lnTo>
                  <a:lnTo>
                    <a:pt x="16" y="411"/>
                  </a:lnTo>
                  <a:lnTo>
                    <a:pt x="16" y="411"/>
                  </a:lnTo>
                  <a:lnTo>
                    <a:pt x="14" y="409"/>
                  </a:lnTo>
                  <a:lnTo>
                    <a:pt x="14" y="406"/>
                  </a:lnTo>
                  <a:lnTo>
                    <a:pt x="16" y="406"/>
                  </a:lnTo>
                  <a:lnTo>
                    <a:pt x="19" y="409"/>
                  </a:lnTo>
                  <a:lnTo>
                    <a:pt x="19" y="409"/>
                  </a:lnTo>
                  <a:lnTo>
                    <a:pt x="19" y="406"/>
                  </a:lnTo>
                  <a:lnTo>
                    <a:pt x="19" y="406"/>
                  </a:lnTo>
                  <a:lnTo>
                    <a:pt x="26" y="406"/>
                  </a:lnTo>
                  <a:lnTo>
                    <a:pt x="28" y="409"/>
                  </a:lnTo>
                  <a:lnTo>
                    <a:pt x="30" y="409"/>
                  </a:lnTo>
                  <a:lnTo>
                    <a:pt x="28" y="409"/>
                  </a:lnTo>
                  <a:lnTo>
                    <a:pt x="26" y="406"/>
                  </a:lnTo>
                  <a:lnTo>
                    <a:pt x="26" y="404"/>
                  </a:lnTo>
                  <a:lnTo>
                    <a:pt x="23" y="402"/>
                  </a:lnTo>
                  <a:lnTo>
                    <a:pt x="23" y="404"/>
                  </a:lnTo>
                  <a:lnTo>
                    <a:pt x="21" y="404"/>
                  </a:lnTo>
                  <a:lnTo>
                    <a:pt x="19" y="402"/>
                  </a:lnTo>
                  <a:lnTo>
                    <a:pt x="19" y="402"/>
                  </a:lnTo>
                  <a:lnTo>
                    <a:pt x="21" y="402"/>
                  </a:lnTo>
                  <a:lnTo>
                    <a:pt x="19" y="399"/>
                  </a:lnTo>
                  <a:lnTo>
                    <a:pt x="16" y="399"/>
                  </a:lnTo>
                  <a:lnTo>
                    <a:pt x="16" y="399"/>
                  </a:lnTo>
                  <a:lnTo>
                    <a:pt x="16" y="397"/>
                  </a:lnTo>
                  <a:lnTo>
                    <a:pt x="19" y="397"/>
                  </a:lnTo>
                  <a:lnTo>
                    <a:pt x="21" y="394"/>
                  </a:lnTo>
                  <a:lnTo>
                    <a:pt x="19" y="394"/>
                  </a:lnTo>
                  <a:lnTo>
                    <a:pt x="21" y="392"/>
                  </a:lnTo>
                  <a:lnTo>
                    <a:pt x="21" y="392"/>
                  </a:lnTo>
                  <a:lnTo>
                    <a:pt x="21" y="392"/>
                  </a:lnTo>
                  <a:lnTo>
                    <a:pt x="19" y="390"/>
                  </a:lnTo>
                  <a:lnTo>
                    <a:pt x="16" y="390"/>
                  </a:lnTo>
                  <a:lnTo>
                    <a:pt x="14" y="390"/>
                  </a:lnTo>
                  <a:lnTo>
                    <a:pt x="14" y="390"/>
                  </a:lnTo>
                  <a:lnTo>
                    <a:pt x="12" y="390"/>
                  </a:lnTo>
                  <a:lnTo>
                    <a:pt x="9" y="390"/>
                  </a:lnTo>
                  <a:lnTo>
                    <a:pt x="7" y="387"/>
                  </a:lnTo>
                  <a:lnTo>
                    <a:pt x="7" y="387"/>
                  </a:lnTo>
                  <a:lnTo>
                    <a:pt x="4" y="387"/>
                  </a:lnTo>
                  <a:lnTo>
                    <a:pt x="2" y="390"/>
                  </a:lnTo>
                  <a:lnTo>
                    <a:pt x="4" y="390"/>
                  </a:lnTo>
                  <a:lnTo>
                    <a:pt x="4" y="392"/>
                  </a:lnTo>
                  <a:lnTo>
                    <a:pt x="4" y="392"/>
                  </a:lnTo>
                  <a:lnTo>
                    <a:pt x="0" y="392"/>
                  </a:lnTo>
                  <a:lnTo>
                    <a:pt x="0" y="390"/>
                  </a:lnTo>
                  <a:lnTo>
                    <a:pt x="2" y="387"/>
                  </a:lnTo>
                  <a:lnTo>
                    <a:pt x="4" y="387"/>
                  </a:lnTo>
                  <a:lnTo>
                    <a:pt x="4" y="385"/>
                  </a:lnTo>
                  <a:lnTo>
                    <a:pt x="7" y="383"/>
                  </a:lnTo>
                  <a:lnTo>
                    <a:pt x="9" y="383"/>
                  </a:lnTo>
                  <a:lnTo>
                    <a:pt x="12" y="383"/>
                  </a:lnTo>
                  <a:lnTo>
                    <a:pt x="12" y="380"/>
                  </a:lnTo>
                  <a:lnTo>
                    <a:pt x="12" y="380"/>
                  </a:lnTo>
                  <a:lnTo>
                    <a:pt x="9" y="380"/>
                  </a:lnTo>
                  <a:lnTo>
                    <a:pt x="9" y="380"/>
                  </a:lnTo>
                  <a:lnTo>
                    <a:pt x="7" y="380"/>
                  </a:lnTo>
                  <a:lnTo>
                    <a:pt x="7" y="378"/>
                  </a:lnTo>
                  <a:lnTo>
                    <a:pt x="12" y="378"/>
                  </a:lnTo>
                  <a:lnTo>
                    <a:pt x="14" y="378"/>
                  </a:lnTo>
                  <a:lnTo>
                    <a:pt x="14" y="378"/>
                  </a:lnTo>
                  <a:lnTo>
                    <a:pt x="16" y="378"/>
                  </a:lnTo>
                  <a:lnTo>
                    <a:pt x="19" y="378"/>
                  </a:lnTo>
                  <a:lnTo>
                    <a:pt x="19" y="380"/>
                  </a:lnTo>
                  <a:lnTo>
                    <a:pt x="19" y="380"/>
                  </a:lnTo>
                  <a:lnTo>
                    <a:pt x="19" y="383"/>
                  </a:lnTo>
                  <a:lnTo>
                    <a:pt x="21" y="380"/>
                  </a:lnTo>
                  <a:lnTo>
                    <a:pt x="21" y="383"/>
                  </a:lnTo>
                  <a:lnTo>
                    <a:pt x="19" y="383"/>
                  </a:lnTo>
                  <a:lnTo>
                    <a:pt x="19" y="385"/>
                  </a:lnTo>
                  <a:lnTo>
                    <a:pt x="19" y="385"/>
                  </a:lnTo>
                  <a:lnTo>
                    <a:pt x="21" y="385"/>
                  </a:lnTo>
                  <a:lnTo>
                    <a:pt x="23" y="385"/>
                  </a:lnTo>
                  <a:lnTo>
                    <a:pt x="23" y="383"/>
                  </a:lnTo>
                  <a:lnTo>
                    <a:pt x="23" y="385"/>
                  </a:lnTo>
                  <a:lnTo>
                    <a:pt x="23" y="385"/>
                  </a:lnTo>
                  <a:lnTo>
                    <a:pt x="23" y="387"/>
                  </a:lnTo>
                  <a:lnTo>
                    <a:pt x="26" y="387"/>
                  </a:lnTo>
                  <a:lnTo>
                    <a:pt x="26" y="385"/>
                  </a:lnTo>
                  <a:lnTo>
                    <a:pt x="26" y="385"/>
                  </a:lnTo>
                  <a:lnTo>
                    <a:pt x="28" y="383"/>
                  </a:lnTo>
                  <a:lnTo>
                    <a:pt x="28" y="383"/>
                  </a:lnTo>
                  <a:lnTo>
                    <a:pt x="28" y="383"/>
                  </a:lnTo>
                  <a:lnTo>
                    <a:pt x="30" y="380"/>
                  </a:lnTo>
                  <a:lnTo>
                    <a:pt x="30" y="378"/>
                  </a:lnTo>
                  <a:lnTo>
                    <a:pt x="30" y="378"/>
                  </a:lnTo>
                  <a:lnTo>
                    <a:pt x="30" y="378"/>
                  </a:lnTo>
                  <a:lnTo>
                    <a:pt x="28" y="380"/>
                  </a:lnTo>
                  <a:lnTo>
                    <a:pt x="28" y="380"/>
                  </a:lnTo>
                  <a:lnTo>
                    <a:pt x="26" y="383"/>
                  </a:lnTo>
                  <a:lnTo>
                    <a:pt x="28" y="378"/>
                  </a:lnTo>
                  <a:lnTo>
                    <a:pt x="28" y="378"/>
                  </a:lnTo>
                  <a:lnTo>
                    <a:pt x="28" y="378"/>
                  </a:lnTo>
                  <a:lnTo>
                    <a:pt x="30" y="378"/>
                  </a:lnTo>
                  <a:lnTo>
                    <a:pt x="30" y="376"/>
                  </a:lnTo>
                  <a:lnTo>
                    <a:pt x="30" y="376"/>
                  </a:lnTo>
                  <a:lnTo>
                    <a:pt x="30" y="376"/>
                  </a:lnTo>
                  <a:lnTo>
                    <a:pt x="33" y="373"/>
                  </a:lnTo>
                  <a:lnTo>
                    <a:pt x="33" y="373"/>
                  </a:lnTo>
                  <a:lnTo>
                    <a:pt x="30" y="373"/>
                  </a:lnTo>
                  <a:lnTo>
                    <a:pt x="28" y="376"/>
                  </a:lnTo>
                  <a:lnTo>
                    <a:pt x="28" y="373"/>
                  </a:lnTo>
                  <a:lnTo>
                    <a:pt x="28" y="371"/>
                  </a:lnTo>
                  <a:lnTo>
                    <a:pt x="30" y="371"/>
                  </a:lnTo>
                  <a:lnTo>
                    <a:pt x="30" y="371"/>
                  </a:lnTo>
                  <a:lnTo>
                    <a:pt x="33" y="371"/>
                  </a:lnTo>
                  <a:lnTo>
                    <a:pt x="35" y="373"/>
                  </a:lnTo>
                  <a:lnTo>
                    <a:pt x="35" y="373"/>
                  </a:lnTo>
                  <a:lnTo>
                    <a:pt x="38" y="373"/>
                  </a:lnTo>
                  <a:lnTo>
                    <a:pt x="38" y="371"/>
                  </a:lnTo>
                  <a:lnTo>
                    <a:pt x="35" y="371"/>
                  </a:lnTo>
                  <a:lnTo>
                    <a:pt x="33" y="371"/>
                  </a:lnTo>
                  <a:lnTo>
                    <a:pt x="30" y="371"/>
                  </a:lnTo>
                  <a:lnTo>
                    <a:pt x="30" y="368"/>
                  </a:lnTo>
                  <a:lnTo>
                    <a:pt x="30" y="366"/>
                  </a:lnTo>
                  <a:lnTo>
                    <a:pt x="30" y="366"/>
                  </a:lnTo>
                  <a:lnTo>
                    <a:pt x="33" y="366"/>
                  </a:lnTo>
                  <a:lnTo>
                    <a:pt x="35" y="366"/>
                  </a:lnTo>
                  <a:lnTo>
                    <a:pt x="38" y="364"/>
                  </a:lnTo>
                  <a:lnTo>
                    <a:pt x="40" y="364"/>
                  </a:lnTo>
                  <a:lnTo>
                    <a:pt x="40" y="359"/>
                  </a:lnTo>
                  <a:lnTo>
                    <a:pt x="38" y="359"/>
                  </a:lnTo>
                  <a:lnTo>
                    <a:pt x="38" y="359"/>
                  </a:lnTo>
                  <a:lnTo>
                    <a:pt x="33" y="357"/>
                  </a:lnTo>
                  <a:lnTo>
                    <a:pt x="33" y="357"/>
                  </a:lnTo>
                  <a:lnTo>
                    <a:pt x="30" y="354"/>
                  </a:lnTo>
                  <a:lnTo>
                    <a:pt x="30" y="354"/>
                  </a:lnTo>
                  <a:lnTo>
                    <a:pt x="30" y="354"/>
                  </a:lnTo>
                  <a:lnTo>
                    <a:pt x="33" y="354"/>
                  </a:lnTo>
                  <a:lnTo>
                    <a:pt x="33" y="354"/>
                  </a:lnTo>
                  <a:lnTo>
                    <a:pt x="33" y="352"/>
                  </a:lnTo>
                  <a:lnTo>
                    <a:pt x="35" y="352"/>
                  </a:lnTo>
                  <a:lnTo>
                    <a:pt x="35" y="350"/>
                  </a:lnTo>
                  <a:lnTo>
                    <a:pt x="35" y="350"/>
                  </a:lnTo>
                  <a:lnTo>
                    <a:pt x="35" y="347"/>
                  </a:lnTo>
                  <a:lnTo>
                    <a:pt x="35" y="347"/>
                  </a:lnTo>
                  <a:lnTo>
                    <a:pt x="35" y="345"/>
                  </a:lnTo>
                  <a:lnTo>
                    <a:pt x="35" y="345"/>
                  </a:lnTo>
                  <a:lnTo>
                    <a:pt x="35" y="345"/>
                  </a:lnTo>
                  <a:lnTo>
                    <a:pt x="38" y="342"/>
                  </a:lnTo>
                  <a:lnTo>
                    <a:pt x="38" y="340"/>
                  </a:lnTo>
                  <a:lnTo>
                    <a:pt x="38" y="335"/>
                  </a:lnTo>
                  <a:lnTo>
                    <a:pt x="40" y="333"/>
                  </a:lnTo>
                  <a:lnTo>
                    <a:pt x="40" y="333"/>
                  </a:lnTo>
                  <a:lnTo>
                    <a:pt x="40" y="333"/>
                  </a:lnTo>
                  <a:lnTo>
                    <a:pt x="38" y="331"/>
                  </a:lnTo>
                  <a:lnTo>
                    <a:pt x="40" y="331"/>
                  </a:lnTo>
                  <a:lnTo>
                    <a:pt x="42" y="331"/>
                  </a:lnTo>
                  <a:lnTo>
                    <a:pt x="42" y="333"/>
                  </a:lnTo>
                  <a:lnTo>
                    <a:pt x="42" y="331"/>
                  </a:lnTo>
                  <a:lnTo>
                    <a:pt x="42" y="326"/>
                  </a:lnTo>
                  <a:lnTo>
                    <a:pt x="40" y="326"/>
                  </a:lnTo>
                  <a:lnTo>
                    <a:pt x="38" y="326"/>
                  </a:lnTo>
                  <a:lnTo>
                    <a:pt x="38" y="324"/>
                  </a:lnTo>
                  <a:lnTo>
                    <a:pt x="40" y="324"/>
                  </a:lnTo>
                  <a:lnTo>
                    <a:pt x="42" y="324"/>
                  </a:lnTo>
                  <a:lnTo>
                    <a:pt x="45" y="321"/>
                  </a:lnTo>
                  <a:lnTo>
                    <a:pt x="45" y="321"/>
                  </a:lnTo>
                  <a:lnTo>
                    <a:pt x="42" y="321"/>
                  </a:lnTo>
                  <a:lnTo>
                    <a:pt x="40" y="321"/>
                  </a:lnTo>
                  <a:lnTo>
                    <a:pt x="40" y="321"/>
                  </a:lnTo>
                  <a:lnTo>
                    <a:pt x="38" y="319"/>
                  </a:lnTo>
                  <a:lnTo>
                    <a:pt x="35" y="319"/>
                  </a:lnTo>
                  <a:lnTo>
                    <a:pt x="33" y="321"/>
                  </a:lnTo>
                  <a:lnTo>
                    <a:pt x="33" y="321"/>
                  </a:lnTo>
                  <a:lnTo>
                    <a:pt x="33" y="324"/>
                  </a:lnTo>
                  <a:lnTo>
                    <a:pt x="28" y="324"/>
                  </a:lnTo>
                  <a:lnTo>
                    <a:pt x="26" y="321"/>
                  </a:lnTo>
                  <a:lnTo>
                    <a:pt x="26" y="321"/>
                  </a:lnTo>
                  <a:lnTo>
                    <a:pt x="26" y="319"/>
                  </a:lnTo>
                  <a:lnTo>
                    <a:pt x="23" y="319"/>
                  </a:lnTo>
                  <a:lnTo>
                    <a:pt x="23" y="319"/>
                  </a:lnTo>
                  <a:lnTo>
                    <a:pt x="23" y="316"/>
                  </a:lnTo>
                  <a:lnTo>
                    <a:pt x="23" y="314"/>
                  </a:lnTo>
                  <a:lnTo>
                    <a:pt x="23" y="309"/>
                  </a:lnTo>
                  <a:lnTo>
                    <a:pt x="26" y="307"/>
                  </a:lnTo>
                  <a:lnTo>
                    <a:pt x="26" y="298"/>
                  </a:lnTo>
                  <a:lnTo>
                    <a:pt x="28" y="298"/>
                  </a:lnTo>
                  <a:lnTo>
                    <a:pt x="28" y="295"/>
                  </a:lnTo>
                  <a:lnTo>
                    <a:pt x="30" y="295"/>
                  </a:lnTo>
                  <a:lnTo>
                    <a:pt x="30" y="293"/>
                  </a:lnTo>
                  <a:lnTo>
                    <a:pt x="30" y="288"/>
                  </a:lnTo>
                  <a:lnTo>
                    <a:pt x="28" y="283"/>
                  </a:lnTo>
                  <a:lnTo>
                    <a:pt x="26" y="281"/>
                  </a:lnTo>
                  <a:lnTo>
                    <a:pt x="26" y="279"/>
                  </a:lnTo>
                  <a:lnTo>
                    <a:pt x="28" y="279"/>
                  </a:lnTo>
                  <a:lnTo>
                    <a:pt x="28" y="274"/>
                  </a:lnTo>
                  <a:lnTo>
                    <a:pt x="28" y="274"/>
                  </a:lnTo>
                  <a:lnTo>
                    <a:pt x="26" y="269"/>
                  </a:lnTo>
                  <a:lnTo>
                    <a:pt x="26" y="267"/>
                  </a:lnTo>
                  <a:lnTo>
                    <a:pt x="26" y="262"/>
                  </a:lnTo>
                  <a:lnTo>
                    <a:pt x="28" y="262"/>
                  </a:lnTo>
                  <a:lnTo>
                    <a:pt x="30" y="262"/>
                  </a:lnTo>
                  <a:lnTo>
                    <a:pt x="33" y="262"/>
                  </a:lnTo>
                  <a:lnTo>
                    <a:pt x="33" y="255"/>
                  </a:lnTo>
                  <a:lnTo>
                    <a:pt x="33" y="255"/>
                  </a:lnTo>
                  <a:lnTo>
                    <a:pt x="35" y="255"/>
                  </a:lnTo>
                  <a:lnTo>
                    <a:pt x="35" y="255"/>
                  </a:lnTo>
                  <a:lnTo>
                    <a:pt x="38" y="250"/>
                  </a:lnTo>
                  <a:lnTo>
                    <a:pt x="38" y="246"/>
                  </a:lnTo>
                  <a:lnTo>
                    <a:pt x="40" y="246"/>
                  </a:lnTo>
                  <a:lnTo>
                    <a:pt x="40" y="241"/>
                  </a:lnTo>
                  <a:lnTo>
                    <a:pt x="40" y="239"/>
                  </a:lnTo>
                  <a:lnTo>
                    <a:pt x="45" y="234"/>
                  </a:lnTo>
                  <a:lnTo>
                    <a:pt x="45" y="231"/>
                  </a:lnTo>
                  <a:lnTo>
                    <a:pt x="47" y="227"/>
                  </a:lnTo>
                  <a:lnTo>
                    <a:pt x="47" y="224"/>
                  </a:lnTo>
                  <a:lnTo>
                    <a:pt x="49" y="224"/>
                  </a:lnTo>
                  <a:lnTo>
                    <a:pt x="49" y="217"/>
                  </a:lnTo>
                  <a:lnTo>
                    <a:pt x="52" y="215"/>
                  </a:lnTo>
                  <a:lnTo>
                    <a:pt x="52" y="208"/>
                  </a:lnTo>
                  <a:lnTo>
                    <a:pt x="54" y="205"/>
                  </a:lnTo>
                  <a:lnTo>
                    <a:pt x="54" y="203"/>
                  </a:lnTo>
                  <a:lnTo>
                    <a:pt x="54" y="198"/>
                  </a:lnTo>
                  <a:lnTo>
                    <a:pt x="54" y="194"/>
                  </a:lnTo>
                  <a:lnTo>
                    <a:pt x="54" y="189"/>
                  </a:lnTo>
                  <a:lnTo>
                    <a:pt x="52" y="182"/>
                  </a:lnTo>
                  <a:lnTo>
                    <a:pt x="52" y="175"/>
                  </a:lnTo>
                  <a:lnTo>
                    <a:pt x="52" y="170"/>
                  </a:lnTo>
                  <a:lnTo>
                    <a:pt x="54" y="168"/>
                  </a:lnTo>
                  <a:lnTo>
                    <a:pt x="56" y="163"/>
                  </a:lnTo>
                  <a:lnTo>
                    <a:pt x="56" y="163"/>
                  </a:lnTo>
                  <a:lnTo>
                    <a:pt x="56" y="161"/>
                  </a:lnTo>
                  <a:lnTo>
                    <a:pt x="54" y="156"/>
                  </a:lnTo>
                  <a:lnTo>
                    <a:pt x="54" y="156"/>
                  </a:lnTo>
                  <a:lnTo>
                    <a:pt x="54" y="153"/>
                  </a:lnTo>
                  <a:lnTo>
                    <a:pt x="54" y="151"/>
                  </a:lnTo>
                  <a:lnTo>
                    <a:pt x="56" y="149"/>
                  </a:lnTo>
                  <a:lnTo>
                    <a:pt x="59" y="144"/>
                  </a:lnTo>
                  <a:lnTo>
                    <a:pt x="59" y="135"/>
                  </a:lnTo>
                  <a:lnTo>
                    <a:pt x="61" y="132"/>
                  </a:lnTo>
                  <a:lnTo>
                    <a:pt x="61" y="127"/>
                  </a:lnTo>
                  <a:lnTo>
                    <a:pt x="61" y="127"/>
                  </a:lnTo>
                  <a:lnTo>
                    <a:pt x="64" y="125"/>
                  </a:lnTo>
                  <a:lnTo>
                    <a:pt x="64" y="123"/>
                  </a:lnTo>
                  <a:lnTo>
                    <a:pt x="64" y="118"/>
                  </a:lnTo>
                  <a:lnTo>
                    <a:pt x="66" y="118"/>
                  </a:lnTo>
                  <a:lnTo>
                    <a:pt x="66" y="116"/>
                  </a:lnTo>
                  <a:lnTo>
                    <a:pt x="64" y="111"/>
                  </a:lnTo>
                  <a:lnTo>
                    <a:pt x="64" y="109"/>
                  </a:lnTo>
                  <a:lnTo>
                    <a:pt x="66" y="106"/>
                  </a:lnTo>
                  <a:lnTo>
                    <a:pt x="66" y="106"/>
                  </a:lnTo>
                  <a:lnTo>
                    <a:pt x="68" y="104"/>
                  </a:lnTo>
                  <a:lnTo>
                    <a:pt x="68" y="101"/>
                  </a:lnTo>
                  <a:lnTo>
                    <a:pt x="68" y="99"/>
                  </a:lnTo>
                  <a:lnTo>
                    <a:pt x="68" y="94"/>
                  </a:lnTo>
                  <a:lnTo>
                    <a:pt x="68" y="85"/>
                  </a:lnTo>
                  <a:lnTo>
                    <a:pt x="68" y="83"/>
                  </a:lnTo>
                  <a:lnTo>
                    <a:pt x="68" y="80"/>
                  </a:lnTo>
                  <a:lnTo>
                    <a:pt x="66" y="78"/>
                  </a:lnTo>
                  <a:lnTo>
                    <a:pt x="66" y="76"/>
                  </a:lnTo>
                  <a:lnTo>
                    <a:pt x="68" y="73"/>
                  </a:lnTo>
                  <a:lnTo>
                    <a:pt x="68" y="71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61"/>
                  </a:lnTo>
                  <a:lnTo>
                    <a:pt x="71" y="57"/>
                  </a:lnTo>
                  <a:lnTo>
                    <a:pt x="73" y="54"/>
                  </a:lnTo>
                  <a:lnTo>
                    <a:pt x="73" y="52"/>
                  </a:lnTo>
                  <a:lnTo>
                    <a:pt x="73" y="50"/>
                  </a:lnTo>
                  <a:lnTo>
                    <a:pt x="73" y="50"/>
                  </a:lnTo>
                  <a:lnTo>
                    <a:pt x="71" y="45"/>
                  </a:lnTo>
                  <a:lnTo>
                    <a:pt x="71" y="31"/>
                  </a:lnTo>
                  <a:lnTo>
                    <a:pt x="71" y="28"/>
                  </a:lnTo>
                  <a:lnTo>
                    <a:pt x="71" y="28"/>
                  </a:lnTo>
                  <a:lnTo>
                    <a:pt x="71" y="21"/>
                  </a:lnTo>
                  <a:lnTo>
                    <a:pt x="68" y="12"/>
                  </a:lnTo>
                  <a:lnTo>
                    <a:pt x="68" y="7"/>
                  </a:lnTo>
                  <a:lnTo>
                    <a:pt x="71" y="5"/>
                  </a:lnTo>
                  <a:lnTo>
                    <a:pt x="71" y="5"/>
                  </a:lnTo>
                  <a:lnTo>
                    <a:pt x="75" y="5"/>
                  </a:lnTo>
                  <a:lnTo>
                    <a:pt x="75" y="5"/>
                  </a:lnTo>
                  <a:lnTo>
                    <a:pt x="78" y="5"/>
                  </a:lnTo>
                  <a:lnTo>
                    <a:pt x="78" y="2"/>
                  </a:lnTo>
                  <a:lnTo>
                    <a:pt x="78" y="0"/>
                  </a:lnTo>
                  <a:lnTo>
                    <a:pt x="80" y="0"/>
                  </a:lnTo>
                  <a:lnTo>
                    <a:pt x="8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6" name="Freeform 1553">
              <a:extLst>
                <a:ext uri="{FF2B5EF4-FFF2-40B4-BE49-F238E27FC236}">
                  <a16:creationId xmlns:a16="http://schemas.microsoft.com/office/drawing/2014/main" id="{4E11C406-4A1A-1F4E-B488-74FBB54CA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2253" y="6276375"/>
              <a:ext cx="86631" cy="99540"/>
            </a:xfrm>
            <a:custGeom>
              <a:avLst/>
              <a:gdLst/>
              <a:ahLst/>
              <a:cxnLst>
                <a:cxn ang="0">
                  <a:pos x="36" y="33"/>
                </a:cxn>
                <a:cxn ang="0">
                  <a:pos x="34" y="33"/>
                </a:cxn>
                <a:cxn ang="0">
                  <a:pos x="29" y="33"/>
                </a:cxn>
                <a:cxn ang="0">
                  <a:pos x="19" y="33"/>
                </a:cxn>
                <a:cxn ang="0">
                  <a:pos x="15" y="33"/>
                </a:cxn>
                <a:cxn ang="0">
                  <a:pos x="10" y="33"/>
                </a:cxn>
                <a:cxn ang="0">
                  <a:pos x="8" y="31"/>
                </a:cxn>
                <a:cxn ang="0">
                  <a:pos x="5" y="31"/>
                </a:cxn>
                <a:cxn ang="0">
                  <a:pos x="8" y="31"/>
                </a:cxn>
                <a:cxn ang="0">
                  <a:pos x="3" y="31"/>
                </a:cxn>
                <a:cxn ang="0">
                  <a:pos x="3" y="31"/>
                </a:cxn>
                <a:cxn ang="0">
                  <a:pos x="0" y="29"/>
                </a:cxn>
                <a:cxn ang="0">
                  <a:pos x="5" y="26"/>
                </a:cxn>
                <a:cxn ang="0">
                  <a:pos x="8" y="26"/>
                </a:cxn>
                <a:cxn ang="0">
                  <a:pos x="10" y="26"/>
                </a:cxn>
                <a:cxn ang="0">
                  <a:pos x="5" y="24"/>
                </a:cxn>
                <a:cxn ang="0">
                  <a:pos x="10" y="24"/>
                </a:cxn>
                <a:cxn ang="0">
                  <a:pos x="17" y="29"/>
                </a:cxn>
                <a:cxn ang="0">
                  <a:pos x="19" y="26"/>
                </a:cxn>
                <a:cxn ang="0">
                  <a:pos x="17" y="26"/>
                </a:cxn>
                <a:cxn ang="0">
                  <a:pos x="19" y="26"/>
                </a:cxn>
                <a:cxn ang="0">
                  <a:pos x="24" y="26"/>
                </a:cxn>
                <a:cxn ang="0">
                  <a:pos x="24" y="26"/>
                </a:cxn>
                <a:cxn ang="0">
                  <a:pos x="26" y="26"/>
                </a:cxn>
                <a:cxn ang="0">
                  <a:pos x="17" y="24"/>
                </a:cxn>
                <a:cxn ang="0">
                  <a:pos x="17" y="17"/>
                </a:cxn>
                <a:cxn ang="0">
                  <a:pos x="22" y="17"/>
                </a:cxn>
                <a:cxn ang="0">
                  <a:pos x="29" y="15"/>
                </a:cxn>
                <a:cxn ang="0">
                  <a:pos x="24" y="12"/>
                </a:cxn>
                <a:cxn ang="0">
                  <a:pos x="17" y="15"/>
                </a:cxn>
                <a:cxn ang="0">
                  <a:pos x="12" y="12"/>
                </a:cxn>
                <a:cxn ang="0">
                  <a:pos x="12" y="7"/>
                </a:cxn>
                <a:cxn ang="0">
                  <a:pos x="15" y="10"/>
                </a:cxn>
                <a:cxn ang="0">
                  <a:pos x="17" y="7"/>
                </a:cxn>
                <a:cxn ang="0">
                  <a:pos x="17" y="5"/>
                </a:cxn>
                <a:cxn ang="0">
                  <a:pos x="17" y="5"/>
                </a:cxn>
                <a:cxn ang="0">
                  <a:pos x="19" y="5"/>
                </a:cxn>
                <a:cxn ang="0">
                  <a:pos x="24" y="3"/>
                </a:cxn>
                <a:cxn ang="0">
                  <a:pos x="29" y="3"/>
                </a:cxn>
                <a:cxn ang="0">
                  <a:pos x="34" y="3"/>
                </a:cxn>
                <a:cxn ang="0">
                  <a:pos x="36" y="3"/>
                </a:cxn>
                <a:cxn ang="0">
                  <a:pos x="38" y="31"/>
                </a:cxn>
              </a:cxnLst>
              <a:rect l="0" t="0" r="r" b="b"/>
              <a:pathLst>
                <a:path w="38" h="36">
                  <a:moveTo>
                    <a:pt x="38" y="33"/>
                  </a:moveTo>
                  <a:lnTo>
                    <a:pt x="36" y="33"/>
                  </a:lnTo>
                  <a:lnTo>
                    <a:pt x="36" y="33"/>
                  </a:lnTo>
                  <a:lnTo>
                    <a:pt x="34" y="33"/>
                  </a:lnTo>
                  <a:lnTo>
                    <a:pt x="31" y="36"/>
                  </a:lnTo>
                  <a:lnTo>
                    <a:pt x="29" y="33"/>
                  </a:lnTo>
                  <a:lnTo>
                    <a:pt x="24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5" y="33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8" y="33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5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5" y="31"/>
                  </a:lnTo>
                  <a:lnTo>
                    <a:pt x="3" y="31"/>
                  </a:lnTo>
                  <a:lnTo>
                    <a:pt x="0" y="31"/>
                  </a:lnTo>
                  <a:lnTo>
                    <a:pt x="3" y="31"/>
                  </a:lnTo>
                  <a:lnTo>
                    <a:pt x="3" y="29"/>
                  </a:lnTo>
                  <a:lnTo>
                    <a:pt x="0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5" y="24"/>
                  </a:lnTo>
                  <a:lnTo>
                    <a:pt x="5" y="24"/>
                  </a:lnTo>
                  <a:lnTo>
                    <a:pt x="10" y="24"/>
                  </a:lnTo>
                  <a:lnTo>
                    <a:pt x="15" y="26"/>
                  </a:lnTo>
                  <a:lnTo>
                    <a:pt x="17" y="29"/>
                  </a:lnTo>
                  <a:lnTo>
                    <a:pt x="17" y="26"/>
                  </a:lnTo>
                  <a:lnTo>
                    <a:pt x="19" y="26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7" y="24"/>
                  </a:lnTo>
                  <a:lnTo>
                    <a:pt x="19" y="26"/>
                  </a:lnTo>
                  <a:lnTo>
                    <a:pt x="22" y="26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19" y="24"/>
                  </a:lnTo>
                  <a:lnTo>
                    <a:pt x="17" y="24"/>
                  </a:lnTo>
                  <a:lnTo>
                    <a:pt x="17" y="19"/>
                  </a:lnTo>
                  <a:lnTo>
                    <a:pt x="17" y="17"/>
                  </a:lnTo>
                  <a:lnTo>
                    <a:pt x="19" y="17"/>
                  </a:lnTo>
                  <a:lnTo>
                    <a:pt x="22" y="17"/>
                  </a:lnTo>
                  <a:lnTo>
                    <a:pt x="26" y="15"/>
                  </a:lnTo>
                  <a:lnTo>
                    <a:pt x="29" y="15"/>
                  </a:lnTo>
                  <a:lnTo>
                    <a:pt x="26" y="12"/>
                  </a:lnTo>
                  <a:lnTo>
                    <a:pt x="24" y="12"/>
                  </a:lnTo>
                  <a:lnTo>
                    <a:pt x="22" y="12"/>
                  </a:lnTo>
                  <a:lnTo>
                    <a:pt x="17" y="15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10"/>
                  </a:lnTo>
                  <a:lnTo>
                    <a:pt x="12" y="7"/>
                  </a:lnTo>
                  <a:lnTo>
                    <a:pt x="15" y="7"/>
                  </a:lnTo>
                  <a:lnTo>
                    <a:pt x="15" y="10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2" y="5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22" y="5"/>
                  </a:lnTo>
                  <a:lnTo>
                    <a:pt x="24" y="3"/>
                  </a:lnTo>
                  <a:lnTo>
                    <a:pt x="26" y="0"/>
                  </a:lnTo>
                  <a:lnTo>
                    <a:pt x="29" y="3"/>
                  </a:lnTo>
                  <a:lnTo>
                    <a:pt x="31" y="3"/>
                  </a:lnTo>
                  <a:lnTo>
                    <a:pt x="34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8" y="31"/>
                  </a:lnTo>
                  <a:lnTo>
                    <a:pt x="38" y="31"/>
                  </a:lnTo>
                  <a:lnTo>
                    <a:pt x="38" y="3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7" name="Freeform 1555">
              <a:extLst>
                <a:ext uri="{FF2B5EF4-FFF2-40B4-BE49-F238E27FC236}">
                  <a16:creationId xmlns:a16="http://schemas.microsoft.com/office/drawing/2014/main" id="{125479D0-5559-454E-B106-AFEF1D9014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4091" y="1744527"/>
              <a:ext cx="332846" cy="378807"/>
            </a:xfrm>
            <a:custGeom>
              <a:avLst/>
              <a:gdLst/>
              <a:ahLst/>
              <a:cxnLst>
                <a:cxn ang="0">
                  <a:pos x="12" y="19"/>
                </a:cxn>
                <a:cxn ang="0">
                  <a:pos x="40" y="28"/>
                </a:cxn>
                <a:cxn ang="0">
                  <a:pos x="40" y="35"/>
                </a:cxn>
                <a:cxn ang="0">
                  <a:pos x="40" y="40"/>
                </a:cxn>
                <a:cxn ang="0">
                  <a:pos x="45" y="47"/>
                </a:cxn>
                <a:cxn ang="0">
                  <a:pos x="47" y="56"/>
                </a:cxn>
                <a:cxn ang="0">
                  <a:pos x="52" y="59"/>
                </a:cxn>
                <a:cxn ang="0">
                  <a:pos x="59" y="61"/>
                </a:cxn>
                <a:cxn ang="0">
                  <a:pos x="66" y="68"/>
                </a:cxn>
                <a:cxn ang="0">
                  <a:pos x="61" y="71"/>
                </a:cxn>
                <a:cxn ang="0">
                  <a:pos x="49" y="75"/>
                </a:cxn>
                <a:cxn ang="0">
                  <a:pos x="31" y="89"/>
                </a:cxn>
                <a:cxn ang="0">
                  <a:pos x="23" y="92"/>
                </a:cxn>
                <a:cxn ang="0">
                  <a:pos x="16" y="94"/>
                </a:cxn>
                <a:cxn ang="0">
                  <a:pos x="12" y="97"/>
                </a:cxn>
                <a:cxn ang="0">
                  <a:pos x="7" y="99"/>
                </a:cxn>
                <a:cxn ang="0">
                  <a:pos x="9" y="104"/>
                </a:cxn>
                <a:cxn ang="0">
                  <a:pos x="12" y="111"/>
                </a:cxn>
                <a:cxn ang="0">
                  <a:pos x="14" y="115"/>
                </a:cxn>
                <a:cxn ang="0">
                  <a:pos x="12" y="115"/>
                </a:cxn>
                <a:cxn ang="0">
                  <a:pos x="12" y="120"/>
                </a:cxn>
                <a:cxn ang="0">
                  <a:pos x="9" y="123"/>
                </a:cxn>
                <a:cxn ang="0">
                  <a:pos x="12" y="125"/>
                </a:cxn>
                <a:cxn ang="0">
                  <a:pos x="16" y="127"/>
                </a:cxn>
                <a:cxn ang="0">
                  <a:pos x="26" y="130"/>
                </a:cxn>
                <a:cxn ang="0">
                  <a:pos x="31" y="132"/>
                </a:cxn>
                <a:cxn ang="0">
                  <a:pos x="35" y="134"/>
                </a:cxn>
                <a:cxn ang="0">
                  <a:pos x="35" y="137"/>
                </a:cxn>
                <a:cxn ang="0">
                  <a:pos x="40" y="137"/>
                </a:cxn>
                <a:cxn ang="0">
                  <a:pos x="49" y="134"/>
                </a:cxn>
                <a:cxn ang="0">
                  <a:pos x="57" y="132"/>
                </a:cxn>
                <a:cxn ang="0">
                  <a:pos x="66" y="130"/>
                </a:cxn>
                <a:cxn ang="0">
                  <a:pos x="73" y="130"/>
                </a:cxn>
                <a:cxn ang="0">
                  <a:pos x="80" y="130"/>
                </a:cxn>
                <a:cxn ang="0">
                  <a:pos x="92" y="127"/>
                </a:cxn>
                <a:cxn ang="0">
                  <a:pos x="104" y="125"/>
                </a:cxn>
                <a:cxn ang="0">
                  <a:pos x="142" y="104"/>
                </a:cxn>
                <a:cxn ang="0">
                  <a:pos x="142" y="94"/>
                </a:cxn>
                <a:cxn ang="0">
                  <a:pos x="130" y="85"/>
                </a:cxn>
                <a:cxn ang="0">
                  <a:pos x="134" y="78"/>
                </a:cxn>
                <a:cxn ang="0">
                  <a:pos x="127" y="71"/>
                </a:cxn>
                <a:cxn ang="0">
                  <a:pos x="125" y="66"/>
                </a:cxn>
                <a:cxn ang="0">
                  <a:pos x="130" y="59"/>
                </a:cxn>
                <a:cxn ang="0">
                  <a:pos x="123" y="49"/>
                </a:cxn>
                <a:cxn ang="0">
                  <a:pos x="116" y="42"/>
                </a:cxn>
                <a:cxn ang="0">
                  <a:pos x="127" y="33"/>
                </a:cxn>
                <a:cxn ang="0">
                  <a:pos x="113" y="26"/>
                </a:cxn>
                <a:cxn ang="0">
                  <a:pos x="106" y="21"/>
                </a:cxn>
                <a:cxn ang="0">
                  <a:pos x="109" y="16"/>
                </a:cxn>
                <a:cxn ang="0">
                  <a:pos x="113" y="11"/>
                </a:cxn>
                <a:cxn ang="0">
                  <a:pos x="111" y="4"/>
                </a:cxn>
                <a:cxn ang="0">
                  <a:pos x="101" y="0"/>
                </a:cxn>
                <a:cxn ang="0">
                  <a:pos x="78" y="4"/>
                </a:cxn>
                <a:cxn ang="0">
                  <a:pos x="71" y="11"/>
                </a:cxn>
                <a:cxn ang="0">
                  <a:pos x="61" y="19"/>
                </a:cxn>
                <a:cxn ang="0">
                  <a:pos x="52" y="19"/>
                </a:cxn>
                <a:cxn ang="0">
                  <a:pos x="40" y="19"/>
                </a:cxn>
                <a:cxn ang="0">
                  <a:pos x="26" y="19"/>
                </a:cxn>
                <a:cxn ang="0">
                  <a:pos x="9" y="11"/>
                </a:cxn>
                <a:cxn ang="0">
                  <a:pos x="7" y="14"/>
                </a:cxn>
              </a:cxnLst>
              <a:rect l="0" t="0" r="r" b="b"/>
              <a:pathLst>
                <a:path w="146" h="137">
                  <a:moveTo>
                    <a:pt x="0" y="14"/>
                  </a:moveTo>
                  <a:lnTo>
                    <a:pt x="2" y="14"/>
                  </a:lnTo>
                  <a:lnTo>
                    <a:pt x="2" y="14"/>
                  </a:lnTo>
                  <a:lnTo>
                    <a:pt x="12" y="19"/>
                  </a:lnTo>
                  <a:lnTo>
                    <a:pt x="19" y="21"/>
                  </a:lnTo>
                  <a:lnTo>
                    <a:pt x="28" y="21"/>
                  </a:lnTo>
                  <a:lnTo>
                    <a:pt x="33" y="23"/>
                  </a:lnTo>
                  <a:lnTo>
                    <a:pt x="40" y="28"/>
                  </a:lnTo>
                  <a:lnTo>
                    <a:pt x="42" y="30"/>
                  </a:lnTo>
                  <a:lnTo>
                    <a:pt x="40" y="30"/>
                  </a:lnTo>
                  <a:lnTo>
                    <a:pt x="40" y="33"/>
                  </a:lnTo>
                  <a:lnTo>
                    <a:pt x="40" y="35"/>
                  </a:lnTo>
                  <a:lnTo>
                    <a:pt x="40" y="35"/>
                  </a:lnTo>
                  <a:lnTo>
                    <a:pt x="42" y="35"/>
                  </a:lnTo>
                  <a:lnTo>
                    <a:pt x="42" y="37"/>
                  </a:lnTo>
                  <a:lnTo>
                    <a:pt x="40" y="40"/>
                  </a:lnTo>
                  <a:lnTo>
                    <a:pt x="40" y="40"/>
                  </a:lnTo>
                  <a:lnTo>
                    <a:pt x="47" y="45"/>
                  </a:lnTo>
                  <a:lnTo>
                    <a:pt x="47" y="47"/>
                  </a:lnTo>
                  <a:lnTo>
                    <a:pt x="45" y="47"/>
                  </a:lnTo>
                  <a:lnTo>
                    <a:pt x="45" y="49"/>
                  </a:lnTo>
                  <a:lnTo>
                    <a:pt x="42" y="49"/>
                  </a:lnTo>
                  <a:lnTo>
                    <a:pt x="42" y="52"/>
                  </a:lnTo>
                  <a:lnTo>
                    <a:pt x="47" y="56"/>
                  </a:lnTo>
                  <a:lnTo>
                    <a:pt x="49" y="56"/>
                  </a:lnTo>
                  <a:lnTo>
                    <a:pt x="49" y="56"/>
                  </a:lnTo>
                  <a:lnTo>
                    <a:pt x="52" y="56"/>
                  </a:lnTo>
                  <a:lnTo>
                    <a:pt x="52" y="59"/>
                  </a:lnTo>
                  <a:lnTo>
                    <a:pt x="54" y="56"/>
                  </a:lnTo>
                  <a:lnTo>
                    <a:pt x="54" y="56"/>
                  </a:lnTo>
                  <a:lnTo>
                    <a:pt x="57" y="59"/>
                  </a:lnTo>
                  <a:lnTo>
                    <a:pt x="59" y="61"/>
                  </a:lnTo>
                  <a:lnTo>
                    <a:pt x="64" y="63"/>
                  </a:lnTo>
                  <a:lnTo>
                    <a:pt x="66" y="63"/>
                  </a:lnTo>
                  <a:lnTo>
                    <a:pt x="64" y="66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64" y="71"/>
                  </a:lnTo>
                  <a:lnTo>
                    <a:pt x="64" y="71"/>
                  </a:lnTo>
                  <a:lnTo>
                    <a:pt x="61" y="71"/>
                  </a:lnTo>
                  <a:lnTo>
                    <a:pt x="59" y="71"/>
                  </a:lnTo>
                  <a:lnTo>
                    <a:pt x="57" y="71"/>
                  </a:lnTo>
                  <a:lnTo>
                    <a:pt x="54" y="75"/>
                  </a:lnTo>
                  <a:lnTo>
                    <a:pt x="49" y="75"/>
                  </a:lnTo>
                  <a:lnTo>
                    <a:pt x="45" y="78"/>
                  </a:lnTo>
                  <a:lnTo>
                    <a:pt x="40" y="82"/>
                  </a:lnTo>
                  <a:lnTo>
                    <a:pt x="35" y="85"/>
                  </a:lnTo>
                  <a:lnTo>
                    <a:pt x="31" y="89"/>
                  </a:lnTo>
                  <a:lnTo>
                    <a:pt x="28" y="89"/>
                  </a:lnTo>
                  <a:lnTo>
                    <a:pt x="26" y="89"/>
                  </a:lnTo>
                  <a:lnTo>
                    <a:pt x="23" y="92"/>
                  </a:lnTo>
                  <a:lnTo>
                    <a:pt x="23" y="92"/>
                  </a:lnTo>
                  <a:lnTo>
                    <a:pt x="19" y="92"/>
                  </a:lnTo>
                  <a:lnTo>
                    <a:pt x="16" y="92"/>
                  </a:lnTo>
                  <a:lnTo>
                    <a:pt x="14" y="94"/>
                  </a:lnTo>
                  <a:lnTo>
                    <a:pt x="16" y="94"/>
                  </a:lnTo>
                  <a:lnTo>
                    <a:pt x="16" y="94"/>
                  </a:lnTo>
                  <a:lnTo>
                    <a:pt x="12" y="94"/>
                  </a:lnTo>
                  <a:lnTo>
                    <a:pt x="12" y="97"/>
                  </a:lnTo>
                  <a:lnTo>
                    <a:pt x="12" y="97"/>
                  </a:lnTo>
                  <a:lnTo>
                    <a:pt x="9" y="97"/>
                  </a:lnTo>
                  <a:lnTo>
                    <a:pt x="9" y="97"/>
                  </a:lnTo>
                  <a:lnTo>
                    <a:pt x="7" y="97"/>
                  </a:lnTo>
                  <a:lnTo>
                    <a:pt x="7" y="99"/>
                  </a:lnTo>
                  <a:lnTo>
                    <a:pt x="7" y="101"/>
                  </a:lnTo>
                  <a:lnTo>
                    <a:pt x="7" y="104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9" y="108"/>
                  </a:lnTo>
                  <a:lnTo>
                    <a:pt x="9" y="108"/>
                  </a:lnTo>
                  <a:lnTo>
                    <a:pt x="12" y="111"/>
                  </a:lnTo>
                  <a:lnTo>
                    <a:pt x="12" y="111"/>
                  </a:lnTo>
                  <a:lnTo>
                    <a:pt x="12" y="113"/>
                  </a:lnTo>
                  <a:lnTo>
                    <a:pt x="14" y="113"/>
                  </a:lnTo>
                  <a:lnTo>
                    <a:pt x="14" y="115"/>
                  </a:lnTo>
                  <a:lnTo>
                    <a:pt x="14" y="115"/>
                  </a:lnTo>
                  <a:lnTo>
                    <a:pt x="14" y="115"/>
                  </a:lnTo>
                  <a:lnTo>
                    <a:pt x="12" y="115"/>
                  </a:lnTo>
                  <a:lnTo>
                    <a:pt x="12" y="115"/>
                  </a:lnTo>
                  <a:lnTo>
                    <a:pt x="12" y="115"/>
                  </a:lnTo>
                  <a:lnTo>
                    <a:pt x="12" y="115"/>
                  </a:lnTo>
                  <a:lnTo>
                    <a:pt x="12" y="118"/>
                  </a:lnTo>
                  <a:lnTo>
                    <a:pt x="12" y="120"/>
                  </a:lnTo>
                  <a:lnTo>
                    <a:pt x="12" y="120"/>
                  </a:lnTo>
                  <a:lnTo>
                    <a:pt x="9" y="120"/>
                  </a:lnTo>
                  <a:lnTo>
                    <a:pt x="9" y="123"/>
                  </a:lnTo>
                  <a:lnTo>
                    <a:pt x="9" y="123"/>
                  </a:lnTo>
                  <a:lnTo>
                    <a:pt x="9" y="123"/>
                  </a:lnTo>
                  <a:lnTo>
                    <a:pt x="9" y="125"/>
                  </a:lnTo>
                  <a:lnTo>
                    <a:pt x="9" y="125"/>
                  </a:lnTo>
                  <a:lnTo>
                    <a:pt x="12" y="125"/>
                  </a:lnTo>
                  <a:lnTo>
                    <a:pt x="12" y="125"/>
                  </a:lnTo>
                  <a:lnTo>
                    <a:pt x="9" y="125"/>
                  </a:lnTo>
                  <a:lnTo>
                    <a:pt x="12" y="127"/>
                  </a:lnTo>
                  <a:lnTo>
                    <a:pt x="14" y="127"/>
                  </a:lnTo>
                  <a:lnTo>
                    <a:pt x="16" y="127"/>
                  </a:lnTo>
                  <a:lnTo>
                    <a:pt x="19" y="127"/>
                  </a:lnTo>
                  <a:lnTo>
                    <a:pt x="21" y="130"/>
                  </a:lnTo>
                  <a:lnTo>
                    <a:pt x="26" y="130"/>
                  </a:lnTo>
                  <a:lnTo>
                    <a:pt x="26" y="130"/>
                  </a:lnTo>
                  <a:lnTo>
                    <a:pt x="26" y="130"/>
                  </a:lnTo>
                  <a:lnTo>
                    <a:pt x="26" y="132"/>
                  </a:lnTo>
                  <a:lnTo>
                    <a:pt x="31" y="130"/>
                  </a:lnTo>
                  <a:lnTo>
                    <a:pt x="31" y="132"/>
                  </a:lnTo>
                  <a:lnTo>
                    <a:pt x="31" y="132"/>
                  </a:lnTo>
                  <a:lnTo>
                    <a:pt x="33" y="134"/>
                  </a:lnTo>
                  <a:lnTo>
                    <a:pt x="33" y="134"/>
                  </a:lnTo>
                  <a:lnTo>
                    <a:pt x="35" y="134"/>
                  </a:lnTo>
                  <a:lnTo>
                    <a:pt x="33" y="137"/>
                  </a:lnTo>
                  <a:lnTo>
                    <a:pt x="31" y="137"/>
                  </a:lnTo>
                  <a:lnTo>
                    <a:pt x="33" y="137"/>
                  </a:lnTo>
                  <a:lnTo>
                    <a:pt x="35" y="137"/>
                  </a:lnTo>
                  <a:lnTo>
                    <a:pt x="38" y="134"/>
                  </a:lnTo>
                  <a:lnTo>
                    <a:pt x="38" y="134"/>
                  </a:lnTo>
                  <a:lnTo>
                    <a:pt x="38" y="134"/>
                  </a:lnTo>
                  <a:lnTo>
                    <a:pt x="40" y="137"/>
                  </a:lnTo>
                  <a:lnTo>
                    <a:pt x="45" y="134"/>
                  </a:lnTo>
                  <a:lnTo>
                    <a:pt x="47" y="134"/>
                  </a:lnTo>
                  <a:lnTo>
                    <a:pt x="49" y="134"/>
                  </a:lnTo>
                  <a:lnTo>
                    <a:pt x="49" y="134"/>
                  </a:lnTo>
                  <a:lnTo>
                    <a:pt x="52" y="134"/>
                  </a:lnTo>
                  <a:lnTo>
                    <a:pt x="54" y="132"/>
                  </a:lnTo>
                  <a:lnTo>
                    <a:pt x="54" y="132"/>
                  </a:lnTo>
                  <a:lnTo>
                    <a:pt x="57" y="132"/>
                  </a:lnTo>
                  <a:lnTo>
                    <a:pt x="59" y="132"/>
                  </a:lnTo>
                  <a:lnTo>
                    <a:pt x="61" y="132"/>
                  </a:lnTo>
                  <a:lnTo>
                    <a:pt x="64" y="132"/>
                  </a:lnTo>
                  <a:lnTo>
                    <a:pt x="66" y="130"/>
                  </a:lnTo>
                  <a:lnTo>
                    <a:pt x="68" y="130"/>
                  </a:lnTo>
                  <a:lnTo>
                    <a:pt x="73" y="130"/>
                  </a:lnTo>
                  <a:lnTo>
                    <a:pt x="71" y="130"/>
                  </a:lnTo>
                  <a:lnTo>
                    <a:pt x="73" y="130"/>
                  </a:lnTo>
                  <a:lnTo>
                    <a:pt x="73" y="130"/>
                  </a:lnTo>
                  <a:lnTo>
                    <a:pt x="75" y="130"/>
                  </a:lnTo>
                  <a:lnTo>
                    <a:pt x="78" y="130"/>
                  </a:lnTo>
                  <a:lnTo>
                    <a:pt x="80" y="130"/>
                  </a:lnTo>
                  <a:lnTo>
                    <a:pt x="85" y="127"/>
                  </a:lnTo>
                  <a:lnTo>
                    <a:pt x="87" y="127"/>
                  </a:lnTo>
                  <a:lnTo>
                    <a:pt x="90" y="127"/>
                  </a:lnTo>
                  <a:lnTo>
                    <a:pt x="92" y="127"/>
                  </a:lnTo>
                  <a:lnTo>
                    <a:pt x="94" y="127"/>
                  </a:lnTo>
                  <a:lnTo>
                    <a:pt x="94" y="127"/>
                  </a:lnTo>
                  <a:lnTo>
                    <a:pt x="94" y="127"/>
                  </a:lnTo>
                  <a:lnTo>
                    <a:pt x="104" y="125"/>
                  </a:lnTo>
                  <a:lnTo>
                    <a:pt x="116" y="118"/>
                  </a:lnTo>
                  <a:lnTo>
                    <a:pt x="125" y="113"/>
                  </a:lnTo>
                  <a:lnTo>
                    <a:pt x="139" y="106"/>
                  </a:lnTo>
                  <a:lnTo>
                    <a:pt x="142" y="104"/>
                  </a:lnTo>
                  <a:lnTo>
                    <a:pt x="146" y="99"/>
                  </a:lnTo>
                  <a:lnTo>
                    <a:pt x="146" y="94"/>
                  </a:lnTo>
                  <a:lnTo>
                    <a:pt x="144" y="94"/>
                  </a:lnTo>
                  <a:lnTo>
                    <a:pt x="142" y="94"/>
                  </a:lnTo>
                  <a:lnTo>
                    <a:pt x="142" y="92"/>
                  </a:lnTo>
                  <a:lnTo>
                    <a:pt x="134" y="89"/>
                  </a:lnTo>
                  <a:lnTo>
                    <a:pt x="132" y="87"/>
                  </a:lnTo>
                  <a:lnTo>
                    <a:pt x="130" y="85"/>
                  </a:lnTo>
                  <a:lnTo>
                    <a:pt x="132" y="85"/>
                  </a:lnTo>
                  <a:lnTo>
                    <a:pt x="134" y="82"/>
                  </a:lnTo>
                  <a:lnTo>
                    <a:pt x="134" y="80"/>
                  </a:lnTo>
                  <a:lnTo>
                    <a:pt x="134" y="78"/>
                  </a:lnTo>
                  <a:lnTo>
                    <a:pt x="132" y="78"/>
                  </a:lnTo>
                  <a:lnTo>
                    <a:pt x="130" y="75"/>
                  </a:lnTo>
                  <a:lnTo>
                    <a:pt x="130" y="73"/>
                  </a:lnTo>
                  <a:lnTo>
                    <a:pt x="127" y="71"/>
                  </a:lnTo>
                  <a:lnTo>
                    <a:pt x="125" y="71"/>
                  </a:lnTo>
                  <a:lnTo>
                    <a:pt x="123" y="68"/>
                  </a:lnTo>
                  <a:lnTo>
                    <a:pt x="125" y="68"/>
                  </a:lnTo>
                  <a:lnTo>
                    <a:pt x="125" y="66"/>
                  </a:lnTo>
                  <a:lnTo>
                    <a:pt x="125" y="63"/>
                  </a:lnTo>
                  <a:lnTo>
                    <a:pt x="125" y="63"/>
                  </a:lnTo>
                  <a:lnTo>
                    <a:pt x="125" y="61"/>
                  </a:lnTo>
                  <a:lnTo>
                    <a:pt x="130" y="59"/>
                  </a:lnTo>
                  <a:lnTo>
                    <a:pt x="130" y="59"/>
                  </a:lnTo>
                  <a:lnTo>
                    <a:pt x="127" y="56"/>
                  </a:lnTo>
                  <a:lnTo>
                    <a:pt x="125" y="52"/>
                  </a:lnTo>
                  <a:lnTo>
                    <a:pt x="123" y="49"/>
                  </a:lnTo>
                  <a:lnTo>
                    <a:pt x="120" y="49"/>
                  </a:lnTo>
                  <a:lnTo>
                    <a:pt x="120" y="47"/>
                  </a:lnTo>
                  <a:lnTo>
                    <a:pt x="118" y="45"/>
                  </a:lnTo>
                  <a:lnTo>
                    <a:pt x="116" y="42"/>
                  </a:lnTo>
                  <a:lnTo>
                    <a:pt x="118" y="42"/>
                  </a:lnTo>
                  <a:lnTo>
                    <a:pt x="123" y="37"/>
                  </a:lnTo>
                  <a:lnTo>
                    <a:pt x="127" y="33"/>
                  </a:lnTo>
                  <a:lnTo>
                    <a:pt x="127" y="33"/>
                  </a:lnTo>
                  <a:lnTo>
                    <a:pt x="125" y="30"/>
                  </a:lnTo>
                  <a:lnTo>
                    <a:pt x="120" y="28"/>
                  </a:lnTo>
                  <a:lnTo>
                    <a:pt x="116" y="26"/>
                  </a:lnTo>
                  <a:lnTo>
                    <a:pt x="113" y="26"/>
                  </a:lnTo>
                  <a:lnTo>
                    <a:pt x="111" y="26"/>
                  </a:lnTo>
                  <a:lnTo>
                    <a:pt x="109" y="26"/>
                  </a:lnTo>
                  <a:lnTo>
                    <a:pt x="109" y="23"/>
                  </a:lnTo>
                  <a:lnTo>
                    <a:pt x="106" y="21"/>
                  </a:lnTo>
                  <a:lnTo>
                    <a:pt x="106" y="21"/>
                  </a:lnTo>
                  <a:lnTo>
                    <a:pt x="111" y="16"/>
                  </a:lnTo>
                  <a:lnTo>
                    <a:pt x="111" y="16"/>
                  </a:lnTo>
                  <a:lnTo>
                    <a:pt x="109" y="16"/>
                  </a:lnTo>
                  <a:lnTo>
                    <a:pt x="116" y="14"/>
                  </a:lnTo>
                  <a:lnTo>
                    <a:pt x="113" y="14"/>
                  </a:lnTo>
                  <a:lnTo>
                    <a:pt x="113" y="11"/>
                  </a:lnTo>
                  <a:lnTo>
                    <a:pt x="113" y="11"/>
                  </a:lnTo>
                  <a:lnTo>
                    <a:pt x="118" y="9"/>
                  </a:lnTo>
                  <a:lnTo>
                    <a:pt x="118" y="7"/>
                  </a:lnTo>
                  <a:lnTo>
                    <a:pt x="116" y="4"/>
                  </a:lnTo>
                  <a:lnTo>
                    <a:pt x="111" y="4"/>
                  </a:lnTo>
                  <a:lnTo>
                    <a:pt x="106" y="4"/>
                  </a:lnTo>
                  <a:lnTo>
                    <a:pt x="104" y="2"/>
                  </a:lnTo>
                  <a:lnTo>
                    <a:pt x="101" y="2"/>
                  </a:lnTo>
                  <a:lnTo>
                    <a:pt x="101" y="0"/>
                  </a:lnTo>
                  <a:lnTo>
                    <a:pt x="94" y="2"/>
                  </a:lnTo>
                  <a:lnTo>
                    <a:pt x="85" y="2"/>
                  </a:lnTo>
                  <a:lnTo>
                    <a:pt x="80" y="2"/>
                  </a:lnTo>
                  <a:lnTo>
                    <a:pt x="78" y="4"/>
                  </a:lnTo>
                  <a:lnTo>
                    <a:pt x="73" y="4"/>
                  </a:lnTo>
                  <a:lnTo>
                    <a:pt x="71" y="7"/>
                  </a:lnTo>
                  <a:lnTo>
                    <a:pt x="71" y="11"/>
                  </a:lnTo>
                  <a:lnTo>
                    <a:pt x="71" y="11"/>
                  </a:lnTo>
                  <a:lnTo>
                    <a:pt x="71" y="14"/>
                  </a:lnTo>
                  <a:lnTo>
                    <a:pt x="71" y="14"/>
                  </a:lnTo>
                  <a:lnTo>
                    <a:pt x="64" y="16"/>
                  </a:lnTo>
                  <a:lnTo>
                    <a:pt x="61" y="19"/>
                  </a:lnTo>
                  <a:lnTo>
                    <a:pt x="59" y="19"/>
                  </a:lnTo>
                  <a:lnTo>
                    <a:pt x="54" y="19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49" y="16"/>
                  </a:lnTo>
                  <a:lnTo>
                    <a:pt x="47" y="16"/>
                  </a:lnTo>
                  <a:lnTo>
                    <a:pt x="42" y="19"/>
                  </a:lnTo>
                  <a:lnTo>
                    <a:pt x="40" y="19"/>
                  </a:lnTo>
                  <a:lnTo>
                    <a:pt x="35" y="19"/>
                  </a:lnTo>
                  <a:lnTo>
                    <a:pt x="33" y="19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3" y="16"/>
                  </a:lnTo>
                  <a:lnTo>
                    <a:pt x="16" y="11"/>
                  </a:lnTo>
                  <a:lnTo>
                    <a:pt x="14" y="11"/>
                  </a:lnTo>
                  <a:lnTo>
                    <a:pt x="9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5" y="14"/>
                  </a:lnTo>
                  <a:lnTo>
                    <a:pt x="2" y="14"/>
                  </a:lnTo>
                  <a:lnTo>
                    <a:pt x="0" y="1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8" name="Freeform 1557">
              <a:extLst>
                <a:ext uri="{FF2B5EF4-FFF2-40B4-BE49-F238E27FC236}">
                  <a16:creationId xmlns:a16="http://schemas.microsoft.com/office/drawing/2014/main" id="{8B8FE881-D515-5D4B-8345-6440899584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4613" y="2593384"/>
              <a:ext cx="360203" cy="340095"/>
            </a:xfrm>
            <a:custGeom>
              <a:avLst/>
              <a:gdLst/>
              <a:ahLst/>
              <a:cxnLst>
                <a:cxn ang="0">
                  <a:pos x="47" y="7"/>
                </a:cxn>
                <a:cxn ang="0">
                  <a:pos x="44" y="12"/>
                </a:cxn>
                <a:cxn ang="0">
                  <a:pos x="35" y="9"/>
                </a:cxn>
                <a:cxn ang="0">
                  <a:pos x="30" y="16"/>
                </a:cxn>
                <a:cxn ang="0">
                  <a:pos x="23" y="14"/>
                </a:cxn>
                <a:cxn ang="0">
                  <a:pos x="18" y="14"/>
                </a:cxn>
                <a:cxn ang="0">
                  <a:pos x="4" y="16"/>
                </a:cxn>
                <a:cxn ang="0">
                  <a:pos x="2" y="19"/>
                </a:cxn>
                <a:cxn ang="0">
                  <a:pos x="0" y="28"/>
                </a:cxn>
                <a:cxn ang="0">
                  <a:pos x="2" y="31"/>
                </a:cxn>
                <a:cxn ang="0">
                  <a:pos x="2" y="38"/>
                </a:cxn>
                <a:cxn ang="0">
                  <a:pos x="11" y="42"/>
                </a:cxn>
                <a:cxn ang="0">
                  <a:pos x="16" y="45"/>
                </a:cxn>
                <a:cxn ang="0">
                  <a:pos x="23" y="40"/>
                </a:cxn>
                <a:cxn ang="0">
                  <a:pos x="33" y="38"/>
                </a:cxn>
                <a:cxn ang="0">
                  <a:pos x="47" y="45"/>
                </a:cxn>
                <a:cxn ang="0">
                  <a:pos x="56" y="59"/>
                </a:cxn>
                <a:cxn ang="0">
                  <a:pos x="63" y="64"/>
                </a:cxn>
                <a:cxn ang="0">
                  <a:pos x="75" y="73"/>
                </a:cxn>
                <a:cxn ang="0">
                  <a:pos x="92" y="78"/>
                </a:cxn>
                <a:cxn ang="0">
                  <a:pos x="101" y="85"/>
                </a:cxn>
                <a:cxn ang="0">
                  <a:pos x="108" y="87"/>
                </a:cxn>
                <a:cxn ang="0">
                  <a:pos x="111" y="92"/>
                </a:cxn>
                <a:cxn ang="0">
                  <a:pos x="118" y="94"/>
                </a:cxn>
                <a:cxn ang="0">
                  <a:pos x="122" y="99"/>
                </a:cxn>
                <a:cxn ang="0">
                  <a:pos x="122" y="113"/>
                </a:cxn>
                <a:cxn ang="0">
                  <a:pos x="120" y="120"/>
                </a:cxn>
                <a:cxn ang="0">
                  <a:pos x="120" y="123"/>
                </a:cxn>
                <a:cxn ang="0">
                  <a:pos x="127" y="120"/>
                </a:cxn>
                <a:cxn ang="0">
                  <a:pos x="132" y="116"/>
                </a:cxn>
                <a:cxn ang="0">
                  <a:pos x="137" y="108"/>
                </a:cxn>
                <a:cxn ang="0">
                  <a:pos x="139" y="106"/>
                </a:cxn>
                <a:cxn ang="0">
                  <a:pos x="134" y="99"/>
                </a:cxn>
                <a:cxn ang="0">
                  <a:pos x="134" y="92"/>
                </a:cxn>
                <a:cxn ang="0">
                  <a:pos x="146" y="92"/>
                </a:cxn>
                <a:cxn ang="0">
                  <a:pos x="155" y="97"/>
                </a:cxn>
                <a:cxn ang="0">
                  <a:pos x="155" y="92"/>
                </a:cxn>
                <a:cxn ang="0">
                  <a:pos x="139" y="83"/>
                </a:cxn>
                <a:cxn ang="0">
                  <a:pos x="125" y="75"/>
                </a:cxn>
                <a:cxn ang="0">
                  <a:pos x="125" y="73"/>
                </a:cxn>
                <a:cxn ang="0">
                  <a:pos x="122" y="68"/>
                </a:cxn>
                <a:cxn ang="0">
                  <a:pos x="113" y="71"/>
                </a:cxn>
                <a:cxn ang="0">
                  <a:pos x="106" y="68"/>
                </a:cxn>
                <a:cxn ang="0">
                  <a:pos x="99" y="61"/>
                </a:cxn>
                <a:cxn ang="0">
                  <a:pos x="92" y="49"/>
                </a:cxn>
                <a:cxn ang="0">
                  <a:pos x="87" y="47"/>
                </a:cxn>
                <a:cxn ang="0">
                  <a:pos x="75" y="40"/>
                </a:cxn>
                <a:cxn ang="0">
                  <a:pos x="75" y="31"/>
                </a:cxn>
                <a:cxn ang="0">
                  <a:pos x="73" y="28"/>
                </a:cxn>
                <a:cxn ang="0">
                  <a:pos x="78" y="21"/>
                </a:cxn>
                <a:cxn ang="0">
                  <a:pos x="89" y="19"/>
                </a:cxn>
                <a:cxn ang="0">
                  <a:pos x="92" y="21"/>
                </a:cxn>
                <a:cxn ang="0">
                  <a:pos x="96" y="21"/>
                </a:cxn>
                <a:cxn ang="0">
                  <a:pos x="94" y="19"/>
                </a:cxn>
                <a:cxn ang="0">
                  <a:pos x="89" y="14"/>
                </a:cxn>
                <a:cxn ang="0">
                  <a:pos x="89" y="12"/>
                </a:cxn>
                <a:cxn ang="0">
                  <a:pos x="89" y="9"/>
                </a:cxn>
                <a:cxn ang="0">
                  <a:pos x="75" y="7"/>
                </a:cxn>
                <a:cxn ang="0">
                  <a:pos x="73" y="2"/>
                </a:cxn>
                <a:cxn ang="0">
                  <a:pos x="66" y="2"/>
                </a:cxn>
                <a:cxn ang="0">
                  <a:pos x="52" y="5"/>
                </a:cxn>
              </a:cxnLst>
              <a:rect l="0" t="0" r="r" b="b"/>
              <a:pathLst>
                <a:path w="158" h="123">
                  <a:moveTo>
                    <a:pt x="49" y="5"/>
                  </a:moveTo>
                  <a:lnTo>
                    <a:pt x="49" y="5"/>
                  </a:lnTo>
                  <a:lnTo>
                    <a:pt x="49" y="7"/>
                  </a:lnTo>
                  <a:lnTo>
                    <a:pt x="47" y="7"/>
                  </a:lnTo>
                  <a:lnTo>
                    <a:pt x="44" y="7"/>
                  </a:lnTo>
                  <a:lnTo>
                    <a:pt x="44" y="9"/>
                  </a:lnTo>
                  <a:lnTo>
                    <a:pt x="44" y="9"/>
                  </a:lnTo>
                  <a:lnTo>
                    <a:pt x="44" y="12"/>
                  </a:lnTo>
                  <a:lnTo>
                    <a:pt x="44" y="12"/>
                  </a:lnTo>
                  <a:lnTo>
                    <a:pt x="40" y="12"/>
                  </a:lnTo>
                  <a:lnTo>
                    <a:pt x="37" y="12"/>
                  </a:lnTo>
                  <a:lnTo>
                    <a:pt x="35" y="9"/>
                  </a:lnTo>
                  <a:lnTo>
                    <a:pt x="33" y="9"/>
                  </a:lnTo>
                  <a:lnTo>
                    <a:pt x="33" y="12"/>
                  </a:lnTo>
                  <a:lnTo>
                    <a:pt x="30" y="14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28" y="16"/>
                  </a:lnTo>
                  <a:lnTo>
                    <a:pt x="26" y="14"/>
                  </a:lnTo>
                  <a:lnTo>
                    <a:pt x="23" y="14"/>
                  </a:lnTo>
                  <a:lnTo>
                    <a:pt x="23" y="9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4"/>
                  </a:lnTo>
                  <a:lnTo>
                    <a:pt x="16" y="14"/>
                  </a:lnTo>
                  <a:lnTo>
                    <a:pt x="14" y="16"/>
                  </a:lnTo>
                  <a:lnTo>
                    <a:pt x="11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0" y="16"/>
                  </a:lnTo>
                  <a:lnTo>
                    <a:pt x="0" y="19"/>
                  </a:lnTo>
                  <a:lnTo>
                    <a:pt x="2" y="19"/>
                  </a:lnTo>
                  <a:lnTo>
                    <a:pt x="4" y="23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2" y="31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2" y="35"/>
                  </a:lnTo>
                  <a:lnTo>
                    <a:pt x="2" y="38"/>
                  </a:lnTo>
                  <a:lnTo>
                    <a:pt x="4" y="40"/>
                  </a:lnTo>
                  <a:lnTo>
                    <a:pt x="11" y="40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14" y="45"/>
                  </a:lnTo>
                  <a:lnTo>
                    <a:pt x="16" y="45"/>
                  </a:lnTo>
                  <a:lnTo>
                    <a:pt x="18" y="42"/>
                  </a:lnTo>
                  <a:lnTo>
                    <a:pt x="18" y="42"/>
                  </a:lnTo>
                  <a:lnTo>
                    <a:pt x="21" y="40"/>
                  </a:lnTo>
                  <a:lnTo>
                    <a:pt x="23" y="40"/>
                  </a:lnTo>
                  <a:lnTo>
                    <a:pt x="23" y="38"/>
                  </a:lnTo>
                  <a:lnTo>
                    <a:pt x="28" y="38"/>
                  </a:lnTo>
                  <a:lnTo>
                    <a:pt x="30" y="38"/>
                  </a:lnTo>
                  <a:lnTo>
                    <a:pt x="33" y="38"/>
                  </a:lnTo>
                  <a:lnTo>
                    <a:pt x="42" y="42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45"/>
                  </a:lnTo>
                  <a:lnTo>
                    <a:pt x="49" y="52"/>
                  </a:lnTo>
                  <a:lnTo>
                    <a:pt x="52" y="54"/>
                  </a:lnTo>
                  <a:lnTo>
                    <a:pt x="52" y="54"/>
                  </a:lnTo>
                  <a:lnTo>
                    <a:pt x="56" y="59"/>
                  </a:lnTo>
                  <a:lnTo>
                    <a:pt x="59" y="61"/>
                  </a:lnTo>
                  <a:lnTo>
                    <a:pt x="59" y="64"/>
                  </a:lnTo>
                  <a:lnTo>
                    <a:pt x="61" y="64"/>
                  </a:lnTo>
                  <a:lnTo>
                    <a:pt x="63" y="64"/>
                  </a:lnTo>
                  <a:lnTo>
                    <a:pt x="66" y="64"/>
                  </a:lnTo>
                  <a:lnTo>
                    <a:pt x="68" y="68"/>
                  </a:lnTo>
                  <a:lnTo>
                    <a:pt x="70" y="68"/>
                  </a:lnTo>
                  <a:lnTo>
                    <a:pt x="75" y="73"/>
                  </a:lnTo>
                  <a:lnTo>
                    <a:pt x="78" y="75"/>
                  </a:lnTo>
                  <a:lnTo>
                    <a:pt x="85" y="78"/>
                  </a:lnTo>
                  <a:lnTo>
                    <a:pt x="85" y="78"/>
                  </a:lnTo>
                  <a:lnTo>
                    <a:pt x="92" y="78"/>
                  </a:lnTo>
                  <a:lnTo>
                    <a:pt x="94" y="78"/>
                  </a:lnTo>
                  <a:lnTo>
                    <a:pt x="96" y="83"/>
                  </a:lnTo>
                  <a:lnTo>
                    <a:pt x="99" y="85"/>
                  </a:lnTo>
                  <a:lnTo>
                    <a:pt x="101" y="85"/>
                  </a:lnTo>
                  <a:lnTo>
                    <a:pt x="104" y="85"/>
                  </a:lnTo>
                  <a:lnTo>
                    <a:pt x="101" y="87"/>
                  </a:lnTo>
                  <a:lnTo>
                    <a:pt x="106" y="87"/>
                  </a:lnTo>
                  <a:lnTo>
                    <a:pt x="108" y="87"/>
                  </a:lnTo>
                  <a:lnTo>
                    <a:pt x="108" y="87"/>
                  </a:lnTo>
                  <a:lnTo>
                    <a:pt x="111" y="90"/>
                  </a:lnTo>
                  <a:lnTo>
                    <a:pt x="111" y="92"/>
                  </a:lnTo>
                  <a:lnTo>
                    <a:pt x="111" y="92"/>
                  </a:lnTo>
                  <a:lnTo>
                    <a:pt x="113" y="94"/>
                  </a:lnTo>
                  <a:lnTo>
                    <a:pt x="115" y="94"/>
                  </a:lnTo>
                  <a:lnTo>
                    <a:pt x="115" y="97"/>
                  </a:lnTo>
                  <a:lnTo>
                    <a:pt x="118" y="94"/>
                  </a:lnTo>
                  <a:lnTo>
                    <a:pt x="118" y="94"/>
                  </a:lnTo>
                  <a:lnTo>
                    <a:pt x="120" y="97"/>
                  </a:lnTo>
                  <a:lnTo>
                    <a:pt x="120" y="97"/>
                  </a:lnTo>
                  <a:lnTo>
                    <a:pt x="122" y="99"/>
                  </a:lnTo>
                  <a:lnTo>
                    <a:pt x="125" y="104"/>
                  </a:lnTo>
                  <a:lnTo>
                    <a:pt x="125" y="106"/>
                  </a:lnTo>
                  <a:lnTo>
                    <a:pt x="127" y="111"/>
                  </a:lnTo>
                  <a:lnTo>
                    <a:pt x="122" y="113"/>
                  </a:lnTo>
                  <a:lnTo>
                    <a:pt x="122" y="113"/>
                  </a:lnTo>
                  <a:lnTo>
                    <a:pt x="122" y="116"/>
                  </a:lnTo>
                  <a:lnTo>
                    <a:pt x="120" y="118"/>
                  </a:lnTo>
                  <a:lnTo>
                    <a:pt x="120" y="120"/>
                  </a:lnTo>
                  <a:lnTo>
                    <a:pt x="120" y="123"/>
                  </a:lnTo>
                  <a:lnTo>
                    <a:pt x="120" y="123"/>
                  </a:lnTo>
                  <a:lnTo>
                    <a:pt x="120" y="123"/>
                  </a:lnTo>
                  <a:lnTo>
                    <a:pt x="120" y="123"/>
                  </a:lnTo>
                  <a:lnTo>
                    <a:pt x="122" y="123"/>
                  </a:lnTo>
                  <a:lnTo>
                    <a:pt x="125" y="123"/>
                  </a:lnTo>
                  <a:lnTo>
                    <a:pt x="125" y="123"/>
                  </a:lnTo>
                  <a:lnTo>
                    <a:pt x="127" y="120"/>
                  </a:lnTo>
                  <a:lnTo>
                    <a:pt x="127" y="118"/>
                  </a:lnTo>
                  <a:lnTo>
                    <a:pt x="130" y="118"/>
                  </a:lnTo>
                  <a:lnTo>
                    <a:pt x="132" y="118"/>
                  </a:lnTo>
                  <a:lnTo>
                    <a:pt x="132" y="116"/>
                  </a:lnTo>
                  <a:lnTo>
                    <a:pt x="132" y="111"/>
                  </a:lnTo>
                  <a:lnTo>
                    <a:pt x="132" y="111"/>
                  </a:lnTo>
                  <a:lnTo>
                    <a:pt x="134" y="111"/>
                  </a:lnTo>
                  <a:lnTo>
                    <a:pt x="137" y="108"/>
                  </a:lnTo>
                  <a:lnTo>
                    <a:pt x="139" y="108"/>
                  </a:lnTo>
                  <a:lnTo>
                    <a:pt x="139" y="108"/>
                  </a:lnTo>
                  <a:lnTo>
                    <a:pt x="139" y="106"/>
                  </a:lnTo>
                  <a:lnTo>
                    <a:pt x="139" y="106"/>
                  </a:lnTo>
                  <a:lnTo>
                    <a:pt x="139" y="104"/>
                  </a:lnTo>
                  <a:lnTo>
                    <a:pt x="137" y="101"/>
                  </a:lnTo>
                  <a:lnTo>
                    <a:pt x="134" y="101"/>
                  </a:lnTo>
                  <a:lnTo>
                    <a:pt x="134" y="99"/>
                  </a:lnTo>
                  <a:lnTo>
                    <a:pt x="132" y="99"/>
                  </a:lnTo>
                  <a:lnTo>
                    <a:pt x="132" y="97"/>
                  </a:lnTo>
                  <a:lnTo>
                    <a:pt x="132" y="94"/>
                  </a:lnTo>
                  <a:lnTo>
                    <a:pt x="134" y="92"/>
                  </a:lnTo>
                  <a:lnTo>
                    <a:pt x="137" y="90"/>
                  </a:lnTo>
                  <a:lnTo>
                    <a:pt x="139" y="87"/>
                  </a:lnTo>
                  <a:lnTo>
                    <a:pt x="144" y="90"/>
                  </a:lnTo>
                  <a:lnTo>
                    <a:pt x="146" y="92"/>
                  </a:lnTo>
                  <a:lnTo>
                    <a:pt x="151" y="92"/>
                  </a:lnTo>
                  <a:lnTo>
                    <a:pt x="151" y="94"/>
                  </a:lnTo>
                  <a:lnTo>
                    <a:pt x="153" y="97"/>
                  </a:lnTo>
                  <a:lnTo>
                    <a:pt x="155" y="97"/>
                  </a:lnTo>
                  <a:lnTo>
                    <a:pt x="155" y="97"/>
                  </a:lnTo>
                  <a:lnTo>
                    <a:pt x="158" y="94"/>
                  </a:lnTo>
                  <a:lnTo>
                    <a:pt x="155" y="92"/>
                  </a:lnTo>
                  <a:lnTo>
                    <a:pt x="155" y="92"/>
                  </a:lnTo>
                  <a:lnTo>
                    <a:pt x="153" y="90"/>
                  </a:lnTo>
                  <a:lnTo>
                    <a:pt x="151" y="85"/>
                  </a:lnTo>
                  <a:lnTo>
                    <a:pt x="141" y="83"/>
                  </a:lnTo>
                  <a:lnTo>
                    <a:pt x="139" y="83"/>
                  </a:lnTo>
                  <a:lnTo>
                    <a:pt x="137" y="80"/>
                  </a:lnTo>
                  <a:lnTo>
                    <a:pt x="127" y="78"/>
                  </a:lnTo>
                  <a:lnTo>
                    <a:pt x="125" y="75"/>
                  </a:lnTo>
                  <a:lnTo>
                    <a:pt x="125" y="75"/>
                  </a:lnTo>
                  <a:lnTo>
                    <a:pt x="122" y="75"/>
                  </a:lnTo>
                  <a:lnTo>
                    <a:pt x="122" y="75"/>
                  </a:lnTo>
                  <a:lnTo>
                    <a:pt x="122" y="75"/>
                  </a:lnTo>
                  <a:lnTo>
                    <a:pt x="125" y="73"/>
                  </a:lnTo>
                  <a:lnTo>
                    <a:pt x="125" y="73"/>
                  </a:lnTo>
                  <a:lnTo>
                    <a:pt x="125" y="71"/>
                  </a:lnTo>
                  <a:lnTo>
                    <a:pt x="125" y="68"/>
                  </a:lnTo>
                  <a:lnTo>
                    <a:pt x="122" y="68"/>
                  </a:lnTo>
                  <a:lnTo>
                    <a:pt x="120" y="71"/>
                  </a:lnTo>
                  <a:lnTo>
                    <a:pt x="122" y="68"/>
                  </a:lnTo>
                  <a:lnTo>
                    <a:pt x="120" y="71"/>
                  </a:lnTo>
                  <a:lnTo>
                    <a:pt x="113" y="71"/>
                  </a:lnTo>
                  <a:lnTo>
                    <a:pt x="113" y="71"/>
                  </a:lnTo>
                  <a:lnTo>
                    <a:pt x="111" y="68"/>
                  </a:lnTo>
                  <a:lnTo>
                    <a:pt x="108" y="68"/>
                  </a:lnTo>
                  <a:lnTo>
                    <a:pt x="106" y="68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99" y="61"/>
                  </a:lnTo>
                  <a:lnTo>
                    <a:pt x="99" y="61"/>
                  </a:lnTo>
                  <a:lnTo>
                    <a:pt x="96" y="59"/>
                  </a:lnTo>
                  <a:lnTo>
                    <a:pt x="94" y="54"/>
                  </a:lnTo>
                  <a:lnTo>
                    <a:pt x="94" y="54"/>
                  </a:lnTo>
                  <a:lnTo>
                    <a:pt x="92" y="49"/>
                  </a:lnTo>
                  <a:lnTo>
                    <a:pt x="92" y="47"/>
                  </a:lnTo>
                  <a:lnTo>
                    <a:pt x="89" y="47"/>
                  </a:lnTo>
                  <a:lnTo>
                    <a:pt x="89" y="47"/>
                  </a:lnTo>
                  <a:lnTo>
                    <a:pt x="87" y="47"/>
                  </a:lnTo>
                  <a:lnTo>
                    <a:pt x="85" y="45"/>
                  </a:lnTo>
                  <a:lnTo>
                    <a:pt x="82" y="42"/>
                  </a:lnTo>
                  <a:lnTo>
                    <a:pt x="78" y="42"/>
                  </a:lnTo>
                  <a:lnTo>
                    <a:pt x="75" y="40"/>
                  </a:lnTo>
                  <a:lnTo>
                    <a:pt x="75" y="38"/>
                  </a:lnTo>
                  <a:lnTo>
                    <a:pt x="75" y="38"/>
                  </a:lnTo>
                  <a:lnTo>
                    <a:pt x="75" y="33"/>
                  </a:lnTo>
                  <a:lnTo>
                    <a:pt x="75" y="31"/>
                  </a:lnTo>
                  <a:lnTo>
                    <a:pt x="75" y="31"/>
                  </a:lnTo>
                  <a:lnTo>
                    <a:pt x="78" y="28"/>
                  </a:lnTo>
                  <a:lnTo>
                    <a:pt x="75" y="28"/>
                  </a:lnTo>
                  <a:lnTo>
                    <a:pt x="73" y="28"/>
                  </a:lnTo>
                  <a:lnTo>
                    <a:pt x="73" y="26"/>
                  </a:lnTo>
                  <a:lnTo>
                    <a:pt x="73" y="23"/>
                  </a:lnTo>
                  <a:lnTo>
                    <a:pt x="78" y="21"/>
                  </a:lnTo>
                  <a:lnTo>
                    <a:pt x="78" y="21"/>
                  </a:lnTo>
                  <a:lnTo>
                    <a:pt x="78" y="23"/>
                  </a:lnTo>
                  <a:lnTo>
                    <a:pt x="80" y="21"/>
                  </a:lnTo>
                  <a:lnTo>
                    <a:pt x="87" y="19"/>
                  </a:lnTo>
                  <a:lnTo>
                    <a:pt x="89" y="19"/>
                  </a:lnTo>
                  <a:lnTo>
                    <a:pt x="92" y="19"/>
                  </a:lnTo>
                  <a:lnTo>
                    <a:pt x="94" y="19"/>
                  </a:lnTo>
                  <a:lnTo>
                    <a:pt x="94" y="21"/>
                  </a:lnTo>
                  <a:lnTo>
                    <a:pt x="92" y="21"/>
                  </a:lnTo>
                  <a:lnTo>
                    <a:pt x="92" y="21"/>
                  </a:lnTo>
                  <a:lnTo>
                    <a:pt x="94" y="21"/>
                  </a:lnTo>
                  <a:lnTo>
                    <a:pt x="94" y="21"/>
                  </a:lnTo>
                  <a:lnTo>
                    <a:pt x="96" y="21"/>
                  </a:lnTo>
                  <a:lnTo>
                    <a:pt x="96" y="21"/>
                  </a:lnTo>
                  <a:lnTo>
                    <a:pt x="96" y="19"/>
                  </a:lnTo>
                  <a:lnTo>
                    <a:pt x="94" y="19"/>
                  </a:lnTo>
                  <a:lnTo>
                    <a:pt x="94" y="19"/>
                  </a:lnTo>
                  <a:lnTo>
                    <a:pt x="92" y="19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89" y="14"/>
                  </a:lnTo>
                  <a:lnTo>
                    <a:pt x="89" y="14"/>
                  </a:lnTo>
                  <a:lnTo>
                    <a:pt x="92" y="12"/>
                  </a:lnTo>
                  <a:lnTo>
                    <a:pt x="89" y="12"/>
                  </a:lnTo>
                  <a:lnTo>
                    <a:pt x="89" y="12"/>
                  </a:lnTo>
                  <a:lnTo>
                    <a:pt x="89" y="12"/>
                  </a:lnTo>
                  <a:lnTo>
                    <a:pt x="89" y="9"/>
                  </a:lnTo>
                  <a:lnTo>
                    <a:pt x="92" y="9"/>
                  </a:lnTo>
                  <a:lnTo>
                    <a:pt x="89" y="9"/>
                  </a:lnTo>
                  <a:lnTo>
                    <a:pt x="87" y="7"/>
                  </a:lnTo>
                  <a:lnTo>
                    <a:pt x="80" y="7"/>
                  </a:lnTo>
                  <a:lnTo>
                    <a:pt x="78" y="7"/>
                  </a:lnTo>
                  <a:lnTo>
                    <a:pt x="75" y="7"/>
                  </a:lnTo>
                  <a:lnTo>
                    <a:pt x="73" y="5"/>
                  </a:lnTo>
                  <a:lnTo>
                    <a:pt x="73" y="5"/>
                  </a:lnTo>
                  <a:lnTo>
                    <a:pt x="73" y="2"/>
                  </a:lnTo>
                  <a:lnTo>
                    <a:pt x="73" y="2"/>
                  </a:lnTo>
                  <a:lnTo>
                    <a:pt x="70" y="0"/>
                  </a:lnTo>
                  <a:lnTo>
                    <a:pt x="70" y="2"/>
                  </a:lnTo>
                  <a:lnTo>
                    <a:pt x="68" y="2"/>
                  </a:lnTo>
                  <a:lnTo>
                    <a:pt x="66" y="2"/>
                  </a:lnTo>
                  <a:lnTo>
                    <a:pt x="61" y="2"/>
                  </a:lnTo>
                  <a:lnTo>
                    <a:pt x="56" y="5"/>
                  </a:lnTo>
                  <a:lnTo>
                    <a:pt x="54" y="5"/>
                  </a:lnTo>
                  <a:lnTo>
                    <a:pt x="52" y="5"/>
                  </a:lnTo>
                  <a:lnTo>
                    <a:pt x="49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9" name="Freeform 1559">
              <a:extLst>
                <a:ext uri="{FF2B5EF4-FFF2-40B4-BE49-F238E27FC236}">
                  <a16:creationId xmlns:a16="http://schemas.microsoft.com/office/drawing/2014/main" id="{CD63F472-9FB7-FE48-8392-9ACA8E0F0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8186" y="2656980"/>
              <a:ext cx="118548" cy="105070"/>
            </a:xfrm>
            <a:custGeom>
              <a:avLst/>
              <a:gdLst/>
              <a:ahLst/>
              <a:cxnLst>
                <a:cxn ang="0">
                  <a:pos x="35" y="38"/>
                </a:cxn>
                <a:cxn ang="0">
                  <a:pos x="31" y="36"/>
                </a:cxn>
                <a:cxn ang="0">
                  <a:pos x="28" y="34"/>
                </a:cxn>
                <a:cxn ang="0">
                  <a:pos x="24" y="34"/>
                </a:cxn>
                <a:cxn ang="0">
                  <a:pos x="19" y="26"/>
                </a:cxn>
                <a:cxn ang="0">
                  <a:pos x="12" y="22"/>
                </a:cxn>
                <a:cxn ang="0">
                  <a:pos x="10" y="17"/>
                </a:cxn>
                <a:cxn ang="0">
                  <a:pos x="5" y="15"/>
                </a:cxn>
                <a:cxn ang="0">
                  <a:pos x="5" y="12"/>
                </a:cxn>
                <a:cxn ang="0">
                  <a:pos x="2" y="8"/>
                </a:cxn>
                <a:cxn ang="0">
                  <a:pos x="0" y="5"/>
                </a:cxn>
                <a:cxn ang="0">
                  <a:pos x="2" y="0"/>
                </a:cxn>
                <a:cxn ang="0">
                  <a:pos x="7" y="5"/>
                </a:cxn>
                <a:cxn ang="0">
                  <a:pos x="14" y="3"/>
                </a:cxn>
                <a:cxn ang="0">
                  <a:pos x="19" y="3"/>
                </a:cxn>
                <a:cxn ang="0">
                  <a:pos x="21" y="3"/>
                </a:cxn>
                <a:cxn ang="0">
                  <a:pos x="26" y="3"/>
                </a:cxn>
                <a:cxn ang="0">
                  <a:pos x="31" y="3"/>
                </a:cxn>
                <a:cxn ang="0">
                  <a:pos x="33" y="3"/>
                </a:cxn>
                <a:cxn ang="0">
                  <a:pos x="38" y="5"/>
                </a:cxn>
                <a:cxn ang="0">
                  <a:pos x="40" y="3"/>
                </a:cxn>
                <a:cxn ang="0">
                  <a:pos x="40" y="5"/>
                </a:cxn>
                <a:cxn ang="0">
                  <a:pos x="45" y="5"/>
                </a:cxn>
                <a:cxn ang="0">
                  <a:pos x="50" y="8"/>
                </a:cxn>
                <a:cxn ang="0">
                  <a:pos x="47" y="10"/>
                </a:cxn>
                <a:cxn ang="0">
                  <a:pos x="47" y="12"/>
                </a:cxn>
                <a:cxn ang="0">
                  <a:pos x="47" y="15"/>
                </a:cxn>
                <a:cxn ang="0">
                  <a:pos x="50" y="15"/>
                </a:cxn>
                <a:cxn ang="0">
                  <a:pos x="50" y="17"/>
                </a:cxn>
                <a:cxn ang="0">
                  <a:pos x="52" y="17"/>
                </a:cxn>
                <a:cxn ang="0">
                  <a:pos x="52" y="19"/>
                </a:cxn>
                <a:cxn ang="0">
                  <a:pos x="47" y="17"/>
                </a:cxn>
                <a:cxn ang="0">
                  <a:pos x="50" y="19"/>
                </a:cxn>
                <a:cxn ang="0">
                  <a:pos x="52" y="24"/>
                </a:cxn>
                <a:cxn ang="0">
                  <a:pos x="50" y="24"/>
                </a:cxn>
                <a:cxn ang="0">
                  <a:pos x="47" y="24"/>
                </a:cxn>
                <a:cxn ang="0">
                  <a:pos x="45" y="24"/>
                </a:cxn>
                <a:cxn ang="0">
                  <a:pos x="43" y="24"/>
                </a:cxn>
                <a:cxn ang="0">
                  <a:pos x="45" y="26"/>
                </a:cxn>
                <a:cxn ang="0">
                  <a:pos x="45" y="29"/>
                </a:cxn>
                <a:cxn ang="0">
                  <a:pos x="43" y="26"/>
                </a:cxn>
                <a:cxn ang="0">
                  <a:pos x="40" y="29"/>
                </a:cxn>
                <a:cxn ang="0">
                  <a:pos x="40" y="31"/>
                </a:cxn>
                <a:cxn ang="0">
                  <a:pos x="38" y="31"/>
                </a:cxn>
                <a:cxn ang="0">
                  <a:pos x="35" y="34"/>
                </a:cxn>
                <a:cxn ang="0">
                  <a:pos x="38" y="36"/>
                </a:cxn>
              </a:cxnLst>
              <a:rect l="0" t="0" r="r" b="b"/>
              <a:pathLst>
                <a:path w="52" h="38">
                  <a:moveTo>
                    <a:pt x="35" y="38"/>
                  </a:moveTo>
                  <a:lnTo>
                    <a:pt x="35" y="38"/>
                  </a:lnTo>
                  <a:lnTo>
                    <a:pt x="35" y="38"/>
                  </a:lnTo>
                  <a:lnTo>
                    <a:pt x="35" y="36"/>
                  </a:lnTo>
                  <a:lnTo>
                    <a:pt x="33" y="36"/>
                  </a:lnTo>
                  <a:lnTo>
                    <a:pt x="31" y="36"/>
                  </a:lnTo>
                  <a:lnTo>
                    <a:pt x="31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6" y="31"/>
                  </a:lnTo>
                  <a:lnTo>
                    <a:pt x="21" y="26"/>
                  </a:lnTo>
                  <a:lnTo>
                    <a:pt x="19" y="26"/>
                  </a:lnTo>
                  <a:lnTo>
                    <a:pt x="19" y="24"/>
                  </a:lnTo>
                  <a:lnTo>
                    <a:pt x="17" y="24"/>
                  </a:lnTo>
                  <a:lnTo>
                    <a:pt x="12" y="22"/>
                  </a:lnTo>
                  <a:lnTo>
                    <a:pt x="12" y="19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7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7" y="5"/>
                  </a:lnTo>
                  <a:lnTo>
                    <a:pt x="10" y="5"/>
                  </a:lnTo>
                  <a:lnTo>
                    <a:pt x="10" y="0"/>
                  </a:lnTo>
                  <a:lnTo>
                    <a:pt x="14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9" y="3"/>
                  </a:lnTo>
                  <a:lnTo>
                    <a:pt x="21" y="3"/>
                  </a:lnTo>
                  <a:lnTo>
                    <a:pt x="21" y="3"/>
                  </a:lnTo>
                  <a:lnTo>
                    <a:pt x="21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38" y="5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40" y="3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3" y="8"/>
                  </a:lnTo>
                  <a:lnTo>
                    <a:pt x="45" y="8"/>
                  </a:lnTo>
                  <a:lnTo>
                    <a:pt x="45" y="5"/>
                  </a:lnTo>
                  <a:lnTo>
                    <a:pt x="50" y="5"/>
                  </a:lnTo>
                  <a:lnTo>
                    <a:pt x="50" y="8"/>
                  </a:lnTo>
                  <a:lnTo>
                    <a:pt x="50" y="8"/>
                  </a:lnTo>
                  <a:lnTo>
                    <a:pt x="50" y="8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5" y="12"/>
                  </a:lnTo>
                  <a:lnTo>
                    <a:pt x="45" y="12"/>
                  </a:lnTo>
                  <a:lnTo>
                    <a:pt x="47" y="12"/>
                  </a:lnTo>
                  <a:lnTo>
                    <a:pt x="45" y="12"/>
                  </a:lnTo>
                  <a:lnTo>
                    <a:pt x="45" y="15"/>
                  </a:lnTo>
                  <a:lnTo>
                    <a:pt x="47" y="15"/>
                  </a:lnTo>
                  <a:lnTo>
                    <a:pt x="47" y="15"/>
                  </a:lnTo>
                  <a:lnTo>
                    <a:pt x="47" y="15"/>
                  </a:lnTo>
                  <a:lnTo>
                    <a:pt x="50" y="15"/>
                  </a:lnTo>
                  <a:lnTo>
                    <a:pt x="50" y="15"/>
                  </a:lnTo>
                  <a:lnTo>
                    <a:pt x="50" y="17"/>
                  </a:lnTo>
                  <a:lnTo>
                    <a:pt x="50" y="17"/>
                  </a:lnTo>
                  <a:lnTo>
                    <a:pt x="50" y="17"/>
                  </a:lnTo>
                  <a:lnTo>
                    <a:pt x="50" y="17"/>
                  </a:lnTo>
                  <a:lnTo>
                    <a:pt x="52" y="17"/>
                  </a:lnTo>
                  <a:lnTo>
                    <a:pt x="52" y="17"/>
                  </a:lnTo>
                  <a:lnTo>
                    <a:pt x="52" y="17"/>
                  </a:lnTo>
                  <a:lnTo>
                    <a:pt x="52" y="19"/>
                  </a:lnTo>
                  <a:lnTo>
                    <a:pt x="50" y="19"/>
                  </a:lnTo>
                  <a:lnTo>
                    <a:pt x="47" y="17"/>
                  </a:lnTo>
                  <a:lnTo>
                    <a:pt x="47" y="17"/>
                  </a:lnTo>
                  <a:lnTo>
                    <a:pt x="47" y="19"/>
                  </a:lnTo>
                  <a:lnTo>
                    <a:pt x="47" y="19"/>
                  </a:lnTo>
                  <a:lnTo>
                    <a:pt x="50" y="19"/>
                  </a:lnTo>
                  <a:lnTo>
                    <a:pt x="50" y="22"/>
                  </a:lnTo>
                  <a:lnTo>
                    <a:pt x="52" y="22"/>
                  </a:lnTo>
                  <a:lnTo>
                    <a:pt x="52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47" y="24"/>
                  </a:lnTo>
                  <a:lnTo>
                    <a:pt x="47" y="24"/>
                  </a:lnTo>
                  <a:lnTo>
                    <a:pt x="47" y="24"/>
                  </a:lnTo>
                  <a:lnTo>
                    <a:pt x="45" y="24"/>
                  </a:lnTo>
                  <a:lnTo>
                    <a:pt x="45" y="24"/>
                  </a:lnTo>
                  <a:lnTo>
                    <a:pt x="45" y="24"/>
                  </a:lnTo>
                  <a:lnTo>
                    <a:pt x="45" y="24"/>
                  </a:lnTo>
                  <a:lnTo>
                    <a:pt x="43" y="24"/>
                  </a:lnTo>
                  <a:lnTo>
                    <a:pt x="43" y="26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3" y="26"/>
                  </a:lnTo>
                  <a:lnTo>
                    <a:pt x="43" y="26"/>
                  </a:lnTo>
                  <a:lnTo>
                    <a:pt x="43" y="26"/>
                  </a:lnTo>
                  <a:lnTo>
                    <a:pt x="40" y="29"/>
                  </a:lnTo>
                  <a:lnTo>
                    <a:pt x="40" y="29"/>
                  </a:lnTo>
                  <a:lnTo>
                    <a:pt x="40" y="29"/>
                  </a:lnTo>
                  <a:lnTo>
                    <a:pt x="40" y="31"/>
                  </a:lnTo>
                  <a:lnTo>
                    <a:pt x="38" y="31"/>
                  </a:lnTo>
                  <a:lnTo>
                    <a:pt x="38" y="31"/>
                  </a:lnTo>
                  <a:lnTo>
                    <a:pt x="38" y="31"/>
                  </a:lnTo>
                  <a:lnTo>
                    <a:pt x="38" y="34"/>
                  </a:lnTo>
                  <a:lnTo>
                    <a:pt x="35" y="34"/>
                  </a:lnTo>
                  <a:lnTo>
                    <a:pt x="35" y="34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5" y="38"/>
                  </a:lnTo>
                  <a:lnTo>
                    <a:pt x="35" y="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0" name="Freeform 1561">
              <a:extLst>
                <a:ext uri="{FF2B5EF4-FFF2-40B4-BE49-F238E27FC236}">
                  <a16:creationId xmlns:a16="http://schemas.microsoft.com/office/drawing/2014/main" id="{002B616B-0696-F940-92A0-3618ABFE1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2692" y="2789700"/>
              <a:ext cx="193780" cy="154840"/>
            </a:xfrm>
            <a:custGeom>
              <a:avLst/>
              <a:gdLst/>
              <a:ahLst/>
              <a:cxnLst>
                <a:cxn ang="0">
                  <a:pos x="78" y="14"/>
                </a:cxn>
                <a:cxn ang="0">
                  <a:pos x="64" y="12"/>
                </a:cxn>
                <a:cxn ang="0">
                  <a:pos x="59" y="14"/>
                </a:cxn>
                <a:cxn ang="0">
                  <a:pos x="54" y="14"/>
                </a:cxn>
                <a:cxn ang="0">
                  <a:pos x="47" y="16"/>
                </a:cxn>
                <a:cxn ang="0">
                  <a:pos x="52" y="19"/>
                </a:cxn>
                <a:cxn ang="0">
                  <a:pos x="57" y="21"/>
                </a:cxn>
                <a:cxn ang="0">
                  <a:pos x="50" y="19"/>
                </a:cxn>
                <a:cxn ang="0">
                  <a:pos x="52" y="23"/>
                </a:cxn>
                <a:cxn ang="0">
                  <a:pos x="50" y="23"/>
                </a:cxn>
                <a:cxn ang="0">
                  <a:pos x="45" y="21"/>
                </a:cxn>
                <a:cxn ang="0">
                  <a:pos x="45" y="23"/>
                </a:cxn>
                <a:cxn ang="0">
                  <a:pos x="45" y="26"/>
                </a:cxn>
                <a:cxn ang="0">
                  <a:pos x="43" y="21"/>
                </a:cxn>
                <a:cxn ang="0">
                  <a:pos x="36" y="19"/>
                </a:cxn>
                <a:cxn ang="0">
                  <a:pos x="33" y="16"/>
                </a:cxn>
                <a:cxn ang="0">
                  <a:pos x="33" y="23"/>
                </a:cxn>
                <a:cxn ang="0">
                  <a:pos x="36" y="26"/>
                </a:cxn>
                <a:cxn ang="0">
                  <a:pos x="40" y="33"/>
                </a:cxn>
                <a:cxn ang="0">
                  <a:pos x="43" y="35"/>
                </a:cxn>
                <a:cxn ang="0">
                  <a:pos x="40" y="37"/>
                </a:cxn>
                <a:cxn ang="0">
                  <a:pos x="40" y="33"/>
                </a:cxn>
                <a:cxn ang="0">
                  <a:pos x="38" y="35"/>
                </a:cxn>
                <a:cxn ang="0">
                  <a:pos x="38" y="37"/>
                </a:cxn>
                <a:cxn ang="0">
                  <a:pos x="36" y="37"/>
                </a:cxn>
                <a:cxn ang="0">
                  <a:pos x="33" y="40"/>
                </a:cxn>
                <a:cxn ang="0">
                  <a:pos x="38" y="42"/>
                </a:cxn>
                <a:cxn ang="0">
                  <a:pos x="43" y="42"/>
                </a:cxn>
                <a:cxn ang="0">
                  <a:pos x="45" y="45"/>
                </a:cxn>
                <a:cxn ang="0">
                  <a:pos x="50" y="47"/>
                </a:cxn>
                <a:cxn ang="0">
                  <a:pos x="52" y="49"/>
                </a:cxn>
                <a:cxn ang="0">
                  <a:pos x="50" y="54"/>
                </a:cxn>
                <a:cxn ang="0">
                  <a:pos x="43" y="52"/>
                </a:cxn>
                <a:cxn ang="0">
                  <a:pos x="38" y="52"/>
                </a:cxn>
                <a:cxn ang="0">
                  <a:pos x="40" y="49"/>
                </a:cxn>
                <a:cxn ang="0">
                  <a:pos x="33" y="47"/>
                </a:cxn>
                <a:cxn ang="0">
                  <a:pos x="31" y="47"/>
                </a:cxn>
                <a:cxn ang="0">
                  <a:pos x="24" y="47"/>
                </a:cxn>
                <a:cxn ang="0">
                  <a:pos x="17" y="47"/>
                </a:cxn>
                <a:cxn ang="0">
                  <a:pos x="14" y="47"/>
                </a:cxn>
                <a:cxn ang="0">
                  <a:pos x="12" y="45"/>
                </a:cxn>
                <a:cxn ang="0">
                  <a:pos x="10" y="40"/>
                </a:cxn>
                <a:cxn ang="0">
                  <a:pos x="14" y="40"/>
                </a:cxn>
                <a:cxn ang="0">
                  <a:pos x="10" y="37"/>
                </a:cxn>
                <a:cxn ang="0">
                  <a:pos x="5" y="33"/>
                </a:cxn>
                <a:cxn ang="0">
                  <a:pos x="0" y="30"/>
                </a:cxn>
                <a:cxn ang="0">
                  <a:pos x="0" y="28"/>
                </a:cxn>
                <a:cxn ang="0">
                  <a:pos x="2" y="28"/>
                </a:cxn>
                <a:cxn ang="0">
                  <a:pos x="5" y="23"/>
                </a:cxn>
                <a:cxn ang="0">
                  <a:pos x="10" y="19"/>
                </a:cxn>
                <a:cxn ang="0">
                  <a:pos x="12" y="14"/>
                </a:cxn>
                <a:cxn ang="0">
                  <a:pos x="21" y="12"/>
                </a:cxn>
                <a:cxn ang="0">
                  <a:pos x="28" y="9"/>
                </a:cxn>
                <a:cxn ang="0">
                  <a:pos x="36" y="7"/>
                </a:cxn>
                <a:cxn ang="0">
                  <a:pos x="40" y="7"/>
                </a:cxn>
                <a:cxn ang="0">
                  <a:pos x="50" y="4"/>
                </a:cxn>
                <a:cxn ang="0">
                  <a:pos x="62" y="4"/>
                </a:cxn>
                <a:cxn ang="0">
                  <a:pos x="71" y="7"/>
                </a:cxn>
                <a:cxn ang="0">
                  <a:pos x="80" y="4"/>
                </a:cxn>
                <a:cxn ang="0">
                  <a:pos x="83" y="0"/>
                </a:cxn>
                <a:cxn ang="0">
                  <a:pos x="85" y="2"/>
                </a:cxn>
                <a:cxn ang="0">
                  <a:pos x="83" y="7"/>
                </a:cxn>
                <a:cxn ang="0">
                  <a:pos x="83" y="12"/>
                </a:cxn>
              </a:cxnLst>
              <a:rect l="0" t="0" r="r" b="b"/>
              <a:pathLst>
                <a:path w="85" h="56">
                  <a:moveTo>
                    <a:pt x="80" y="14"/>
                  </a:moveTo>
                  <a:lnTo>
                    <a:pt x="78" y="14"/>
                  </a:lnTo>
                  <a:lnTo>
                    <a:pt x="66" y="12"/>
                  </a:lnTo>
                  <a:lnTo>
                    <a:pt x="64" y="12"/>
                  </a:lnTo>
                  <a:lnTo>
                    <a:pt x="62" y="14"/>
                  </a:lnTo>
                  <a:lnTo>
                    <a:pt x="59" y="14"/>
                  </a:lnTo>
                  <a:lnTo>
                    <a:pt x="57" y="12"/>
                  </a:lnTo>
                  <a:lnTo>
                    <a:pt x="54" y="14"/>
                  </a:lnTo>
                  <a:lnTo>
                    <a:pt x="52" y="14"/>
                  </a:lnTo>
                  <a:lnTo>
                    <a:pt x="47" y="16"/>
                  </a:lnTo>
                  <a:lnTo>
                    <a:pt x="50" y="19"/>
                  </a:lnTo>
                  <a:lnTo>
                    <a:pt x="52" y="19"/>
                  </a:lnTo>
                  <a:lnTo>
                    <a:pt x="54" y="21"/>
                  </a:lnTo>
                  <a:lnTo>
                    <a:pt x="57" y="21"/>
                  </a:lnTo>
                  <a:lnTo>
                    <a:pt x="54" y="21"/>
                  </a:lnTo>
                  <a:lnTo>
                    <a:pt x="50" y="19"/>
                  </a:lnTo>
                  <a:lnTo>
                    <a:pt x="47" y="21"/>
                  </a:lnTo>
                  <a:lnTo>
                    <a:pt x="52" y="23"/>
                  </a:lnTo>
                  <a:lnTo>
                    <a:pt x="52" y="26"/>
                  </a:lnTo>
                  <a:lnTo>
                    <a:pt x="50" y="23"/>
                  </a:lnTo>
                  <a:lnTo>
                    <a:pt x="47" y="21"/>
                  </a:lnTo>
                  <a:lnTo>
                    <a:pt x="45" y="21"/>
                  </a:lnTo>
                  <a:lnTo>
                    <a:pt x="45" y="21"/>
                  </a:lnTo>
                  <a:lnTo>
                    <a:pt x="45" y="23"/>
                  </a:lnTo>
                  <a:lnTo>
                    <a:pt x="47" y="26"/>
                  </a:lnTo>
                  <a:lnTo>
                    <a:pt x="45" y="26"/>
                  </a:lnTo>
                  <a:lnTo>
                    <a:pt x="43" y="23"/>
                  </a:lnTo>
                  <a:lnTo>
                    <a:pt x="43" y="21"/>
                  </a:lnTo>
                  <a:lnTo>
                    <a:pt x="36" y="19"/>
                  </a:lnTo>
                  <a:lnTo>
                    <a:pt x="36" y="19"/>
                  </a:lnTo>
                  <a:lnTo>
                    <a:pt x="38" y="16"/>
                  </a:lnTo>
                  <a:lnTo>
                    <a:pt x="33" y="16"/>
                  </a:lnTo>
                  <a:lnTo>
                    <a:pt x="33" y="21"/>
                  </a:lnTo>
                  <a:lnTo>
                    <a:pt x="33" y="23"/>
                  </a:lnTo>
                  <a:lnTo>
                    <a:pt x="33" y="26"/>
                  </a:lnTo>
                  <a:lnTo>
                    <a:pt x="36" y="26"/>
                  </a:lnTo>
                  <a:lnTo>
                    <a:pt x="36" y="30"/>
                  </a:lnTo>
                  <a:lnTo>
                    <a:pt x="40" y="33"/>
                  </a:lnTo>
                  <a:lnTo>
                    <a:pt x="43" y="35"/>
                  </a:lnTo>
                  <a:lnTo>
                    <a:pt x="43" y="35"/>
                  </a:lnTo>
                  <a:lnTo>
                    <a:pt x="40" y="37"/>
                  </a:lnTo>
                  <a:lnTo>
                    <a:pt x="40" y="37"/>
                  </a:lnTo>
                  <a:lnTo>
                    <a:pt x="40" y="35"/>
                  </a:lnTo>
                  <a:lnTo>
                    <a:pt x="40" y="33"/>
                  </a:lnTo>
                  <a:lnTo>
                    <a:pt x="38" y="33"/>
                  </a:lnTo>
                  <a:lnTo>
                    <a:pt x="38" y="35"/>
                  </a:lnTo>
                  <a:lnTo>
                    <a:pt x="38" y="37"/>
                  </a:lnTo>
                  <a:lnTo>
                    <a:pt x="38" y="37"/>
                  </a:lnTo>
                  <a:lnTo>
                    <a:pt x="36" y="40"/>
                  </a:lnTo>
                  <a:lnTo>
                    <a:pt x="36" y="37"/>
                  </a:lnTo>
                  <a:lnTo>
                    <a:pt x="33" y="40"/>
                  </a:lnTo>
                  <a:lnTo>
                    <a:pt x="33" y="40"/>
                  </a:lnTo>
                  <a:lnTo>
                    <a:pt x="36" y="42"/>
                  </a:lnTo>
                  <a:lnTo>
                    <a:pt x="38" y="42"/>
                  </a:lnTo>
                  <a:lnTo>
                    <a:pt x="40" y="42"/>
                  </a:lnTo>
                  <a:lnTo>
                    <a:pt x="43" y="42"/>
                  </a:lnTo>
                  <a:lnTo>
                    <a:pt x="43" y="45"/>
                  </a:lnTo>
                  <a:lnTo>
                    <a:pt x="45" y="45"/>
                  </a:lnTo>
                  <a:lnTo>
                    <a:pt x="47" y="47"/>
                  </a:lnTo>
                  <a:lnTo>
                    <a:pt x="50" y="47"/>
                  </a:lnTo>
                  <a:lnTo>
                    <a:pt x="50" y="47"/>
                  </a:lnTo>
                  <a:lnTo>
                    <a:pt x="52" y="49"/>
                  </a:lnTo>
                  <a:lnTo>
                    <a:pt x="52" y="56"/>
                  </a:lnTo>
                  <a:lnTo>
                    <a:pt x="50" y="54"/>
                  </a:lnTo>
                  <a:lnTo>
                    <a:pt x="47" y="52"/>
                  </a:lnTo>
                  <a:lnTo>
                    <a:pt x="43" y="52"/>
                  </a:lnTo>
                  <a:lnTo>
                    <a:pt x="40" y="52"/>
                  </a:lnTo>
                  <a:lnTo>
                    <a:pt x="38" y="52"/>
                  </a:lnTo>
                  <a:lnTo>
                    <a:pt x="40" y="52"/>
                  </a:lnTo>
                  <a:lnTo>
                    <a:pt x="40" y="49"/>
                  </a:lnTo>
                  <a:lnTo>
                    <a:pt x="38" y="49"/>
                  </a:lnTo>
                  <a:lnTo>
                    <a:pt x="33" y="47"/>
                  </a:lnTo>
                  <a:lnTo>
                    <a:pt x="33" y="47"/>
                  </a:lnTo>
                  <a:lnTo>
                    <a:pt x="31" y="47"/>
                  </a:lnTo>
                  <a:lnTo>
                    <a:pt x="28" y="47"/>
                  </a:lnTo>
                  <a:lnTo>
                    <a:pt x="24" y="47"/>
                  </a:lnTo>
                  <a:lnTo>
                    <a:pt x="19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4" y="47"/>
                  </a:lnTo>
                  <a:lnTo>
                    <a:pt x="14" y="47"/>
                  </a:lnTo>
                  <a:lnTo>
                    <a:pt x="12" y="45"/>
                  </a:lnTo>
                  <a:lnTo>
                    <a:pt x="12" y="42"/>
                  </a:lnTo>
                  <a:lnTo>
                    <a:pt x="10" y="40"/>
                  </a:lnTo>
                  <a:lnTo>
                    <a:pt x="12" y="40"/>
                  </a:lnTo>
                  <a:lnTo>
                    <a:pt x="14" y="40"/>
                  </a:lnTo>
                  <a:lnTo>
                    <a:pt x="12" y="37"/>
                  </a:lnTo>
                  <a:lnTo>
                    <a:pt x="10" y="37"/>
                  </a:lnTo>
                  <a:lnTo>
                    <a:pt x="7" y="37"/>
                  </a:lnTo>
                  <a:lnTo>
                    <a:pt x="5" y="33"/>
                  </a:lnTo>
                  <a:lnTo>
                    <a:pt x="2" y="33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28"/>
                  </a:lnTo>
                  <a:lnTo>
                    <a:pt x="5" y="26"/>
                  </a:lnTo>
                  <a:lnTo>
                    <a:pt x="5" y="23"/>
                  </a:lnTo>
                  <a:lnTo>
                    <a:pt x="7" y="23"/>
                  </a:lnTo>
                  <a:lnTo>
                    <a:pt x="10" y="19"/>
                  </a:lnTo>
                  <a:lnTo>
                    <a:pt x="12" y="19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21" y="12"/>
                  </a:lnTo>
                  <a:lnTo>
                    <a:pt x="24" y="9"/>
                  </a:lnTo>
                  <a:lnTo>
                    <a:pt x="28" y="9"/>
                  </a:lnTo>
                  <a:lnTo>
                    <a:pt x="33" y="9"/>
                  </a:lnTo>
                  <a:lnTo>
                    <a:pt x="36" y="7"/>
                  </a:lnTo>
                  <a:lnTo>
                    <a:pt x="38" y="7"/>
                  </a:lnTo>
                  <a:lnTo>
                    <a:pt x="40" y="7"/>
                  </a:lnTo>
                  <a:lnTo>
                    <a:pt x="45" y="4"/>
                  </a:lnTo>
                  <a:lnTo>
                    <a:pt x="50" y="4"/>
                  </a:lnTo>
                  <a:lnTo>
                    <a:pt x="59" y="4"/>
                  </a:lnTo>
                  <a:lnTo>
                    <a:pt x="62" y="4"/>
                  </a:lnTo>
                  <a:lnTo>
                    <a:pt x="64" y="4"/>
                  </a:lnTo>
                  <a:lnTo>
                    <a:pt x="71" y="7"/>
                  </a:lnTo>
                  <a:lnTo>
                    <a:pt x="76" y="7"/>
                  </a:lnTo>
                  <a:lnTo>
                    <a:pt x="80" y="4"/>
                  </a:lnTo>
                  <a:lnTo>
                    <a:pt x="80" y="0"/>
                  </a:lnTo>
                  <a:lnTo>
                    <a:pt x="83" y="0"/>
                  </a:lnTo>
                  <a:lnTo>
                    <a:pt x="85" y="2"/>
                  </a:lnTo>
                  <a:lnTo>
                    <a:pt x="85" y="2"/>
                  </a:lnTo>
                  <a:lnTo>
                    <a:pt x="85" y="4"/>
                  </a:lnTo>
                  <a:lnTo>
                    <a:pt x="83" y="7"/>
                  </a:lnTo>
                  <a:lnTo>
                    <a:pt x="83" y="9"/>
                  </a:lnTo>
                  <a:lnTo>
                    <a:pt x="83" y="12"/>
                  </a:lnTo>
                  <a:lnTo>
                    <a:pt x="80" y="1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1" name="Freeform 1563">
              <a:extLst>
                <a:ext uri="{FF2B5EF4-FFF2-40B4-BE49-F238E27FC236}">
                  <a16:creationId xmlns:a16="http://schemas.microsoft.com/office/drawing/2014/main" id="{84126BAF-0BF5-414C-A814-1BD00ACA6C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6366" y="3049611"/>
              <a:ext cx="52434" cy="66360"/>
            </a:xfrm>
            <a:custGeom>
              <a:avLst/>
              <a:gdLst/>
              <a:ahLst/>
              <a:cxnLst>
                <a:cxn ang="0">
                  <a:pos x="9" y="19"/>
                </a:cxn>
                <a:cxn ang="0">
                  <a:pos x="11" y="19"/>
                </a:cxn>
                <a:cxn ang="0">
                  <a:pos x="14" y="17"/>
                </a:cxn>
                <a:cxn ang="0">
                  <a:pos x="14" y="17"/>
                </a:cxn>
                <a:cxn ang="0">
                  <a:pos x="14" y="14"/>
                </a:cxn>
                <a:cxn ang="0">
                  <a:pos x="14" y="14"/>
                </a:cxn>
                <a:cxn ang="0">
                  <a:pos x="18" y="12"/>
                </a:cxn>
                <a:cxn ang="0">
                  <a:pos x="18" y="12"/>
                </a:cxn>
                <a:cxn ang="0">
                  <a:pos x="18" y="12"/>
                </a:cxn>
                <a:cxn ang="0">
                  <a:pos x="18" y="12"/>
                </a:cxn>
                <a:cxn ang="0">
                  <a:pos x="18" y="10"/>
                </a:cxn>
                <a:cxn ang="0">
                  <a:pos x="21" y="10"/>
                </a:cxn>
                <a:cxn ang="0">
                  <a:pos x="23" y="7"/>
                </a:cxn>
                <a:cxn ang="0">
                  <a:pos x="21" y="7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18" y="3"/>
                </a:cxn>
                <a:cxn ang="0">
                  <a:pos x="18" y="3"/>
                </a:cxn>
                <a:cxn ang="0">
                  <a:pos x="21" y="3"/>
                </a:cxn>
                <a:cxn ang="0">
                  <a:pos x="21" y="0"/>
                </a:cxn>
                <a:cxn ang="0">
                  <a:pos x="18" y="0"/>
                </a:cxn>
                <a:cxn ang="0">
                  <a:pos x="18" y="0"/>
                </a:cxn>
                <a:cxn ang="0">
                  <a:pos x="14" y="3"/>
                </a:cxn>
                <a:cxn ang="0">
                  <a:pos x="9" y="5"/>
                </a:cxn>
                <a:cxn ang="0">
                  <a:pos x="7" y="12"/>
                </a:cxn>
                <a:cxn ang="0">
                  <a:pos x="7" y="12"/>
                </a:cxn>
                <a:cxn ang="0">
                  <a:pos x="4" y="14"/>
                </a:cxn>
                <a:cxn ang="0">
                  <a:pos x="2" y="17"/>
                </a:cxn>
                <a:cxn ang="0">
                  <a:pos x="0" y="21"/>
                </a:cxn>
                <a:cxn ang="0">
                  <a:pos x="0" y="24"/>
                </a:cxn>
                <a:cxn ang="0">
                  <a:pos x="4" y="24"/>
                </a:cxn>
                <a:cxn ang="0">
                  <a:pos x="4" y="24"/>
                </a:cxn>
                <a:cxn ang="0">
                  <a:pos x="7" y="21"/>
                </a:cxn>
                <a:cxn ang="0">
                  <a:pos x="7" y="21"/>
                </a:cxn>
              </a:cxnLst>
              <a:rect l="0" t="0" r="r" b="b"/>
              <a:pathLst>
                <a:path w="23" h="24">
                  <a:moveTo>
                    <a:pt x="7" y="21"/>
                  </a:moveTo>
                  <a:lnTo>
                    <a:pt x="9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2"/>
                  </a:lnTo>
                  <a:lnTo>
                    <a:pt x="18" y="12"/>
                  </a:lnTo>
                  <a:lnTo>
                    <a:pt x="18" y="14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3" y="7"/>
                  </a:lnTo>
                  <a:lnTo>
                    <a:pt x="23" y="7"/>
                  </a:lnTo>
                  <a:lnTo>
                    <a:pt x="21" y="7"/>
                  </a:lnTo>
                  <a:lnTo>
                    <a:pt x="23" y="7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21" y="3"/>
                  </a:lnTo>
                  <a:lnTo>
                    <a:pt x="21" y="3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1" y="5"/>
                  </a:lnTo>
                  <a:lnTo>
                    <a:pt x="9" y="5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4" y="12"/>
                  </a:lnTo>
                  <a:lnTo>
                    <a:pt x="4" y="14"/>
                  </a:lnTo>
                  <a:lnTo>
                    <a:pt x="4" y="17"/>
                  </a:lnTo>
                  <a:lnTo>
                    <a:pt x="2" y="17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24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7" y="24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7" y="2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2" name="Freeform 1565">
              <a:extLst>
                <a:ext uri="{FF2B5EF4-FFF2-40B4-BE49-F238E27FC236}">
                  <a16:creationId xmlns:a16="http://schemas.microsoft.com/office/drawing/2014/main" id="{B2CD4B92-ADDD-E544-9D6F-88F687C664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6981" y="3364822"/>
              <a:ext cx="9120" cy="2488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7"/>
                </a:cxn>
                <a:cxn ang="0">
                  <a:pos x="2" y="7"/>
                </a:cxn>
                <a:cxn ang="0">
                  <a:pos x="0" y="7"/>
                </a:cxn>
                <a:cxn ang="0">
                  <a:pos x="2" y="9"/>
                </a:cxn>
                <a:cxn ang="0">
                  <a:pos x="2" y="9"/>
                </a:cxn>
                <a:cxn ang="0">
                  <a:pos x="2" y="7"/>
                </a:cxn>
                <a:cxn ang="0">
                  <a:pos x="4" y="7"/>
                </a:cxn>
                <a:cxn ang="0">
                  <a:pos x="4" y="4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2"/>
                </a:cxn>
              </a:cxnLst>
              <a:rect l="0" t="0" r="r" b="b"/>
              <a:pathLst>
                <a:path w="4" h="9">
                  <a:moveTo>
                    <a:pt x="0" y="2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7"/>
                  </a:lnTo>
                  <a:lnTo>
                    <a:pt x="2" y="7"/>
                  </a:lnTo>
                  <a:lnTo>
                    <a:pt x="0" y="7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7"/>
                  </a:lnTo>
                  <a:lnTo>
                    <a:pt x="4" y="7"/>
                  </a:lnTo>
                  <a:lnTo>
                    <a:pt x="4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3" name="Freeform 1567">
              <a:extLst>
                <a:ext uri="{FF2B5EF4-FFF2-40B4-BE49-F238E27FC236}">
                  <a16:creationId xmlns:a16="http://schemas.microsoft.com/office/drawing/2014/main" id="{01877A6A-4D09-1444-AC14-E75ACC994F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1745" y="3005372"/>
              <a:ext cx="893669" cy="1031348"/>
            </a:xfrm>
            <a:custGeom>
              <a:avLst/>
              <a:gdLst/>
              <a:ahLst/>
              <a:cxnLst>
                <a:cxn ang="0">
                  <a:pos x="88" y="295"/>
                </a:cxn>
                <a:cxn ang="0">
                  <a:pos x="116" y="361"/>
                </a:cxn>
                <a:cxn ang="0">
                  <a:pos x="147" y="359"/>
                </a:cxn>
                <a:cxn ang="0">
                  <a:pos x="161" y="319"/>
                </a:cxn>
                <a:cxn ang="0">
                  <a:pos x="161" y="288"/>
                </a:cxn>
                <a:cxn ang="0">
                  <a:pos x="180" y="264"/>
                </a:cxn>
                <a:cxn ang="0">
                  <a:pos x="215" y="236"/>
                </a:cxn>
                <a:cxn ang="0">
                  <a:pos x="253" y="196"/>
                </a:cxn>
                <a:cxn ang="0">
                  <a:pos x="272" y="193"/>
                </a:cxn>
                <a:cxn ang="0">
                  <a:pos x="277" y="184"/>
                </a:cxn>
                <a:cxn ang="0">
                  <a:pos x="274" y="156"/>
                </a:cxn>
                <a:cxn ang="0">
                  <a:pos x="274" y="141"/>
                </a:cxn>
                <a:cxn ang="0">
                  <a:pos x="279" y="130"/>
                </a:cxn>
                <a:cxn ang="0">
                  <a:pos x="310" y="144"/>
                </a:cxn>
                <a:cxn ang="0">
                  <a:pos x="310" y="170"/>
                </a:cxn>
                <a:cxn ang="0">
                  <a:pos x="329" y="189"/>
                </a:cxn>
                <a:cxn ang="0">
                  <a:pos x="340" y="170"/>
                </a:cxn>
                <a:cxn ang="0">
                  <a:pos x="364" y="137"/>
                </a:cxn>
                <a:cxn ang="0">
                  <a:pos x="392" y="111"/>
                </a:cxn>
                <a:cxn ang="0">
                  <a:pos x="376" y="87"/>
                </a:cxn>
                <a:cxn ang="0">
                  <a:pos x="338" y="104"/>
                </a:cxn>
                <a:cxn ang="0">
                  <a:pos x="324" y="120"/>
                </a:cxn>
                <a:cxn ang="0">
                  <a:pos x="284" y="125"/>
                </a:cxn>
                <a:cxn ang="0">
                  <a:pos x="277" y="115"/>
                </a:cxn>
                <a:cxn ang="0">
                  <a:pos x="267" y="113"/>
                </a:cxn>
                <a:cxn ang="0">
                  <a:pos x="255" y="130"/>
                </a:cxn>
                <a:cxn ang="0">
                  <a:pos x="213" y="115"/>
                </a:cxn>
                <a:cxn ang="0">
                  <a:pos x="189" y="111"/>
                </a:cxn>
                <a:cxn ang="0">
                  <a:pos x="166" y="99"/>
                </a:cxn>
                <a:cxn ang="0">
                  <a:pos x="166" y="85"/>
                </a:cxn>
                <a:cxn ang="0">
                  <a:pos x="168" y="75"/>
                </a:cxn>
                <a:cxn ang="0">
                  <a:pos x="154" y="68"/>
                </a:cxn>
                <a:cxn ang="0">
                  <a:pos x="144" y="63"/>
                </a:cxn>
                <a:cxn ang="0">
                  <a:pos x="142" y="47"/>
                </a:cxn>
                <a:cxn ang="0">
                  <a:pos x="151" y="47"/>
                </a:cxn>
                <a:cxn ang="0">
                  <a:pos x="147" y="35"/>
                </a:cxn>
                <a:cxn ang="0">
                  <a:pos x="154" y="26"/>
                </a:cxn>
                <a:cxn ang="0">
                  <a:pos x="163" y="11"/>
                </a:cxn>
                <a:cxn ang="0">
                  <a:pos x="159" y="4"/>
                </a:cxn>
                <a:cxn ang="0">
                  <a:pos x="147" y="2"/>
                </a:cxn>
                <a:cxn ang="0">
                  <a:pos x="121" y="14"/>
                </a:cxn>
                <a:cxn ang="0">
                  <a:pos x="104" y="19"/>
                </a:cxn>
                <a:cxn ang="0">
                  <a:pos x="83" y="16"/>
                </a:cxn>
                <a:cxn ang="0">
                  <a:pos x="78" y="26"/>
                </a:cxn>
                <a:cxn ang="0">
                  <a:pos x="81" y="37"/>
                </a:cxn>
                <a:cxn ang="0">
                  <a:pos x="95" y="47"/>
                </a:cxn>
                <a:cxn ang="0">
                  <a:pos x="90" y="54"/>
                </a:cxn>
                <a:cxn ang="0">
                  <a:pos x="92" y="66"/>
                </a:cxn>
                <a:cxn ang="0">
                  <a:pos x="78" y="80"/>
                </a:cxn>
                <a:cxn ang="0">
                  <a:pos x="52" y="106"/>
                </a:cxn>
                <a:cxn ang="0">
                  <a:pos x="33" y="106"/>
                </a:cxn>
                <a:cxn ang="0">
                  <a:pos x="29" y="127"/>
                </a:cxn>
                <a:cxn ang="0">
                  <a:pos x="36" y="141"/>
                </a:cxn>
                <a:cxn ang="0">
                  <a:pos x="40" y="156"/>
                </a:cxn>
                <a:cxn ang="0">
                  <a:pos x="31" y="156"/>
                </a:cxn>
                <a:cxn ang="0">
                  <a:pos x="12" y="158"/>
                </a:cxn>
                <a:cxn ang="0">
                  <a:pos x="0" y="165"/>
                </a:cxn>
                <a:cxn ang="0">
                  <a:pos x="31" y="174"/>
                </a:cxn>
                <a:cxn ang="0">
                  <a:pos x="33" y="203"/>
                </a:cxn>
                <a:cxn ang="0">
                  <a:pos x="57" y="184"/>
                </a:cxn>
                <a:cxn ang="0">
                  <a:pos x="62" y="198"/>
                </a:cxn>
                <a:cxn ang="0">
                  <a:pos x="64" y="226"/>
                </a:cxn>
                <a:cxn ang="0">
                  <a:pos x="69" y="252"/>
                </a:cxn>
              </a:cxnLst>
              <a:rect l="0" t="0" r="r" b="b"/>
              <a:pathLst>
                <a:path w="392" h="373">
                  <a:moveTo>
                    <a:pt x="76" y="271"/>
                  </a:moveTo>
                  <a:lnTo>
                    <a:pt x="76" y="271"/>
                  </a:lnTo>
                  <a:lnTo>
                    <a:pt x="76" y="274"/>
                  </a:lnTo>
                  <a:lnTo>
                    <a:pt x="78" y="276"/>
                  </a:lnTo>
                  <a:lnTo>
                    <a:pt x="78" y="274"/>
                  </a:lnTo>
                  <a:lnTo>
                    <a:pt x="78" y="274"/>
                  </a:lnTo>
                  <a:lnTo>
                    <a:pt x="78" y="276"/>
                  </a:lnTo>
                  <a:lnTo>
                    <a:pt x="78" y="276"/>
                  </a:lnTo>
                  <a:lnTo>
                    <a:pt x="81" y="281"/>
                  </a:lnTo>
                  <a:lnTo>
                    <a:pt x="81" y="286"/>
                  </a:lnTo>
                  <a:lnTo>
                    <a:pt x="83" y="286"/>
                  </a:lnTo>
                  <a:lnTo>
                    <a:pt x="85" y="290"/>
                  </a:lnTo>
                  <a:lnTo>
                    <a:pt x="88" y="295"/>
                  </a:lnTo>
                  <a:lnTo>
                    <a:pt x="88" y="297"/>
                  </a:lnTo>
                  <a:lnTo>
                    <a:pt x="90" y="300"/>
                  </a:lnTo>
                  <a:lnTo>
                    <a:pt x="92" y="307"/>
                  </a:lnTo>
                  <a:lnTo>
                    <a:pt x="95" y="316"/>
                  </a:lnTo>
                  <a:lnTo>
                    <a:pt x="95" y="319"/>
                  </a:lnTo>
                  <a:lnTo>
                    <a:pt x="97" y="321"/>
                  </a:lnTo>
                  <a:lnTo>
                    <a:pt x="100" y="323"/>
                  </a:lnTo>
                  <a:lnTo>
                    <a:pt x="104" y="328"/>
                  </a:lnTo>
                  <a:lnTo>
                    <a:pt x="104" y="333"/>
                  </a:lnTo>
                  <a:lnTo>
                    <a:pt x="107" y="340"/>
                  </a:lnTo>
                  <a:lnTo>
                    <a:pt x="111" y="352"/>
                  </a:lnTo>
                  <a:lnTo>
                    <a:pt x="114" y="359"/>
                  </a:lnTo>
                  <a:lnTo>
                    <a:pt x="116" y="361"/>
                  </a:lnTo>
                  <a:lnTo>
                    <a:pt x="118" y="366"/>
                  </a:lnTo>
                  <a:lnTo>
                    <a:pt x="121" y="371"/>
                  </a:lnTo>
                  <a:lnTo>
                    <a:pt x="125" y="373"/>
                  </a:lnTo>
                  <a:lnTo>
                    <a:pt x="130" y="373"/>
                  </a:lnTo>
                  <a:lnTo>
                    <a:pt x="130" y="371"/>
                  </a:lnTo>
                  <a:lnTo>
                    <a:pt x="130" y="371"/>
                  </a:lnTo>
                  <a:lnTo>
                    <a:pt x="133" y="371"/>
                  </a:lnTo>
                  <a:lnTo>
                    <a:pt x="135" y="368"/>
                  </a:lnTo>
                  <a:lnTo>
                    <a:pt x="135" y="368"/>
                  </a:lnTo>
                  <a:lnTo>
                    <a:pt x="135" y="366"/>
                  </a:lnTo>
                  <a:lnTo>
                    <a:pt x="137" y="361"/>
                  </a:lnTo>
                  <a:lnTo>
                    <a:pt x="142" y="359"/>
                  </a:lnTo>
                  <a:lnTo>
                    <a:pt x="147" y="359"/>
                  </a:lnTo>
                  <a:lnTo>
                    <a:pt x="147" y="356"/>
                  </a:lnTo>
                  <a:lnTo>
                    <a:pt x="147" y="354"/>
                  </a:lnTo>
                  <a:lnTo>
                    <a:pt x="149" y="349"/>
                  </a:lnTo>
                  <a:lnTo>
                    <a:pt x="149" y="347"/>
                  </a:lnTo>
                  <a:lnTo>
                    <a:pt x="151" y="345"/>
                  </a:lnTo>
                  <a:lnTo>
                    <a:pt x="154" y="345"/>
                  </a:lnTo>
                  <a:lnTo>
                    <a:pt x="156" y="345"/>
                  </a:lnTo>
                  <a:lnTo>
                    <a:pt x="159" y="345"/>
                  </a:lnTo>
                  <a:lnTo>
                    <a:pt x="159" y="340"/>
                  </a:lnTo>
                  <a:lnTo>
                    <a:pt x="156" y="333"/>
                  </a:lnTo>
                  <a:lnTo>
                    <a:pt x="156" y="326"/>
                  </a:lnTo>
                  <a:lnTo>
                    <a:pt x="159" y="323"/>
                  </a:lnTo>
                  <a:lnTo>
                    <a:pt x="161" y="319"/>
                  </a:lnTo>
                  <a:lnTo>
                    <a:pt x="161" y="314"/>
                  </a:lnTo>
                  <a:lnTo>
                    <a:pt x="163" y="307"/>
                  </a:lnTo>
                  <a:lnTo>
                    <a:pt x="163" y="307"/>
                  </a:lnTo>
                  <a:lnTo>
                    <a:pt x="163" y="302"/>
                  </a:lnTo>
                  <a:lnTo>
                    <a:pt x="163" y="302"/>
                  </a:lnTo>
                  <a:lnTo>
                    <a:pt x="163" y="300"/>
                  </a:lnTo>
                  <a:lnTo>
                    <a:pt x="161" y="300"/>
                  </a:lnTo>
                  <a:lnTo>
                    <a:pt x="163" y="300"/>
                  </a:lnTo>
                  <a:lnTo>
                    <a:pt x="163" y="300"/>
                  </a:lnTo>
                  <a:lnTo>
                    <a:pt x="161" y="293"/>
                  </a:lnTo>
                  <a:lnTo>
                    <a:pt x="161" y="290"/>
                  </a:lnTo>
                  <a:lnTo>
                    <a:pt x="161" y="288"/>
                  </a:lnTo>
                  <a:lnTo>
                    <a:pt x="161" y="288"/>
                  </a:lnTo>
                  <a:lnTo>
                    <a:pt x="161" y="286"/>
                  </a:lnTo>
                  <a:lnTo>
                    <a:pt x="161" y="283"/>
                  </a:lnTo>
                  <a:lnTo>
                    <a:pt x="161" y="278"/>
                  </a:lnTo>
                  <a:lnTo>
                    <a:pt x="163" y="276"/>
                  </a:lnTo>
                  <a:lnTo>
                    <a:pt x="163" y="271"/>
                  </a:lnTo>
                  <a:lnTo>
                    <a:pt x="166" y="271"/>
                  </a:lnTo>
                  <a:lnTo>
                    <a:pt x="168" y="271"/>
                  </a:lnTo>
                  <a:lnTo>
                    <a:pt x="170" y="271"/>
                  </a:lnTo>
                  <a:lnTo>
                    <a:pt x="173" y="271"/>
                  </a:lnTo>
                  <a:lnTo>
                    <a:pt x="175" y="267"/>
                  </a:lnTo>
                  <a:lnTo>
                    <a:pt x="175" y="264"/>
                  </a:lnTo>
                  <a:lnTo>
                    <a:pt x="177" y="264"/>
                  </a:lnTo>
                  <a:lnTo>
                    <a:pt x="180" y="264"/>
                  </a:lnTo>
                  <a:lnTo>
                    <a:pt x="182" y="264"/>
                  </a:lnTo>
                  <a:lnTo>
                    <a:pt x="189" y="262"/>
                  </a:lnTo>
                  <a:lnTo>
                    <a:pt x="189" y="260"/>
                  </a:lnTo>
                  <a:lnTo>
                    <a:pt x="189" y="257"/>
                  </a:lnTo>
                  <a:lnTo>
                    <a:pt x="192" y="255"/>
                  </a:lnTo>
                  <a:lnTo>
                    <a:pt x="194" y="252"/>
                  </a:lnTo>
                  <a:lnTo>
                    <a:pt x="201" y="248"/>
                  </a:lnTo>
                  <a:lnTo>
                    <a:pt x="206" y="245"/>
                  </a:lnTo>
                  <a:lnTo>
                    <a:pt x="208" y="241"/>
                  </a:lnTo>
                  <a:lnTo>
                    <a:pt x="213" y="238"/>
                  </a:lnTo>
                  <a:lnTo>
                    <a:pt x="215" y="238"/>
                  </a:lnTo>
                  <a:lnTo>
                    <a:pt x="215" y="236"/>
                  </a:lnTo>
                  <a:lnTo>
                    <a:pt x="215" y="236"/>
                  </a:lnTo>
                  <a:lnTo>
                    <a:pt x="218" y="234"/>
                  </a:lnTo>
                  <a:lnTo>
                    <a:pt x="227" y="224"/>
                  </a:lnTo>
                  <a:lnTo>
                    <a:pt x="229" y="222"/>
                  </a:lnTo>
                  <a:lnTo>
                    <a:pt x="237" y="217"/>
                  </a:lnTo>
                  <a:lnTo>
                    <a:pt x="241" y="217"/>
                  </a:lnTo>
                  <a:lnTo>
                    <a:pt x="244" y="215"/>
                  </a:lnTo>
                  <a:lnTo>
                    <a:pt x="244" y="215"/>
                  </a:lnTo>
                  <a:lnTo>
                    <a:pt x="248" y="212"/>
                  </a:lnTo>
                  <a:lnTo>
                    <a:pt x="251" y="210"/>
                  </a:lnTo>
                  <a:lnTo>
                    <a:pt x="251" y="208"/>
                  </a:lnTo>
                  <a:lnTo>
                    <a:pt x="253" y="205"/>
                  </a:lnTo>
                  <a:lnTo>
                    <a:pt x="253" y="200"/>
                  </a:lnTo>
                  <a:lnTo>
                    <a:pt x="253" y="196"/>
                  </a:lnTo>
                  <a:lnTo>
                    <a:pt x="263" y="193"/>
                  </a:lnTo>
                  <a:lnTo>
                    <a:pt x="265" y="191"/>
                  </a:lnTo>
                  <a:lnTo>
                    <a:pt x="265" y="191"/>
                  </a:lnTo>
                  <a:lnTo>
                    <a:pt x="267" y="189"/>
                  </a:lnTo>
                  <a:lnTo>
                    <a:pt x="267" y="186"/>
                  </a:lnTo>
                  <a:lnTo>
                    <a:pt x="270" y="186"/>
                  </a:lnTo>
                  <a:lnTo>
                    <a:pt x="270" y="186"/>
                  </a:lnTo>
                  <a:lnTo>
                    <a:pt x="270" y="189"/>
                  </a:lnTo>
                  <a:lnTo>
                    <a:pt x="270" y="191"/>
                  </a:lnTo>
                  <a:lnTo>
                    <a:pt x="270" y="191"/>
                  </a:lnTo>
                  <a:lnTo>
                    <a:pt x="270" y="191"/>
                  </a:lnTo>
                  <a:lnTo>
                    <a:pt x="270" y="191"/>
                  </a:lnTo>
                  <a:lnTo>
                    <a:pt x="272" y="193"/>
                  </a:lnTo>
                  <a:lnTo>
                    <a:pt x="272" y="193"/>
                  </a:lnTo>
                  <a:lnTo>
                    <a:pt x="274" y="193"/>
                  </a:lnTo>
                  <a:lnTo>
                    <a:pt x="277" y="193"/>
                  </a:lnTo>
                  <a:lnTo>
                    <a:pt x="277" y="191"/>
                  </a:lnTo>
                  <a:lnTo>
                    <a:pt x="277" y="191"/>
                  </a:lnTo>
                  <a:lnTo>
                    <a:pt x="277" y="193"/>
                  </a:lnTo>
                  <a:lnTo>
                    <a:pt x="277" y="193"/>
                  </a:lnTo>
                  <a:lnTo>
                    <a:pt x="279" y="193"/>
                  </a:lnTo>
                  <a:lnTo>
                    <a:pt x="279" y="189"/>
                  </a:lnTo>
                  <a:lnTo>
                    <a:pt x="279" y="189"/>
                  </a:lnTo>
                  <a:lnTo>
                    <a:pt x="279" y="186"/>
                  </a:lnTo>
                  <a:lnTo>
                    <a:pt x="277" y="184"/>
                  </a:lnTo>
                  <a:lnTo>
                    <a:pt x="277" y="184"/>
                  </a:lnTo>
                  <a:lnTo>
                    <a:pt x="277" y="182"/>
                  </a:lnTo>
                  <a:lnTo>
                    <a:pt x="277" y="179"/>
                  </a:lnTo>
                  <a:lnTo>
                    <a:pt x="274" y="177"/>
                  </a:lnTo>
                  <a:lnTo>
                    <a:pt x="274" y="174"/>
                  </a:lnTo>
                  <a:lnTo>
                    <a:pt x="277" y="174"/>
                  </a:lnTo>
                  <a:lnTo>
                    <a:pt x="277" y="172"/>
                  </a:lnTo>
                  <a:lnTo>
                    <a:pt x="277" y="170"/>
                  </a:lnTo>
                  <a:lnTo>
                    <a:pt x="274" y="170"/>
                  </a:lnTo>
                  <a:lnTo>
                    <a:pt x="274" y="167"/>
                  </a:lnTo>
                  <a:lnTo>
                    <a:pt x="274" y="165"/>
                  </a:lnTo>
                  <a:lnTo>
                    <a:pt x="274" y="163"/>
                  </a:lnTo>
                  <a:lnTo>
                    <a:pt x="274" y="160"/>
                  </a:lnTo>
                  <a:lnTo>
                    <a:pt x="274" y="156"/>
                  </a:lnTo>
                  <a:lnTo>
                    <a:pt x="272" y="153"/>
                  </a:lnTo>
                  <a:lnTo>
                    <a:pt x="270" y="153"/>
                  </a:lnTo>
                  <a:lnTo>
                    <a:pt x="267" y="153"/>
                  </a:lnTo>
                  <a:lnTo>
                    <a:pt x="265" y="151"/>
                  </a:lnTo>
                  <a:lnTo>
                    <a:pt x="265" y="151"/>
                  </a:lnTo>
                  <a:lnTo>
                    <a:pt x="265" y="149"/>
                  </a:lnTo>
                  <a:lnTo>
                    <a:pt x="267" y="146"/>
                  </a:lnTo>
                  <a:lnTo>
                    <a:pt x="270" y="146"/>
                  </a:lnTo>
                  <a:lnTo>
                    <a:pt x="270" y="146"/>
                  </a:lnTo>
                  <a:lnTo>
                    <a:pt x="272" y="144"/>
                  </a:lnTo>
                  <a:lnTo>
                    <a:pt x="277" y="144"/>
                  </a:lnTo>
                  <a:lnTo>
                    <a:pt x="277" y="141"/>
                  </a:lnTo>
                  <a:lnTo>
                    <a:pt x="274" y="141"/>
                  </a:lnTo>
                  <a:lnTo>
                    <a:pt x="274" y="141"/>
                  </a:lnTo>
                  <a:lnTo>
                    <a:pt x="272" y="141"/>
                  </a:lnTo>
                  <a:lnTo>
                    <a:pt x="270" y="139"/>
                  </a:lnTo>
                  <a:lnTo>
                    <a:pt x="270" y="137"/>
                  </a:lnTo>
                  <a:lnTo>
                    <a:pt x="267" y="137"/>
                  </a:lnTo>
                  <a:lnTo>
                    <a:pt x="272" y="130"/>
                  </a:lnTo>
                  <a:lnTo>
                    <a:pt x="272" y="127"/>
                  </a:lnTo>
                  <a:lnTo>
                    <a:pt x="274" y="127"/>
                  </a:lnTo>
                  <a:lnTo>
                    <a:pt x="277" y="132"/>
                  </a:lnTo>
                  <a:lnTo>
                    <a:pt x="277" y="132"/>
                  </a:lnTo>
                  <a:lnTo>
                    <a:pt x="277" y="132"/>
                  </a:lnTo>
                  <a:lnTo>
                    <a:pt x="279" y="127"/>
                  </a:lnTo>
                  <a:lnTo>
                    <a:pt x="279" y="130"/>
                  </a:lnTo>
                  <a:lnTo>
                    <a:pt x="281" y="132"/>
                  </a:lnTo>
                  <a:lnTo>
                    <a:pt x="281" y="134"/>
                  </a:lnTo>
                  <a:lnTo>
                    <a:pt x="284" y="132"/>
                  </a:lnTo>
                  <a:lnTo>
                    <a:pt x="286" y="134"/>
                  </a:lnTo>
                  <a:lnTo>
                    <a:pt x="288" y="132"/>
                  </a:lnTo>
                  <a:lnTo>
                    <a:pt x="288" y="132"/>
                  </a:lnTo>
                  <a:lnTo>
                    <a:pt x="288" y="137"/>
                  </a:lnTo>
                  <a:lnTo>
                    <a:pt x="291" y="141"/>
                  </a:lnTo>
                  <a:lnTo>
                    <a:pt x="291" y="141"/>
                  </a:lnTo>
                  <a:lnTo>
                    <a:pt x="296" y="144"/>
                  </a:lnTo>
                  <a:lnTo>
                    <a:pt x="305" y="144"/>
                  </a:lnTo>
                  <a:lnTo>
                    <a:pt x="305" y="144"/>
                  </a:lnTo>
                  <a:lnTo>
                    <a:pt x="310" y="144"/>
                  </a:lnTo>
                  <a:lnTo>
                    <a:pt x="314" y="144"/>
                  </a:lnTo>
                  <a:lnTo>
                    <a:pt x="322" y="144"/>
                  </a:lnTo>
                  <a:lnTo>
                    <a:pt x="324" y="146"/>
                  </a:lnTo>
                  <a:lnTo>
                    <a:pt x="324" y="146"/>
                  </a:lnTo>
                  <a:lnTo>
                    <a:pt x="322" y="149"/>
                  </a:lnTo>
                  <a:lnTo>
                    <a:pt x="322" y="151"/>
                  </a:lnTo>
                  <a:lnTo>
                    <a:pt x="317" y="156"/>
                  </a:lnTo>
                  <a:lnTo>
                    <a:pt x="314" y="156"/>
                  </a:lnTo>
                  <a:lnTo>
                    <a:pt x="312" y="158"/>
                  </a:lnTo>
                  <a:lnTo>
                    <a:pt x="310" y="160"/>
                  </a:lnTo>
                  <a:lnTo>
                    <a:pt x="307" y="163"/>
                  </a:lnTo>
                  <a:lnTo>
                    <a:pt x="310" y="165"/>
                  </a:lnTo>
                  <a:lnTo>
                    <a:pt x="310" y="170"/>
                  </a:lnTo>
                  <a:lnTo>
                    <a:pt x="312" y="170"/>
                  </a:lnTo>
                  <a:lnTo>
                    <a:pt x="314" y="172"/>
                  </a:lnTo>
                  <a:lnTo>
                    <a:pt x="317" y="174"/>
                  </a:lnTo>
                  <a:lnTo>
                    <a:pt x="317" y="172"/>
                  </a:lnTo>
                  <a:lnTo>
                    <a:pt x="319" y="167"/>
                  </a:lnTo>
                  <a:lnTo>
                    <a:pt x="322" y="165"/>
                  </a:lnTo>
                  <a:lnTo>
                    <a:pt x="322" y="165"/>
                  </a:lnTo>
                  <a:lnTo>
                    <a:pt x="324" y="167"/>
                  </a:lnTo>
                  <a:lnTo>
                    <a:pt x="326" y="172"/>
                  </a:lnTo>
                  <a:lnTo>
                    <a:pt x="326" y="172"/>
                  </a:lnTo>
                  <a:lnTo>
                    <a:pt x="326" y="174"/>
                  </a:lnTo>
                  <a:lnTo>
                    <a:pt x="329" y="182"/>
                  </a:lnTo>
                  <a:lnTo>
                    <a:pt x="329" y="189"/>
                  </a:lnTo>
                  <a:lnTo>
                    <a:pt x="331" y="189"/>
                  </a:lnTo>
                  <a:lnTo>
                    <a:pt x="331" y="186"/>
                  </a:lnTo>
                  <a:lnTo>
                    <a:pt x="333" y="189"/>
                  </a:lnTo>
                  <a:lnTo>
                    <a:pt x="336" y="186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6" y="184"/>
                  </a:lnTo>
                  <a:lnTo>
                    <a:pt x="336" y="182"/>
                  </a:lnTo>
                  <a:lnTo>
                    <a:pt x="336" y="179"/>
                  </a:lnTo>
                  <a:lnTo>
                    <a:pt x="336" y="177"/>
                  </a:lnTo>
                  <a:lnTo>
                    <a:pt x="338" y="177"/>
                  </a:lnTo>
                  <a:lnTo>
                    <a:pt x="338" y="174"/>
                  </a:lnTo>
                  <a:lnTo>
                    <a:pt x="340" y="170"/>
                  </a:lnTo>
                  <a:lnTo>
                    <a:pt x="338" y="165"/>
                  </a:lnTo>
                  <a:lnTo>
                    <a:pt x="340" y="163"/>
                  </a:lnTo>
                  <a:lnTo>
                    <a:pt x="345" y="163"/>
                  </a:lnTo>
                  <a:lnTo>
                    <a:pt x="348" y="163"/>
                  </a:lnTo>
                  <a:lnTo>
                    <a:pt x="350" y="163"/>
                  </a:lnTo>
                  <a:lnTo>
                    <a:pt x="350" y="163"/>
                  </a:lnTo>
                  <a:lnTo>
                    <a:pt x="352" y="158"/>
                  </a:lnTo>
                  <a:lnTo>
                    <a:pt x="357" y="149"/>
                  </a:lnTo>
                  <a:lnTo>
                    <a:pt x="357" y="146"/>
                  </a:lnTo>
                  <a:lnTo>
                    <a:pt x="357" y="144"/>
                  </a:lnTo>
                  <a:lnTo>
                    <a:pt x="359" y="141"/>
                  </a:lnTo>
                  <a:lnTo>
                    <a:pt x="362" y="139"/>
                  </a:lnTo>
                  <a:lnTo>
                    <a:pt x="364" y="137"/>
                  </a:lnTo>
                  <a:lnTo>
                    <a:pt x="364" y="132"/>
                  </a:lnTo>
                  <a:lnTo>
                    <a:pt x="364" y="127"/>
                  </a:lnTo>
                  <a:lnTo>
                    <a:pt x="369" y="125"/>
                  </a:lnTo>
                  <a:lnTo>
                    <a:pt x="371" y="125"/>
                  </a:lnTo>
                  <a:lnTo>
                    <a:pt x="374" y="123"/>
                  </a:lnTo>
                  <a:lnTo>
                    <a:pt x="376" y="118"/>
                  </a:lnTo>
                  <a:lnTo>
                    <a:pt x="381" y="118"/>
                  </a:lnTo>
                  <a:lnTo>
                    <a:pt x="383" y="118"/>
                  </a:lnTo>
                  <a:lnTo>
                    <a:pt x="388" y="118"/>
                  </a:lnTo>
                  <a:lnTo>
                    <a:pt x="390" y="118"/>
                  </a:lnTo>
                  <a:lnTo>
                    <a:pt x="388" y="113"/>
                  </a:lnTo>
                  <a:lnTo>
                    <a:pt x="390" y="111"/>
                  </a:lnTo>
                  <a:lnTo>
                    <a:pt x="392" y="111"/>
                  </a:lnTo>
                  <a:lnTo>
                    <a:pt x="392" y="108"/>
                  </a:lnTo>
                  <a:lnTo>
                    <a:pt x="392" y="106"/>
                  </a:lnTo>
                  <a:lnTo>
                    <a:pt x="392" y="104"/>
                  </a:lnTo>
                  <a:lnTo>
                    <a:pt x="390" y="101"/>
                  </a:lnTo>
                  <a:lnTo>
                    <a:pt x="385" y="101"/>
                  </a:lnTo>
                  <a:lnTo>
                    <a:pt x="383" y="101"/>
                  </a:lnTo>
                  <a:lnTo>
                    <a:pt x="381" y="101"/>
                  </a:lnTo>
                  <a:lnTo>
                    <a:pt x="381" y="99"/>
                  </a:lnTo>
                  <a:lnTo>
                    <a:pt x="381" y="94"/>
                  </a:lnTo>
                  <a:lnTo>
                    <a:pt x="378" y="94"/>
                  </a:lnTo>
                  <a:lnTo>
                    <a:pt x="376" y="92"/>
                  </a:lnTo>
                  <a:lnTo>
                    <a:pt x="378" y="89"/>
                  </a:lnTo>
                  <a:lnTo>
                    <a:pt x="376" y="87"/>
                  </a:lnTo>
                  <a:lnTo>
                    <a:pt x="371" y="89"/>
                  </a:lnTo>
                  <a:lnTo>
                    <a:pt x="369" y="89"/>
                  </a:lnTo>
                  <a:lnTo>
                    <a:pt x="364" y="92"/>
                  </a:lnTo>
                  <a:lnTo>
                    <a:pt x="359" y="92"/>
                  </a:lnTo>
                  <a:lnTo>
                    <a:pt x="359" y="92"/>
                  </a:lnTo>
                  <a:lnTo>
                    <a:pt x="357" y="89"/>
                  </a:lnTo>
                  <a:lnTo>
                    <a:pt x="355" y="89"/>
                  </a:lnTo>
                  <a:lnTo>
                    <a:pt x="352" y="92"/>
                  </a:lnTo>
                  <a:lnTo>
                    <a:pt x="350" y="92"/>
                  </a:lnTo>
                  <a:lnTo>
                    <a:pt x="350" y="94"/>
                  </a:lnTo>
                  <a:lnTo>
                    <a:pt x="345" y="99"/>
                  </a:lnTo>
                  <a:lnTo>
                    <a:pt x="340" y="99"/>
                  </a:lnTo>
                  <a:lnTo>
                    <a:pt x="338" y="104"/>
                  </a:lnTo>
                  <a:lnTo>
                    <a:pt x="336" y="104"/>
                  </a:lnTo>
                  <a:lnTo>
                    <a:pt x="331" y="106"/>
                  </a:lnTo>
                  <a:lnTo>
                    <a:pt x="329" y="108"/>
                  </a:lnTo>
                  <a:lnTo>
                    <a:pt x="322" y="108"/>
                  </a:lnTo>
                  <a:lnTo>
                    <a:pt x="317" y="111"/>
                  </a:lnTo>
                  <a:lnTo>
                    <a:pt x="317" y="111"/>
                  </a:lnTo>
                  <a:lnTo>
                    <a:pt x="317" y="111"/>
                  </a:lnTo>
                  <a:lnTo>
                    <a:pt x="317" y="113"/>
                  </a:lnTo>
                  <a:lnTo>
                    <a:pt x="317" y="113"/>
                  </a:lnTo>
                  <a:lnTo>
                    <a:pt x="317" y="113"/>
                  </a:lnTo>
                  <a:lnTo>
                    <a:pt x="322" y="115"/>
                  </a:lnTo>
                  <a:lnTo>
                    <a:pt x="324" y="115"/>
                  </a:lnTo>
                  <a:lnTo>
                    <a:pt x="324" y="120"/>
                  </a:lnTo>
                  <a:lnTo>
                    <a:pt x="324" y="120"/>
                  </a:lnTo>
                  <a:lnTo>
                    <a:pt x="324" y="120"/>
                  </a:lnTo>
                  <a:lnTo>
                    <a:pt x="322" y="123"/>
                  </a:lnTo>
                  <a:lnTo>
                    <a:pt x="317" y="123"/>
                  </a:lnTo>
                  <a:lnTo>
                    <a:pt x="312" y="123"/>
                  </a:lnTo>
                  <a:lnTo>
                    <a:pt x="307" y="125"/>
                  </a:lnTo>
                  <a:lnTo>
                    <a:pt x="305" y="125"/>
                  </a:lnTo>
                  <a:lnTo>
                    <a:pt x="303" y="125"/>
                  </a:lnTo>
                  <a:lnTo>
                    <a:pt x="300" y="123"/>
                  </a:lnTo>
                  <a:lnTo>
                    <a:pt x="300" y="123"/>
                  </a:lnTo>
                  <a:lnTo>
                    <a:pt x="293" y="125"/>
                  </a:lnTo>
                  <a:lnTo>
                    <a:pt x="288" y="125"/>
                  </a:lnTo>
                  <a:lnTo>
                    <a:pt x="284" y="125"/>
                  </a:lnTo>
                  <a:lnTo>
                    <a:pt x="281" y="123"/>
                  </a:lnTo>
                  <a:lnTo>
                    <a:pt x="281" y="123"/>
                  </a:lnTo>
                  <a:lnTo>
                    <a:pt x="279" y="123"/>
                  </a:lnTo>
                  <a:lnTo>
                    <a:pt x="279" y="123"/>
                  </a:lnTo>
                  <a:lnTo>
                    <a:pt x="279" y="120"/>
                  </a:lnTo>
                  <a:lnTo>
                    <a:pt x="279" y="120"/>
                  </a:lnTo>
                  <a:lnTo>
                    <a:pt x="277" y="120"/>
                  </a:lnTo>
                  <a:lnTo>
                    <a:pt x="277" y="120"/>
                  </a:lnTo>
                  <a:lnTo>
                    <a:pt x="279" y="118"/>
                  </a:lnTo>
                  <a:lnTo>
                    <a:pt x="279" y="115"/>
                  </a:lnTo>
                  <a:lnTo>
                    <a:pt x="279" y="115"/>
                  </a:lnTo>
                  <a:lnTo>
                    <a:pt x="279" y="115"/>
                  </a:lnTo>
                  <a:lnTo>
                    <a:pt x="277" y="115"/>
                  </a:lnTo>
                  <a:lnTo>
                    <a:pt x="277" y="113"/>
                  </a:lnTo>
                  <a:lnTo>
                    <a:pt x="279" y="111"/>
                  </a:lnTo>
                  <a:lnTo>
                    <a:pt x="279" y="111"/>
                  </a:lnTo>
                  <a:lnTo>
                    <a:pt x="279" y="108"/>
                  </a:lnTo>
                  <a:lnTo>
                    <a:pt x="277" y="106"/>
                  </a:lnTo>
                  <a:lnTo>
                    <a:pt x="277" y="106"/>
                  </a:lnTo>
                  <a:lnTo>
                    <a:pt x="274" y="106"/>
                  </a:lnTo>
                  <a:lnTo>
                    <a:pt x="272" y="108"/>
                  </a:lnTo>
                  <a:lnTo>
                    <a:pt x="272" y="108"/>
                  </a:lnTo>
                  <a:lnTo>
                    <a:pt x="270" y="108"/>
                  </a:lnTo>
                  <a:lnTo>
                    <a:pt x="270" y="108"/>
                  </a:lnTo>
                  <a:lnTo>
                    <a:pt x="267" y="111"/>
                  </a:lnTo>
                  <a:lnTo>
                    <a:pt x="267" y="113"/>
                  </a:lnTo>
                  <a:lnTo>
                    <a:pt x="267" y="115"/>
                  </a:lnTo>
                  <a:lnTo>
                    <a:pt x="267" y="120"/>
                  </a:lnTo>
                  <a:lnTo>
                    <a:pt x="265" y="120"/>
                  </a:lnTo>
                  <a:lnTo>
                    <a:pt x="267" y="120"/>
                  </a:lnTo>
                  <a:lnTo>
                    <a:pt x="267" y="123"/>
                  </a:lnTo>
                  <a:lnTo>
                    <a:pt x="270" y="125"/>
                  </a:lnTo>
                  <a:lnTo>
                    <a:pt x="270" y="125"/>
                  </a:lnTo>
                  <a:lnTo>
                    <a:pt x="267" y="127"/>
                  </a:lnTo>
                  <a:lnTo>
                    <a:pt x="267" y="130"/>
                  </a:lnTo>
                  <a:lnTo>
                    <a:pt x="265" y="130"/>
                  </a:lnTo>
                  <a:lnTo>
                    <a:pt x="263" y="130"/>
                  </a:lnTo>
                  <a:lnTo>
                    <a:pt x="258" y="130"/>
                  </a:lnTo>
                  <a:lnTo>
                    <a:pt x="255" y="130"/>
                  </a:lnTo>
                  <a:lnTo>
                    <a:pt x="253" y="127"/>
                  </a:lnTo>
                  <a:lnTo>
                    <a:pt x="251" y="127"/>
                  </a:lnTo>
                  <a:lnTo>
                    <a:pt x="251" y="127"/>
                  </a:lnTo>
                  <a:lnTo>
                    <a:pt x="239" y="127"/>
                  </a:lnTo>
                  <a:lnTo>
                    <a:pt x="237" y="125"/>
                  </a:lnTo>
                  <a:lnTo>
                    <a:pt x="234" y="125"/>
                  </a:lnTo>
                  <a:lnTo>
                    <a:pt x="232" y="125"/>
                  </a:lnTo>
                  <a:lnTo>
                    <a:pt x="227" y="125"/>
                  </a:lnTo>
                  <a:lnTo>
                    <a:pt x="225" y="123"/>
                  </a:lnTo>
                  <a:lnTo>
                    <a:pt x="222" y="120"/>
                  </a:lnTo>
                  <a:lnTo>
                    <a:pt x="220" y="118"/>
                  </a:lnTo>
                  <a:lnTo>
                    <a:pt x="218" y="118"/>
                  </a:lnTo>
                  <a:lnTo>
                    <a:pt x="213" y="115"/>
                  </a:lnTo>
                  <a:lnTo>
                    <a:pt x="213" y="115"/>
                  </a:lnTo>
                  <a:lnTo>
                    <a:pt x="213" y="118"/>
                  </a:lnTo>
                  <a:lnTo>
                    <a:pt x="211" y="118"/>
                  </a:lnTo>
                  <a:lnTo>
                    <a:pt x="208" y="115"/>
                  </a:lnTo>
                  <a:lnTo>
                    <a:pt x="206" y="115"/>
                  </a:lnTo>
                  <a:lnTo>
                    <a:pt x="203" y="118"/>
                  </a:lnTo>
                  <a:lnTo>
                    <a:pt x="203" y="118"/>
                  </a:lnTo>
                  <a:lnTo>
                    <a:pt x="199" y="115"/>
                  </a:lnTo>
                  <a:lnTo>
                    <a:pt x="196" y="113"/>
                  </a:lnTo>
                  <a:lnTo>
                    <a:pt x="194" y="113"/>
                  </a:lnTo>
                  <a:lnTo>
                    <a:pt x="192" y="113"/>
                  </a:lnTo>
                  <a:lnTo>
                    <a:pt x="192" y="113"/>
                  </a:lnTo>
                  <a:lnTo>
                    <a:pt x="189" y="111"/>
                  </a:lnTo>
                  <a:lnTo>
                    <a:pt x="187" y="111"/>
                  </a:lnTo>
                  <a:lnTo>
                    <a:pt x="185" y="108"/>
                  </a:lnTo>
                  <a:lnTo>
                    <a:pt x="182" y="108"/>
                  </a:lnTo>
                  <a:lnTo>
                    <a:pt x="180" y="108"/>
                  </a:lnTo>
                  <a:lnTo>
                    <a:pt x="177" y="104"/>
                  </a:lnTo>
                  <a:lnTo>
                    <a:pt x="175" y="104"/>
                  </a:lnTo>
                  <a:lnTo>
                    <a:pt x="173" y="101"/>
                  </a:lnTo>
                  <a:lnTo>
                    <a:pt x="173" y="101"/>
                  </a:lnTo>
                  <a:lnTo>
                    <a:pt x="168" y="99"/>
                  </a:lnTo>
                  <a:lnTo>
                    <a:pt x="168" y="99"/>
                  </a:lnTo>
                  <a:lnTo>
                    <a:pt x="168" y="101"/>
                  </a:lnTo>
                  <a:lnTo>
                    <a:pt x="168" y="101"/>
                  </a:lnTo>
                  <a:lnTo>
                    <a:pt x="166" y="99"/>
                  </a:lnTo>
                  <a:lnTo>
                    <a:pt x="166" y="99"/>
                  </a:lnTo>
                  <a:lnTo>
                    <a:pt x="166" y="97"/>
                  </a:lnTo>
                  <a:lnTo>
                    <a:pt x="161" y="97"/>
                  </a:lnTo>
                  <a:lnTo>
                    <a:pt x="161" y="97"/>
                  </a:lnTo>
                  <a:lnTo>
                    <a:pt x="161" y="94"/>
                  </a:lnTo>
                  <a:lnTo>
                    <a:pt x="163" y="94"/>
                  </a:lnTo>
                  <a:lnTo>
                    <a:pt x="163" y="94"/>
                  </a:lnTo>
                  <a:lnTo>
                    <a:pt x="163" y="92"/>
                  </a:lnTo>
                  <a:lnTo>
                    <a:pt x="166" y="92"/>
                  </a:lnTo>
                  <a:lnTo>
                    <a:pt x="163" y="89"/>
                  </a:lnTo>
                  <a:lnTo>
                    <a:pt x="166" y="87"/>
                  </a:lnTo>
                  <a:lnTo>
                    <a:pt x="166" y="87"/>
                  </a:lnTo>
                  <a:lnTo>
                    <a:pt x="166" y="85"/>
                  </a:lnTo>
                  <a:lnTo>
                    <a:pt x="166" y="85"/>
                  </a:lnTo>
                  <a:lnTo>
                    <a:pt x="166" y="82"/>
                  </a:lnTo>
                  <a:lnTo>
                    <a:pt x="168" y="82"/>
                  </a:lnTo>
                  <a:lnTo>
                    <a:pt x="168" y="82"/>
                  </a:lnTo>
                  <a:lnTo>
                    <a:pt x="170" y="80"/>
                  </a:lnTo>
                  <a:lnTo>
                    <a:pt x="173" y="80"/>
                  </a:lnTo>
                  <a:lnTo>
                    <a:pt x="173" y="78"/>
                  </a:lnTo>
                  <a:lnTo>
                    <a:pt x="173" y="78"/>
                  </a:lnTo>
                  <a:lnTo>
                    <a:pt x="173" y="78"/>
                  </a:lnTo>
                  <a:lnTo>
                    <a:pt x="175" y="78"/>
                  </a:lnTo>
                  <a:lnTo>
                    <a:pt x="175" y="78"/>
                  </a:lnTo>
                  <a:lnTo>
                    <a:pt x="170" y="75"/>
                  </a:lnTo>
                  <a:lnTo>
                    <a:pt x="168" y="75"/>
                  </a:lnTo>
                  <a:lnTo>
                    <a:pt x="168" y="75"/>
                  </a:lnTo>
                  <a:lnTo>
                    <a:pt x="168" y="75"/>
                  </a:lnTo>
                  <a:lnTo>
                    <a:pt x="163" y="73"/>
                  </a:lnTo>
                  <a:lnTo>
                    <a:pt x="163" y="73"/>
                  </a:lnTo>
                  <a:lnTo>
                    <a:pt x="161" y="71"/>
                  </a:lnTo>
                  <a:lnTo>
                    <a:pt x="161" y="71"/>
                  </a:lnTo>
                  <a:lnTo>
                    <a:pt x="161" y="71"/>
                  </a:lnTo>
                  <a:lnTo>
                    <a:pt x="161" y="68"/>
                  </a:lnTo>
                  <a:lnTo>
                    <a:pt x="159" y="68"/>
                  </a:lnTo>
                  <a:lnTo>
                    <a:pt x="159" y="68"/>
                  </a:lnTo>
                  <a:lnTo>
                    <a:pt x="156" y="68"/>
                  </a:lnTo>
                  <a:lnTo>
                    <a:pt x="156" y="68"/>
                  </a:lnTo>
                  <a:lnTo>
                    <a:pt x="154" y="68"/>
                  </a:lnTo>
                  <a:lnTo>
                    <a:pt x="154" y="68"/>
                  </a:lnTo>
                  <a:lnTo>
                    <a:pt x="154" y="66"/>
                  </a:lnTo>
                  <a:lnTo>
                    <a:pt x="154" y="66"/>
                  </a:lnTo>
                  <a:lnTo>
                    <a:pt x="151" y="66"/>
                  </a:lnTo>
                  <a:lnTo>
                    <a:pt x="151" y="66"/>
                  </a:lnTo>
                  <a:lnTo>
                    <a:pt x="149" y="68"/>
                  </a:lnTo>
                  <a:lnTo>
                    <a:pt x="147" y="68"/>
                  </a:lnTo>
                  <a:lnTo>
                    <a:pt x="147" y="68"/>
                  </a:lnTo>
                  <a:lnTo>
                    <a:pt x="147" y="68"/>
                  </a:lnTo>
                  <a:lnTo>
                    <a:pt x="147" y="66"/>
                  </a:lnTo>
                  <a:lnTo>
                    <a:pt x="147" y="63"/>
                  </a:lnTo>
                  <a:lnTo>
                    <a:pt x="144" y="63"/>
                  </a:lnTo>
                  <a:lnTo>
                    <a:pt x="144" y="63"/>
                  </a:lnTo>
                  <a:lnTo>
                    <a:pt x="144" y="61"/>
                  </a:lnTo>
                  <a:lnTo>
                    <a:pt x="144" y="61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4" y="56"/>
                  </a:lnTo>
                  <a:lnTo>
                    <a:pt x="144" y="56"/>
                  </a:lnTo>
                  <a:lnTo>
                    <a:pt x="144" y="54"/>
                  </a:lnTo>
                  <a:lnTo>
                    <a:pt x="142" y="52"/>
                  </a:lnTo>
                  <a:lnTo>
                    <a:pt x="140" y="52"/>
                  </a:lnTo>
                  <a:lnTo>
                    <a:pt x="140" y="49"/>
                  </a:lnTo>
                  <a:lnTo>
                    <a:pt x="140" y="47"/>
                  </a:lnTo>
                  <a:lnTo>
                    <a:pt x="140" y="47"/>
                  </a:lnTo>
                  <a:lnTo>
                    <a:pt x="142" y="47"/>
                  </a:lnTo>
                  <a:lnTo>
                    <a:pt x="144" y="45"/>
                  </a:lnTo>
                  <a:lnTo>
                    <a:pt x="144" y="45"/>
                  </a:lnTo>
                  <a:lnTo>
                    <a:pt x="144" y="47"/>
                  </a:lnTo>
                  <a:lnTo>
                    <a:pt x="144" y="47"/>
                  </a:lnTo>
                  <a:lnTo>
                    <a:pt x="144" y="49"/>
                  </a:lnTo>
                  <a:lnTo>
                    <a:pt x="147" y="49"/>
                  </a:lnTo>
                  <a:lnTo>
                    <a:pt x="147" y="49"/>
                  </a:lnTo>
                  <a:lnTo>
                    <a:pt x="149" y="49"/>
                  </a:lnTo>
                  <a:lnTo>
                    <a:pt x="149" y="49"/>
                  </a:lnTo>
                  <a:lnTo>
                    <a:pt x="149" y="47"/>
                  </a:lnTo>
                  <a:lnTo>
                    <a:pt x="151" y="47"/>
                  </a:lnTo>
                  <a:lnTo>
                    <a:pt x="151" y="47"/>
                  </a:lnTo>
                  <a:lnTo>
                    <a:pt x="151" y="47"/>
                  </a:lnTo>
                  <a:lnTo>
                    <a:pt x="151" y="47"/>
                  </a:lnTo>
                  <a:lnTo>
                    <a:pt x="154" y="47"/>
                  </a:lnTo>
                  <a:lnTo>
                    <a:pt x="156" y="45"/>
                  </a:lnTo>
                  <a:lnTo>
                    <a:pt x="156" y="45"/>
                  </a:lnTo>
                  <a:lnTo>
                    <a:pt x="154" y="42"/>
                  </a:lnTo>
                  <a:lnTo>
                    <a:pt x="154" y="42"/>
                  </a:lnTo>
                  <a:lnTo>
                    <a:pt x="151" y="40"/>
                  </a:lnTo>
                  <a:lnTo>
                    <a:pt x="154" y="40"/>
                  </a:lnTo>
                  <a:lnTo>
                    <a:pt x="154" y="37"/>
                  </a:lnTo>
                  <a:lnTo>
                    <a:pt x="151" y="37"/>
                  </a:lnTo>
                  <a:lnTo>
                    <a:pt x="149" y="37"/>
                  </a:lnTo>
                  <a:lnTo>
                    <a:pt x="149" y="37"/>
                  </a:lnTo>
                  <a:lnTo>
                    <a:pt x="147" y="35"/>
                  </a:lnTo>
                  <a:lnTo>
                    <a:pt x="147" y="33"/>
                  </a:lnTo>
                  <a:lnTo>
                    <a:pt x="147" y="33"/>
                  </a:lnTo>
                  <a:lnTo>
                    <a:pt x="147" y="30"/>
                  </a:lnTo>
                  <a:lnTo>
                    <a:pt x="147" y="30"/>
                  </a:lnTo>
                  <a:lnTo>
                    <a:pt x="147" y="30"/>
                  </a:lnTo>
                  <a:lnTo>
                    <a:pt x="147" y="28"/>
                  </a:lnTo>
                  <a:lnTo>
                    <a:pt x="147" y="28"/>
                  </a:lnTo>
                  <a:lnTo>
                    <a:pt x="147" y="28"/>
                  </a:lnTo>
                  <a:lnTo>
                    <a:pt x="149" y="28"/>
                  </a:lnTo>
                  <a:lnTo>
                    <a:pt x="149" y="26"/>
                  </a:lnTo>
                  <a:lnTo>
                    <a:pt x="151" y="28"/>
                  </a:lnTo>
                  <a:lnTo>
                    <a:pt x="154" y="28"/>
                  </a:lnTo>
                  <a:lnTo>
                    <a:pt x="154" y="26"/>
                  </a:lnTo>
                  <a:lnTo>
                    <a:pt x="156" y="23"/>
                  </a:lnTo>
                  <a:lnTo>
                    <a:pt x="156" y="21"/>
                  </a:lnTo>
                  <a:lnTo>
                    <a:pt x="159" y="21"/>
                  </a:lnTo>
                  <a:lnTo>
                    <a:pt x="159" y="21"/>
                  </a:lnTo>
                  <a:lnTo>
                    <a:pt x="159" y="21"/>
                  </a:lnTo>
                  <a:lnTo>
                    <a:pt x="159" y="21"/>
                  </a:lnTo>
                  <a:lnTo>
                    <a:pt x="159" y="19"/>
                  </a:lnTo>
                  <a:lnTo>
                    <a:pt x="159" y="19"/>
                  </a:lnTo>
                  <a:lnTo>
                    <a:pt x="161" y="19"/>
                  </a:lnTo>
                  <a:lnTo>
                    <a:pt x="161" y="16"/>
                  </a:lnTo>
                  <a:lnTo>
                    <a:pt x="161" y="16"/>
                  </a:lnTo>
                  <a:lnTo>
                    <a:pt x="163" y="14"/>
                  </a:lnTo>
                  <a:lnTo>
                    <a:pt x="163" y="11"/>
                  </a:lnTo>
                  <a:lnTo>
                    <a:pt x="163" y="11"/>
                  </a:lnTo>
                  <a:lnTo>
                    <a:pt x="163" y="9"/>
                  </a:lnTo>
                  <a:lnTo>
                    <a:pt x="166" y="7"/>
                  </a:lnTo>
                  <a:lnTo>
                    <a:pt x="166" y="7"/>
                  </a:lnTo>
                  <a:lnTo>
                    <a:pt x="166" y="7"/>
                  </a:lnTo>
                  <a:lnTo>
                    <a:pt x="163" y="7"/>
                  </a:lnTo>
                  <a:lnTo>
                    <a:pt x="161" y="9"/>
                  </a:lnTo>
                  <a:lnTo>
                    <a:pt x="161" y="9"/>
                  </a:lnTo>
                  <a:lnTo>
                    <a:pt x="161" y="7"/>
                  </a:lnTo>
                  <a:lnTo>
                    <a:pt x="161" y="4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9" y="4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6" y="2"/>
                  </a:lnTo>
                  <a:lnTo>
                    <a:pt x="156" y="2"/>
                  </a:lnTo>
                  <a:lnTo>
                    <a:pt x="154" y="2"/>
                  </a:lnTo>
                  <a:lnTo>
                    <a:pt x="154" y="2"/>
                  </a:lnTo>
                  <a:lnTo>
                    <a:pt x="154" y="2"/>
                  </a:lnTo>
                  <a:lnTo>
                    <a:pt x="151" y="0"/>
                  </a:lnTo>
                  <a:lnTo>
                    <a:pt x="151" y="0"/>
                  </a:lnTo>
                  <a:lnTo>
                    <a:pt x="151" y="0"/>
                  </a:lnTo>
                  <a:lnTo>
                    <a:pt x="149" y="2"/>
                  </a:lnTo>
                  <a:lnTo>
                    <a:pt x="149" y="2"/>
                  </a:lnTo>
                  <a:lnTo>
                    <a:pt x="147" y="2"/>
                  </a:lnTo>
                  <a:lnTo>
                    <a:pt x="144" y="2"/>
                  </a:lnTo>
                  <a:lnTo>
                    <a:pt x="142" y="4"/>
                  </a:lnTo>
                  <a:lnTo>
                    <a:pt x="140" y="4"/>
                  </a:lnTo>
                  <a:lnTo>
                    <a:pt x="137" y="4"/>
                  </a:lnTo>
                  <a:lnTo>
                    <a:pt x="135" y="7"/>
                  </a:lnTo>
                  <a:lnTo>
                    <a:pt x="135" y="7"/>
                  </a:lnTo>
                  <a:lnTo>
                    <a:pt x="133" y="7"/>
                  </a:lnTo>
                  <a:lnTo>
                    <a:pt x="133" y="7"/>
                  </a:lnTo>
                  <a:lnTo>
                    <a:pt x="130" y="7"/>
                  </a:lnTo>
                  <a:lnTo>
                    <a:pt x="130" y="7"/>
                  </a:lnTo>
                  <a:lnTo>
                    <a:pt x="121" y="11"/>
                  </a:lnTo>
                  <a:lnTo>
                    <a:pt x="121" y="14"/>
                  </a:lnTo>
                  <a:lnTo>
                    <a:pt x="121" y="14"/>
                  </a:lnTo>
                  <a:lnTo>
                    <a:pt x="121" y="14"/>
                  </a:lnTo>
                  <a:lnTo>
                    <a:pt x="118" y="16"/>
                  </a:lnTo>
                  <a:lnTo>
                    <a:pt x="118" y="16"/>
                  </a:lnTo>
                  <a:lnTo>
                    <a:pt x="118" y="16"/>
                  </a:lnTo>
                  <a:lnTo>
                    <a:pt x="116" y="16"/>
                  </a:lnTo>
                  <a:lnTo>
                    <a:pt x="111" y="16"/>
                  </a:lnTo>
                  <a:lnTo>
                    <a:pt x="111" y="16"/>
                  </a:lnTo>
                  <a:lnTo>
                    <a:pt x="111" y="19"/>
                  </a:lnTo>
                  <a:lnTo>
                    <a:pt x="109" y="19"/>
                  </a:lnTo>
                  <a:lnTo>
                    <a:pt x="109" y="19"/>
                  </a:lnTo>
                  <a:lnTo>
                    <a:pt x="107" y="19"/>
                  </a:lnTo>
                  <a:lnTo>
                    <a:pt x="107" y="19"/>
                  </a:lnTo>
                  <a:lnTo>
                    <a:pt x="104" y="19"/>
                  </a:lnTo>
                  <a:lnTo>
                    <a:pt x="104" y="19"/>
                  </a:lnTo>
                  <a:lnTo>
                    <a:pt x="104" y="19"/>
                  </a:lnTo>
                  <a:lnTo>
                    <a:pt x="102" y="19"/>
                  </a:lnTo>
                  <a:lnTo>
                    <a:pt x="102" y="19"/>
                  </a:lnTo>
                  <a:lnTo>
                    <a:pt x="100" y="19"/>
                  </a:lnTo>
                  <a:lnTo>
                    <a:pt x="97" y="19"/>
                  </a:lnTo>
                  <a:lnTo>
                    <a:pt x="97" y="19"/>
                  </a:lnTo>
                  <a:lnTo>
                    <a:pt x="95" y="19"/>
                  </a:lnTo>
                  <a:lnTo>
                    <a:pt x="92" y="16"/>
                  </a:lnTo>
                  <a:lnTo>
                    <a:pt x="88" y="16"/>
                  </a:lnTo>
                  <a:lnTo>
                    <a:pt x="85" y="16"/>
                  </a:lnTo>
                  <a:lnTo>
                    <a:pt x="83" y="16"/>
                  </a:lnTo>
                  <a:lnTo>
                    <a:pt x="83" y="16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8" y="16"/>
                  </a:lnTo>
                  <a:lnTo>
                    <a:pt x="78" y="19"/>
                  </a:lnTo>
                  <a:lnTo>
                    <a:pt x="78" y="21"/>
                  </a:lnTo>
                  <a:lnTo>
                    <a:pt x="78" y="21"/>
                  </a:lnTo>
                  <a:lnTo>
                    <a:pt x="78" y="21"/>
                  </a:lnTo>
                  <a:lnTo>
                    <a:pt x="81" y="23"/>
                  </a:lnTo>
                  <a:lnTo>
                    <a:pt x="81" y="23"/>
                  </a:lnTo>
                  <a:lnTo>
                    <a:pt x="78" y="23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81" y="26"/>
                  </a:lnTo>
                  <a:lnTo>
                    <a:pt x="83" y="26"/>
                  </a:lnTo>
                  <a:lnTo>
                    <a:pt x="83" y="26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81" y="28"/>
                  </a:lnTo>
                  <a:lnTo>
                    <a:pt x="81" y="30"/>
                  </a:lnTo>
                  <a:lnTo>
                    <a:pt x="83" y="33"/>
                  </a:lnTo>
                  <a:lnTo>
                    <a:pt x="83" y="33"/>
                  </a:lnTo>
                  <a:lnTo>
                    <a:pt x="83" y="35"/>
                  </a:lnTo>
                  <a:lnTo>
                    <a:pt x="81" y="37"/>
                  </a:lnTo>
                  <a:lnTo>
                    <a:pt x="81" y="37"/>
                  </a:lnTo>
                  <a:lnTo>
                    <a:pt x="81" y="37"/>
                  </a:lnTo>
                  <a:lnTo>
                    <a:pt x="83" y="40"/>
                  </a:lnTo>
                  <a:lnTo>
                    <a:pt x="85" y="40"/>
                  </a:lnTo>
                  <a:lnTo>
                    <a:pt x="85" y="42"/>
                  </a:lnTo>
                  <a:lnTo>
                    <a:pt x="85" y="42"/>
                  </a:lnTo>
                  <a:lnTo>
                    <a:pt x="88" y="45"/>
                  </a:lnTo>
                  <a:lnTo>
                    <a:pt x="88" y="42"/>
                  </a:lnTo>
                  <a:lnTo>
                    <a:pt x="90" y="42"/>
                  </a:lnTo>
                  <a:lnTo>
                    <a:pt x="90" y="45"/>
                  </a:lnTo>
                  <a:lnTo>
                    <a:pt x="90" y="45"/>
                  </a:lnTo>
                  <a:lnTo>
                    <a:pt x="90" y="47"/>
                  </a:lnTo>
                  <a:lnTo>
                    <a:pt x="90" y="47"/>
                  </a:lnTo>
                  <a:lnTo>
                    <a:pt x="95" y="47"/>
                  </a:lnTo>
                  <a:lnTo>
                    <a:pt x="97" y="49"/>
                  </a:lnTo>
                  <a:lnTo>
                    <a:pt x="97" y="49"/>
                  </a:lnTo>
                  <a:lnTo>
                    <a:pt x="100" y="49"/>
                  </a:lnTo>
                  <a:lnTo>
                    <a:pt x="100" y="52"/>
                  </a:lnTo>
                  <a:lnTo>
                    <a:pt x="100" y="52"/>
                  </a:lnTo>
                  <a:lnTo>
                    <a:pt x="97" y="52"/>
                  </a:lnTo>
                  <a:lnTo>
                    <a:pt x="97" y="54"/>
                  </a:lnTo>
                  <a:lnTo>
                    <a:pt x="95" y="54"/>
                  </a:lnTo>
                  <a:lnTo>
                    <a:pt x="95" y="54"/>
                  </a:lnTo>
                  <a:lnTo>
                    <a:pt x="95" y="54"/>
                  </a:lnTo>
                  <a:lnTo>
                    <a:pt x="92" y="54"/>
                  </a:lnTo>
                  <a:lnTo>
                    <a:pt x="92" y="54"/>
                  </a:lnTo>
                  <a:lnTo>
                    <a:pt x="90" y="54"/>
                  </a:lnTo>
                  <a:lnTo>
                    <a:pt x="88" y="56"/>
                  </a:lnTo>
                  <a:lnTo>
                    <a:pt x="88" y="59"/>
                  </a:lnTo>
                  <a:lnTo>
                    <a:pt x="90" y="61"/>
                  </a:lnTo>
                  <a:lnTo>
                    <a:pt x="90" y="61"/>
                  </a:lnTo>
                  <a:lnTo>
                    <a:pt x="90" y="61"/>
                  </a:lnTo>
                  <a:lnTo>
                    <a:pt x="90" y="61"/>
                  </a:lnTo>
                  <a:lnTo>
                    <a:pt x="90" y="63"/>
                  </a:lnTo>
                  <a:lnTo>
                    <a:pt x="88" y="63"/>
                  </a:lnTo>
                  <a:lnTo>
                    <a:pt x="88" y="63"/>
                  </a:lnTo>
                  <a:lnTo>
                    <a:pt x="88" y="66"/>
                  </a:lnTo>
                  <a:lnTo>
                    <a:pt x="88" y="66"/>
                  </a:lnTo>
                  <a:lnTo>
                    <a:pt x="90" y="66"/>
                  </a:lnTo>
                  <a:lnTo>
                    <a:pt x="92" y="66"/>
                  </a:lnTo>
                  <a:lnTo>
                    <a:pt x="90" y="68"/>
                  </a:lnTo>
                  <a:lnTo>
                    <a:pt x="90" y="68"/>
                  </a:lnTo>
                  <a:lnTo>
                    <a:pt x="90" y="68"/>
                  </a:lnTo>
                  <a:lnTo>
                    <a:pt x="88" y="66"/>
                  </a:lnTo>
                  <a:lnTo>
                    <a:pt x="88" y="68"/>
                  </a:lnTo>
                  <a:lnTo>
                    <a:pt x="85" y="71"/>
                  </a:lnTo>
                  <a:lnTo>
                    <a:pt x="83" y="73"/>
                  </a:lnTo>
                  <a:lnTo>
                    <a:pt x="81" y="73"/>
                  </a:lnTo>
                  <a:lnTo>
                    <a:pt x="78" y="75"/>
                  </a:lnTo>
                  <a:lnTo>
                    <a:pt x="78" y="75"/>
                  </a:lnTo>
                  <a:lnTo>
                    <a:pt x="78" y="78"/>
                  </a:lnTo>
                  <a:lnTo>
                    <a:pt x="78" y="78"/>
                  </a:lnTo>
                  <a:lnTo>
                    <a:pt x="78" y="80"/>
                  </a:lnTo>
                  <a:lnTo>
                    <a:pt x="76" y="82"/>
                  </a:lnTo>
                  <a:lnTo>
                    <a:pt x="74" y="82"/>
                  </a:lnTo>
                  <a:lnTo>
                    <a:pt x="71" y="82"/>
                  </a:lnTo>
                  <a:lnTo>
                    <a:pt x="71" y="85"/>
                  </a:lnTo>
                  <a:lnTo>
                    <a:pt x="71" y="87"/>
                  </a:lnTo>
                  <a:lnTo>
                    <a:pt x="69" y="89"/>
                  </a:lnTo>
                  <a:lnTo>
                    <a:pt x="64" y="94"/>
                  </a:lnTo>
                  <a:lnTo>
                    <a:pt x="64" y="94"/>
                  </a:lnTo>
                  <a:lnTo>
                    <a:pt x="59" y="97"/>
                  </a:lnTo>
                  <a:lnTo>
                    <a:pt x="57" y="99"/>
                  </a:lnTo>
                  <a:lnTo>
                    <a:pt x="57" y="99"/>
                  </a:lnTo>
                  <a:lnTo>
                    <a:pt x="55" y="104"/>
                  </a:lnTo>
                  <a:lnTo>
                    <a:pt x="52" y="106"/>
                  </a:lnTo>
                  <a:lnTo>
                    <a:pt x="50" y="108"/>
                  </a:lnTo>
                  <a:lnTo>
                    <a:pt x="50" y="108"/>
                  </a:lnTo>
                  <a:lnTo>
                    <a:pt x="48" y="108"/>
                  </a:lnTo>
                  <a:lnTo>
                    <a:pt x="43" y="108"/>
                  </a:lnTo>
                  <a:lnTo>
                    <a:pt x="43" y="108"/>
                  </a:lnTo>
                  <a:lnTo>
                    <a:pt x="40" y="111"/>
                  </a:lnTo>
                  <a:lnTo>
                    <a:pt x="38" y="111"/>
                  </a:lnTo>
                  <a:lnTo>
                    <a:pt x="38" y="111"/>
                  </a:lnTo>
                  <a:lnTo>
                    <a:pt x="38" y="111"/>
                  </a:lnTo>
                  <a:lnTo>
                    <a:pt x="38" y="111"/>
                  </a:lnTo>
                  <a:lnTo>
                    <a:pt x="36" y="108"/>
                  </a:lnTo>
                  <a:lnTo>
                    <a:pt x="33" y="106"/>
                  </a:lnTo>
                  <a:lnTo>
                    <a:pt x="33" y="106"/>
                  </a:lnTo>
                  <a:lnTo>
                    <a:pt x="31" y="108"/>
                  </a:lnTo>
                  <a:lnTo>
                    <a:pt x="31" y="111"/>
                  </a:lnTo>
                  <a:lnTo>
                    <a:pt x="26" y="113"/>
                  </a:lnTo>
                  <a:lnTo>
                    <a:pt x="24" y="115"/>
                  </a:lnTo>
                  <a:lnTo>
                    <a:pt x="22" y="118"/>
                  </a:lnTo>
                  <a:lnTo>
                    <a:pt x="22" y="120"/>
                  </a:lnTo>
                  <a:lnTo>
                    <a:pt x="19" y="123"/>
                  </a:lnTo>
                  <a:lnTo>
                    <a:pt x="19" y="125"/>
                  </a:lnTo>
                  <a:lnTo>
                    <a:pt x="22" y="125"/>
                  </a:lnTo>
                  <a:lnTo>
                    <a:pt x="22" y="127"/>
                  </a:lnTo>
                  <a:lnTo>
                    <a:pt x="24" y="127"/>
                  </a:lnTo>
                  <a:lnTo>
                    <a:pt x="26" y="127"/>
                  </a:lnTo>
                  <a:lnTo>
                    <a:pt x="29" y="127"/>
                  </a:lnTo>
                  <a:lnTo>
                    <a:pt x="29" y="127"/>
                  </a:lnTo>
                  <a:lnTo>
                    <a:pt x="29" y="127"/>
                  </a:lnTo>
                  <a:lnTo>
                    <a:pt x="31" y="130"/>
                  </a:lnTo>
                  <a:lnTo>
                    <a:pt x="31" y="130"/>
                  </a:lnTo>
                  <a:lnTo>
                    <a:pt x="29" y="134"/>
                  </a:lnTo>
                  <a:lnTo>
                    <a:pt x="29" y="134"/>
                  </a:lnTo>
                  <a:lnTo>
                    <a:pt x="29" y="137"/>
                  </a:lnTo>
                  <a:lnTo>
                    <a:pt x="31" y="139"/>
                  </a:lnTo>
                  <a:lnTo>
                    <a:pt x="33" y="139"/>
                  </a:lnTo>
                  <a:lnTo>
                    <a:pt x="33" y="139"/>
                  </a:lnTo>
                  <a:lnTo>
                    <a:pt x="36" y="139"/>
                  </a:lnTo>
                  <a:lnTo>
                    <a:pt x="36" y="139"/>
                  </a:lnTo>
                  <a:lnTo>
                    <a:pt x="36" y="141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38" y="146"/>
                  </a:lnTo>
                  <a:lnTo>
                    <a:pt x="38" y="149"/>
                  </a:lnTo>
                  <a:lnTo>
                    <a:pt x="40" y="149"/>
                  </a:lnTo>
                  <a:lnTo>
                    <a:pt x="40" y="149"/>
                  </a:lnTo>
                  <a:lnTo>
                    <a:pt x="40" y="151"/>
                  </a:lnTo>
                  <a:lnTo>
                    <a:pt x="40" y="151"/>
                  </a:lnTo>
                  <a:lnTo>
                    <a:pt x="40" y="151"/>
                  </a:lnTo>
                  <a:lnTo>
                    <a:pt x="40" y="153"/>
                  </a:lnTo>
                  <a:lnTo>
                    <a:pt x="40" y="156"/>
                  </a:lnTo>
                  <a:lnTo>
                    <a:pt x="40" y="156"/>
                  </a:lnTo>
                  <a:lnTo>
                    <a:pt x="40" y="156"/>
                  </a:lnTo>
                  <a:lnTo>
                    <a:pt x="43" y="156"/>
                  </a:lnTo>
                  <a:lnTo>
                    <a:pt x="40" y="156"/>
                  </a:lnTo>
                  <a:lnTo>
                    <a:pt x="38" y="156"/>
                  </a:lnTo>
                  <a:lnTo>
                    <a:pt x="38" y="158"/>
                  </a:lnTo>
                  <a:lnTo>
                    <a:pt x="38" y="158"/>
                  </a:lnTo>
                  <a:lnTo>
                    <a:pt x="38" y="158"/>
                  </a:lnTo>
                  <a:lnTo>
                    <a:pt x="36" y="158"/>
                  </a:lnTo>
                  <a:lnTo>
                    <a:pt x="36" y="158"/>
                  </a:lnTo>
                  <a:lnTo>
                    <a:pt x="36" y="156"/>
                  </a:lnTo>
                  <a:lnTo>
                    <a:pt x="36" y="156"/>
                  </a:lnTo>
                  <a:lnTo>
                    <a:pt x="36" y="156"/>
                  </a:lnTo>
                  <a:lnTo>
                    <a:pt x="33" y="156"/>
                  </a:lnTo>
                  <a:lnTo>
                    <a:pt x="31" y="156"/>
                  </a:lnTo>
                  <a:lnTo>
                    <a:pt x="29" y="156"/>
                  </a:lnTo>
                  <a:lnTo>
                    <a:pt x="29" y="158"/>
                  </a:lnTo>
                  <a:lnTo>
                    <a:pt x="29" y="158"/>
                  </a:lnTo>
                  <a:lnTo>
                    <a:pt x="26" y="158"/>
                  </a:lnTo>
                  <a:lnTo>
                    <a:pt x="24" y="158"/>
                  </a:lnTo>
                  <a:lnTo>
                    <a:pt x="22" y="158"/>
                  </a:lnTo>
                  <a:lnTo>
                    <a:pt x="19" y="158"/>
                  </a:lnTo>
                  <a:lnTo>
                    <a:pt x="19" y="158"/>
                  </a:lnTo>
                  <a:lnTo>
                    <a:pt x="17" y="158"/>
                  </a:lnTo>
                  <a:lnTo>
                    <a:pt x="14" y="158"/>
                  </a:lnTo>
                  <a:lnTo>
                    <a:pt x="14" y="158"/>
                  </a:lnTo>
                  <a:lnTo>
                    <a:pt x="12" y="156"/>
                  </a:lnTo>
                  <a:lnTo>
                    <a:pt x="12" y="158"/>
                  </a:lnTo>
                  <a:lnTo>
                    <a:pt x="12" y="158"/>
                  </a:lnTo>
                  <a:lnTo>
                    <a:pt x="12" y="156"/>
                  </a:lnTo>
                  <a:lnTo>
                    <a:pt x="12" y="156"/>
                  </a:lnTo>
                  <a:lnTo>
                    <a:pt x="10" y="158"/>
                  </a:lnTo>
                  <a:lnTo>
                    <a:pt x="10" y="160"/>
                  </a:lnTo>
                  <a:lnTo>
                    <a:pt x="5" y="160"/>
                  </a:lnTo>
                  <a:lnTo>
                    <a:pt x="5" y="160"/>
                  </a:lnTo>
                  <a:lnTo>
                    <a:pt x="3" y="160"/>
                  </a:lnTo>
                  <a:lnTo>
                    <a:pt x="3" y="163"/>
                  </a:lnTo>
                  <a:lnTo>
                    <a:pt x="3" y="163"/>
                  </a:lnTo>
                  <a:lnTo>
                    <a:pt x="3" y="163"/>
                  </a:lnTo>
                  <a:lnTo>
                    <a:pt x="0" y="165"/>
                  </a:lnTo>
                  <a:lnTo>
                    <a:pt x="0" y="165"/>
                  </a:lnTo>
                  <a:lnTo>
                    <a:pt x="3" y="167"/>
                  </a:lnTo>
                  <a:lnTo>
                    <a:pt x="3" y="167"/>
                  </a:lnTo>
                  <a:lnTo>
                    <a:pt x="5" y="167"/>
                  </a:lnTo>
                  <a:lnTo>
                    <a:pt x="7" y="172"/>
                  </a:lnTo>
                  <a:lnTo>
                    <a:pt x="10" y="174"/>
                  </a:lnTo>
                  <a:lnTo>
                    <a:pt x="12" y="177"/>
                  </a:lnTo>
                  <a:lnTo>
                    <a:pt x="17" y="177"/>
                  </a:lnTo>
                  <a:lnTo>
                    <a:pt x="22" y="177"/>
                  </a:lnTo>
                  <a:lnTo>
                    <a:pt x="26" y="174"/>
                  </a:lnTo>
                  <a:lnTo>
                    <a:pt x="29" y="174"/>
                  </a:lnTo>
                  <a:lnTo>
                    <a:pt x="29" y="172"/>
                  </a:lnTo>
                  <a:lnTo>
                    <a:pt x="31" y="172"/>
                  </a:lnTo>
                  <a:lnTo>
                    <a:pt x="31" y="174"/>
                  </a:lnTo>
                  <a:lnTo>
                    <a:pt x="29" y="179"/>
                  </a:lnTo>
                  <a:lnTo>
                    <a:pt x="26" y="179"/>
                  </a:lnTo>
                  <a:lnTo>
                    <a:pt x="24" y="182"/>
                  </a:lnTo>
                  <a:lnTo>
                    <a:pt x="22" y="182"/>
                  </a:lnTo>
                  <a:lnTo>
                    <a:pt x="19" y="182"/>
                  </a:lnTo>
                  <a:lnTo>
                    <a:pt x="14" y="184"/>
                  </a:lnTo>
                  <a:lnTo>
                    <a:pt x="14" y="182"/>
                  </a:lnTo>
                  <a:lnTo>
                    <a:pt x="12" y="184"/>
                  </a:lnTo>
                  <a:lnTo>
                    <a:pt x="12" y="186"/>
                  </a:lnTo>
                  <a:lnTo>
                    <a:pt x="24" y="196"/>
                  </a:lnTo>
                  <a:lnTo>
                    <a:pt x="26" y="198"/>
                  </a:lnTo>
                  <a:lnTo>
                    <a:pt x="31" y="203"/>
                  </a:lnTo>
                  <a:lnTo>
                    <a:pt x="33" y="203"/>
                  </a:lnTo>
                  <a:lnTo>
                    <a:pt x="38" y="203"/>
                  </a:lnTo>
                  <a:lnTo>
                    <a:pt x="43" y="203"/>
                  </a:lnTo>
                  <a:lnTo>
                    <a:pt x="43" y="203"/>
                  </a:lnTo>
                  <a:lnTo>
                    <a:pt x="45" y="200"/>
                  </a:lnTo>
                  <a:lnTo>
                    <a:pt x="48" y="200"/>
                  </a:lnTo>
                  <a:lnTo>
                    <a:pt x="52" y="198"/>
                  </a:lnTo>
                  <a:lnTo>
                    <a:pt x="52" y="196"/>
                  </a:lnTo>
                  <a:lnTo>
                    <a:pt x="55" y="193"/>
                  </a:lnTo>
                  <a:lnTo>
                    <a:pt x="55" y="189"/>
                  </a:lnTo>
                  <a:lnTo>
                    <a:pt x="55" y="186"/>
                  </a:lnTo>
                  <a:lnTo>
                    <a:pt x="55" y="182"/>
                  </a:lnTo>
                  <a:lnTo>
                    <a:pt x="57" y="184"/>
                  </a:lnTo>
                  <a:lnTo>
                    <a:pt x="57" y="184"/>
                  </a:lnTo>
                  <a:lnTo>
                    <a:pt x="64" y="184"/>
                  </a:lnTo>
                  <a:lnTo>
                    <a:pt x="64" y="184"/>
                  </a:lnTo>
                  <a:lnTo>
                    <a:pt x="64" y="186"/>
                  </a:lnTo>
                  <a:lnTo>
                    <a:pt x="59" y="186"/>
                  </a:lnTo>
                  <a:lnTo>
                    <a:pt x="59" y="189"/>
                  </a:lnTo>
                  <a:lnTo>
                    <a:pt x="59" y="189"/>
                  </a:lnTo>
                  <a:lnTo>
                    <a:pt x="59" y="191"/>
                  </a:lnTo>
                  <a:lnTo>
                    <a:pt x="59" y="191"/>
                  </a:lnTo>
                  <a:lnTo>
                    <a:pt x="62" y="193"/>
                  </a:lnTo>
                  <a:lnTo>
                    <a:pt x="59" y="196"/>
                  </a:lnTo>
                  <a:lnTo>
                    <a:pt x="59" y="198"/>
                  </a:lnTo>
                  <a:lnTo>
                    <a:pt x="59" y="198"/>
                  </a:lnTo>
                  <a:lnTo>
                    <a:pt x="62" y="198"/>
                  </a:lnTo>
                  <a:lnTo>
                    <a:pt x="62" y="200"/>
                  </a:lnTo>
                  <a:lnTo>
                    <a:pt x="62" y="200"/>
                  </a:lnTo>
                  <a:lnTo>
                    <a:pt x="64" y="205"/>
                  </a:lnTo>
                  <a:lnTo>
                    <a:pt x="64" y="208"/>
                  </a:lnTo>
                  <a:lnTo>
                    <a:pt x="64" y="210"/>
                  </a:lnTo>
                  <a:lnTo>
                    <a:pt x="62" y="212"/>
                  </a:lnTo>
                  <a:lnTo>
                    <a:pt x="62" y="217"/>
                  </a:lnTo>
                  <a:lnTo>
                    <a:pt x="62" y="219"/>
                  </a:lnTo>
                  <a:lnTo>
                    <a:pt x="62" y="222"/>
                  </a:lnTo>
                  <a:lnTo>
                    <a:pt x="62" y="224"/>
                  </a:lnTo>
                  <a:lnTo>
                    <a:pt x="64" y="226"/>
                  </a:lnTo>
                  <a:lnTo>
                    <a:pt x="64" y="226"/>
                  </a:lnTo>
                  <a:lnTo>
                    <a:pt x="64" y="226"/>
                  </a:lnTo>
                  <a:lnTo>
                    <a:pt x="64" y="226"/>
                  </a:lnTo>
                  <a:lnTo>
                    <a:pt x="64" y="229"/>
                  </a:lnTo>
                  <a:lnTo>
                    <a:pt x="64" y="229"/>
                  </a:lnTo>
                  <a:lnTo>
                    <a:pt x="64" y="229"/>
                  </a:lnTo>
                  <a:lnTo>
                    <a:pt x="64" y="231"/>
                  </a:lnTo>
                  <a:lnTo>
                    <a:pt x="64" y="236"/>
                  </a:lnTo>
                  <a:lnTo>
                    <a:pt x="64" y="238"/>
                  </a:lnTo>
                  <a:lnTo>
                    <a:pt x="64" y="238"/>
                  </a:lnTo>
                  <a:lnTo>
                    <a:pt x="66" y="243"/>
                  </a:lnTo>
                  <a:lnTo>
                    <a:pt x="66" y="243"/>
                  </a:lnTo>
                  <a:lnTo>
                    <a:pt x="69" y="248"/>
                  </a:lnTo>
                  <a:lnTo>
                    <a:pt x="69" y="250"/>
                  </a:lnTo>
                  <a:lnTo>
                    <a:pt x="69" y="252"/>
                  </a:lnTo>
                  <a:lnTo>
                    <a:pt x="69" y="255"/>
                  </a:lnTo>
                  <a:lnTo>
                    <a:pt x="69" y="262"/>
                  </a:lnTo>
                  <a:lnTo>
                    <a:pt x="71" y="262"/>
                  </a:lnTo>
                  <a:lnTo>
                    <a:pt x="71" y="267"/>
                  </a:lnTo>
                  <a:lnTo>
                    <a:pt x="74" y="267"/>
                  </a:lnTo>
                  <a:lnTo>
                    <a:pt x="74" y="269"/>
                  </a:lnTo>
                  <a:lnTo>
                    <a:pt x="76" y="27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4" name="Freeform 1569">
              <a:extLst>
                <a:ext uri="{FF2B5EF4-FFF2-40B4-BE49-F238E27FC236}">
                  <a16:creationId xmlns:a16="http://schemas.microsoft.com/office/drawing/2014/main" id="{4E1528CE-74EF-5B46-B40B-2D14D3F25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1320" y="3480953"/>
              <a:ext cx="221138" cy="536411"/>
            </a:xfrm>
            <a:custGeom>
              <a:avLst/>
              <a:gdLst/>
              <a:ahLst/>
              <a:cxnLst>
                <a:cxn ang="0">
                  <a:pos x="59" y="177"/>
                </a:cxn>
                <a:cxn ang="0">
                  <a:pos x="62" y="175"/>
                </a:cxn>
                <a:cxn ang="0">
                  <a:pos x="66" y="170"/>
                </a:cxn>
                <a:cxn ang="0">
                  <a:pos x="78" y="166"/>
                </a:cxn>
                <a:cxn ang="0">
                  <a:pos x="92" y="158"/>
                </a:cxn>
                <a:cxn ang="0">
                  <a:pos x="95" y="151"/>
                </a:cxn>
                <a:cxn ang="0">
                  <a:pos x="95" y="149"/>
                </a:cxn>
                <a:cxn ang="0">
                  <a:pos x="95" y="142"/>
                </a:cxn>
                <a:cxn ang="0">
                  <a:pos x="97" y="137"/>
                </a:cxn>
                <a:cxn ang="0">
                  <a:pos x="95" y="128"/>
                </a:cxn>
                <a:cxn ang="0">
                  <a:pos x="95" y="118"/>
                </a:cxn>
                <a:cxn ang="0">
                  <a:pos x="83" y="95"/>
                </a:cxn>
                <a:cxn ang="0">
                  <a:pos x="81" y="92"/>
                </a:cxn>
                <a:cxn ang="0">
                  <a:pos x="69" y="85"/>
                </a:cxn>
                <a:cxn ang="0">
                  <a:pos x="64" y="78"/>
                </a:cxn>
                <a:cxn ang="0">
                  <a:pos x="57" y="69"/>
                </a:cxn>
                <a:cxn ang="0">
                  <a:pos x="47" y="54"/>
                </a:cxn>
                <a:cxn ang="0">
                  <a:pos x="59" y="38"/>
                </a:cxn>
                <a:cxn ang="0">
                  <a:pos x="64" y="31"/>
                </a:cxn>
                <a:cxn ang="0">
                  <a:pos x="76" y="24"/>
                </a:cxn>
                <a:cxn ang="0">
                  <a:pos x="76" y="21"/>
                </a:cxn>
                <a:cxn ang="0">
                  <a:pos x="64" y="17"/>
                </a:cxn>
                <a:cxn ang="0">
                  <a:pos x="59" y="5"/>
                </a:cxn>
                <a:cxn ang="0">
                  <a:pos x="45" y="0"/>
                </a:cxn>
                <a:cxn ang="0">
                  <a:pos x="36" y="5"/>
                </a:cxn>
                <a:cxn ang="0">
                  <a:pos x="26" y="7"/>
                </a:cxn>
                <a:cxn ang="0">
                  <a:pos x="19" y="7"/>
                </a:cxn>
                <a:cxn ang="0">
                  <a:pos x="10" y="7"/>
                </a:cxn>
                <a:cxn ang="0">
                  <a:pos x="5" y="7"/>
                </a:cxn>
                <a:cxn ang="0">
                  <a:pos x="3" y="14"/>
                </a:cxn>
                <a:cxn ang="0">
                  <a:pos x="10" y="24"/>
                </a:cxn>
                <a:cxn ang="0">
                  <a:pos x="24" y="31"/>
                </a:cxn>
                <a:cxn ang="0">
                  <a:pos x="33" y="36"/>
                </a:cxn>
                <a:cxn ang="0">
                  <a:pos x="36" y="43"/>
                </a:cxn>
                <a:cxn ang="0">
                  <a:pos x="26" y="47"/>
                </a:cxn>
                <a:cxn ang="0">
                  <a:pos x="26" y="52"/>
                </a:cxn>
                <a:cxn ang="0">
                  <a:pos x="40" y="64"/>
                </a:cxn>
                <a:cxn ang="0">
                  <a:pos x="52" y="76"/>
                </a:cxn>
                <a:cxn ang="0">
                  <a:pos x="59" y="85"/>
                </a:cxn>
                <a:cxn ang="0">
                  <a:pos x="66" y="90"/>
                </a:cxn>
                <a:cxn ang="0">
                  <a:pos x="71" y="104"/>
                </a:cxn>
                <a:cxn ang="0">
                  <a:pos x="73" y="130"/>
                </a:cxn>
                <a:cxn ang="0">
                  <a:pos x="69" y="144"/>
                </a:cxn>
                <a:cxn ang="0">
                  <a:pos x="59" y="151"/>
                </a:cxn>
                <a:cxn ang="0">
                  <a:pos x="50" y="156"/>
                </a:cxn>
                <a:cxn ang="0">
                  <a:pos x="47" y="163"/>
                </a:cxn>
                <a:cxn ang="0">
                  <a:pos x="40" y="166"/>
                </a:cxn>
                <a:cxn ang="0">
                  <a:pos x="33" y="170"/>
                </a:cxn>
                <a:cxn ang="0">
                  <a:pos x="40" y="175"/>
                </a:cxn>
                <a:cxn ang="0">
                  <a:pos x="38" y="187"/>
                </a:cxn>
                <a:cxn ang="0">
                  <a:pos x="38" y="194"/>
                </a:cxn>
                <a:cxn ang="0">
                  <a:pos x="47" y="187"/>
                </a:cxn>
                <a:cxn ang="0">
                  <a:pos x="57" y="182"/>
                </a:cxn>
              </a:cxnLst>
              <a:rect l="0" t="0" r="r" b="b"/>
              <a:pathLst>
                <a:path w="97" h="194">
                  <a:moveTo>
                    <a:pt x="57" y="182"/>
                  </a:moveTo>
                  <a:lnTo>
                    <a:pt x="59" y="182"/>
                  </a:lnTo>
                  <a:lnTo>
                    <a:pt x="59" y="180"/>
                  </a:lnTo>
                  <a:lnTo>
                    <a:pt x="59" y="177"/>
                  </a:lnTo>
                  <a:lnTo>
                    <a:pt x="59" y="175"/>
                  </a:lnTo>
                  <a:lnTo>
                    <a:pt x="62" y="177"/>
                  </a:lnTo>
                  <a:lnTo>
                    <a:pt x="62" y="175"/>
                  </a:lnTo>
                  <a:lnTo>
                    <a:pt x="62" y="175"/>
                  </a:lnTo>
                  <a:lnTo>
                    <a:pt x="62" y="173"/>
                  </a:lnTo>
                  <a:lnTo>
                    <a:pt x="62" y="173"/>
                  </a:lnTo>
                  <a:lnTo>
                    <a:pt x="64" y="170"/>
                  </a:lnTo>
                  <a:lnTo>
                    <a:pt x="66" y="170"/>
                  </a:lnTo>
                  <a:lnTo>
                    <a:pt x="69" y="170"/>
                  </a:lnTo>
                  <a:lnTo>
                    <a:pt x="69" y="170"/>
                  </a:lnTo>
                  <a:lnTo>
                    <a:pt x="76" y="168"/>
                  </a:lnTo>
                  <a:lnTo>
                    <a:pt x="78" y="166"/>
                  </a:lnTo>
                  <a:lnTo>
                    <a:pt x="81" y="163"/>
                  </a:lnTo>
                  <a:lnTo>
                    <a:pt x="88" y="161"/>
                  </a:lnTo>
                  <a:lnTo>
                    <a:pt x="90" y="158"/>
                  </a:lnTo>
                  <a:lnTo>
                    <a:pt x="92" y="158"/>
                  </a:lnTo>
                  <a:lnTo>
                    <a:pt x="92" y="156"/>
                  </a:lnTo>
                  <a:lnTo>
                    <a:pt x="92" y="154"/>
                  </a:lnTo>
                  <a:lnTo>
                    <a:pt x="95" y="154"/>
                  </a:lnTo>
                  <a:lnTo>
                    <a:pt x="95" y="151"/>
                  </a:lnTo>
                  <a:lnTo>
                    <a:pt x="95" y="151"/>
                  </a:lnTo>
                  <a:lnTo>
                    <a:pt x="95" y="151"/>
                  </a:lnTo>
                  <a:lnTo>
                    <a:pt x="95" y="151"/>
                  </a:lnTo>
                  <a:lnTo>
                    <a:pt x="95" y="149"/>
                  </a:lnTo>
                  <a:lnTo>
                    <a:pt x="95" y="144"/>
                  </a:lnTo>
                  <a:lnTo>
                    <a:pt x="95" y="142"/>
                  </a:lnTo>
                  <a:lnTo>
                    <a:pt x="95" y="144"/>
                  </a:lnTo>
                  <a:lnTo>
                    <a:pt x="95" y="142"/>
                  </a:lnTo>
                  <a:lnTo>
                    <a:pt x="97" y="140"/>
                  </a:lnTo>
                  <a:lnTo>
                    <a:pt x="97" y="140"/>
                  </a:lnTo>
                  <a:lnTo>
                    <a:pt x="97" y="142"/>
                  </a:lnTo>
                  <a:lnTo>
                    <a:pt x="97" y="137"/>
                  </a:lnTo>
                  <a:lnTo>
                    <a:pt x="97" y="137"/>
                  </a:lnTo>
                  <a:lnTo>
                    <a:pt x="95" y="135"/>
                  </a:lnTo>
                  <a:lnTo>
                    <a:pt x="95" y="132"/>
                  </a:lnTo>
                  <a:lnTo>
                    <a:pt x="95" y="128"/>
                  </a:lnTo>
                  <a:lnTo>
                    <a:pt x="95" y="128"/>
                  </a:lnTo>
                  <a:lnTo>
                    <a:pt x="95" y="125"/>
                  </a:lnTo>
                  <a:lnTo>
                    <a:pt x="95" y="123"/>
                  </a:lnTo>
                  <a:lnTo>
                    <a:pt x="95" y="118"/>
                  </a:lnTo>
                  <a:lnTo>
                    <a:pt x="90" y="104"/>
                  </a:lnTo>
                  <a:lnTo>
                    <a:pt x="85" y="99"/>
                  </a:lnTo>
                  <a:lnTo>
                    <a:pt x="83" y="97"/>
                  </a:lnTo>
                  <a:lnTo>
                    <a:pt x="83" y="95"/>
                  </a:lnTo>
                  <a:lnTo>
                    <a:pt x="83" y="95"/>
                  </a:lnTo>
                  <a:lnTo>
                    <a:pt x="81" y="95"/>
                  </a:lnTo>
                  <a:lnTo>
                    <a:pt x="81" y="95"/>
                  </a:lnTo>
                  <a:lnTo>
                    <a:pt x="81" y="92"/>
                  </a:lnTo>
                  <a:lnTo>
                    <a:pt x="76" y="92"/>
                  </a:lnTo>
                  <a:lnTo>
                    <a:pt x="73" y="88"/>
                  </a:lnTo>
                  <a:lnTo>
                    <a:pt x="71" y="88"/>
                  </a:lnTo>
                  <a:lnTo>
                    <a:pt x="69" y="85"/>
                  </a:lnTo>
                  <a:lnTo>
                    <a:pt x="66" y="83"/>
                  </a:lnTo>
                  <a:lnTo>
                    <a:pt x="66" y="83"/>
                  </a:lnTo>
                  <a:lnTo>
                    <a:pt x="66" y="80"/>
                  </a:lnTo>
                  <a:lnTo>
                    <a:pt x="64" y="78"/>
                  </a:lnTo>
                  <a:lnTo>
                    <a:pt x="62" y="76"/>
                  </a:lnTo>
                  <a:lnTo>
                    <a:pt x="59" y="73"/>
                  </a:lnTo>
                  <a:lnTo>
                    <a:pt x="57" y="71"/>
                  </a:lnTo>
                  <a:lnTo>
                    <a:pt x="57" y="69"/>
                  </a:lnTo>
                  <a:lnTo>
                    <a:pt x="55" y="66"/>
                  </a:lnTo>
                  <a:lnTo>
                    <a:pt x="50" y="62"/>
                  </a:lnTo>
                  <a:lnTo>
                    <a:pt x="47" y="59"/>
                  </a:lnTo>
                  <a:lnTo>
                    <a:pt x="47" y="54"/>
                  </a:lnTo>
                  <a:lnTo>
                    <a:pt x="50" y="52"/>
                  </a:lnTo>
                  <a:lnTo>
                    <a:pt x="50" y="50"/>
                  </a:lnTo>
                  <a:lnTo>
                    <a:pt x="52" y="45"/>
                  </a:lnTo>
                  <a:lnTo>
                    <a:pt x="59" y="38"/>
                  </a:lnTo>
                  <a:lnTo>
                    <a:pt x="59" y="38"/>
                  </a:lnTo>
                  <a:lnTo>
                    <a:pt x="62" y="33"/>
                  </a:lnTo>
                  <a:lnTo>
                    <a:pt x="62" y="33"/>
                  </a:lnTo>
                  <a:lnTo>
                    <a:pt x="64" y="31"/>
                  </a:lnTo>
                  <a:lnTo>
                    <a:pt x="69" y="28"/>
                  </a:lnTo>
                  <a:lnTo>
                    <a:pt x="71" y="28"/>
                  </a:lnTo>
                  <a:lnTo>
                    <a:pt x="71" y="26"/>
                  </a:lnTo>
                  <a:lnTo>
                    <a:pt x="76" y="24"/>
                  </a:lnTo>
                  <a:lnTo>
                    <a:pt x="78" y="24"/>
                  </a:lnTo>
                  <a:lnTo>
                    <a:pt x="78" y="24"/>
                  </a:lnTo>
                  <a:lnTo>
                    <a:pt x="78" y="24"/>
                  </a:lnTo>
                  <a:lnTo>
                    <a:pt x="76" y="21"/>
                  </a:lnTo>
                  <a:lnTo>
                    <a:pt x="73" y="21"/>
                  </a:lnTo>
                  <a:lnTo>
                    <a:pt x="69" y="21"/>
                  </a:lnTo>
                  <a:lnTo>
                    <a:pt x="69" y="19"/>
                  </a:lnTo>
                  <a:lnTo>
                    <a:pt x="64" y="17"/>
                  </a:lnTo>
                  <a:lnTo>
                    <a:pt x="62" y="14"/>
                  </a:lnTo>
                  <a:lnTo>
                    <a:pt x="59" y="12"/>
                  </a:lnTo>
                  <a:lnTo>
                    <a:pt x="62" y="7"/>
                  </a:lnTo>
                  <a:lnTo>
                    <a:pt x="59" y="5"/>
                  </a:lnTo>
                  <a:lnTo>
                    <a:pt x="55" y="5"/>
                  </a:lnTo>
                  <a:lnTo>
                    <a:pt x="52" y="5"/>
                  </a:lnTo>
                  <a:lnTo>
                    <a:pt x="47" y="2"/>
                  </a:lnTo>
                  <a:lnTo>
                    <a:pt x="45" y="0"/>
                  </a:lnTo>
                  <a:lnTo>
                    <a:pt x="43" y="0"/>
                  </a:lnTo>
                  <a:lnTo>
                    <a:pt x="40" y="0"/>
                  </a:lnTo>
                  <a:lnTo>
                    <a:pt x="38" y="2"/>
                  </a:lnTo>
                  <a:lnTo>
                    <a:pt x="36" y="5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29" y="5"/>
                  </a:lnTo>
                  <a:lnTo>
                    <a:pt x="26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7" y="7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0" y="7"/>
                  </a:lnTo>
                  <a:lnTo>
                    <a:pt x="7" y="7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0" y="10"/>
                  </a:lnTo>
                  <a:lnTo>
                    <a:pt x="3" y="14"/>
                  </a:lnTo>
                  <a:lnTo>
                    <a:pt x="7" y="17"/>
                  </a:lnTo>
                  <a:lnTo>
                    <a:pt x="10" y="19"/>
                  </a:lnTo>
                  <a:lnTo>
                    <a:pt x="12" y="21"/>
                  </a:lnTo>
                  <a:lnTo>
                    <a:pt x="10" y="24"/>
                  </a:lnTo>
                  <a:lnTo>
                    <a:pt x="12" y="26"/>
                  </a:lnTo>
                  <a:lnTo>
                    <a:pt x="14" y="31"/>
                  </a:lnTo>
                  <a:lnTo>
                    <a:pt x="19" y="31"/>
                  </a:lnTo>
                  <a:lnTo>
                    <a:pt x="24" y="31"/>
                  </a:lnTo>
                  <a:lnTo>
                    <a:pt x="29" y="31"/>
                  </a:lnTo>
                  <a:lnTo>
                    <a:pt x="31" y="33"/>
                  </a:lnTo>
                  <a:lnTo>
                    <a:pt x="31" y="36"/>
                  </a:lnTo>
                  <a:lnTo>
                    <a:pt x="33" y="36"/>
                  </a:lnTo>
                  <a:lnTo>
                    <a:pt x="33" y="38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36" y="43"/>
                  </a:lnTo>
                  <a:lnTo>
                    <a:pt x="33" y="47"/>
                  </a:lnTo>
                  <a:lnTo>
                    <a:pt x="31" y="47"/>
                  </a:lnTo>
                  <a:lnTo>
                    <a:pt x="29" y="47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4" y="50"/>
                  </a:lnTo>
                  <a:lnTo>
                    <a:pt x="26" y="52"/>
                  </a:lnTo>
                  <a:lnTo>
                    <a:pt x="26" y="52"/>
                  </a:lnTo>
                  <a:lnTo>
                    <a:pt x="29" y="54"/>
                  </a:lnTo>
                  <a:lnTo>
                    <a:pt x="33" y="57"/>
                  </a:lnTo>
                  <a:lnTo>
                    <a:pt x="40" y="62"/>
                  </a:lnTo>
                  <a:lnTo>
                    <a:pt x="40" y="64"/>
                  </a:lnTo>
                  <a:lnTo>
                    <a:pt x="47" y="69"/>
                  </a:lnTo>
                  <a:lnTo>
                    <a:pt x="47" y="71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57" y="78"/>
                  </a:lnTo>
                  <a:lnTo>
                    <a:pt x="59" y="83"/>
                  </a:lnTo>
                  <a:lnTo>
                    <a:pt x="59" y="85"/>
                  </a:lnTo>
                  <a:lnTo>
                    <a:pt x="59" y="85"/>
                  </a:lnTo>
                  <a:lnTo>
                    <a:pt x="59" y="85"/>
                  </a:lnTo>
                  <a:lnTo>
                    <a:pt x="59" y="88"/>
                  </a:lnTo>
                  <a:lnTo>
                    <a:pt x="62" y="88"/>
                  </a:lnTo>
                  <a:lnTo>
                    <a:pt x="66" y="90"/>
                  </a:lnTo>
                  <a:lnTo>
                    <a:pt x="66" y="92"/>
                  </a:lnTo>
                  <a:lnTo>
                    <a:pt x="69" y="97"/>
                  </a:lnTo>
                  <a:lnTo>
                    <a:pt x="71" y="104"/>
                  </a:lnTo>
                  <a:lnTo>
                    <a:pt x="71" y="104"/>
                  </a:lnTo>
                  <a:lnTo>
                    <a:pt x="71" y="114"/>
                  </a:lnTo>
                  <a:lnTo>
                    <a:pt x="71" y="123"/>
                  </a:lnTo>
                  <a:lnTo>
                    <a:pt x="71" y="125"/>
                  </a:lnTo>
                  <a:lnTo>
                    <a:pt x="73" y="130"/>
                  </a:lnTo>
                  <a:lnTo>
                    <a:pt x="73" y="142"/>
                  </a:lnTo>
                  <a:lnTo>
                    <a:pt x="73" y="144"/>
                  </a:lnTo>
                  <a:lnTo>
                    <a:pt x="71" y="147"/>
                  </a:lnTo>
                  <a:lnTo>
                    <a:pt x="69" y="144"/>
                  </a:lnTo>
                  <a:lnTo>
                    <a:pt x="66" y="147"/>
                  </a:lnTo>
                  <a:lnTo>
                    <a:pt x="64" y="149"/>
                  </a:lnTo>
                  <a:lnTo>
                    <a:pt x="64" y="149"/>
                  </a:lnTo>
                  <a:lnTo>
                    <a:pt x="59" y="151"/>
                  </a:lnTo>
                  <a:lnTo>
                    <a:pt x="59" y="154"/>
                  </a:lnTo>
                  <a:lnTo>
                    <a:pt x="55" y="154"/>
                  </a:lnTo>
                  <a:lnTo>
                    <a:pt x="52" y="154"/>
                  </a:lnTo>
                  <a:lnTo>
                    <a:pt x="50" y="156"/>
                  </a:lnTo>
                  <a:lnTo>
                    <a:pt x="52" y="158"/>
                  </a:lnTo>
                  <a:lnTo>
                    <a:pt x="52" y="161"/>
                  </a:lnTo>
                  <a:lnTo>
                    <a:pt x="50" y="163"/>
                  </a:lnTo>
                  <a:lnTo>
                    <a:pt x="47" y="163"/>
                  </a:lnTo>
                  <a:lnTo>
                    <a:pt x="45" y="166"/>
                  </a:lnTo>
                  <a:lnTo>
                    <a:pt x="43" y="166"/>
                  </a:lnTo>
                  <a:lnTo>
                    <a:pt x="40" y="166"/>
                  </a:lnTo>
                  <a:lnTo>
                    <a:pt x="40" y="166"/>
                  </a:lnTo>
                  <a:lnTo>
                    <a:pt x="38" y="168"/>
                  </a:lnTo>
                  <a:lnTo>
                    <a:pt x="38" y="168"/>
                  </a:lnTo>
                  <a:lnTo>
                    <a:pt x="36" y="168"/>
                  </a:lnTo>
                  <a:lnTo>
                    <a:pt x="33" y="170"/>
                  </a:lnTo>
                  <a:lnTo>
                    <a:pt x="33" y="170"/>
                  </a:lnTo>
                  <a:lnTo>
                    <a:pt x="33" y="173"/>
                  </a:lnTo>
                  <a:lnTo>
                    <a:pt x="38" y="175"/>
                  </a:lnTo>
                  <a:lnTo>
                    <a:pt x="40" y="175"/>
                  </a:lnTo>
                  <a:lnTo>
                    <a:pt x="38" y="177"/>
                  </a:lnTo>
                  <a:lnTo>
                    <a:pt x="38" y="180"/>
                  </a:lnTo>
                  <a:lnTo>
                    <a:pt x="36" y="184"/>
                  </a:lnTo>
                  <a:lnTo>
                    <a:pt x="38" y="187"/>
                  </a:lnTo>
                  <a:lnTo>
                    <a:pt x="38" y="189"/>
                  </a:lnTo>
                  <a:lnTo>
                    <a:pt x="38" y="194"/>
                  </a:lnTo>
                  <a:lnTo>
                    <a:pt x="38" y="194"/>
                  </a:lnTo>
                  <a:lnTo>
                    <a:pt x="38" y="194"/>
                  </a:lnTo>
                  <a:lnTo>
                    <a:pt x="40" y="194"/>
                  </a:lnTo>
                  <a:lnTo>
                    <a:pt x="43" y="192"/>
                  </a:lnTo>
                  <a:lnTo>
                    <a:pt x="45" y="189"/>
                  </a:lnTo>
                  <a:lnTo>
                    <a:pt x="47" y="187"/>
                  </a:lnTo>
                  <a:lnTo>
                    <a:pt x="55" y="184"/>
                  </a:lnTo>
                  <a:lnTo>
                    <a:pt x="55" y="184"/>
                  </a:lnTo>
                  <a:lnTo>
                    <a:pt x="55" y="182"/>
                  </a:lnTo>
                  <a:lnTo>
                    <a:pt x="57" y="18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5" name="Freeform 1571">
              <a:extLst>
                <a:ext uri="{FF2B5EF4-FFF2-40B4-BE49-F238E27FC236}">
                  <a16:creationId xmlns:a16="http://schemas.microsoft.com/office/drawing/2014/main" id="{9B5FC2E8-8A4F-2842-8AF8-064CCC2B70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3127" y="2914126"/>
              <a:ext cx="109429" cy="154840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38" y="9"/>
                </a:cxn>
                <a:cxn ang="0">
                  <a:pos x="43" y="14"/>
                </a:cxn>
                <a:cxn ang="0">
                  <a:pos x="45" y="21"/>
                </a:cxn>
                <a:cxn ang="0">
                  <a:pos x="45" y="33"/>
                </a:cxn>
                <a:cxn ang="0">
                  <a:pos x="45" y="40"/>
                </a:cxn>
                <a:cxn ang="0">
                  <a:pos x="41" y="44"/>
                </a:cxn>
                <a:cxn ang="0">
                  <a:pos x="36" y="44"/>
                </a:cxn>
                <a:cxn ang="0">
                  <a:pos x="34" y="47"/>
                </a:cxn>
                <a:cxn ang="0">
                  <a:pos x="31" y="49"/>
                </a:cxn>
                <a:cxn ang="0">
                  <a:pos x="29" y="47"/>
                </a:cxn>
                <a:cxn ang="0">
                  <a:pos x="24" y="47"/>
                </a:cxn>
                <a:cxn ang="0">
                  <a:pos x="22" y="49"/>
                </a:cxn>
                <a:cxn ang="0">
                  <a:pos x="19" y="52"/>
                </a:cxn>
                <a:cxn ang="0">
                  <a:pos x="19" y="49"/>
                </a:cxn>
                <a:cxn ang="0">
                  <a:pos x="17" y="54"/>
                </a:cxn>
                <a:cxn ang="0">
                  <a:pos x="15" y="52"/>
                </a:cxn>
                <a:cxn ang="0">
                  <a:pos x="17" y="49"/>
                </a:cxn>
                <a:cxn ang="0">
                  <a:pos x="12" y="52"/>
                </a:cxn>
                <a:cxn ang="0">
                  <a:pos x="10" y="54"/>
                </a:cxn>
                <a:cxn ang="0">
                  <a:pos x="8" y="54"/>
                </a:cxn>
                <a:cxn ang="0">
                  <a:pos x="5" y="54"/>
                </a:cxn>
                <a:cxn ang="0">
                  <a:pos x="3" y="56"/>
                </a:cxn>
                <a:cxn ang="0">
                  <a:pos x="3" y="54"/>
                </a:cxn>
                <a:cxn ang="0">
                  <a:pos x="5" y="52"/>
                </a:cxn>
                <a:cxn ang="0">
                  <a:pos x="8" y="49"/>
                </a:cxn>
                <a:cxn ang="0">
                  <a:pos x="5" y="49"/>
                </a:cxn>
                <a:cxn ang="0">
                  <a:pos x="5" y="44"/>
                </a:cxn>
                <a:cxn ang="0">
                  <a:pos x="5" y="42"/>
                </a:cxn>
                <a:cxn ang="0">
                  <a:pos x="8" y="40"/>
                </a:cxn>
                <a:cxn ang="0">
                  <a:pos x="10" y="35"/>
                </a:cxn>
                <a:cxn ang="0">
                  <a:pos x="8" y="33"/>
                </a:cxn>
                <a:cxn ang="0">
                  <a:pos x="8" y="30"/>
                </a:cxn>
                <a:cxn ang="0">
                  <a:pos x="5" y="26"/>
                </a:cxn>
                <a:cxn ang="0">
                  <a:pos x="5" y="26"/>
                </a:cxn>
                <a:cxn ang="0">
                  <a:pos x="3" y="26"/>
                </a:cxn>
                <a:cxn ang="0">
                  <a:pos x="0" y="23"/>
                </a:cxn>
                <a:cxn ang="0">
                  <a:pos x="5" y="21"/>
                </a:cxn>
                <a:cxn ang="0">
                  <a:pos x="10" y="23"/>
                </a:cxn>
                <a:cxn ang="0">
                  <a:pos x="10" y="21"/>
                </a:cxn>
                <a:cxn ang="0">
                  <a:pos x="10" y="18"/>
                </a:cxn>
                <a:cxn ang="0">
                  <a:pos x="10" y="16"/>
                </a:cxn>
                <a:cxn ang="0">
                  <a:pos x="8" y="16"/>
                </a:cxn>
                <a:cxn ang="0">
                  <a:pos x="8" y="14"/>
                </a:cxn>
                <a:cxn ang="0">
                  <a:pos x="5" y="11"/>
                </a:cxn>
                <a:cxn ang="0">
                  <a:pos x="5" y="9"/>
                </a:cxn>
                <a:cxn ang="0">
                  <a:pos x="10" y="9"/>
                </a:cxn>
                <a:cxn ang="0">
                  <a:pos x="19" y="4"/>
                </a:cxn>
                <a:cxn ang="0">
                  <a:pos x="26" y="2"/>
                </a:cxn>
              </a:cxnLst>
              <a:rect l="0" t="0" r="r" b="b"/>
              <a:pathLst>
                <a:path w="48" h="56">
                  <a:moveTo>
                    <a:pt x="31" y="0"/>
                  </a:moveTo>
                  <a:lnTo>
                    <a:pt x="34" y="0"/>
                  </a:lnTo>
                  <a:lnTo>
                    <a:pt x="36" y="7"/>
                  </a:lnTo>
                  <a:lnTo>
                    <a:pt x="38" y="9"/>
                  </a:lnTo>
                  <a:lnTo>
                    <a:pt x="41" y="11"/>
                  </a:lnTo>
                  <a:lnTo>
                    <a:pt x="43" y="14"/>
                  </a:lnTo>
                  <a:lnTo>
                    <a:pt x="45" y="18"/>
                  </a:lnTo>
                  <a:lnTo>
                    <a:pt x="45" y="21"/>
                  </a:lnTo>
                  <a:lnTo>
                    <a:pt x="45" y="28"/>
                  </a:lnTo>
                  <a:lnTo>
                    <a:pt x="45" y="33"/>
                  </a:lnTo>
                  <a:lnTo>
                    <a:pt x="48" y="33"/>
                  </a:lnTo>
                  <a:lnTo>
                    <a:pt x="45" y="40"/>
                  </a:lnTo>
                  <a:lnTo>
                    <a:pt x="43" y="42"/>
                  </a:lnTo>
                  <a:lnTo>
                    <a:pt x="41" y="44"/>
                  </a:lnTo>
                  <a:lnTo>
                    <a:pt x="38" y="44"/>
                  </a:lnTo>
                  <a:lnTo>
                    <a:pt x="36" y="44"/>
                  </a:lnTo>
                  <a:lnTo>
                    <a:pt x="34" y="44"/>
                  </a:lnTo>
                  <a:lnTo>
                    <a:pt x="34" y="47"/>
                  </a:lnTo>
                  <a:lnTo>
                    <a:pt x="31" y="47"/>
                  </a:lnTo>
                  <a:lnTo>
                    <a:pt x="31" y="49"/>
                  </a:lnTo>
                  <a:lnTo>
                    <a:pt x="29" y="47"/>
                  </a:lnTo>
                  <a:lnTo>
                    <a:pt x="29" y="47"/>
                  </a:lnTo>
                  <a:lnTo>
                    <a:pt x="26" y="47"/>
                  </a:lnTo>
                  <a:lnTo>
                    <a:pt x="24" y="47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22" y="52"/>
                  </a:lnTo>
                  <a:lnTo>
                    <a:pt x="19" y="52"/>
                  </a:lnTo>
                  <a:lnTo>
                    <a:pt x="19" y="49"/>
                  </a:lnTo>
                  <a:lnTo>
                    <a:pt x="19" y="49"/>
                  </a:lnTo>
                  <a:lnTo>
                    <a:pt x="19" y="52"/>
                  </a:lnTo>
                  <a:lnTo>
                    <a:pt x="17" y="54"/>
                  </a:lnTo>
                  <a:lnTo>
                    <a:pt x="15" y="54"/>
                  </a:lnTo>
                  <a:lnTo>
                    <a:pt x="15" y="52"/>
                  </a:lnTo>
                  <a:lnTo>
                    <a:pt x="17" y="52"/>
                  </a:lnTo>
                  <a:lnTo>
                    <a:pt x="17" y="49"/>
                  </a:lnTo>
                  <a:lnTo>
                    <a:pt x="15" y="52"/>
                  </a:lnTo>
                  <a:lnTo>
                    <a:pt x="12" y="52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0" y="52"/>
                  </a:lnTo>
                  <a:lnTo>
                    <a:pt x="8" y="54"/>
                  </a:lnTo>
                  <a:lnTo>
                    <a:pt x="5" y="56"/>
                  </a:lnTo>
                  <a:lnTo>
                    <a:pt x="5" y="54"/>
                  </a:lnTo>
                  <a:lnTo>
                    <a:pt x="3" y="54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4"/>
                  </a:lnTo>
                  <a:lnTo>
                    <a:pt x="3" y="52"/>
                  </a:lnTo>
                  <a:lnTo>
                    <a:pt x="5" y="52"/>
                  </a:lnTo>
                  <a:lnTo>
                    <a:pt x="5" y="52"/>
                  </a:lnTo>
                  <a:lnTo>
                    <a:pt x="8" y="49"/>
                  </a:lnTo>
                  <a:lnTo>
                    <a:pt x="5" y="49"/>
                  </a:lnTo>
                  <a:lnTo>
                    <a:pt x="5" y="49"/>
                  </a:lnTo>
                  <a:lnTo>
                    <a:pt x="3" y="49"/>
                  </a:lnTo>
                  <a:lnTo>
                    <a:pt x="5" y="44"/>
                  </a:lnTo>
                  <a:lnTo>
                    <a:pt x="5" y="44"/>
                  </a:lnTo>
                  <a:lnTo>
                    <a:pt x="5" y="42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37"/>
                  </a:lnTo>
                  <a:lnTo>
                    <a:pt x="10" y="35"/>
                  </a:lnTo>
                  <a:lnTo>
                    <a:pt x="8" y="35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8" y="30"/>
                  </a:lnTo>
                  <a:lnTo>
                    <a:pt x="5" y="28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5" y="26"/>
                  </a:lnTo>
                  <a:lnTo>
                    <a:pt x="3" y="28"/>
                  </a:lnTo>
                  <a:lnTo>
                    <a:pt x="3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3" y="21"/>
                  </a:lnTo>
                  <a:lnTo>
                    <a:pt x="5" y="21"/>
                  </a:lnTo>
                  <a:lnTo>
                    <a:pt x="8" y="21"/>
                  </a:lnTo>
                  <a:lnTo>
                    <a:pt x="10" y="23"/>
                  </a:lnTo>
                  <a:lnTo>
                    <a:pt x="12" y="23"/>
                  </a:lnTo>
                  <a:lnTo>
                    <a:pt x="10" y="21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9"/>
                  </a:lnTo>
                  <a:lnTo>
                    <a:pt x="8" y="11"/>
                  </a:lnTo>
                  <a:lnTo>
                    <a:pt x="10" y="9"/>
                  </a:lnTo>
                  <a:lnTo>
                    <a:pt x="15" y="4"/>
                  </a:lnTo>
                  <a:lnTo>
                    <a:pt x="19" y="4"/>
                  </a:lnTo>
                  <a:lnTo>
                    <a:pt x="24" y="4"/>
                  </a:lnTo>
                  <a:lnTo>
                    <a:pt x="26" y="2"/>
                  </a:lnTo>
                  <a:lnTo>
                    <a:pt x="31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6" name="Freeform 1573">
              <a:extLst>
                <a:ext uri="{FF2B5EF4-FFF2-40B4-BE49-F238E27FC236}">
                  <a16:creationId xmlns:a16="http://schemas.microsoft.com/office/drawing/2014/main" id="{CB4A6952-6243-2047-AE19-5C95EE9EB8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7018" y="4080959"/>
              <a:ext cx="296370" cy="223966"/>
            </a:xfrm>
            <a:custGeom>
              <a:avLst/>
              <a:gdLst/>
              <a:ahLst/>
              <a:cxnLst>
                <a:cxn ang="0">
                  <a:pos x="62" y="34"/>
                </a:cxn>
                <a:cxn ang="0">
                  <a:pos x="67" y="38"/>
                </a:cxn>
                <a:cxn ang="0">
                  <a:pos x="69" y="38"/>
                </a:cxn>
                <a:cxn ang="0">
                  <a:pos x="71" y="29"/>
                </a:cxn>
                <a:cxn ang="0">
                  <a:pos x="76" y="29"/>
                </a:cxn>
                <a:cxn ang="0">
                  <a:pos x="78" y="34"/>
                </a:cxn>
                <a:cxn ang="0">
                  <a:pos x="78" y="31"/>
                </a:cxn>
                <a:cxn ang="0">
                  <a:pos x="76" y="26"/>
                </a:cxn>
                <a:cxn ang="0">
                  <a:pos x="81" y="24"/>
                </a:cxn>
                <a:cxn ang="0">
                  <a:pos x="81" y="19"/>
                </a:cxn>
                <a:cxn ang="0">
                  <a:pos x="88" y="15"/>
                </a:cxn>
                <a:cxn ang="0">
                  <a:pos x="95" y="5"/>
                </a:cxn>
                <a:cxn ang="0">
                  <a:pos x="97" y="0"/>
                </a:cxn>
                <a:cxn ang="0">
                  <a:pos x="97" y="3"/>
                </a:cxn>
                <a:cxn ang="0">
                  <a:pos x="100" y="3"/>
                </a:cxn>
                <a:cxn ang="0">
                  <a:pos x="104" y="0"/>
                </a:cxn>
                <a:cxn ang="0">
                  <a:pos x="107" y="5"/>
                </a:cxn>
                <a:cxn ang="0">
                  <a:pos x="109" y="10"/>
                </a:cxn>
                <a:cxn ang="0">
                  <a:pos x="111" y="15"/>
                </a:cxn>
                <a:cxn ang="0">
                  <a:pos x="114" y="12"/>
                </a:cxn>
                <a:cxn ang="0">
                  <a:pos x="114" y="17"/>
                </a:cxn>
                <a:cxn ang="0">
                  <a:pos x="116" y="15"/>
                </a:cxn>
                <a:cxn ang="0">
                  <a:pos x="123" y="19"/>
                </a:cxn>
                <a:cxn ang="0">
                  <a:pos x="130" y="24"/>
                </a:cxn>
                <a:cxn ang="0">
                  <a:pos x="126" y="26"/>
                </a:cxn>
                <a:cxn ang="0">
                  <a:pos x="119" y="26"/>
                </a:cxn>
                <a:cxn ang="0">
                  <a:pos x="119" y="31"/>
                </a:cxn>
                <a:cxn ang="0">
                  <a:pos x="121" y="34"/>
                </a:cxn>
                <a:cxn ang="0">
                  <a:pos x="114" y="36"/>
                </a:cxn>
                <a:cxn ang="0">
                  <a:pos x="109" y="36"/>
                </a:cxn>
                <a:cxn ang="0">
                  <a:pos x="109" y="36"/>
                </a:cxn>
                <a:cxn ang="0">
                  <a:pos x="102" y="34"/>
                </a:cxn>
                <a:cxn ang="0">
                  <a:pos x="83" y="36"/>
                </a:cxn>
                <a:cxn ang="0">
                  <a:pos x="81" y="48"/>
                </a:cxn>
                <a:cxn ang="0">
                  <a:pos x="71" y="67"/>
                </a:cxn>
                <a:cxn ang="0">
                  <a:pos x="67" y="74"/>
                </a:cxn>
                <a:cxn ang="0">
                  <a:pos x="57" y="76"/>
                </a:cxn>
                <a:cxn ang="0">
                  <a:pos x="48" y="76"/>
                </a:cxn>
                <a:cxn ang="0">
                  <a:pos x="45" y="71"/>
                </a:cxn>
                <a:cxn ang="0">
                  <a:pos x="36" y="74"/>
                </a:cxn>
                <a:cxn ang="0">
                  <a:pos x="26" y="81"/>
                </a:cxn>
                <a:cxn ang="0">
                  <a:pos x="19" y="78"/>
                </a:cxn>
                <a:cxn ang="0">
                  <a:pos x="12" y="78"/>
                </a:cxn>
                <a:cxn ang="0">
                  <a:pos x="0" y="67"/>
                </a:cxn>
                <a:cxn ang="0">
                  <a:pos x="3" y="64"/>
                </a:cxn>
                <a:cxn ang="0">
                  <a:pos x="8" y="69"/>
                </a:cxn>
                <a:cxn ang="0">
                  <a:pos x="15" y="69"/>
                </a:cxn>
                <a:cxn ang="0">
                  <a:pos x="22" y="71"/>
                </a:cxn>
                <a:cxn ang="0">
                  <a:pos x="24" y="67"/>
                </a:cxn>
                <a:cxn ang="0">
                  <a:pos x="24" y="62"/>
                </a:cxn>
                <a:cxn ang="0">
                  <a:pos x="26" y="57"/>
                </a:cxn>
                <a:cxn ang="0">
                  <a:pos x="29" y="55"/>
                </a:cxn>
                <a:cxn ang="0">
                  <a:pos x="36" y="52"/>
                </a:cxn>
                <a:cxn ang="0">
                  <a:pos x="41" y="52"/>
                </a:cxn>
                <a:cxn ang="0">
                  <a:pos x="48" y="50"/>
                </a:cxn>
                <a:cxn ang="0">
                  <a:pos x="55" y="41"/>
                </a:cxn>
                <a:cxn ang="0">
                  <a:pos x="59" y="31"/>
                </a:cxn>
              </a:cxnLst>
              <a:rect l="0" t="0" r="r" b="b"/>
              <a:pathLst>
                <a:path w="130" h="81">
                  <a:moveTo>
                    <a:pt x="59" y="31"/>
                  </a:moveTo>
                  <a:lnTo>
                    <a:pt x="62" y="31"/>
                  </a:lnTo>
                  <a:lnTo>
                    <a:pt x="62" y="34"/>
                  </a:lnTo>
                  <a:lnTo>
                    <a:pt x="64" y="36"/>
                  </a:lnTo>
                  <a:lnTo>
                    <a:pt x="67" y="36"/>
                  </a:lnTo>
                  <a:lnTo>
                    <a:pt x="67" y="38"/>
                  </a:lnTo>
                  <a:lnTo>
                    <a:pt x="67" y="38"/>
                  </a:lnTo>
                  <a:lnTo>
                    <a:pt x="69" y="38"/>
                  </a:lnTo>
                  <a:lnTo>
                    <a:pt x="69" y="38"/>
                  </a:lnTo>
                  <a:lnTo>
                    <a:pt x="71" y="36"/>
                  </a:lnTo>
                  <a:lnTo>
                    <a:pt x="71" y="31"/>
                  </a:lnTo>
                  <a:lnTo>
                    <a:pt x="71" y="29"/>
                  </a:lnTo>
                  <a:lnTo>
                    <a:pt x="74" y="29"/>
                  </a:lnTo>
                  <a:lnTo>
                    <a:pt x="74" y="29"/>
                  </a:lnTo>
                  <a:lnTo>
                    <a:pt x="76" y="29"/>
                  </a:lnTo>
                  <a:lnTo>
                    <a:pt x="76" y="31"/>
                  </a:lnTo>
                  <a:lnTo>
                    <a:pt x="76" y="34"/>
                  </a:lnTo>
                  <a:lnTo>
                    <a:pt x="78" y="34"/>
                  </a:lnTo>
                  <a:lnTo>
                    <a:pt x="78" y="34"/>
                  </a:lnTo>
                  <a:lnTo>
                    <a:pt x="78" y="34"/>
                  </a:lnTo>
                  <a:lnTo>
                    <a:pt x="78" y="31"/>
                  </a:lnTo>
                  <a:lnTo>
                    <a:pt x="78" y="29"/>
                  </a:lnTo>
                  <a:lnTo>
                    <a:pt x="78" y="29"/>
                  </a:lnTo>
                  <a:lnTo>
                    <a:pt x="76" y="26"/>
                  </a:lnTo>
                  <a:lnTo>
                    <a:pt x="78" y="26"/>
                  </a:lnTo>
                  <a:lnTo>
                    <a:pt x="81" y="26"/>
                  </a:lnTo>
                  <a:lnTo>
                    <a:pt x="81" y="24"/>
                  </a:lnTo>
                  <a:lnTo>
                    <a:pt x="81" y="22"/>
                  </a:lnTo>
                  <a:lnTo>
                    <a:pt x="78" y="22"/>
                  </a:lnTo>
                  <a:lnTo>
                    <a:pt x="81" y="19"/>
                  </a:lnTo>
                  <a:lnTo>
                    <a:pt x="81" y="19"/>
                  </a:lnTo>
                  <a:lnTo>
                    <a:pt x="83" y="19"/>
                  </a:lnTo>
                  <a:lnTo>
                    <a:pt x="88" y="15"/>
                  </a:lnTo>
                  <a:lnTo>
                    <a:pt x="88" y="12"/>
                  </a:lnTo>
                  <a:lnTo>
                    <a:pt x="88" y="12"/>
                  </a:lnTo>
                  <a:lnTo>
                    <a:pt x="95" y="5"/>
                  </a:lnTo>
                  <a:lnTo>
                    <a:pt x="95" y="3"/>
                  </a:lnTo>
                  <a:lnTo>
                    <a:pt x="95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3"/>
                  </a:lnTo>
                  <a:lnTo>
                    <a:pt x="97" y="5"/>
                  </a:lnTo>
                  <a:lnTo>
                    <a:pt x="97" y="5"/>
                  </a:lnTo>
                  <a:lnTo>
                    <a:pt x="100" y="3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104" y="0"/>
                  </a:lnTo>
                  <a:lnTo>
                    <a:pt x="104" y="5"/>
                  </a:lnTo>
                  <a:lnTo>
                    <a:pt x="107" y="5"/>
                  </a:lnTo>
                  <a:lnTo>
                    <a:pt x="107" y="5"/>
                  </a:lnTo>
                  <a:lnTo>
                    <a:pt x="109" y="8"/>
                  </a:lnTo>
                  <a:lnTo>
                    <a:pt x="109" y="10"/>
                  </a:lnTo>
                  <a:lnTo>
                    <a:pt x="109" y="10"/>
                  </a:lnTo>
                  <a:lnTo>
                    <a:pt x="109" y="15"/>
                  </a:lnTo>
                  <a:lnTo>
                    <a:pt x="109" y="15"/>
                  </a:lnTo>
                  <a:lnTo>
                    <a:pt x="111" y="15"/>
                  </a:lnTo>
                  <a:lnTo>
                    <a:pt x="111" y="15"/>
                  </a:lnTo>
                  <a:lnTo>
                    <a:pt x="114" y="12"/>
                  </a:lnTo>
                  <a:lnTo>
                    <a:pt x="114" y="12"/>
                  </a:lnTo>
                  <a:lnTo>
                    <a:pt x="116" y="15"/>
                  </a:lnTo>
                  <a:lnTo>
                    <a:pt x="114" y="15"/>
                  </a:lnTo>
                  <a:lnTo>
                    <a:pt x="114" y="17"/>
                  </a:lnTo>
                  <a:lnTo>
                    <a:pt x="114" y="17"/>
                  </a:lnTo>
                  <a:lnTo>
                    <a:pt x="116" y="17"/>
                  </a:lnTo>
                  <a:lnTo>
                    <a:pt x="116" y="15"/>
                  </a:lnTo>
                  <a:lnTo>
                    <a:pt x="119" y="17"/>
                  </a:lnTo>
                  <a:lnTo>
                    <a:pt x="121" y="17"/>
                  </a:lnTo>
                  <a:lnTo>
                    <a:pt x="123" y="19"/>
                  </a:lnTo>
                  <a:lnTo>
                    <a:pt x="128" y="22"/>
                  </a:lnTo>
                  <a:lnTo>
                    <a:pt x="130" y="22"/>
                  </a:lnTo>
                  <a:lnTo>
                    <a:pt x="130" y="24"/>
                  </a:lnTo>
                  <a:lnTo>
                    <a:pt x="130" y="24"/>
                  </a:lnTo>
                  <a:lnTo>
                    <a:pt x="128" y="26"/>
                  </a:lnTo>
                  <a:lnTo>
                    <a:pt x="126" y="26"/>
                  </a:lnTo>
                  <a:lnTo>
                    <a:pt x="123" y="26"/>
                  </a:lnTo>
                  <a:lnTo>
                    <a:pt x="121" y="29"/>
                  </a:lnTo>
                  <a:lnTo>
                    <a:pt x="119" y="26"/>
                  </a:lnTo>
                  <a:lnTo>
                    <a:pt x="119" y="26"/>
                  </a:lnTo>
                  <a:lnTo>
                    <a:pt x="116" y="29"/>
                  </a:lnTo>
                  <a:lnTo>
                    <a:pt x="119" y="31"/>
                  </a:lnTo>
                  <a:lnTo>
                    <a:pt x="119" y="31"/>
                  </a:lnTo>
                  <a:lnTo>
                    <a:pt x="121" y="34"/>
                  </a:lnTo>
                  <a:lnTo>
                    <a:pt x="121" y="34"/>
                  </a:lnTo>
                  <a:lnTo>
                    <a:pt x="121" y="34"/>
                  </a:lnTo>
                  <a:lnTo>
                    <a:pt x="119" y="36"/>
                  </a:lnTo>
                  <a:lnTo>
                    <a:pt x="114" y="36"/>
                  </a:lnTo>
                  <a:lnTo>
                    <a:pt x="114" y="36"/>
                  </a:lnTo>
                  <a:lnTo>
                    <a:pt x="111" y="36"/>
                  </a:lnTo>
                  <a:lnTo>
                    <a:pt x="109" y="36"/>
                  </a:lnTo>
                  <a:lnTo>
                    <a:pt x="109" y="36"/>
                  </a:lnTo>
                  <a:lnTo>
                    <a:pt x="109" y="36"/>
                  </a:lnTo>
                  <a:lnTo>
                    <a:pt x="109" y="36"/>
                  </a:lnTo>
                  <a:lnTo>
                    <a:pt x="107" y="36"/>
                  </a:lnTo>
                  <a:lnTo>
                    <a:pt x="104" y="36"/>
                  </a:lnTo>
                  <a:lnTo>
                    <a:pt x="102" y="34"/>
                  </a:lnTo>
                  <a:lnTo>
                    <a:pt x="90" y="34"/>
                  </a:lnTo>
                  <a:lnTo>
                    <a:pt x="85" y="34"/>
                  </a:lnTo>
                  <a:lnTo>
                    <a:pt x="83" y="36"/>
                  </a:lnTo>
                  <a:lnTo>
                    <a:pt x="83" y="41"/>
                  </a:lnTo>
                  <a:lnTo>
                    <a:pt x="81" y="45"/>
                  </a:lnTo>
                  <a:lnTo>
                    <a:pt x="81" y="48"/>
                  </a:lnTo>
                  <a:lnTo>
                    <a:pt x="74" y="57"/>
                  </a:lnTo>
                  <a:lnTo>
                    <a:pt x="71" y="62"/>
                  </a:lnTo>
                  <a:lnTo>
                    <a:pt x="71" y="67"/>
                  </a:lnTo>
                  <a:lnTo>
                    <a:pt x="69" y="69"/>
                  </a:lnTo>
                  <a:lnTo>
                    <a:pt x="67" y="71"/>
                  </a:lnTo>
                  <a:lnTo>
                    <a:pt x="67" y="74"/>
                  </a:lnTo>
                  <a:lnTo>
                    <a:pt x="62" y="74"/>
                  </a:lnTo>
                  <a:lnTo>
                    <a:pt x="59" y="74"/>
                  </a:lnTo>
                  <a:lnTo>
                    <a:pt x="57" y="76"/>
                  </a:lnTo>
                  <a:lnTo>
                    <a:pt x="55" y="76"/>
                  </a:lnTo>
                  <a:lnTo>
                    <a:pt x="52" y="76"/>
                  </a:lnTo>
                  <a:lnTo>
                    <a:pt x="48" y="76"/>
                  </a:lnTo>
                  <a:lnTo>
                    <a:pt x="45" y="74"/>
                  </a:lnTo>
                  <a:lnTo>
                    <a:pt x="45" y="74"/>
                  </a:lnTo>
                  <a:lnTo>
                    <a:pt x="45" y="71"/>
                  </a:lnTo>
                  <a:lnTo>
                    <a:pt x="38" y="71"/>
                  </a:lnTo>
                  <a:lnTo>
                    <a:pt x="36" y="71"/>
                  </a:lnTo>
                  <a:lnTo>
                    <a:pt x="36" y="74"/>
                  </a:lnTo>
                  <a:lnTo>
                    <a:pt x="31" y="78"/>
                  </a:lnTo>
                  <a:lnTo>
                    <a:pt x="29" y="81"/>
                  </a:lnTo>
                  <a:lnTo>
                    <a:pt x="26" y="81"/>
                  </a:lnTo>
                  <a:lnTo>
                    <a:pt x="24" y="81"/>
                  </a:lnTo>
                  <a:lnTo>
                    <a:pt x="22" y="81"/>
                  </a:lnTo>
                  <a:lnTo>
                    <a:pt x="19" y="78"/>
                  </a:lnTo>
                  <a:lnTo>
                    <a:pt x="17" y="78"/>
                  </a:lnTo>
                  <a:lnTo>
                    <a:pt x="15" y="81"/>
                  </a:lnTo>
                  <a:lnTo>
                    <a:pt x="12" y="78"/>
                  </a:lnTo>
                  <a:lnTo>
                    <a:pt x="8" y="76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3" y="64"/>
                  </a:lnTo>
                  <a:lnTo>
                    <a:pt x="3" y="64"/>
                  </a:lnTo>
                  <a:lnTo>
                    <a:pt x="3" y="64"/>
                  </a:lnTo>
                  <a:lnTo>
                    <a:pt x="3" y="67"/>
                  </a:lnTo>
                  <a:lnTo>
                    <a:pt x="5" y="69"/>
                  </a:lnTo>
                  <a:lnTo>
                    <a:pt x="8" y="69"/>
                  </a:lnTo>
                  <a:lnTo>
                    <a:pt x="10" y="69"/>
                  </a:lnTo>
                  <a:lnTo>
                    <a:pt x="12" y="69"/>
                  </a:lnTo>
                  <a:lnTo>
                    <a:pt x="15" y="69"/>
                  </a:lnTo>
                  <a:lnTo>
                    <a:pt x="15" y="71"/>
                  </a:lnTo>
                  <a:lnTo>
                    <a:pt x="17" y="71"/>
                  </a:lnTo>
                  <a:lnTo>
                    <a:pt x="22" y="71"/>
                  </a:lnTo>
                  <a:lnTo>
                    <a:pt x="22" y="69"/>
                  </a:lnTo>
                  <a:lnTo>
                    <a:pt x="24" y="69"/>
                  </a:lnTo>
                  <a:lnTo>
                    <a:pt x="24" y="67"/>
                  </a:lnTo>
                  <a:lnTo>
                    <a:pt x="24" y="64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26" y="62"/>
                  </a:lnTo>
                  <a:lnTo>
                    <a:pt x="26" y="62"/>
                  </a:lnTo>
                  <a:lnTo>
                    <a:pt x="26" y="57"/>
                  </a:lnTo>
                  <a:lnTo>
                    <a:pt x="26" y="57"/>
                  </a:lnTo>
                  <a:lnTo>
                    <a:pt x="29" y="55"/>
                  </a:lnTo>
                  <a:lnTo>
                    <a:pt x="29" y="55"/>
                  </a:lnTo>
                  <a:lnTo>
                    <a:pt x="33" y="55"/>
                  </a:lnTo>
                  <a:lnTo>
                    <a:pt x="36" y="52"/>
                  </a:lnTo>
                  <a:lnTo>
                    <a:pt x="36" y="52"/>
                  </a:lnTo>
                  <a:lnTo>
                    <a:pt x="36" y="52"/>
                  </a:lnTo>
                  <a:lnTo>
                    <a:pt x="38" y="52"/>
                  </a:lnTo>
                  <a:lnTo>
                    <a:pt x="41" y="52"/>
                  </a:lnTo>
                  <a:lnTo>
                    <a:pt x="43" y="52"/>
                  </a:lnTo>
                  <a:lnTo>
                    <a:pt x="45" y="52"/>
                  </a:lnTo>
                  <a:lnTo>
                    <a:pt x="48" y="50"/>
                  </a:lnTo>
                  <a:lnTo>
                    <a:pt x="52" y="45"/>
                  </a:lnTo>
                  <a:lnTo>
                    <a:pt x="52" y="43"/>
                  </a:lnTo>
                  <a:lnTo>
                    <a:pt x="55" y="41"/>
                  </a:lnTo>
                  <a:lnTo>
                    <a:pt x="57" y="38"/>
                  </a:lnTo>
                  <a:lnTo>
                    <a:pt x="59" y="36"/>
                  </a:lnTo>
                  <a:lnTo>
                    <a:pt x="59" y="31"/>
                  </a:lnTo>
                  <a:lnTo>
                    <a:pt x="59" y="3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7" name="Freeform 1575">
              <a:extLst>
                <a:ext uri="{FF2B5EF4-FFF2-40B4-BE49-F238E27FC236}">
                  <a16:creationId xmlns:a16="http://schemas.microsoft.com/office/drawing/2014/main" id="{CFEBED27-012B-FF4D-9B81-A79611D14F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6485" y="3821047"/>
              <a:ext cx="93471" cy="33181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3" y="9"/>
                </a:cxn>
                <a:cxn ang="0">
                  <a:pos x="12" y="9"/>
                </a:cxn>
                <a:cxn ang="0">
                  <a:pos x="15" y="9"/>
                </a:cxn>
                <a:cxn ang="0">
                  <a:pos x="15" y="9"/>
                </a:cxn>
                <a:cxn ang="0">
                  <a:pos x="15" y="7"/>
                </a:cxn>
                <a:cxn ang="0">
                  <a:pos x="15" y="7"/>
                </a:cxn>
                <a:cxn ang="0">
                  <a:pos x="17" y="7"/>
                </a:cxn>
                <a:cxn ang="0">
                  <a:pos x="19" y="7"/>
                </a:cxn>
                <a:cxn ang="0">
                  <a:pos x="22" y="7"/>
                </a:cxn>
                <a:cxn ang="0">
                  <a:pos x="22" y="5"/>
                </a:cxn>
                <a:cxn ang="0">
                  <a:pos x="24" y="5"/>
                </a:cxn>
                <a:cxn ang="0">
                  <a:pos x="24" y="5"/>
                </a:cxn>
                <a:cxn ang="0">
                  <a:pos x="26" y="7"/>
                </a:cxn>
                <a:cxn ang="0">
                  <a:pos x="26" y="7"/>
                </a:cxn>
                <a:cxn ang="0">
                  <a:pos x="29" y="7"/>
                </a:cxn>
                <a:cxn ang="0">
                  <a:pos x="31" y="7"/>
                </a:cxn>
                <a:cxn ang="0">
                  <a:pos x="33" y="9"/>
                </a:cxn>
                <a:cxn ang="0">
                  <a:pos x="36" y="9"/>
                </a:cxn>
                <a:cxn ang="0">
                  <a:pos x="36" y="9"/>
                </a:cxn>
                <a:cxn ang="0">
                  <a:pos x="38" y="9"/>
                </a:cxn>
                <a:cxn ang="0">
                  <a:pos x="41" y="7"/>
                </a:cxn>
                <a:cxn ang="0">
                  <a:pos x="41" y="7"/>
                </a:cxn>
                <a:cxn ang="0">
                  <a:pos x="41" y="7"/>
                </a:cxn>
                <a:cxn ang="0">
                  <a:pos x="41" y="5"/>
                </a:cxn>
                <a:cxn ang="0">
                  <a:pos x="41" y="5"/>
                </a:cxn>
                <a:cxn ang="0">
                  <a:pos x="41" y="5"/>
                </a:cxn>
                <a:cxn ang="0">
                  <a:pos x="38" y="5"/>
                </a:cxn>
                <a:cxn ang="0">
                  <a:pos x="38" y="5"/>
                </a:cxn>
                <a:cxn ang="0">
                  <a:pos x="38" y="5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1" y="5"/>
                </a:cxn>
                <a:cxn ang="0">
                  <a:pos x="31" y="5"/>
                </a:cxn>
                <a:cxn ang="0">
                  <a:pos x="31" y="5"/>
                </a:cxn>
                <a:cxn ang="0">
                  <a:pos x="26" y="5"/>
                </a:cxn>
                <a:cxn ang="0">
                  <a:pos x="26" y="2"/>
                </a:cxn>
                <a:cxn ang="0">
                  <a:pos x="24" y="2"/>
                </a:cxn>
                <a:cxn ang="0">
                  <a:pos x="24" y="0"/>
                </a:cxn>
                <a:cxn ang="0">
                  <a:pos x="22" y="2"/>
                </a:cxn>
                <a:cxn ang="0">
                  <a:pos x="22" y="2"/>
                </a:cxn>
                <a:cxn ang="0">
                  <a:pos x="19" y="2"/>
                </a:cxn>
                <a:cxn ang="0">
                  <a:pos x="19" y="2"/>
                </a:cxn>
                <a:cxn ang="0">
                  <a:pos x="17" y="5"/>
                </a:cxn>
                <a:cxn ang="0">
                  <a:pos x="3" y="5"/>
                </a:cxn>
                <a:cxn ang="0">
                  <a:pos x="3" y="5"/>
                </a:cxn>
                <a:cxn ang="0">
                  <a:pos x="3" y="5"/>
                </a:cxn>
                <a:cxn ang="0">
                  <a:pos x="3" y="7"/>
                </a:cxn>
                <a:cxn ang="0">
                  <a:pos x="3" y="7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9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41" h="12">
                  <a:moveTo>
                    <a:pt x="0" y="12"/>
                  </a:moveTo>
                  <a:lnTo>
                    <a:pt x="3" y="9"/>
                  </a:lnTo>
                  <a:lnTo>
                    <a:pt x="12" y="9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22" y="7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9" y="7"/>
                  </a:lnTo>
                  <a:lnTo>
                    <a:pt x="31" y="7"/>
                  </a:lnTo>
                  <a:lnTo>
                    <a:pt x="33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8" y="9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26" y="5"/>
                  </a:lnTo>
                  <a:lnTo>
                    <a:pt x="26" y="2"/>
                  </a:lnTo>
                  <a:lnTo>
                    <a:pt x="24" y="2"/>
                  </a:lnTo>
                  <a:lnTo>
                    <a:pt x="24" y="0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7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8" name="Freeform 1576">
              <a:extLst>
                <a:ext uri="{FF2B5EF4-FFF2-40B4-BE49-F238E27FC236}">
                  <a16:creationId xmlns:a16="http://schemas.microsoft.com/office/drawing/2014/main" id="{23FB1E0F-C9AD-9443-96C9-976EB76B5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6485" y="3821047"/>
              <a:ext cx="93471" cy="33181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3" y="9"/>
                </a:cxn>
                <a:cxn ang="0">
                  <a:pos x="12" y="9"/>
                </a:cxn>
                <a:cxn ang="0">
                  <a:pos x="15" y="9"/>
                </a:cxn>
                <a:cxn ang="0">
                  <a:pos x="15" y="9"/>
                </a:cxn>
                <a:cxn ang="0">
                  <a:pos x="15" y="7"/>
                </a:cxn>
                <a:cxn ang="0">
                  <a:pos x="15" y="7"/>
                </a:cxn>
                <a:cxn ang="0">
                  <a:pos x="17" y="7"/>
                </a:cxn>
                <a:cxn ang="0">
                  <a:pos x="19" y="7"/>
                </a:cxn>
                <a:cxn ang="0">
                  <a:pos x="22" y="7"/>
                </a:cxn>
                <a:cxn ang="0">
                  <a:pos x="22" y="5"/>
                </a:cxn>
                <a:cxn ang="0">
                  <a:pos x="24" y="5"/>
                </a:cxn>
                <a:cxn ang="0">
                  <a:pos x="24" y="5"/>
                </a:cxn>
                <a:cxn ang="0">
                  <a:pos x="26" y="7"/>
                </a:cxn>
                <a:cxn ang="0">
                  <a:pos x="26" y="7"/>
                </a:cxn>
                <a:cxn ang="0">
                  <a:pos x="29" y="7"/>
                </a:cxn>
                <a:cxn ang="0">
                  <a:pos x="31" y="7"/>
                </a:cxn>
                <a:cxn ang="0">
                  <a:pos x="33" y="9"/>
                </a:cxn>
                <a:cxn ang="0">
                  <a:pos x="36" y="9"/>
                </a:cxn>
                <a:cxn ang="0">
                  <a:pos x="36" y="9"/>
                </a:cxn>
                <a:cxn ang="0">
                  <a:pos x="38" y="9"/>
                </a:cxn>
                <a:cxn ang="0">
                  <a:pos x="41" y="7"/>
                </a:cxn>
                <a:cxn ang="0">
                  <a:pos x="41" y="7"/>
                </a:cxn>
                <a:cxn ang="0">
                  <a:pos x="41" y="7"/>
                </a:cxn>
                <a:cxn ang="0">
                  <a:pos x="41" y="5"/>
                </a:cxn>
                <a:cxn ang="0">
                  <a:pos x="41" y="5"/>
                </a:cxn>
                <a:cxn ang="0">
                  <a:pos x="41" y="5"/>
                </a:cxn>
                <a:cxn ang="0">
                  <a:pos x="38" y="5"/>
                </a:cxn>
                <a:cxn ang="0">
                  <a:pos x="38" y="5"/>
                </a:cxn>
                <a:cxn ang="0">
                  <a:pos x="38" y="5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1" y="5"/>
                </a:cxn>
                <a:cxn ang="0">
                  <a:pos x="31" y="5"/>
                </a:cxn>
                <a:cxn ang="0">
                  <a:pos x="31" y="5"/>
                </a:cxn>
                <a:cxn ang="0">
                  <a:pos x="26" y="5"/>
                </a:cxn>
                <a:cxn ang="0">
                  <a:pos x="26" y="2"/>
                </a:cxn>
                <a:cxn ang="0">
                  <a:pos x="24" y="2"/>
                </a:cxn>
                <a:cxn ang="0">
                  <a:pos x="24" y="0"/>
                </a:cxn>
                <a:cxn ang="0">
                  <a:pos x="22" y="2"/>
                </a:cxn>
                <a:cxn ang="0">
                  <a:pos x="22" y="2"/>
                </a:cxn>
                <a:cxn ang="0">
                  <a:pos x="19" y="2"/>
                </a:cxn>
                <a:cxn ang="0">
                  <a:pos x="19" y="2"/>
                </a:cxn>
                <a:cxn ang="0">
                  <a:pos x="17" y="5"/>
                </a:cxn>
                <a:cxn ang="0">
                  <a:pos x="3" y="5"/>
                </a:cxn>
                <a:cxn ang="0">
                  <a:pos x="3" y="5"/>
                </a:cxn>
                <a:cxn ang="0">
                  <a:pos x="3" y="5"/>
                </a:cxn>
                <a:cxn ang="0">
                  <a:pos x="3" y="7"/>
                </a:cxn>
                <a:cxn ang="0">
                  <a:pos x="3" y="7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9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41" h="12">
                  <a:moveTo>
                    <a:pt x="0" y="12"/>
                  </a:moveTo>
                  <a:lnTo>
                    <a:pt x="3" y="9"/>
                  </a:lnTo>
                  <a:lnTo>
                    <a:pt x="12" y="9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22" y="7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9" y="7"/>
                  </a:lnTo>
                  <a:lnTo>
                    <a:pt x="31" y="7"/>
                  </a:lnTo>
                  <a:lnTo>
                    <a:pt x="33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8" y="9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26" y="5"/>
                  </a:lnTo>
                  <a:lnTo>
                    <a:pt x="26" y="2"/>
                  </a:lnTo>
                  <a:lnTo>
                    <a:pt x="24" y="2"/>
                  </a:lnTo>
                  <a:lnTo>
                    <a:pt x="24" y="0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7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9" name="Freeform 1577">
              <a:extLst>
                <a:ext uri="{FF2B5EF4-FFF2-40B4-BE49-F238E27FC236}">
                  <a16:creationId xmlns:a16="http://schemas.microsoft.com/office/drawing/2014/main" id="{7D66E4BF-BC15-AA4D-A692-055F292690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6485" y="3868054"/>
              <a:ext cx="98030" cy="63595"/>
            </a:xfrm>
            <a:custGeom>
              <a:avLst/>
              <a:gdLst/>
              <a:ahLst/>
              <a:cxnLst>
                <a:cxn ang="0">
                  <a:pos x="43" y="0"/>
                </a:cxn>
                <a:cxn ang="0">
                  <a:pos x="43" y="2"/>
                </a:cxn>
                <a:cxn ang="0">
                  <a:pos x="43" y="2"/>
                </a:cxn>
                <a:cxn ang="0">
                  <a:pos x="43" y="4"/>
                </a:cxn>
                <a:cxn ang="0">
                  <a:pos x="43" y="4"/>
                </a:cxn>
                <a:cxn ang="0">
                  <a:pos x="43" y="4"/>
                </a:cxn>
                <a:cxn ang="0">
                  <a:pos x="41" y="4"/>
                </a:cxn>
                <a:cxn ang="0">
                  <a:pos x="41" y="7"/>
                </a:cxn>
                <a:cxn ang="0">
                  <a:pos x="41" y="7"/>
                </a:cxn>
                <a:cxn ang="0">
                  <a:pos x="41" y="7"/>
                </a:cxn>
                <a:cxn ang="0">
                  <a:pos x="41" y="9"/>
                </a:cxn>
                <a:cxn ang="0">
                  <a:pos x="43" y="14"/>
                </a:cxn>
                <a:cxn ang="0">
                  <a:pos x="41" y="14"/>
                </a:cxn>
                <a:cxn ang="0">
                  <a:pos x="41" y="14"/>
                </a:cxn>
                <a:cxn ang="0">
                  <a:pos x="36" y="14"/>
                </a:cxn>
                <a:cxn ang="0">
                  <a:pos x="31" y="16"/>
                </a:cxn>
                <a:cxn ang="0">
                  <a:pos x="29" y="16"/>
                </a:cxn>
                <a:cxn ang="0">
                  <a:pos x="29" y="18"/>
                </a:cxn>
                <a:cxn ang="0">
                  <a:pos x="26" y="21"/>
                </a:cxn>
                <a:cxn ang="0">
                  <a:pos x="26" y="21"/>
                </a:cxn>
                <a:cxn ang="0">
                  <a:pos x="26" y="23"/>
                </a:cxn>
                <a:cxn ang="0">
                  <a:pos x="24" y="23"/>
                </a:cxn>
                <a:cxn ang="0">
                  <a:pos x="24" y="23"/>
                </a:cxn>
                <a:cxn ang="0">
                  <a:pos x="24" y="21"/>
                </a:cxn>
                <a:cxn ang="0">
                  <a:pos x="22" y="21"/>
                </a:cxn>
                <a:cxn ang="0">
                  <a:pos x="22" y="21"/>
                </a:cxn>
                <a:cxn ang="0">
                  <a:pos x="19" y="21"/>
                </a:cxn>
                <a:cxn ang="0">
                  <a:pos x="19" y="18"/>
                </a:cxn>
                <a:cxn ang="0">
                  <a:pos x="19" y="16"/>
                </a:cxn>
                <a:cxn ang="0">
                  <a:pos x="19" y="14"/>
                </a:cxn>
                <a:cxn ang="0">
                  <a:pos x="19" y="11"/>
                </a:cxn>
                <a:cxn ang="0">
                  <a:pos x="22" y="11"/>
                </a:cxn>
                <a:cxn ang="0">
                  <a:pos x="26" y="11"/>
                </a:cxn>
                <a:cxn ang="0">
                  <a:pos x="26" y="11"/>
                </a:cxn>
                <a:cxn ang="0">
                  <a:pos x="22" y="11"/>
                </a:cxn>
                <a:cxn ang="0">
                  <a:pos x="19" y="11"/>
                </a:cxn>
                <a:cxn ang="0">
                  <a:pos x="15" y="14"/>
                </a:cxn>
                <a:cxn ang="0">
                  <a:pos x="12" y="14"/>
                </a:cxn>
                <a:cxn ang="0">
                  <a:pos x="12" y="14"/>
                </a:cxn>
                <a:cxn ang="0">
                  <a:pos x="12" y="11"/>
                </a:cxn>
                <a:cxn ang="0">
                  <a:pos x="10" y="11"/>
                </a:cxn>
                <a:cxn ang="0">
                  <a:pos x="7" y="11"/>
                </a:cxn>
                <a:cxn ang="0">
                  <a:pos x="7" y="9"/>
                </a:cxn>
                <a:cxn ang="0">
                  <a:pos x="7" y="7"/>
                </a:cxn>
                <a:cxn ang="0">
                  <a:pos x="3" y="7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5" y="4"/>
                </a:cxn>
                <a:cxn ang="0">
                  <a:pos x="7" y="4"/>
                </a:cxn>
                <a:cxn ang="0">
                  <a:pos x="7" y="2"/>
                </a:cxn>
                <a:cxn ang="0">
                  <a:pos x="15" y="2"/>
                </a:cxn>
                <a:cxn ang="0">
                  <a:pos x="17" y="2"/>
                </a:cxn>
                <a:cxn ang="0">
                  <a:pos x="19" y="2"/>
                </a:cxn>
                <a:cxn ang="0">
                  <a:pos x="24" y="0"/>
                </a:cxn>
                <a:cxn ang="0">
                  <a:pos x="29" y="0"/>
                </a:cxn>
                <a:cxn ang="0">
                  <a:pos x="31" y="0"/>
                </a:cxn>
                <a:cxn ang="0">
                  <a:pos x="43" y="0"/>
                </a:cxn>
              </a:cxnLst>
              <a:rect l="0" t="0" r="r" b="b"/>
              <a:pathLst>
                <a:path w="43" h="23">
                  <a:moveTo>
                    <a:pt x="43" y="0"/>
                  </a:moveTo>
                  <a:lnTo>
                    <a:pt x="43" y="2"/>
                  </a:lnTo>
                  <a:lnTo>
                    <a:pt x="43" y="2"/>
                  </a:lnTo>
                  <a:lnTo>
                    <a:pt x="43" y="4"/>
                  </a:lnTo>
                  <a:lnTo>
                    <a:pt x="43" y="4"/>
                  </a:lnTo>
                  <a:lnTo>
                    <a:pt x="43" y="4"/>
                  </a:lnTo>
                  <a:lnTo>
                    <a:pt x="41" y="4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9"/>
                  </a:lnTo>
                  <a:lnTo>
                    <a:pt x="43" y="14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36" y="14"/>
                  </a:lnTo>
                  <a:lnTo>
                    <a:pt x="31" y="16"/>
                  </a:lnTo>
                  <a:lnTo>
                    <a:pt x="29" y="16"/>
                  </a:lnTo>
                  <a:lnTo>
                    <a:pt x="29" y="18"/>
                  </a:lnTo>
                  <a:lnTo>
                    <a:pt x="26" y="21"/>
                  </a:lnTo>
                  <a:lnTo>
                    <a:pt x="26" y="21"/>
                  </a:lnTo>
                  <a:lnTo>
                    <a:pt x="26" y="23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4" y="21"/>
                  </a:lnTo>
                  <a:lnTo>
                    <a:pt x="22" y="21"/>
                  </a:lnTo>
                  <a:lnTo>
                    <a:pt x="22" y="21"/>
                  </a:lnTo>
                  <a:lnTo>
                    <a:pt x="19" y="21"/>
                  </a:lnTo>
                  <a:lnTo>
                    <a:pt x="19" y="18"/>
                  </a:lnTo>
                  <a:lnTo>
                    <a:pt x="19" y="16"/>
                  </a:lnTo>
                  <a:lnTo>
                    <a:pt x="19" y="14"/>
                  </a:lnTo>
                  <a:lnTo>
                    <a:pt x="19" y="11"/>
                  </a:lnTo>
                  <a:lnTo>
                    <a:pt x="22" y="11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2" y="11"/>
                  </a:lnTo>
                  <a:lnTo>
                    <a:pt x="19" y="11"/>
                  </a:lnTo>
                  <a:lnTo>
                    <a:pt x="15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1"/>
                  </a:lnTo>
                  <a:lnTo>
                    <a:pt x="10" y="11"/>
                  </a:lnTo>
                  <a:lnTo>
                    <a:pt x="7" y="11"/>
                  </a:lnTo>
                  <a:lnTo>
                    <a:pt x="7" y="9"/>
                  </a:lnTo>
                  <a:lnTo>
                    <a:pt x="7" y="7"/>
                  </a:lnTo>
                  <a:lnTo>
                    <a:pt x="3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4"/>
                  </a:lnTo>
                  <a:lnTo>
                    <a:pt x="7" y="4"/>
                  </a:lnTo>
                  <a:lnTo>
                    <a:pt x="7" y="2"/>
                  </a:lnTo>
                  <a:lnTo>
                    <a:pt x="15" y="2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4" y="0"/>
                  </a:lnTo>
                  <a:lnTo>
                    <a:pt x="29" y="0"/>
                  </a:lnTo>
                  <a:lnTo>
                    <a:pt x="31" y="0"/>
                  </a:lnTo>
                  <a:lnTo>
                    <a:pt x="43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0" name="Freeform 1579">
              <a:extLst>
                <a:ext uri="{FF2B5EF4-FFF2-40B4-BE49-F238E27FC236}">
                  <a16:creationId xmlns:a16="http://schemas.microsoft.com/office/drawing/2014/main" id="{D0BACE95-BDB7-8A4C-9674-1A2AFBEBD8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8350" y="4022894"/>
              <a:ext cx="125387" cy="152076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3" y="19"/>
                </a:cxn>
                <a:cxn ang="0">
                  <a:pos x="3" y="17"/>
                </a:cxn>
                <a:cxn ang="0">
                  <a:pos x="5" y="17"/>
                </a:cxn>
                <a:cxn ang="0">
                  <a:pos x="7" y="14"/>
                </a:cxn>
                <a:cxn ang="0">
                  <a:pos x="10" y="12"/>
                </a:cxn>
                <a:cxn ang="0">
                  <a:pos x="12" y="10"/>
                </a:cxn>
                <a:cxn ang="0">
                  <a:pos x="12" y="5"/>
                </a:cxn>
                <a:cxn ang="0">
                  <a:pos x="14" y="5"/>
                </a:cxn>
                <a:cxn ang="0">
                  <a:pos x="17" y="3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19" y="0"/>
                </a:cxn>
                <a:cxn ang="0">
                  <a:pos x="22" y="0"/>
                </a:cxn>
                <a:cxn ang="0">
                  <a:pos x="24" y="0"/>
                </a:cxn>
                <a:cxn ang="0">
                  <a:pos x="24" y="0"/>
                </a:cxn>
                <a:cxn ang="0">
                  <a:pos x="26" y="3"/>
                </a:cxn>
                <a:cxn ang="0">
                  <a:pos x="29" y="5"/>
                </a:cxn>
                <a:cxn ang="0">
                  <a:pos x="29" y="10"/>
                </a:cxn>
                <a:cxn ang="0">
                  <a:pos x="29" y="14"/>
                </a:cxn>
                <a:cxn ang="0">
                  <a:pos x="26" y="14"/>
                </a:cxn>
                <a:cxn ang="0">
                  <a:pos x="29" y="14"/>
                </a:cxn>
                <a:cxn ang="0">
                  <a:pos x="31" y="14"/>
                </a:cxn>
                <a:cxn ang="0">
                  <a:pos x="33" y="17"/>
                </a:cxn>
                <a:cxn ang="0">
                  <a:pos x="33" y="17"/>
                </a:cxn>
                <a:cxn ang="0">
                  <a:pos x="36" y="14"/>
                </a:cxn>
                <a:cxn ang="0">
                  <a:pos x="38" y="12"/>
                </a:cxn>
                <a:cxn ang="0">
                  <a:pos x="40" y="12"/>
                </a:cxn>
                <a:cxn ang="0">
                  <a:pos x="40" y="14"/>
                </a:cxn>
                <a:cxn ang="0">
                  <a:pos x="43" y="17"/>
                </a:cxn>
                <a:cxn ang="0">
                  <a:pos x="43" y="17"/>
                </a:cxn>
                <a:cxn ang="0">
                  <a:pos x="43" y="21"/>
                </a:cxn>
                <a:cxn ang="0">
                  <a:pos x="40" y="24"/>
                </a:cxn>
                <a:cxn ang="0">
                  <a:pos x="40" y="26"/>
                </a:cxn>
                <a:cxn ang="0">
                  <a:pos x="40" y="26"/>
                </a:cxn>
                <a:cxn ang="0">
                  <a:pos x="43" y="29"/>
                </a:cxn>
                <a:cxn ang="0">
                  <a:pos x="43" y="29"/>
                </a:cxn>
                <a:cxn ang="0">
                  <a:pos x="48" y="29"/>
                </a:cxn>
                <a:cxn ang="0">
                  <a:pos x="50" y="31"/>
                </a:cxn>
                <a:cxn ang="0">
                  <a:pos x="50" y="31"/>
                </a:cxn>
                <a:cxn ang="0">
                  <a:pos x="50" y="33"/>
                </a:cxn>
                <a:cxn ang="0">
                  <a:pos x="52" y="36"/>
                </a:cxn>
                <a:cxn ang="0">
                  <a:pos x="55" y="36"/>
                </a:cxn>
                <a:cxn ang="0">
                  <a:pos x="55" y="40"/>
                </a:cxn>
                <a:cxn ang="0">
                  <a:pos x="55" y="43"/>
                </a:cxn>
                <a:cxn ang="0">
                  <a:pos x="55" y="43"/>
                </a:cxn>
                <a:cxn ang="0">
                  <a:pos x="55" y="45"/>
                </a:cxn>
                <a:cxn ang="0">
                  <a:pos x="52" y="45"/>
                </a:cxn>
                <a:cxn ang="0">
                  <a:pos x="52" y="47"/>
                </a:cxn>
                <a:cxn ang="0">
                  <a:pos x="48" y="55"/>
                </a:cxn>
                <a:cxn ang="0">
                  <a:pos x="45" y="52"/>
                </a:cxn>
                <a:cxn ang="0">
                  <a:pos x="40" y="52"/>
                </a:cxn>
                <a:cxn ang="0">
                  <a:pos x="38" y="50"/>
                </a:cxn>
                <a:cxn ang="0">
                  <a:pos x="33" y="45"/>
                </a:cxn>
                <a:cxn ang="0">
                  <a:pos x="26" y="40"/>
                </a:cxn>
                <a:cxn ang="0">
                  <a:pos x="17" y="31"/>
                </a:cxn>
                <a:cxn ang="0">
                  <a:pos x="12" y="31"/>
                </a:cxn>
                <a:cxn ang="0">
                  <a:pos x="7" y="26"/>
                </a:cxn>
                <a:cxn ang="0">
                  <a:pos x="5" y="24"/>
                </a:cxn>
                <a:cxn ang="0">
                  <a:pos x="5" y="21"/>
                </a:cxn>
                <a:cxn ang="0">
                  <a:pos x="0" y="21"/>
                </a:cxn>
                <a:cxn ang="0">
                  <a:pos x="0" y="21"/>
                </a:cxn>
              </a:cxnLst>
              <a:rect l="0" t="0" r="r" b="b"/>
              <a:pathLst>
                <a:path w="55" h="55">
                  <a:moveTo>
                    <a:pt x="0" y="19"/>
                  </a:moveTo>
                  <a:lnTo>
                    <a:pt x="0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5" y="17"/>
                  </a:lnTo>
                  <a:lnTo>
                    <a:pt x="5" y="14"/>
                  </a:lnTo>
                  <a:lnTo>
                    <a:pt x="7" y="14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2" y="12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26" y="3"/>
                  </a:lnTo>
                  <a:lnTo>
                    <a:pt x="26" y="5"/>
                  </a:lnTo>
                  <a:lnTo>
                    <a:pt x="29" y="5"/>
                  </a:lnTo>
                  <a:lnTo>
                    <a:pt x="29" y="10"/>
                  </a:lnTo>
                  <a:lnTo>
                    <a:pt x="29" y="10"/>
                  </a:lnTo>
                  <a:lnTo>
                    <a:pt x="29" y="12"/>
                  </a:lnTo>
                  <a:lnTo>
                    <a:pt x="29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9" y="14"/>
                  </a:lnTo>
                  <a:lnTo>
                    <a:pt x="29" y="14"/>
                  </a:lnTo>
                  <a:lnTo>
                    <a:pt x="31" y="14"/>
                  </a:lnTo>
                  <a:lnTo>
                    <a:pt x="31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6" y="17"/>
                  </a:lnTo>
                  <a:lnTo>
                    <a:pt x="36" y="14"/>
                  </a:lnTo>
                  <a:lnTo>
                    <a:pt x="38" y="14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0" y="14"/>
                  </a:lnTo>
                  <a:lnTo>
                    <a:pt x="40" y="17"/>
                  </a:lnTo>
                  <a:lnTo>
                    <a:pt x="43" y="17"/>
                  </a:lnTo>
                  <a:lnTo>
                    <a:pt x="43" y="17"/>
                  </a:lnTo>
                  <a:lnTo>
                    <a:pt x="43" y="17"/>
                  </a:lnTo>
                  <a:lnTo>
                    <a:pt x="43" y="19"/>
                  </a:lnTo>
                  <a:lnTo>
                    <a:pt x="43" y="21"/>
                  </a:lnTo>
                  <a:lnTo>
                    <a:pt x="43" y="24"/>
                  </a:lnTo>
                  <a:lnTo>
                    <a:pt x="40" y="24"/>
                  </a:lnTo>
                  <a:lnTo>
                    <a:pt x="40" y="26"/>
                  </a:lnTo>
                  <a:lnTo>
                    <a:pt x="40" y="26"/>
                  </a:lnTo>
                  <a:lnTo>
                    <a:pt x="40" y="26"/>
                  </a:lnTo>
                  <a:lnTo>
                    <a:pt x="40" y="26"/>
                  </a:lnTo>
                  <a:lnTo>
                    <a:pt x="40" y="26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5" y="29"/>
                  </a:lnTo>
                  <a:lnTo>
                    <a:pt x="48" y="29"/>
                  </a:lnTo>
                  <a:lnTo>
                    <a:pt x="48" y="29"/>
                  </a:lnTo>
                  <a:lnTo>
                    <a:pt x="50" y="31"/>
                  </a:lnTo>
                  <a:lnTo>
                    <a:pt x="50" y="31"/>
                  </a:lnTo>
                  <a:lnTo>
                    <a:pt x="50" y="31"/>
                  </a:lnTo>
                  <a:lnTo>
                    <a:pt x="50" y="33"/>
                  </a:lnTo>
                  <a:lnTo>
                    <a:pt x="50" y="33"/>
                  </a:lnTo>
                  <a:lnTo>
                    <a:pt x="52" y="33"/>
                  </a:lnTo>
                  <a:lnTo>
                    <a:pt x="52" y="36"/>
                  </a:lnTo>
                  <a:lnTo>
                    <a:pt x="55" y="36"/>
                  </a:lnTo>
                  <a:lnTo>
                    <a:pt x="55" y="36"/>
                  </a:lnTo>
                  <a:lnTo>
                    <a:pt x="55" y="38"/>
                  </a:lnTo>
                  <a:lnTo>
                    <a:pt x="55" y="40"/>
                  </a:lnTo>
                  <a:lnTo>
                    <a:pt x="55" y="40"/>
                  </a:lnTo>
                  <a:lnTo>
                    <a:pt x="55" y="43"/>
                  </a:lnTo>
                  <a:lnTo>
                    <a:pt x="55" y="43"/>
                  </a:lnTo>
                  <a:lnTo>
                    <a:pt x="55" y="43"/>
                  </a:lnTo>
                  <a:lnTo>
                    <a:pt x="55" y="43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2" y="45"/>
                  </a:lnTo>
                  <a:lnTo>
                    <a:pt x="55" y="47"/>
                  </a:lnTo>
                  <a:lnTo>
                    <a:pt x="52" y="47"/>
                  </a:lnTo>
                  <a:lnTo>
                    <a:pt x="52" y="55"/>
                  </a:lnTo>
                  <a:lnTo>
                    <a:pt x="48" y="55"/>
                  </a:lnTo>
                  <a:lnTo>
                    <a:pt x="48" y="52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0" y="52"/>
                  </a:lnTo>
                  <a:lnTo>
                    <a:pt x="38" y="50"/>
                  </a:lnTo>
                  <a:lnTo>
                    <a:pt x="38" y="50"/>
                  </a:lnTo>
                  <a:lnTo>
                    <a:pt x="36" y="47"/>
                  </a:lnTo>
                  <a:lnTo>
                    <a:pt x="33" y="45"/>
                  </a:lnTo>
                  <a:lnTo>
                    <a:pt x="29" y="45"/>
                  </a:lnTo>
                  <a:lnTo>
                    <a:pt x="26" y="40"/>
                  </a:lnTo>
                  <a:lnTo>
                    <a:pt x="17" y="33"/>
                  </a:lnTo>
                  <a:lnTo>
                    <a:pt x="17" y="31"/>
                  </a:lnTo>
                  <a:lnTo>
                    <a:pt x="14" y="31"/>
                  </a:lnTo>
                  <a:lnTo>
                    <a:pt x="12" y="31"/>
                  </a:lnTo>
                  <a:lnTo>
                    <a:pt x="10" y="29"/>
                  </a:lnTo>
                  <a:lnTo>
                    <a:pt x="7" y="26"/>
                  </a:lnTo>
                  <a:lnTo>
                    <a:pt x="5" y="24"/>
                  </a:lnTo>
                  <a:lnTo>
                    <a:pt x="5" y="24"/>
                  </a:lnTo>
                  <a:lnTo>
                    <a:pt x="5" y="24"/>
                  </a:lnTo>
                  <a:lnTo>
                    <a:pt x="5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1" name="Freeform 1581">
              <a:extLst>
                <a:ext uri="{FF2B5EF4-FFF2-40B4-BE49-F238E27FC236}">
                  <a16:creationId xmlns:a16="http://schemas.microsoft.com/office/drawing/2014/main" id="{14DBEA8E-3ADC-EA43-865E-6BAF747875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1403" y="3926119"/>
              <a:ext cx="134506" cy="240556"/>
            </a:xfrm>
            <a:custGeom>
              <a:avLst/>
              <a:gdLst/>
              <a:ahLst/>
              <a:cxnLst>
                <a:cxn ang="0">
                  <a:pos x="59" y="68"/>
                </a:cxn>
                <a:cxn ang="0">
                  <a:pos x="52" y="61"/>
                </a:cxn>
                <a:cxn ang="0">
                  <a:pos x="52" y="56"/>
                </a:cxn>
                <a:cxn ang="0">
                  <a:pos x="52" y="45"/>
                </a:cxn>
                <a:cxn ang="0">
                  <a:pos x="50" y="28"/>
                </a:cxn>
                <a:cxn ang="0">
                  <a:pos x="50" y="23"/>
                </a:cxn>
                <a:cxn ang="0">
                  <a:pos x="48" y="16"/>
                </a:cxn>
                <a:cxn ang="0">
                  <a:pos x="48" y="12"/>
                </a:cxn>
                <a:cxn ang="0">
                  <a:pos x="43" y="7"/>
                </a:cxn>
                <a:cxn ang="0">
                  <a:pos x="40" y="5"/>
                </a:cxn>
                <a:cxn ang="0">
                  <a:pos x="43" y="2"/>
                </a:cxn>
                <a:cxn ang="0">
                  <a:pos x="43" y="0"/>
                </a:cxn>
                <a:cxn ang="0">
                  <a:pos x="40" y="0"/>
                </a:cxn>
                <a:cxn ang="0">
                  <a:pos x="36" y="0"/>
                </a:cxn>
                <a:cxn ang="0">
                  <a:pos x="33" y="2"/>
                </a:cxn>
                <a:cxn ang="0">
                  <a:pos x="22" y="2"/>
                </a:cxn>
                <a:cxn ang="0">
                  <a:pos x="12" y="2"/>
                </a:cxn>
                <a:cxn ang="0">
                  <a:pos x="5" y="2"/>
                </a:cxn>
                <a:cxn ang="0">
                  <a:pos x="5" y="5"/>
                </a:cxn>
                <a:cxn ang="0">
                  <a:pos x="5" y="9"/>
                </a:cxn>
                <a:cxn ang="0">
                  <a:pos x="7" y="9"/>
                </a:cxn>
                <a:cxn ang="0">
                  <a:pos x="7" y="16"/>
                </a:cxn>
                <a:cxn ang="0">
                  <a:pos x="7" y="19"/>
                </a:cxn>
                <a:cxn ang="0">
                  <a:pos x="7" y="23"/>
                </a:cxn>
                <a:cxn ang="0">
                  <a:pos x="7" y="26"/>
                </a:cxn>
                <a:cxn ang="0">
                  <a:pos x="7" y="26"/>
                </a:cxn>
                <a:cxn ang="0">
                  <a:pos x="7" y="28"/>
                </a:cxn>
                <a:cxn ang="0">
                  <a:pos x="10" y="38"/>
                </a:cxn>
                <a:cxn ang="0">
                  <a:pos x="10" y="40"/>
                </a:cxn>
                <a:cxn ang="0">
                  <a:pos x="7" y="40"/>
                </a:cxn>
                <a:cxn ang="0">
                  <a:pos x="7" y="45"/>
                </a:cxn>
                <a:cxn ang="0">
                  <a:pos x="5" y="49"/>
                </a:cxn>
                <a:cxn ang="0">
                  <a:pos x="3" y="54"/>
                </a:cxn>
                <a:cxn ang="0">
                  <a:pos x="0" y="56"/>
                </a:cxn>
                <a:cxn ang="0">
                  <a:pos x="0" y="64"/>
                </a:cxn>
                <a:cxn ang="0">
                  <a:pos x="3" y="71"/>
                </a:cxn>
                <a:cxn ang="0">
                  <a:pos x="7" y="73"/>
                </a:cxn>
                <a:cxn ang="0">
                  <a:pos x="7" y="75"/>
                </a:cxn>
                <a:cxn ang="0">
                  <a:pos x="5" y="80"/>
                </a:cxn>
                <a:cxn ang="0">
                  <a:pos x="3" y="80"/>
                </a:cxn>
                <a:cxn ang="0">
                  <a:pos x="3" y="80"/>
                </a:cxn>
                <a:cxn ang="0">
                  <a:pos x="17" y="87"/>
                </a:cxn>
                <a:cxn ang="0">
                  <a:pos x="24" y="82"/>
                </a:cxn>
                <a:cxn ang="0">
                  <a:pos x="33" y="80"/>
                </a:cxn>
                <a:cxn ang="0">
                  <a:pos x="45" y="73"/>
                </a:cxn>
                <a:cxn ang="0">
                  <a:pos x="48" y="73"/>
                </a:cxn>
                <a:cxn ang="0">
                  <a:pos x="55" y="73"/>
                </a:cxn>
                <a:cxn ang="0">
                  <a:pos x="59" y="68"/>
                </a:cxn>
              </a:cxnLst>
              <a:rect l="0" t="0" r="r" b="b"/>
              <a:pathLst>
                <a:path w="59" h="87">
                  <a:moveTo>
                    <a:pt x="59" y="68"/>
                  </a:moveTo>
                  <a:lnTo>
                    <a:pt x="59" y="68"/>
                  </a:lnTo>
                  <a:lnTo>
                    <a:pt x="55" y="64"/>
                  </a:lnTo>
                  <a:lnTo>
                    <a:pt x="52" y="61"/>
                  </a:lnTo>
                  <a:lnTo>
                    <a:pt x="52" y="59"/>
                  </a:lnTo>
                  <a:lnTo>
                    <a:pt x="52" y="56"/>
                  </a:lnTo>
                  <a:lnTo>
                    <a:pt x="52" y="49"/>
                  </a:lnTo>
                  <a:lnTo>
                    <a:pt x="52" y="45"/>
                  </a:lnTo>
                  <a:lnTo>
                    <a:pt x="50" y="35"/>
                  </a:lnTo>
                  <a:lnTo>
                    <a:pt x="50" y="28"/>
                  </a:lnTo>
                  <a:lnTo>
                    <a:pt x="50" y="23"/>
                  </a:lnTo>
                  <a:lnTo>
                    <a:pt x="50" y="23"/>
                  </a:lnTo>
                  <a:lnTo>
                    <a:pt x="48" y="21"/>
                  </a:lnTo>
                  <a:lnTo>
                    <a:pt x="48" y="16"/>
                  </a:lnTo>
                  <a:lnTo>
                    <a:pt x="48" y="12"/>
                  </a:lnTo>
                  <a:lnTo>
                    <a:pt x="48" y="12"/>
                  </a:lnTo>
                  <a:lnTo>
                    <a:pt x="45" y="9"/>
                  </a:lnTo>
                  <a:lnTo>
                    <a:pt x="43" y="7"/>
                  </a:lnTo>
                  <a:lnTo>
                    <a:pt x="40" y="7"/>
                  </a:lnTo>
                  <a:lnTo>
                    <a:pt x="40" y="5"/>
                  </a:lnTo>
                  <a:lnTo>
                    <a:pt x="43" y="5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3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36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29" y="2"/>
                  </a:lnTo>
                  <a:lnTo>
                    <a:pt x="22" y="2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5" y="2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9"/>
                  </a:lnTo>
                  <a:lnTo>
                    <a:pt x="7" y="9"/>
                  </a:lnTo>
                  <a:lnTo>
                    <a:pt x="5" y="14"/>
                  </a:lnTo>
                  <a:lnTo>
                    <a:pt x="7" y="16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21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28"/>
                  </a:lnTo>
                  <a:lnTo>
                    <a:pt x="10" y="35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40"/>
                  </a:lnTo>
                  <a:lnTo>
                    <a:pt x="7" y="40"/>
                  </a:lnTo>
                  <a:lnTo>
                    <a:pt x="7" y="40"/>
                  </a:lnTo>
                  <a:lnTo>
                    <a:pt x="7" y="42"/>
                  </a:lnTo>
                  <a:lnTo>
                    <a:pt x="7" y="45"/>
                  </a:lnTo>
                  <a:lnTo>
                    <a:pt x="5" y="47"/>
                  </a:lnTo>
                  <a:lnTo>
                    <a:pt x="5" y="49"/>
                  </a:lnTo>
                  <a:lnTo>
                    <a:pt x="5" y="52"/>
                  </a:lnTo>
                  <a:lnTo>
                    <a:pt x="3" y="54"/>
                  </a:lnTo>
                  <a:lnTo>
                    <a:pt x="3" y="54"/>
                  </a:lnTo>
                  <a:lnTo>
                    <a:pt x="0" y="56"/>
                  </a:lnTo>
                  <a:lnTo>
                    <a:pt x="0" y="61"/>
                  </a:lnTo>
                  <a:lnTo>
                    <a:pt x="0" y="64"/>
                  </a:lnTo>
                  <a:lnTo>
                    <a:pt x="3" y="68"/>
                  </a:lnTo>
                  <a:lnTo>
                    <a:pt x="3" y="71"/>
                  </a:lnTo>
                  <a:lnTo>
                    <a:pt x="5" y="73"/>
                  </a:lnTo>
                  <a:lnTo>
                    <a:pt x="7" y="73"/>
                  </a:lnTo>
                  <a:lnTo>
                    <a:pt x="7" y="73"/>
                  </a:lnTo>
                  <a:lnTo>
                    <a:pt x="7" y="75"/>
                  </a:lnTo>
                  <a:lnTo>
                    <a:pt x="7" y="80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3" y="80"/>
                  </a:lnTo>
                  <a:lnTo>
                    <a:pt x="3" y="80"/>
                  </a:lnTo>
                  <a:lnTo>
                    <a:pt x="3" y="80"/>
                  </a:lnTo>
                  <a:lnTo>
                    <a:pt x="10" y="85"/>
                  </a:lnTo>
                  <a:lnTo>
                    <a:pt x="17" y="87"/>
                  </a:lnTo>
                  <a:lnTo>
                    <a:pt x="22" y="85"/>
                  </a:lnTo>
                  <a:lnTo>
                    <a:pt x="24" y="82"/>
                  </a:lnTo>
                  <a:lnTo>
                    <a:pt x="26" y="80"/>
                  </a:lnTo>
                  <a:lnTo>
                    <a:pt x="33" y="80"/>
                  </a:lnTo>
                  <a:lnTo>
                    <a:pt x="40" y="75"/>
                  </a:lnTo>
                  <a:lnTo>
                    <a:pt x="45" y="73"/>
                  </a:lnTo>
                  <a:lnTo>
                    <a:pt x="48" y="73"/>
                  </a:lnTo>
                  <a:lnTo>
                    <a:pt x="48" y="73"/>
                  </a:lnTo>
                  <a:lnTo>
                    <a:pt x="52" y="71"/>
                  </a:lnTo>
                  <a:lnTo>
                    <a:pt x="55" y="73"/>
                  </a:lnTo>
                  <a:lnTo>
                    <a:pt x="57" y="73"/>
                  </a:lnTo>
                  <a:lnTo>
                    <a:pt x="59" y="68"/>
                  </a:lnTo>
                  <a:lnTo>
                    <a:pt x="59" y="6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2" name="Freeform 1583">
              <a:extLst>
                <a:ext uri="{FF2B5EF4-FFF2-40B4-BE49-F238E27FC236}">
                  <a16:creationId xmlns:a16="http://schemas.microsoft.com/office/drawing/2014/main" id="{F66F40FB-7792-D242-B8D1-563BCCA727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9225" y="3826579"/>
              <a:ext cx="362484" cy="353920"/>
            </a:xfrm>
            <a:custGeom>
              <a:avLst/>
              <a:gdLst/>
              <a:ahLst/>
              <a:cxnLst>
                <a:cxn ang="0">
                  <a:pos x="12" y="19"/>
                </a:cxn>
                <a:cxn ang="0">
                  <a:pos x="14" y="15"/>
                </a:cxn>
                <a:cxn ang="0">
                  <a:pos x="19" y="10"/>
                </a:cxn>
                <a:cxn ang="0">
                  <a:pos x="24" y="3"/>
                </a:cxn>
                <a:cxn ang="0">
                  <a:pos x="36" y="0"/>
                </a:cxn>
                <a:cxn ang="0">
                  <a:pos x="50" y="5"/>
                </a:cxn>
                <a:cxn ang="0">
                  <a:pos x="57" y="12"/>
                </a:cxn>
                <a:cxn ang="0">
                  <a:pos x="66" y="7"/>
                </a:cxn>
                <a:cxn ang="0">
                  <a:pos x="76" y="7"/>
                </a:cxn>
                <a:cxn ang="0">
                  <a:pos x="90" y="15"/>
                </a:cxn>
                <a:cxn ang="0">
                  <a:pos x="99" y="7"/>
                </a:cxn>
                <a:cxn ang="0">
                  <a:pos x="114" y="7"/>
                </a:cxn>
                <a:cxn ang="0">
                  <a:pos x="123" y="5"/>
                </a:cxn>
                <a:cxn ang="0">
                  <a:pos x="128" y="7"/>
                </a:cxn>
                <a:cxn ang="0">
                  <a:pos x="133" y="5"/>
                </a:cxn>
                <a:cxn ang="0">
                  <a:pos x="137" y="3"/>
                </a:cxn>
                <a:cxn ang="0">
                  <a:pos x="140" y="0"/>
                </a:cxn>
                <a:cxn ang="0">
                  <a:pos x="142" y="5"/>
                </a:cxn>
                <a:cxn ang="0">
                  <a:pos x="149" y="10"/>
                </a:cxn>
                <a:cxn ang="0">
                  <a:pos x="154" y="17"/>
                </a:cxn>
                <a:cxn ang="0">
                  <a:pos x="156" y="19"/>
                </a:cxn>
                <a:cxn ang="0">
                  <a:pos x="159" y="29"/>
                </a:cxn>
                <a:cxn ang="0">
                  <a:pos x="149" y="33"/>
                </a:cxn>
                <a:cxn ang="0">
                  <a:pos x="144" y="38"/>
                </a:cxn>
                <a:cxn ang="0">
                  <a:pos x="140" y="50"/>
                </a:cxn>
                <a:cxn ang="0">
                  <a:pos x="135" y="62"/>
                </a:cxn>
                <a:cxn ang="0">
                  <a:pos x="135" y="67"/>
                </a:cxn>
                <a:cxn ang="0">
                  <a:pos x="128" y="76"/>
                </a:cxn>
                <a:cxn ang="0">
                  <a:pos x="123" y="85"/>
                </a:cxn>
                <a:cxn ang="0">
                  <a:pos x="118" y="97"/>
                </a:cxn>
                <a:cxn ang="0">
                  <a:pos x="109" y="97"/>
                </a:cxn>
                <a:cxn ang="0">
                  <a:pos x="109" y="95"/>
                </a:cxn>
                <a:cxn ang="0">
                  <a:pos x="97" y="92"/>
                </a:cxn>
                <a:cxn ang="0">
                  <a:pos x="92" y="97"/>
                </a:cxn>
                <a:cxn ang="0">
                  <a:pos x="85" y="102"/>
                </a:cxn>
                <a:cxn ang="0">
                  <a:pos x="81" y="114"/>
                </a:cxn>
                <a:cxn ang="0">
                  <a:pos x="78" y="121"/>
                </a:cxn>
                <a:cxn ang="0">
                  <a:pos x="76" y="121"/>
                </a:cxn>
                <a:cxn ang="0">
                  <a:pos x="69" y="126"/>
                </a:cxn>
                <a:cxn ang="0">
                  <a:pos x="59" y="123"/>
                </a:cxn>
                <a:cxn ang="0">
                  <a:pos x="57" y="126"/>
                </a:cxn>
                <a:cxn ang="0">
                  <a:pos x="55" y="126"/>
                </a:cxn>
                <a:cxn ang="0">
                  <a:pos x="47" y="128"/>
                </a:cxn>
                <a:cxn ang="0">
                  <a:pos x="45" y="126"/>
                </a:cxn>
                <a:cxn ang="0">
                  <a:pos x="38" y="121"/>
                </a:cxn>
                <a:cxn ang="0">
                  <a:pos x="38" y="114"/>
                </a:cxn>
                <a:cxn ang="0">
                  <a:pos x="33" y="109"/>
                </a:cxn>
                <a:cxn ang="0">
                  <a:pos x="31" y="107"/>
                </a:cxn>
                <a:cxn ang="0">
                  <a:pos x="24" y="100"/>
                </a:cxn>
                <a:cxn ang="0">
                  <a:pos x="3" y="100"/>
                </a:cxn>
                <a:cxn ang="0">
                  <a:pos x="0" y="88"/>
                </a:cxn>
                <a:cxn ang="0">
                  <a:pos x="3" y="71"/>
                </a:cxn>
                <a:cxn ang="0">
                  <a:pos x="7" y="59"/>
                </a:cxn>
                <a:cxn ang="0">
                  <a:pos x="12" y="52"/>
                </a:cxn>
                <a:cxn ang="0">
                  <a:pos x="14" y="50"/>
                </a:cxn>
                <a:cxn ang="0">
                  <a:pos x="12" y="48"/>
                </a:cxn>
                <a:cxn ang="0">
                  <a:pos x="14" y="45"/>
                </a:cxn>
                <a:cxn ang="0">
                  <a:pos x="14" y="36"/>
                </a:cxn>
                <a:cxn ang="0">
                  <a:pos x="12" y="31"/>
                </a:cxn>
              </a:cxnLst>
              <a:rect l="0" t="0" r="r" b="b"/>
              <a:pathLst>
                <a:path w="159" h="128">
                  <a:moveTo>
                    <a:pt x="12" y="29"/>
                  </a:moveTo>
                  <a:lnTo>
                    <a:pt x="12" y="26"/>
                  </a:lnTo>
                  <a:lnTo>
                    <a:pt x="12" y="19"/>
                  </a:lnTo>
                  <a:lnTo>
                    <a:pt x="12" y="17"/>
                  </a:lnTo>
                  <a:lnTo>
                    <a:pt x="14" y="17"/>
                  </a:lnTo>
                  <a:lnTo>
                    <a:pt x="14" y="15"/>
                  </a:lnTo>
                  <a:lnTo>
                    <a:pt x="17" y="15"/>
                  </a:lnTo>
                  <a:lnTo>
                    <a:pt x="17" y="12"/>
                  </a:lnTo>
                  <a:lnTo>
                    <a:pt x="19" y="10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24" y="3"/>
                  </a:lnTo>
                  <a:lnTo>
                    <a:pt x="29" y="0"/>
                  </a:lnTo>
                  <a:lnTo>
                    <a:pt x="33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50" y="5"/>
                  </a:lnTo>
                  <a:lnTo>
                    <a:pt x="55" y="10"/>
                  </a:lnTo>
                  <a:lnTo>
                    <a:pt x="57" y="10"/>
                  </a:lnTo>
                  <a:lnTo>
                    <a:pt x="57" y="12"/>
                  </a:lnTo>
                  <a:lnTo>
                    <a:pt x="59" y="12"/>
                  </a:lnTo>
                  <a:lnTo>
                    <a:pt x="62" y="10"/>
                  </a:lnTo>
                  <a:lnTo>
                    <a:pt x="66" y="7"/>
                  </a:lnTo>
                  <a:lnTo>
                    <a:pt x="69" y="7"/>
                  </a:lnTo>
                  <a:lnTo>
                    <a:pt x="71" y="7"/>
                  </a:lnTo>
                  <a:lnTo>
                    <a:pt x="76" y="7"/>
                  </a:lnTo>
                  <a:lnTo>
                    <a:pt x="81" y="12"/>
                  </a:lnTo>
                  <a:lnTo>
                    <a:pt x="83" y="12"/>
                  </a:lnTo>
                  <a:lnTo>
                    <a:pt x="90" y="15"/>
                  </a:lnTo>
                  <a:lnTo>
                    <a:pt x="92" y="12"/>
                  </a:lnTo>
                  <a:lnTo>
                    <a:pt x="97" y="10"/>
                  </a:lnTo>
                  <a:lnTo>
                    <a:pt x="99" y="7"/>
                  </a:lnTo>
                  <a:lnTo>
                    <a:pt x="102" y="7"/>
                  </a:lnTo>
                  <a:lnTo>
                    <a:pt x="109" y="5"/>
                  </a:lnTo>
                  <a:lnTo>
                    <a:pt x="114" y="7"/>
                  </a:lnTo>
                  <a:lnTo>
                    <a:pt x="116" y="5"/>
                  </a:lnTo>
                  <a:lnTo>
                    <a:pt x="121" y="5"/>
                  </a:lnTo>
                  <a:lnTo>
                    <a:pt x="123" y="5"/>
                  </a:lnTo>
                  <a:lnTo>
                    <a:pt x="123" y="7"/>
                  </a:lnTo>
                  <a:lnTo>
                    <a:pt x="125" y="7"/>
                  </a:lnTo>
                  <a:lnTo>
                    <a:pt x="128" y="7"/>
                  </a:lnTo>
                  <a:lnTo>
                    <a:pt x="130" y="7"/>
                  </a:lnTo>
                  <a:lnTo>
                    <a:pt x="133" y="7"/>
                  </a:lnTo>
                  <a:lnTo>
                    <a:pt x="133" y="5"/>
                  </a:lnTo>
                  <a:lnTo>
                    <a:pt x="135" y="5"/>
                  </a:lnTo>
                  <a:lnTo>
                    <a:pt x="135" y="3"/>
                  </a:lnTo>
                  <a:lnTo>
                    <a:pt x="137" y="3"/>
                  </a:lnTo>
                  <a:lnTo>
                    <a:pt x="140" y="3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42" y="0"/>
                  </a:lnTo>
                  <a:lnTo>
                    <a:pt x="142" y="3"/>
                  </a:lnTo>
                  <a:lnTo>
                    <a:pt x="142" y="5"/>
                  </a:lnTo>
                  <a:lnTo>
                    <a:pt x="144" y="7"/>
                  </a:lnTo>
                  <a:lnTo>
                    <a:pt x="147" y="7"/>
                  </a:lnTo>
                  <a:lnTo>
                    <a:pt x="149" y="10"/>
                  </a:lnTo>
                  <a:lnTo>
                    <a:pt x="151" y="15"/>
                  </a:lnTo>
                  <a:lnTo>
                    <a:pt x="154" y="17"/>
                  </a:lnTo>
                  <a:lnTo>
                    <a:pt x="154" y="17"/>
                  </a:lnTo>
                  <a:lnTo>
                    <a:pt x="156" y="19"/>
                  </a:lnTo>
                  <a:lnTo>
                    <a:pt x="156" y="19"/>
                  </a:lnTo>
                  <a:lnTo>
                    <a:pt x="156" y="19"/>
                  </a:lnTo>
                  <a:lnTo>
                    <a:pt x="156" y="22"/>
                  </a:lnTo>
                  <a:lnTo>
                    <a:pt x="156" y="24"/>
                  </a:lnTo>
                  <a:lnTo>
                    <a:pt x="159" y="29"/>
                  </a:lnTo>
                  <a:lnTo>
                    <a:pt x="154" y="31"/>
                  </a:lnTo>
                  <a:lnTo>
                    <a:pt x="151" y="31"/>
                  </a:lnTo>
                  <a:lnTo>
                    <a:pt x="149" y="33"/>
                  </a:lnTo>
                  <a:lnTo>
                    <a:pt x="147" y="33"/>
                  </a:lnTo>
                  <a:lnTo>
                    <a:pt x="144" y="36"/>
                  </a:lnTo>
                  <a:lnTo>
                    <a:pt x="144" y="38"/>
                  </a:lnTo>
                  <a:lnTo>
                    <a:pt x="144" y="41"/>
                  </a:lnTo>
                  <a:lnTo>
                    <a:pt x="142" y="45"/>
                  </a:lnTo>
                  <a:lnTo>
                    <a:pt x="140" y="50"/>
                  </a:lnTo>
                  <a:lnTo>
                    <a:pt x="140" y="52"/>
                  </a:lnTo>
                  <a:lnTo>
                    <a:pt x="137" y="55"/>
                  </a:lnTo>
                  <a:lnTo>
                    <a:pt x="135" y="62"/>
                  </a:lnTo>
                  <a:lnTo>
                    <a:pt x="135" y="64"/>
                  </a:lnTo>
                  <a:lnTo>
                    <a:pt x="135" y="67"/>
                  </a:lnTo>
                  <a:lnTo>
                    <a:pt x="135" y="67"/>
                  </a:lnTo>
                  <a:lnTo>
                    <a:pt x="130" y="69"/>
                  </a:lnTo>
                  <a:lnTo>
                    <a:pt x="128" y="71"/>
                  </a:lnTo>
                  <a:lnTo>
                    <a:pt x="128" y="76"/>
                  </a:lnTo>
                  <a:lnTo>
                    <a:pt x="125" y="78"/>
                  </a:lnTo>
                  <a:lnTo>
                    <a:pt x="125" y="81"/>
                  </a:lnTo>
                  <a:lnTo>
                    <a:pt x="123" y="85"/>
                  </a:lnTo>
                  <a:lnTo>
                    <a:pt x="118" y="95"/>
                  </a:lnTo>
                  <a:lnTo>
                    <a:pt x="118" y="97"/>
                  </a:lnTo>
                  <a:lnTo>
                    <a:pt x="118" y="97"/>
                  </a:lnTo>
                  <a:lnTo>
                    <a:pt x="116" y="100"/>
                  </a:lnTo>
                  <a:lnTo>
                    <a:pt x="111" y="97"/>
                  </a:lnTo>
                  <a:lnTo>
                    <a:pt x="109" y="97"/>
                  </a:lnTo>
                  <a:lnTo>
                    <a:pt x="109" y="95"/>
                  </a:lnTo>
                  <a:lnTo>
                    <a:pt x="109" y="95"/>
                  </a:lnTo>
                  <a:lnTo>
                    <a:pt x="109" y="95"/>
                  </a:lnTo>
                  <a:lnTo>
                    <a:pt x="107" y="92"/>
                  </a:lnTo>
                  <a:lnTo>
                    <a:pt x="102" y="92"/>
                  </a:lnTo>
                  <a:lnTo>
                    <a:pt x="97" y="92"/>
                  </a:lnTo>
                  <a:lnTo>
                    <a:pt x="92" y="92"/>
                  </a:lnTo>
                  <a:lnTo>
                    <a:pt x="92" y="92"/>
                  </a:lnTo>
                  <a:lnTo>
                    <a:pt x="92" y="97"/>
                  </a:lnTo>
                  <a:lnTo>
                    <a:pt x="90" y="97"/>
                  </a:lnTo>
                  <a:lnTo>
                    <a:pt x="88" y="100"/>
                  </a:lnTo>
                  <a:lnTo>
                    <a:pt x="85" y="102"/>
                  </a:lnTo>
                  <a:lnTo>
                    <a:pt x="83" y="107"/>
                  </a:lnTo>
                  <a:lnTo>
                    <a:pt x="83" y="111"/>
                  </a:lnTo>
                  <a:lnTo>
                    <a:pt x="81" y="114"/>
                  </a:lnTo>
                  <a:lnTo>
                    <a:pt x="81" y="116"/>
                  </a:lnTo>
                  <a:lnTo>
                    <a:pt x="78" y="118"/>
                  </a:lnTo>
                  <a:lnTo>
                    <a:pt x="78" y="121"/>
                  </a:lnTo>
                  <a:lnTo>
                    <a:pt x="78" y="121"/>
                  </a:lnTo>
                  <a:lnTo>
                    <a:pt x="76" y="121"/>
                  </a:lnTo>
                  <a:lnTo>
                    <a:pt x="76" y="121"/>
                  </a:lnTo>
                  <a:lnTo>
                    <a:pt x="73" y="123"/>
                  </a:lnTo>
                  <a:lnTo>
                    <a:pt x="73" y="126"/>
                  </a:lnTo>
                  <a:lnTo>
                    <a:pt x="69" y="126"/>
                  </a:lnTo>
                  <a:lnTo>
                    <a:pt x="66" y="126"/>
                  </a:lnTo>
                  <a:lnTo>
                    <a:pt x="59" y="123"/>
                  </a:lnTo>
                  <a:lnTo>
                    <a:pt x="59" y="123"/>
                  </a:lnTo>
                  <a:lnTo>
                    <a:pt x="57" y="126"/>
                  </a:lnTo>
                  <a:lnTo>
                    <a:pt x="57" y="126"/>
                  </a:lnTo>
                  <a:lnTo>
                    <a:pt x="57" y="126"/>
                  </a:lnTo>
                  <a:lnTo>
                    <a:pt x="55" y="126"/>
                  </a:lnTo>
                  <a:lnTo>
                    <a:pt x="55" y="128"/>
                  </a:lnTo>
                  <a:lnTo>
                    <a:pt x="55" y="126"/>
                  </a:lnTo>
                  <a:lnTo>
                    <a:pt x="52" y="128"/>
                  </a:lnTo>
                  <a:lnTo>
                    <a:pt x="52" y="126"/>
                  </a:lnTo>
                  <a:lnTo>
                    <a:pt x="47" y="128"/>
                  </a:lnTo>
                  <a:lnTo>
                    <a:pt x="47" y="126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3" y="126"/>
                  </a:lnTo>
                  <a:lnTo>
                    <a:pt x="40" y="123"/>
                  </a:lnTo>
                  <a:lnTo>
                    <a:pt x="38" y="121"/>
                  </a:lnTo>
                  <a:lnTo>
                    <a:pt x="36" y="116"/>
                  </a:lnTo>
                  <a:lnTo>
                    <a:pt x="36" y="114"/>
                  </a:lnTo>
                  <a:lnTo>
                    <a:pt x="38" y="114"/>
                  </a:lnTo>
                  <a:lnTo>
                    <a:pt x="38" y="114"/>
                  </a:lnTo>
                  <a:lnTo>
                    <a:pt x="36" y="111"/>
                  </a:lnTo>
                  <a:lnTo>
                    <a:pt x="33" y="109"/>
                  </a:lnTo>
                  <a:lnTo>
                    <a:pt x="33" y="109"/>
                  </a:lnTo>
                  <a:lnTo>
                    <a:pt x="33" y="107"/>
                  </a:lnTo>
                  <a:lnTo>
                    <a:pt x="31" y="107"/>
                  </a:lnTo>
                  <a:lnTo>
                    <a:pt x="31" y="107"/>
                  </a:lnTo>
                  <a:lnTo>
                    <a:pt x="29" y="104"/>
                  </a:lnTo>
                  <a:lnTo>
                    <a:pt x="24" y="100"/>
                  </a:lnTo>
                  <a:lnTo>
                    <a:pt x="22" y="100"/>
                  </a:lnTo>
                  <a:lnTo>
                    <a:pt x="17" y="100"/>
                  </a:lnTo>
                  <a:lnTo>
                    <a:pt x="3" y="100"/>
                  </a:lnTo>
                  <a:lnTo>
                    <a:pt x="3" y="100"/>
                  </a:lnTo>
                  <a:lnTo>
                    <a:pt x="0" y="90"/>
                  </a:lnTo>
                  <a:lnTo>
                    <a:pt x="0" y="88"/>
                  </a:lnTo>
                  <a:lnTo>
                    <a:pt x="3" y="83"/>
                  </a:lnTo>
                  <a:lnTo>
                    <a:pt x="3" y="76"/>
                  </a:lnTo>
                  <a:lnTo>
                    <a:pt x="3" y="71"/>
                  </a:lnTo>
                  <a:lnTo>
                    <a:pt x="3" y="69"/>
                  </a:lnTo>
                  <a:lnTo>
                    <a:pt x="7" y="64"/>
                  </a:lnTo>
                  <a:lnTo>
                    <a:pt x="7" y="59"/>
                  </a:lnTo>
                  <a:lnTo>
                    <a:pt x="7" y="57"/>
                  </a:lnTo>
                  <a:lnTo>
                    <a:pt x="10" y="55"/>
                  </a:lnTo>
                  <a:lnTo>
                    <a:pt x="12" y="52"/>
                  </a:lnTo>
                  <a:lnTo>
                    <a:pt x="12" y="50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12" y="45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4" y="41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2" y="33"/>
                  </a:lnTo>
                  <a:lnTo>
                    <a:pt x="12" y="31"/>
                  </a:lnTo>
                  <a:lnTo>
                    <a:pt x="12" y="29"/>
                  </a:lnTo>
                  <a:lnTo>
                    <a:pt x="12" y="2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3" name="Freeform 1585">
              <a:extLst>
                <a:ext uri="{FF2B5EF4-FFF2-40B4-BE49-F238E27FC236}">
                  <a16:creationId xmlns:a16="http://schemas.microsoft.com/office/drawing/2014/main" id="{90189BA8-52CD-AC4B-83A8-2560B8BC38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9119" y="4199854"/>
              <a:ext cx="230257" cy="326272"/>
            </a:xfrm>
            <a:custGeom>
              <a:avLst/>
              <a:gdLst/>
              <a:ahLst/>
              <a:cxnLst>
                <a:cxn ang="0">
                  <a:pos x="99" y="2"/>
                </a:cxn>
                <a:cxn ang="0">
                  <a:pos x="92" y="5"/>
                </a:cxn>
                <a:cxn ang="0">
                  <a:pos x="82" y="0"/>
                </a:cxn>
                <a:cxn ang="0">
                  <a:pos x="73" y="5"/>
                </a:cxn>
                <a:cxn ang="0">
                  <a:pos x="66" y="12"/>
                </a:cxn>
                <a:cxn ang="0">
                  <a:pos x="66" y="26"/>
                </a:cxn>
                <a:cxn ang="0">
                  <a:pos x="63" y="28"/>
                </a:cxn>
                <a:cxn ang="0">
                  <a:pos x="56" y="24"/>
                </a:cxn>
                <a:cxn ang="0">
                  <a:pos x="49" y="21"/>
                </a:cxn>
                <a:cxn ang="0">
                  <a:pos x="28" y="21"/>
                </a:cxn>
                <a:cxn ang="0">
                  <a:pos x="26" y="28"/>
                </a:cxn>
                <a:cxn ang="0">
                  <a:pos x="28" y="35"/>
                </a:cxn>
                <a:cxn ang="0">
                  <a:pos x="40" y="31"/>
                </a:cxn>
                <a:cxn ang="0">
                  <a:pos x="42" y="38"/>
                </a:cxn>
                <a:cxn ang="0">
                  <a:pos x="37" y="50"/>
                </a:cxn>
                <a:cxn ang="0">
                  <a:pos x="42" y="61"/>
                </a:cxn>
                <a:cxn ang="0">
                  <a:pos x="40" y="69"/>
                </a:cxn>
                <a:cxn ang="0">
                  <a:pos x="37" y="80"/>
                </a:cxn>
                <a:cxn ang="0">
                  <a:pos x="30" y="78"/>
                </a:cxn>
                <a:cxn ang="0">
                  <a:pos x="21" y="76"/>
                </a:cxn>
                <a:cxn ang="0">
                  <a:pos x="16" y="78"/>
                </a:cxn>
                <a:cxn ang="0">
                  <a:pos x="9" y="83"/>
                </a:cxn>
                <a:cxn ang="0">
                  <a:pos x="4" y="85"/>
                </a:cxn>
                <a:cxn ang="0">
                  <a:pos x="7" y="92"/>
                </a:cxn>
                <a:cxn ang="0">
                  <a:pos x="7" y="97"/>
                </a:cxn>
                <a:cxn ang="0">
                  <a:pos x="2" y="97"/>
                </a:cxn>
                <a:cxn ang="0">
                  <a:pos x="0" y="104"/>
                </a:cxn>
                <a:cxn ang="0">
                  <a:pos x="4" y="106"/>
                </a:cxn>
                <a:cxn ang="0">
                  <a:pos x="9" y="111"/>
                </a:cxn>
                <a:cxn ang="0">
                  <a:pos x="14" y="116"/>
                </a:cxn>
                <a:cxn ang="0">
                  <a:pos x="19" y="111"/>
                </a:cxn>
                <a:cxn ang="0">
                  <a:pos x="23" y="111"/>
                </a:cxn>
                <a:cxn ang="0">
                  <a:pos x="28" y="116"/>
                </a:cxn>
                <a:cxn ang="0">
                  <a:pos x="33" y="111"/>
                </a:cxn>
                <a:cxn ang="0">
                  <a:pos x="37" y="109"/>
                </a:cxn>
                <a:cxn ang="0">
                  <a:pos x="42" y="109"/>
                </a:cxn>
                <a:cxn ang="0">
                  <a:pos x="45" y="113"/>
                </a:cxn>
                <a:cxn ang="0">
                  <a:pos x="56" y="109"/>
                </a:cxn>
                <a:cxn ang="0">
                  <a:pos x="63" y="102"/>
                </a:cxn>
                <a:cxn ang="0">
                  <a:pos x="66" y="92"/>
                </a:cxn>
                <a:cxn ang="0">
                  <a:pos x="68" y="83"/>
                </a:cxn>
                <a:cxn ang="0">
                  <a:pos x="75" y="69"/>
                </a:cxn>
                <a:cxn ang="0">
                  <a:pos x="85" y="61"/>
                </a:cxn>
                <a:cxn ang="0">
                  <a:pos x="87" y="59"/>
                </a:cxn>
                <a:cxn ang="0">
                  <a:pos x="89" y="35"/>
                </a:cxn>
                <a:cxn ang="0">
                  <a:pos x="94" y="19"/>
                </a:cxn>
                <a:cxn ang="0">
                  <a:pos x="101" y="5"/>
                </a:cxn>
              </a:cxnLst>
              <a:rect l="0" t="0" r="r" b="b"/>
              <a:pathLst>
                <a:path w="101" h="118">
                  <a:moveTo>
                    <a:pt x="99" y="0"/>
                  </a:moveTo>
                  <a:lnTo>
                    <a:pt x="99" y="2"/>
                  </a:lnTo>
                  <a:lnTo>
                    <a:pt x="94" y="2"/>
                  </a:lnTo>
                  <a:lnTo>
                    <a:pt x="92" y="5"/>
                  </a:lnTo>
                  <a:lnTo>
                    <a:pt x="87" y="2"/>
                  </a:lnTo>
                  <a:lnTo>
                    <a:pt x="82" y="0"/>
                  </a:lnTo>
                  <a:lnTo>
                    <a:pt x="78" y="0"/>
                  </a:lnTo>
                  <a:lnTo>
                    <a:pt x="73" y="5"/>
                  </a:lnTo>
                  <a:lnTo>
                    <a:pt x="68" y="9"/>
                  </a:lnTo>
                  <a:lnTo>
                    <a:pt x="66" y="12"/>
                  </a:lnTo>
                  <a:lnTo>
                    <a:pt x="66" y="14"/>
                  </a:lnTo>
                  <a:lnTo>
                    <a:pt x="66" y="26"/>
                  </a:lnTo>
                  <a:lnTo>
                    <a:pt x="66" y="28"/>
                  </a:lnTo>
                  <a:lnTo>
                    <a:pt x="63" y="28"/>
                  </a:lnTo>
                  <a:lnTo>
                    <a:pt x="59" y="24"/>
                  </a:lnTo>
                  <a:lnTo>
                    <a:pt x="56" y="24"/>
                  </a:lnTo>
                  <a:lnTo>
                    <a:pt x="52" y="24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28" y="21"/>
                  </a:lnTo>
                  <a:lnTo>
                    <a:pt x="26" y="24"/>
                  </a:lnTo>
                  <a:lnTo>
                    <a:pt x="26" y="28"/>
                  </a:lnTo>
                  <a:lnTo>
                    <a:pt x="26" y="33"/>
                  </a:lnTo>
                  <a:lnTo>
                    <a:pt x="28" y="35"/>
                  </a:lnTo>
                  <a:lnTo>
                    <a:pt x="33" y="28"/>
                  </a:lnTo>
                  <a:lnTo>
                    <a:pt x="40" y="31"/>
                  </a:lnTo>
                  <a:lnTo>
                    <a:pt x="42" y="33"/>
                  </a:lnTo>
                  <a:lnTo>
                    <a:pt x="42" y="38"/>
                  </a:lnTo>
                  <a:lnTo>
                    <a:pt x="37" y="47"/>
                  </a:lnTo>
                  <a:lnTo>
                    <a:pt x="37" y="50"/>
                  </a:lnTo>
                  <a:lnTo>
                    <a:pt x="37" y="54"/>
                  </a:lnTo>
                  <a:lnTo>
                    <a:pt x="42" y="61"/>
                  </a:lnTo>
                  <a:lnTo>
                    <a:pt x="42" y="64"/>
                  </a:lnTo>
                  <a:lnTo>
                    <a:pt x="40" y="69"/>
                  </a:lnTo>
                  <a:lnTo>
                    <a:pt x="40" y="78"/>
                  </a:lnTo>
                  <a:lnTo>
                    <a:pt x="37" y="80"/>
                  </a:lnTo>
                  <a:lnTo>
                    <a:pt x="35" y="83"/>
                  </a:lnTo>
                  <a:lnTo>
                    <a:pt x="30" y="78"/>
                  </a:lnTo>
                  <a:lnTo>
                    <a:pt x="23" y="78"/>
                  </a:lnTo>
                  <a:lnTo>
                    <a:pt x="21" y="76"/>
                  </a:lnTo>
                  <a:lnTo>
                    <a:pt x="19" y="76"/>
                  </a:lnTo>
                  <a:lnTo>
                    <a:pt x="16" y="78"/>
                  </a:lnTo>
                  <a:lnTo>
                    <a:pt x="14" y="80"/>
                  </a:lnTo>
                  <a:lnTo>
                    <a:pt x="9" y="83"/>
                  </a:lnTo>
                  <a:lnTo>
                    <a:pt x="7" y="85"/>
                  </a:lnTo>
                  <a:lnTo>
                    <a:pt x="4" y="85"/>
                  </a:lnTo>
                  <a:lnTo>
                    <a:pt x="4" y="90"/>
                  </a:lnTo>
                  <a:lnTo>
                    <a:pt x="7" y="92"/>
                  </a:lnTo>
                  <a:lnTo>
                    <a:pt x="7" y="97"/>
                  </a:lnTo>
                  <a:lnTo>
                    <a:pt x="7" y="97"/>
                  </a:lnTo>
                  <a:lnTo>
                    <a:pt x="4" y="97"/>
                  </a:lnTo>
                  <a:lnTo>
                    <a:pt x="2" y="97"/>
                  </a:lnTo>
                  <a:lnTo>
                    <a:pt x="0" y="99"/>
                  </a:lnTo>
                  <a:lnTo>
                    <a:pt x="0" y="104"/>
                  </a:lnTo>
                  <a:lnTo>
                    <a:pt x="2" y="104"/>
                  </a:lnTo>
                  <a:lnTo>
                    <a:pt x="4" y="106"/>
                  </a:lnTo>
                  <a:lnTo>
                    <a:pt x="7" y="111"/>
                  </a:lnTo>
                  <a:lnTo>
                    <a:pt x="9" y="111"/>
                  </a:lnTo>
                  <a:lnTo>
                    <a:pt x="11" y="118"/>
                  </a:lnTo>
                  <a:lnTo>
                    <a:pt x="14" y="116"/>
                  </a:lnTo>
                  <a:lnTo>
                    <a:pt x="16" y="113"/>
                  </a:lnTo>
                  <a:lnTo>
                    <a:pt x="19" y="111"/>
                  </a:lnTo>
                  <a:lnTo>
                    <a:pt x="21" y="109"/>
                  </a:lnTo>
                  <a:lnTo>
                    <a:pt x="23" y="111"/>
                  </a:lnTo>
                  <a:lnTo>
                    <a:pt x="23" y="113"/>
                  </a:lnTo>
                  <a:lnTo>
                    <a:pt x="28" y="116"/>
                  </a:lnTo>
                  <a:lnTo>
                    <a:pt x="30" y="113"/>
                  </a:lnTo>
                  <a:lnTo>
                    <a:pt x="33" y="111"/>
                  </a:lnTo>
                  <a:lnTo>
                    <a:pt x="35" y="109"/>
                  </a:lnTo>
                  <a:lnTo>
                    <a:pt x="37" y="109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42" y="113"/>
                  </a:lnTo>
                  <a:lnTo>
                    <a:pt x="45" y="113"/>
                  </a:lnTo>
                  <a:lnTo>
                    <a:pt x="49" y="113"/>
                  </a:lnTo>
                  <a:lnTo>
                    <a:pt x="56" y="109"/>
                  </a:lnTo>
                  <a:lnTo>
                    <a:pt x="59" y="106"/>
                  </a:lnTo>
                  <a:lnTo>
                    <a:pt x="63" y="102"/>
                  </a:lnTo>
                  <a:lnTo>
                    <a:pt x="66" y="97"/>
                  </a:lnTo>
                  <a:lnTo>
                    <a:pt x="66" y="92"/>
                  </a:lnTo>
                  <a:lnTo>
                    <a:pt x="66" y="87"/>
                  </a:lnTo>
                  <a:lnTo>
                    <a:pt x="68" y="83"/>
                  </a:lnTo>
                  <a:lnTo>
                    <a:pt x="71" y="78"/>
                  </a:lnTo>
                  <a:lnTo>
                    <a:pt x="75" y="69"/>
                  </a:lnTo>
                  <a:lnTo>
                    <a:pt x="80" y="66"/>
                  </a:lnTo>
                  <a:lnTo>
                    <a:pt x="85" y="61"/>
                  </a:lnTo>
                  <a:lnTo>
                    <a:pt x="87" y="59"/>
                  </a:lnTo>
                  <a:lnTo>
                    <a:pt x="87" y="59"/>
                  </a:lnTo>
                  <a:lnTo>
                    <a:pt x="89" y="52"/>
                  </a:lnTo>
                  <a:lnTo>
                    <a:pt x="89" y="35"/>
                  </a:lnTo>
                  <a:lnTo>
                    <a:pt x="92" y="24"/>
                  </a:lnTo>
                  <a:lnTo>
                    <a:pt x="94" y="19"/>
                  </a:lnTo>
                  <a:lnTo>
                    <a:pt x="99" y="9"/>
                  </a:lnTo>
                  <a:lnTo>
                    <a:pt x="101" y="5"/>
                  </a:lnTo>
                  <a:lnTo>
                    <a:pt x="9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4" name="Freeform 1587">
              <a:extLst>
                <a:ext uri="{FF2B5EF4-FFF2-40B4-BE49-F238E27FC236}">
                  <a16:creationId xmlns:a16="http://schemas.microsoft.com/office/drawing/2014/main" id="{732A888C-998F-2E46-969C-9A1A732B29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4404" y="4257919"/>
              <a:ext cx="59273" cy="47005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17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3"/>
                </a:cxn>
                <a:cxn ang="0">
                  <a:pos x="2" y="5"/>
                </a:cxn>
                <a:cxn ang="0">
                  <a:pos x="2" y="7"/>
                </a:cxn>
                <a:cxn ang="0">
                  <a:pos x="0" y="12"/>
                </a:cxn>
                <a:cxn ang="0">
                  <a:pos x="2" y="14"/>
                </a:cxn>
                <a:cxn ang="0">
                  <a:pos x="2" y="14"/>
                </a:cxn>
                <a:cxn ang="0">
                  <a:pos x="2" y="17"/>
                </a:cxn>
                <a:cxn ang="0">
                  <a:pos x="2" y="17"/>
                </a:cxn>
                <a:cxn ang="0">
                  <a:pos x="7" y="14"/>
                </a:cxn>
                <a:cxn ang="0">
                  <a:pos x="26" y="14"/>
                </a:cxn>
                <a:cxn ang="0">
                  <a:pos x="26" y="14"/>
                </a:cxn>
                <a:cxn ang="0">
                  <a:pos x="24" y="10"/>
                </a:cxn>
                <a:cxn ang="0">
                  <a:pos x="24" y="3"/>
                </a:cxn>
                <a:cxn ang="0">
                  <a:pos x="26" y="0"/>
                </a:cxn>
              </a:cxnLst>
              <a:rect l="0" t="0" r="r" b="b"/>
              <a:pathLst>
                <a:path w="26" h="17">
                  <a:moveTo>
                    <a:pt x="26" y="0"/>
                  </a:moveTo>
                  <a:lnTo>
                    <a:pt x="17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2" y="5"/>
                  </a:lnTo>
                  <a:lnTo>
                    <a:pt x="2" y="7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7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4" y="10"/>
                  </a:lnTo>
                  <a:lnTo>
                    <a:pt x="24" y="3"/>
                  </a:lnTo>
                  <a:lnTo>
                    <a:pt x="2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5" name="Freeform 1589">
              <a:extLst>
                <a:ext uri="{FF2B5EF4-FFF2-40B4-BE49-F238E27FC236}">
                  <a16:creationId xmlns:a16="http://schemas.microsoft.com/office/drawing/2014/main" id="{C70F4F2F-3193-274F-B583-DD49286F7B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7403" y="3671739"/>
              <a:ext cx="205178" cy="207376"/>
            </a:xfrm>
            <a:custGeom>
              <a:avLst/>
              <a:gdLst/>
              <a:ahLst/>
              <a:cxnLst>
                <a:cxn ang="0">
                  <a:pos x="26" y="4"/>
                </a:cxn>
                <a:cxn ang="0">
                  <a:pos x="15" y="9"/>
                </a:cxn>
                <a:cxn ang="0">
                  <a:pos x="10" y="11"/>
                </a:cxn>
                <a:cxn ang="0">
                  <a:pos x="8" y="21"/>
                </a:cxn>
                <a:cxn ang="0">
                  <a:pos x="3" y="37"/>
                </a:cxn>
                <a:cxn ang="0">
                  <a:pos x="3" y="49"/>
                </a:cxn>
                <a:cxn ang="0">
                  <a:pos x="8" y="52"/>
                </a:cxn>
                <a:cxn ang="0">
                  <a:pos x="10" y="49"/>
                </a:cxn>
                <a:cxn ang="0">
                  <a:pos x="12" y="49"/>
                </a:cxn>
                <a:cxn ang="0">
                  <a:pos x="19" y="42"/>
                </a:cxn>
                <a:cxn ang="0">
                  <a:pos x="24" y="45"/>
                </a:cxn>
                <a:cxn ang="0">
                  <a:pos x="26" y="49"/>
                </a:cxn>
                <a:cxn ang="0">
                  <a:pos x="34" y="47"/>
                </a:cxn>
                <a:cxn ang="0">
                  <a:pos x="36" y="45"/>
                </a:cxn>
                <a:cxn ang="0">
                  <a:pos x="38" y="49"/>
                </a:cxn>
                <a:cxn ang="0">
                  <a:pos x="41" y="47"/>
                </a:cxn>
                <a:cxn ang="0">
                  <a:pos x="45" y="47"/>
                </a:cxn>
                <a:cxn ang="0">
                  <a:pos x="48" y="47"/>
                </a:cxn>
                <a:cxn ang="0">
                  <a:pos x="57" y="52"/>
                </a:cxn>
                <a:cxn ang="0">
                  <a:pos x="62" y="56"/>
                </a:cxn>
                <a:cxn ang="0">
                  <a:pos x="71" y="63"/>
                </a:cxn>
                <a:cxn ang="0">
                  <a:pos x="74" y="71"/>
                </a:cxn>
                <a:cxn ang="0">
                  <a:pos x="78" y="73"/>
                </a:cxn>
                <a:cxn ang="0">
                  <a:pos x="85" y="73"/>
                </a:cxn>
                <a:cxn ang="0">
                  <a:pos x="88" y="68"/>
                </a:cxn>
                <a:cxn ang="0">
                  <a:pos x="85" y="66"/>
                </a:cxn>
                <a:cxn ang="0">
                  <a:pos x="81" y="63"/>
                </a:cxn>
                <a:cxn ang="0">
                  <a:pos x="78" y="61"/>
                </a:cxn>
                <a:cxn ang="0">
                  <a:pos x="76" y="59"/>
                </a:cxn>
                <a:cxn ang="0">
                  <a:pos x="74" y="56"/>
                </a:cxn>
                <a:cxn ang="0">
                  <a:pos x="71" y="54"/>
                </a:cxn>
                <a:cxn ang="0">
                  <a:pos x="67" y="47"/>
                </a:cxn>
                <a:cxn ang="0">
                  <a:pos x="60" y="45"/>
                </a:cxn>
                <a:cxn ang="0">
                  <a:pos x="57" y="42"/>
                </a:cxn>
                <a:cxn ang="0">
                  <a:pos x="55" y="40"/>
                </a:cxn>
                <a:cxn ang="0">
                  <a:pos x="52" y="42"/>
                </a:cxn>
                <a:cxn ang="0">
                  <a:pos x="50" y="37"/>
                </a:cxn>
                <a:cxn ang="0">
                  <a:pos x="48" y="35"/>
                </a:cxn>
                <a:cxn ang="0">
                  <a:pos x="45" y="35"/>
                </a:cxn>
                <a:cxn ang="0">
                  <a:pos x="45" y="37"/>
                </a:cxn>
                <a:cxn ang="0">
                  <a:pos x="45" y="37"/>
                </a:cxn>
                <a:cxn ang="0">
                  <a:pos x="43" y="33"/>
                </a:cxn>
                <a:cxn ang="0">
                  <a:pos x="41" y="33"/>
                </a:cxn>
                <a:cxn ang="0">
                  <a:pos x="41" y="30"/>
                </a:cxn>
                <a:cxn ang="0">
                  <a:pos x="36" y="23"/>
                </a:cxn>
                <a:cxn ang="0">
                  <a:pos x="36" y="16"/>
                </a:cxn>
                <a:cxn ang="0">
                  <a:pos x="34" y="9"/>
                </a:cxn>
                <a:cxn ang="0">
                  <a:pos x="31" y="2"/>
                </a:cxn>
                <a:cxn ang="0">
                  <a:pos x="29" y="0"/>
                </a:cxn>
              </a:cxnLst>
              <a:rect l="0" t="0" r="r" b="b"/>
              <a:pathLst>
                <a:path w="90" h="75">
                  <a:moveTo>
                    <a:pt x="29" y="0"/>
                  </a:moveTo>
                  <a:lnTo>
                    <a:pt x="29" y="2"/>
                  </a:lnTo>
                  <a:lnTo>
                    <a:pt x="26" y="4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15" y="9"/>
                  </a:lnTo>
                  <a:lnTo>
                    <a:pt x="15" y="11"/>
                  </a:lnTo>
                  <a:lnTo>
                    <a:pt x="12" y="11"/>
                  </a:lnTo>
                  <a:lnTo>
                    <a:pt x="10" y="11"/>
                  </a:lnTo>
                  <a:lnTo>
                    <a:pt x="8" y="14"/>
                  </a:lnTo>
                  <a:lnTo>
                    <a:pt x="8" y="19"/>
                  </a:lnTo>
                  <a:lnTo>
                    <a:pt x="8" y="21"/>
                  </a:lnTo>
                  <a:lnTo>
                    <a:pt x="5" y="26"/>
                  </a:lnTo>
                  <a:lnTo>
                    <a:pt x="5" y="35"/>
                  </a:lnTo>
                  <a:lnTo>
                    <a:pt x="3" y="37"/>
                  </a:lnTo>
                  <a:lnTo>
                    <a:pt x="0" y="42"/>
                  </a:lnTo>
                  <a:lnTo>
                    <a:pt x="0" y="47"/>
                  </a:lnTo>
                  <a:lnTo>
                    <a:pt x="3" y="49"/>
                  </a:lnTo>
                  <a:lnTo>
                    <a:pt x="3" y="49"/>
                  </a:lnTo>
                  <a:lnTo>
                    <a:pt x="5" y="49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10" y="49"/>
                  </a:lnTo>
                  <a:lnTo>
                    <a:pt x="10" y="49"/>
                  </a:lnTo>
                  <a:lnTo>
                    <a:pt x="10" y="49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2" y="52"/>
                  </a:lnTo>
                  <a:lnTo>
                    <a:pt x="15" y="54"/>
                  </a:lnTo>
                  <a:lnTo>
                    <a:pt x="19" y="42"/>
                  </a:lnTo>
                  <a:lnTo>
                    <a:pt x="22" y="45"/>
                  </a:lnTo>
                  <a:lnTo>
                    <a:pt x="22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47"/>
                  </a:lnTo>
                  <a:lnTo>
                    <a:pt x="26" y="49"/>
                  </a:lnTo>
                  <a:lnTo>
                    <a:pt x="29" y="49"/>
                  </a:lnTo>
                  <a:lnTo>
                    <a:pt x="29" y="49"/>
                  </a:lnTo>
                  <a:lnTo>
                    <a:pt x="34" y="47"/>
                  </a:lnTo>
                  <a:lnTo>
                    <a:pt x="34" y="47"/>
                  </a:lnTo>
                  <a:lnTo>
                    <a:pt x="34" y="45"/>
                  </a:lnTo>
                  <a:lnTo>
                    <a:pt x="36" y="45"/>
                  </a:lnTo>
                  <a:lnTo>
                    <a:pt x="36" y="47"/>
                  </a:lnTo>
                  <a:lnTo>
                    <a:pt x="38" y="49"/>
                  </a:lnTo>
                  <a:lnTo>
                    <a:pt x="38" y="49"/>
                  </a:lnTo>
                  <a:lnTo>
                    <a:pt x="38" y="47"/>
                  </a:lnTo>
                  <a:lnTo>
                    <a:pt x="41" y="47"/>
                  </a:lnTo>
                  <a:lnTo>
                    <a:pt x="41" y="47"/>
                  </a:lnTo>
                  <a:lnTo>
                    <a:pt x="43" y="47"/>
                  </a:lnTo>
                  <a:lnTo>
                    <a:pt x="43" y="47"/>
                  </a:lnTo>
                  <a:lnTo>
                    <a:pt x="45" y="47"/>
                  </a:lnTo>
                  <a:lnTo>
                    <a:pt x="45" y="49"/>
                  </a:lnTo>
                  <a:lnTo>
                    <a:pt x="48" y="49"/>
                  </a:lnTo>
                  <a:lnTo>
                    <a:pt x="48" y="47"/>
                  </a:lnTo>
                  <a:lnTo>
                    <a:pt x="50" y="47"/>
                  </a:lnTo>
                  <a:lnTo>
                    <a:pt x="52" y="52"/>
                  </a:lnTo>
                  <a:lnTo>
                    <a:pt x="57" y="52"/>
                  </a:lnTo>
                  <a:lnTo>
                    <a:pt x="57" y="52"/>
                  </a:lnTo>
                  <a:lnTo>
                    <a:pt x="62" y="54"/>
                  </a:lnTo>
                  <a:lnTo>
                    <a:pt x="62" y="56"/>
                  </a:lnTo>
                  <a:lnTo>
                    <a:pt x="64" y="59"/>
                  </a:lnTo>
                  <a:lnTo>
                    <a:pt x="69" y="61"/>
                  </a:lnTo>
                  <a:lnTo>
                    <a:pt x="71" y="63"/>
                  </a:lnTo>
                  <a:lnTo>
                    <a:pt x="71" y="66"/>
                  </a:lnTo>
                  <a:lnTo>
                    <a:pt x="74" y="68"/>
                  </a:lnTo>
                  <a:lnTo>
                    <a:pt x="74" y="71"/>
                  </a:lnTo>
                  <a:lnTo>
                    <a:pt x="76" y="71"/>
                  </a:lnTo>
                  <a:lnTo>
                    <a:pt x="78" y="73"/>
                  </a:lnTo>
                  <a:lnTo>
                    <a:pt x="78" y="73"/>
                  </a:lnTo>
                  <a:lnTo>
                    <a:pt x="81" y="75"/>
                  </a:lnTo>
                  <a:lnTo>
                    <a:pt x="81" y="75"/>
                  </a:lnTo>
                  <a:lnTo>
                    <a:pt x="85" y="73"/>
                  </a:lnTo>
                  <a:lnTo>
                    <a:pt x="90" y="71"/>
                  </a:lnTo>
                  <a:lnTo>
                    <a:pt x="88" y="68"/>
                  </a:lnTo>
                  <a:lnTo>
                    <a:pt x="88" y="68"/>
                  </a:lnTo>
                  <a:lnTo>
                    <a:pt x="85" y="68"/>
                  </a:lnTo>
                  <a:lnTo>
                    <a:pt x="85" y="68"/>
                  </a:lnTo>
                  <a:lnTo>
                    <a:pt x="85" y="66"/>
                  </a:lnTo>
                  <a:lnTo>
                    <a:pt x="83" y="66"/>
                  </a:lnTo>
                  <a:lnTo>
                    <a:pt x="83" y="66"/>
                  </a:lnTo>
                  <a:lnTo>
                    <a:pt x="81" y="63"/>
                  </a:lnTo>
                  <a:lnTo>
                    <a:pt x="81" y="63"/>
                  </a:lnTo>
                  <a:lnTo>
                    <a:pt x="81" y="61"/>
                  </a:lnTo>
                  <a:lnTo>
                    <a:pt x="78" y="61"/>
                  </a:lnTo>
                  <a:lnTo>
                    <a:pt x="78" y="59"/>
                  </a:lnTo>
                  <a:lnTo>
                    <a:pt x="78" y="59"/>
                  </a:lnTo>
                  <a:lnTo>
                    <a:pt x="76" y="59"/>
                  </a:lnTo>
                  <a:lnTo>
                    <a:pt x="76" y="56"/>
                  </a:lnTo>
                  <a:lnTo>
                    <a:pt x="74" y="56"/>
                  </a:lnTo>
                  <a:lnTo>
                    <a:pt x="74" y="56"/>
                  </a:lnTo>
                  <a:lnTo>
                    <a:pt x="74" y="56"/>
                  </a:lnTo>
                  <a:lnTo>
                    <a:pt x="71" y="56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69" y="52"/>
                  </a:lnTo>
                  <a:lnTo>
                    <a:pt x="67" y="47"/>
                  </a:lnTo>
                  <a:lnTo>
                    <a:pt x="64" y="45"/>
                  </a:lnTo>
                  <a:lnTo>
                    <a:pt x="62" y="45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57" y="45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5" y="40"/>
                  </a:lnTo>
                  <a:lnTo>
                    <a:pt x="55" y="40"/>
                  </a:lnTo>
                  <a:lnTo>
                    <a:pt x="52" y="42"/>
                  </a:lnTo>
                  <a:lnTo>
                    <a:pt x="52" y="42"/>
                  </a:lnTo>
                  <a:lnTo>
                    <a:pt x="52" y="42"/>
                  </a:lnTo>
                  <a:lnTo>
                    <a:pt x="50" y="40"/>
                  </a:lnTo>
                  <a:lnTo>
                    <a:pt x="50" y="37"/>
                  </a:lnTo>
                  <a:lnTo>
                    <a:pt x="50" y="37"/>
                  </a:lnTo>
                  <a:lnTo>
                    <a:pt x="50" y="35"/>
                  </a:lnTo>
                  <a:lnTo>
                    <a:pt x="50" y="35"/>
                  </a:lnTo>
                  <a:lnTo>
                    <a:pt x="48" y="35"/>
                  </a:lnTo>
                  <a:lnTo>
                    <a:pt x="48" y="35"/>
                  </a:lnTo>
                  <a:lnTo>
                    <a:pt x="45" y="35"/>
                  </a:lnTo>
                  <a:lnTo>
                    <a:pt x="45" y="35"/>
                  </a:lnTo>
                  <a:lnTo>
                    <a:pt x="45" y="35"/>
                  </a:lnTo>
                  <a:lnTo>
                    <a:pt x="48" y="37"/>
                  </a:lnTo>
                  <a:lnTo>
                    <a:pt x="45" y="37"/>
                  </a:lnTo>
                  <a:lnTo>
                    <a:pt x="45" y="37"/>
                  </a:lnTo>
                  <a:lnTo>
                    <a:pt x="45" y="37"/>
                  </a:lnTo>
                  <a:lnTo>
                    <a:pt x="45" y="37"/>
                  </a:lnTo>
                  <a:lnTo>
                    <a:pt x="45" y="37"/>
                  </a:lnTo>
                  <a:lnTo>
                    <a:pt x="43" y="35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6" y="23"/>
                  </a:lnTo>
                  <a:lnTo>
                    <a:pt x="36" y="21"/>
                  </a:lnTo>
                  <a:lnTo>
                    <a:pt x="36" y="19"/>
                  </a:lnTo>
                  <a:lnTo>
                    <a:pt x="36" y="16"/>
                  </a:lnTo>
                  <a:lnTo>
                    <a:pt x="36" y="14"/>
                  </a:lnTo>
                  <a:lnTo>
                    <a:pt x="34" y="11"/>
                  </a:lnTo>
                  <a:lnTo>
                    <a:pt x="34" y="9"/>
                  </a:lnTo>
                  <a:lnTo>
                    <a:pt x="34" y="7"/>
                  </a:lnTo>
                  <a:lnTo>
                    <a:pt x="31" y="4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6" name="Freeform 1591">
              <a:extLst>
                <a:ext uri="{FF2B5EF4-FFF2-40B4-BE49-F238E27FC236}">
                  <a16:creationId xmlns:a16="http://schemas.microsoft.com/office/drawing/2014/main" id="{A72AB7B7-3505-7E4F-BD59-28C882AF44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8543" y="4421056"/>
              <a:ext cx="52434" cy="80186"/>
            </a:xfrm>
            <a:custGeom>
              <a:avLst/>
              <a:gdLst/>
              <a:ahLst/>
              <a:cxnLst>
                <a:cxn ang="0">
                  <a:pos x="21" y="3"/>
                </a:cxn>
                <a:cxn ang="0">
                  <a:pos x="18" y="0"/>
                </a:cxn>
                <a:cxn ang="0">
                  <a:pos x="18" y="0"/>
                </a:cxn>
                <a:cxn ang="0">
                  <a:pos x="18" y="0"/>
                </a:cxn>
                <a:cxn ang="0">
                  <a:pos x="18" y="0"/>
                </a:cxn>
                <a:cxn ang="0">
                  <a:pos x="14" y="0"/>
                </a:cxn>
                <a:cxn ang="0">
                  <a:pos x="11" y="0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11" y="5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7" y="7"/>
                </a:cxn>
                <a:cxn ang="0">
                  <a:pos x="4" y="7"/>
                </a:cxn>
                <a:cxn ang="0">
                  <a:pos x="4" y="7"/>
                </a:cxn>
                <a:cxn ang="0">
                  <a:pos x="4" y="5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2" y="7"/>
                </a:cxn>
                <a:cxn ang="0">
                  <a:pos x="2" y="10"/>
                </a:cxn>
                <a:cxn ang="0">
                  <a:pos x="2" y="15"/>
                </a:cxn>
                <a:cxn ang="0">
                  <a:pos x="4" y="15"/>
                </a:cxn>
                <a:cxn ang="0">
                  <a:pos x="4" y="17"/>
                </a:cxn>
                <a:cxn ang="0">
                  <a:pos x="4" y="19"/>
                </a:cxn>
                <a:cxn ang="0">
                  <a:pos x="4" y="24"/>
                </a:cxn>
                <a:cxn ang="0">
                  <a:pos x="4" y="24"/>
                </a:cxn>
                <a:cxn ang="0">
                  <a:pos x="7" y="26"/>
                </a:cxn>
                <a:cxn ang="0">
                  <a:pos x="7" y="29"/>
                </a:cxn>
                <a:cxn ang="0">
                  <a:pos x="7" y="29"/>
                </a:cxn>
                <a:cxn ang="0">
                  <a:pos x="11" y="29"/>
                </a:cxn>
                <a:cxn ang="0">
                  <a:pos x="14" y="26"/>
                </a:cxn>
                <a:cxn ang="0">
                  <a:pos x="16" y="22"/>
                </a:cxn>
                <a:cxn ang="0">
                  <a:pos x="18" y="19"/>
                </a:cxn>
                <a:cxn ang="0">
                  <a:pos x="18" y="17"/>
                </a:cxn>
                <a:cxn ang="0">
                  <a:pos x="21" y="15"/>
                </a:cxn>
                <a:cxn ang="0">
                  <a:pos x="23" y="12"/>
                </a:cxn>
                <a:cxn ang="0">
                  <a:pos x="23" y="10"/>
                </a:cxn>
                <a:cxn ang="0">
                  <a:pos x="21" y="10"/>
                </a:cxn>
                <a:cxn ang="0">
                  <a:pos x="21" y="7"/>
                </a:cxn>
                <a:cxn ang="0">
                  <a:pos x="18" y="7"/>
                </a:cxn>
                <a:cxn ang="0">
                  <a:pos x="18" y="7"/>
                </a:cxn>
                <a:cxn ang="0">
                  <a:pos x="18" y="5"/>
                </a:cxn>
                <a:cxn ang="0">
                  <a:pos x="18" y="5"/>
                </a:cxn>
                <a:cxn ang="0">
                  <a:pos x="18" y="3"/>
                </a:cxn>
                <a:cxn ang="0">
                  <a:pos x="21" y="3"/>
                </a:cxn>
              </a:cxnLst>
              <a:rect l="0" t="0" r="r" b="b"/>
              <a:pathLst>
                <a:path w="23" h="29">
                  <a:moveTo>
                    <a:pt x="21" y="3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7"/>
                  </a:lnTo>
                  <a:lnTo>
                    <a:pt x="2" y="10"/>
                  </a:lnTo>
                  <a:lnTo>
                    <a:pt x="2" y="15"/>
                  </a:lnTo>
                  <a:lnTo>
                    <a:pt x="4" y="15"/>
                  </a:lnTo>
                  <a:lnTo>
                    <a:pt x="4" y="17"/>
                  </a:lnTo>
                  <a:lnTo>
                    <a:pt x="4" y="19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7" y="26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11" y="29"/>
                  </a:lnTo>
                  <a:lnTo>
                    <a:pt x="14" y="26"/>
                  </a:lnTo>
                  <a:lnTo>
                    <a:pt x="16" y="22"/>
                  </a:lnTo>
                  <a:lnTo>
                    <a:pt x="18" y="19"/>
                  </a:lnTo>
                  <a:lnTo>
                    <a:pt x="18" y="17"/>
                  </a:lnTo>
                  <a:lnTo>
                    <a:pt x="21" y="15"/>
                  </a:lnTo>
                  <a:lnTo>
                    <a:pt x="23" y="12"/>
                  </a:lnTo>
                  <a:lnTo>
                    <a:pt x="23" y="10"/>
                  </a:lnTo>
                  <a:lnTo>
                    <a:pt x="21" y="10"/>
                  </a:lnTo>
                  <a:lnTo>
                    <a:pt x="21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3"/>
                  </a:lnTo>
                  <a:lnTo>
                    <a:pt x="21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7" name="Freeform 1593">
              <a:extLst>
                <a:ext uri="{FF2B5EF4-FFF2-40B4-BE49-F238E27FC236}">
                  <a16:creationId xmlns:a16="http://schemas.microsoft.com/office/drawing/2014/main" id="{056C8334-1A02-6D4F-B3D6-A48B81A9A1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0252" y="4683731"/>
              <a:ext cx="91191" cy="287560"/>
            </a:xfrm>
            <a:custGeom>
              <a:avLst/>
              <a:gdLst/>
              <a:ahLst/>
              <a:cxnLst>
                <a:cxn ang="0">
                  <a:pos x="14" y="2"/>
                </a:cxn>
                <a:cxn ang="0">
                  <a:pos x="10" y="5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5" y="5"/>
                </a:cxn>
                <a:cxn ang="0">
                  <a:pos x="7" y="9"/>
                </a:cxn>
                <a:cxn ang="0">
                  <a:pos x="12" y="16"/>
                </a:cxn>
                <a:cxn ang="0">
                  <a:pos x="10" y="21"/>
                </a:cxn>
                <a:cxn ang="0">
                  <a:pos x="7" y="23"/>
                </a:cxn>
                <a:cxn ang="0">
                  <a:pos x="7" y="31"/>
                </a:cxn>
                <a:cxn ang="0">
                  <a:pos x="7" y="38"/>
                </a:cxn>
                <a:cxn ang="0">
                  <a:pos x="10" y="42"/>
                </a:cxn>
                <a:cxn ang="0">
                  <a:pos x="5" y="45"/>
                </a:cxn>
                <a:cxn ang="0">
                  <a:pos x="3" y="47"/>
                </a:cxn>
                <a:cxn ang="0">
                  <a:pos x="0" y="57"/>
                </a:cxn>
                <a:cxn ang="0">
                  <a:pos x="0" y="61"/>
                </a:cxn>
                <a:cxn ang="0">
                  <a:pos x="5" y="61"/>
                </a:cxn>
                <a:cxn ang="0">
                  <a:pos x="7" y="64"/>
                </a:cxn>
                <a:cxn ang="0">
                  <a:pos x="12" y="71"/>
                </a:cxn>
                <a:cxn ang="0">
                  <a:pos x="21" y="68"/>
                </a:cxn>
                <a:cxn ang="0">
                  <a:pos x="24" y="75"/>
                </a:cxn>
                <a:cxn ang="0">
                  <a:pos x="21" y="83"/>
                </a:cxn>
                <a:cxn ang="0">
                  <a:pos x="19" y="87"/>
                </a:cxn>
                <a:cxn ang="0">
                  <a:pos x="24" y="94"/>
                </a:cxn>
                <a:cxn ang="0">
                  <a:pos x="26" y="97"/>
                </a:cxn>
                <a:cxn ang="0">
                  <a:pos x="31" y="99"/>
                </a:cxn>
                <a:cxn ang="0">
                  <a:pos x="31" y="104"/>
                </a:cxn>
                <a:cxn ang="0">
                  <a:pos x="33" y="104"/>
                </a:cxn>
                <a:cxn ang="0">
                  <a:pos x="33" y="99"/>
                </a:cxn>
                <a:cxn ang="0">
                  <a:pos x="33" y="94"/>
                </a:cxn>
                <a:cxn ang="0">
                  <a:pos x="36" y="92"/>
                </a:cxn>
                <a:cxn ang="0">
                  <a:pos x="40" y="90"/>
                </a:cxn>
                <a:cxn ang="0">
                  <a:pos x="40" y="78"/>
                </a:cxn>
                <a:cxn ang="0">
                  <a:pos x="40" y="71"/>
                </a:cxn>
                <a:cxn ang="0">
                  <a:pos x="36" y="64"/>
                </a:cxn>
                <a:cxn ang="0">
                  <a:pos x="26" y="57"/>
                </a:cxn>
                <a:cxn ang="0">
                  <a:pos x="26" y="59"/>
                </a:cxn>
                <a:cxn ang="0">
                  <a:pos x="29" y="61"/>
                </a:cxn>
                <a:cxn ang="0">
                  <a:pos x="31" y="68"/>
                </a:cxn>
                <a:cxn ang="0">
                  <a:pos x="29" y="66"/>
                </a:cxn>
                <a:cxn ang="0">
                  <a:pos x="26" y="64"/>
                </a:cxn>
                <a:cxn ang="0">
                  <a:pos x="24" y="66"/>
                </a:cxn>
                <a:cxn ang="0">
                  <a:pos x="24" y="64"/>
                </a:cxn>
                <a:cxn ang="0">
                  <a:pos x="24" y="59"/>
                </a:cxn>
                <a:cxn ang="0">
                  <a:pos x="21" y="57"/>
                </a:cxn>
                <a:cxn ang="0">
                  <a:pos x="19" y="49"/>
                </a:cxn>
                <a:cxn ang="0">
                  <a:pos x="14" y="38"/>
                </a:cxn>
                <a:cxn ang="0">
                  <a:pos x="19" y="35"/>
                </a:cxn>
                <a:cxn ang="0">
                  <a:pos x="19" y="16"/>
                </a:cxn>
                <a:cxn ang="0">
                  <a:pos x="17" y="12"/>
                </a:cxn>
                <a:cxn ang="0">
                  <a:pos x="14" y="9"/>
                </a:cxn>
                <a:cxn ang="0">
                  <a:pos x="17" y="2"/>
                </a:cxn>
              </a:cxnLst>
              <a:rect l="0" t="0" r="r" b="b"/>
              <a:pathLst>
                <a:path w="40" h="104">
                  <a:moveTo>
                    <a:pt x="14" y="5"/>
                  </a:moveTo>
                  <a:lnTo>
                    <a:pt x="14" y="5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2"/>
                  </a:lnTo>
                  <a:lnTo>
                    <a:pt x="5" y="2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5"/>
                  </a:lnTo>
                  <a:lnTo>
                    <a:pt x="5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9"/>
                  </a:lnTo>
                  <a:lnTo>
                    <a:pt x="10" y="12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7" y="21"/>
                  </a:lnTo>
                  <a:lnTo>
                    <a:pt x="7" y="23"/>
                  </a:lnTo>
                  <a:lnTo>
                    <a:pt x="7" y="26"/>
                  </a:lnTo>
                  <a:lnTo>
                    <a:pt x="7" y="28"/>
                  </a:lnTo>
                  <a:lnTo>
                    <a:pt x="7" y="31"/>
                  </a:lnTo>
                  <a:lnTo>
                    <a:pt x="7" y="35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40"/>
                  </a:lnTo>
                  <a:lnTo>
                    <a:pt x="10" y="40"/>
                  </a:lnTo>
                  <a:lnTo>
                    <a:pt x="10" y="42"/>
                  </a:lnTo>
                  <a:lnTo>
                    <a:pt x="7" y="42"/>
                  </a:lnTo>
                  <a:lnTo>
                    <a:pt x="7" y="42"/>
                  </a:lnTo>
                  <a:lnTo>
                    <a:pt x="5" y="45"/>
                  </a:lnTo>
                  <a:lnTo>
                    <a:pt x="3" y="45"/>
                  </a:lnTo>
                  <a:lnTo>
                    <a:pt x="3" y="45"/>
                  </a:lnTo>
                  <a:lnTo>
                    <a:pt x="3" y="47"/>
                  </a:lnTo>
                  <a:lnTo>
                    <a:pt x="3" y="52"/>
                  </a:lnTo>
                  <a:lnTo>
                    <a:pt x="0" y="54"/>
                  </a:lnTo>
                  <a:lnTo>
                    <a:pt x="0" y="57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61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5" y="61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7" y="64"/>
                  </a:lnTo>
                  <a:lnTo>
                    <a:pt x="7" y="68"/>
                  </a:lnTo>
                  <a:lnTo>
                    <a:pt x="10" y="71"/>
                  </a:lnTo>
                  <a:lnTo>
                    <a:pt x="12" y="71"/>
                  </a:lnTo>
                  <a:lnTo>
                    <a:pt x="14" y="68"/>
                  </a:lnTo>
                  <a:lnTo>
                    <a:pt x="21" y="68"/>
                  </a:lnTo>
                  <a:lnTo>
                    <a:pt x="21" y="68"/>
                  </a:lnTo>
                  <a:lnTo>
                    <a:pt x="21" y="71"/>
                  </a:lnTo>
                  <a:lnTo>
                    <a:pt x="24" y="73"/>
                  </a:lnTo>
                  <a:lnTo>
                    <a:pt x="24" y="75"/>
                  </a:lnTo>
                  <a:lnTo>
                    <a:pt x="24" y="80"/>
                  </a:lnTo>
                  <a:lnTo>
                    <a:pt x="24" y="80"/>
                  </a:lnTo>
                  <a:lnTo>
                    <a:pt x="21" y="83"/>
                  </a:lnTo>
                  <a:lnTo>
                    <a:pt x="21" y="85"/>
                  </a:lnTo>
                  <a:lnTo>
                    <a:pt x="21" y="85"/>
                  </a:lnTo>
                  <a:lnTo>
                    <a:pt x="19" y="87"/>
                  </a:lnTo>
                  <a:lnTo>
                    <a:pt x="21" y="90"/>
                  </a:lnTo>
                  <a:lnTo>
                    <a:pt x="21" y="92"/>
                  </a:lnTo>
                  <a:lnTo>
                    <a:pt x="24" y="94"/>
                  </a:lnTo>
                  <a:lnTo>
                    <a:pt x="24" y="94"/>
                  </a:lnTo>
                  <a:lnTo>
                    <a:pt x="24" y="94"/>
                  </a:lnTo>
                  <a:lnTo>
                    <a:pt x="26" y="97"/>
                  </a:lnTo>
                  <a:lnTo>
                    <a:pt x="29" y="99"/>
                  </a:lnTo>
                  <a:lnTo>
                    <a:pt x="29" y="99"/>
                  </a:lnTo>
                  <a:lnTo>
                    <a:pt x="31" y="99"/>
                  </a:lnTo>
                  <a:lnTo>
                    <a:pt x="31" y="101"/>
                  </a:lnTo>
                  <a:lnTo>
                    <a:pt x="31" y="101"/>
                  </a:lnTo>
                  <a:lnTo>
                    <a:pt x="31" y="104"/>
                  </a:lnTo>
                  <a:lnTo>
                    <a:pt x="31" y="104"/>
                  </a:lnTo>
                  <a:lnTo>
                    <a:pt x="33" y="104"/>
                  </a:lnTo>
                  <a:lnTo>
                    <a:pt x="33" y="104"/>
                  </a:lnTo>
                  <a:lnTo>
                    <a:pt x="33" y="101"/>
                  </a:lnTo>
                  <a:lnTo>
                    <a:pt x="33" y="99"/>
                  </a:lnTo>
                  <a:lnTo>
                    <a:pt x="33" y="99"/>
                  </a:lnTo>
                  <a:lnTo>
                    <a:pt x="33" y="97"/>
                  </a:lnTo>
                  <a:lnTo>
                    <a:pt x="31" y="97"/>
                  </a:lnTo>
                  <a:lnTo>
                    <a:pt x="33" y="94"/>
                  </a:lnTo>
                  <a:lnTo>
                    <a:pt x="33" y="94"/>
                  </a:lnTo>
                  <a:lnTo>
                    <a:pt x="33" y="92"/>
                  </a:lnTo>
                  <a:lnTo>
                    <a:pt x="36" y="92"/>
                  </a:lnTo>
                  <a:lnTo>
                    <a:pt x="38" y="90"/>
                  </a:lnTo>
                  <a:lnTo>
                    <a:pt x="40" y="90"/>
                  </a:lnTo>
                  <a:lnTo>
                    <a:pt x="40" y="90"/>
                  </a:lnTo>
                  <a:lnTo>
                    <a:pt x="40" y="83"/>
                  </a:lnTo>
                  <a:lnTo>
                    <a:pt x="40" y="83"/>
                  </a:lnTo>
                  <a:lnTo>
                    <a:pt x="40" y="78"/>
                  </a:lnTo>
                  <a:lnTo>
                    <a:pt x="40" y="75"/>
                  </a:lnTo>
                  <a:lnTo>
                    <a:pt x="40" y="75"/>
                  </a:lnTo>
                  <a:lnTo>
                    <a:pt x="40" y="71"/>
                  </a:lnTo>
                  <a:lnTo>
                    <a:pt x="40" y="71"/>
                  </a:lnTo>
                  <a:lnTo>
                    <a:pt x="36" y="66"/>
                  </a:lnTo>
                  <a:lnTo>
                    <a:pt x="36" y="64"/>
                  </a:lnTo>
                  <a:lnTo>
                    <a:pt x="31" y="59"/>
                  </a:lnTo>
                  <a:lnTo>
                    <a:pt x="29" y="59"/>
                  </a:lnTo>
                  <a:lnTo>
                    <a:pt x="26" y="57"/>
                  </a:lnTo>
                  <a:lnTo>
                    <a:pt x="26" y="57"/>
                  </a:lnTo>
                  <a:lnTo>
                    <a:pt x="26" y="59"/>
                  </a:lnTo>
                  <a:lnTo>
                    <a:pt x="26" y="59"/>
                  </a:lnTo>
                  <a:lnTo>
                    <a:pt x="29" y="59"/>
                  </a:lnTo>
                  <a:lnTo>
                    <a:pt x="29" y="59"/>
                  </a:lnTo>
                  <a:lnTo>
                    <a:pt x="29" y="61"/>
                  </a:lnTo>
                  <a:lnTo>
                    <a:pt x="31" y="66"/>
                  </a:lnTo>
                  <a:lnTo>
                    <a:pt x="33" y="68"/>
                  </a:lnTo>
                  <a:lnTo>
                    <a:pt x="31" y="68"/>
                  </a:lnTo>
                  <a:lnTo>
                    <a:pt x="31" y="68"/>
                  </a:lnTo>
                  <a:lnTo>
                    <a:pt x="29" y="66"/>
                  </a:lnTo>
                  <a:lnTo>
                    <a:pt x="29" y="66"/>
                  </a:lnTo>
                  <a:lnTo>
                    <a:pt x="29" y="64"/>
                  </a:lnTo>
                  <a:lnTo>
                    <a:pt x="26" y="64"/>
                  </a:lnTo>
                  <a:lnTo>
                    <a:pt x="26" y="64"/>
                  </a:lnTo>
                  <a:lnTo>
                    <a:pt x="26" y="66"/>
                  </a:lnTo>
                  <a:lnTo>
                    <a:pt x="26" y="66"/>
                  </a:lnTo>
                  <a:lnTo>
                    <a:pt x="24" y="66"/>
                  </a:lnTo>
                  <a:lnTo>
                    <a:pt x="24" y="66"/>
                  </a:lnTo>
                  <a:lnTo>
                    <a:pt x="24" y="64"/>
                  </a:lnTo>
                  <a:lnTo>
                    <a:pt x="24" y="64"/>
                  </a:lnTo>
                  <a:lnTo>
                    <a:pt x="24" y="61"/>
                  </a:lnTo>
                  <a:lnTo>
                    <a:pt x="24" y="59"/>
                  </a:lnTo>
                  <a:lnTo>
                    <a:pt x="24" y="59"/>
                  </a:lnTo>
                  <a:lnTo>
                    <a:pt x="24" y="59"/>
                  </a:lnTo>
                  <a:lnTo>
                    <a:pt x="21" y="57"/>
                  </a:lnTo>
                  <a:lnTo>
                    <a:pt x="21" y="57"/>
                  </a:lnTo>
                  <a:lnTo>
                    <a:pt x="19" y="54"/>
                  </a:lnTo>
                  <a:lnTo>
                    <a:pt x="19" y="52"/>
                  </a:lnTo>
                  <a:lnTo>
                    <a:pt x="19" y="49"/>
                  </a:lnTo>
                  <a:lnTo>
                    <a:pt x="19" y="45"/>
                  </a:lnTo>
                  <a:lnTo>
                    <a:pt x="14" y="40"/>
                  </a:lnTo>
                  <a:lnTo>
                    <a:pt x="14" y="38"/>
                  </a:lnTo>
                  <a:lnTo>
                    <a:pt x="17" y="38"/>
                  </a:lnTo>
                  <a:lnTo>
                    <a:pt x="17" y="35"/>
                  </a:lnTo>
                  <a:lnTo>
                    <a:pt x="19" y="35"/>
                  </a:lnTo>
                  <a:lnTo>
                    <a:pt x="19" y="31"/>
                  </a:lnTo>
                  <a:lnTo>
                    <a:pt x="19" y="23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4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4" y="9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7" y="2"/>
                  </a:lnTo>
                  <a:lnTo>
                    <a:pt x="14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8" name="Freeform 1595">
              <a:extLst>
                <a:ext uri="{FF2B5EF4-FFF2-40B4-BE49-F238E27FC236}">
                  <a16:creationId xmlns:a16="http://schemas.microsoft.com/office/drawing/2014/main" id="{4ED4643D-41E0-B64B-BEDC-4C5EAF22E9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6831" y="2723341"/>
              <a:ext cx="202900" cy="91246"/>
            </a:xfrm>
            <a:custGeom>
              <a:avLst/>
              <a:gdLst/>
              <a:ahLst/>
              <a:cxnLst>
                <a:cxn ang="0">
                  <a:pos x="23" y="28"/>
                </a:cxn>
                <a:cxn ang="0">
                  <a:pos x="28" y="28"/>
                </a:cxn>
                <a:cxn ang="0">
                  <a:pos x="33" y="28"/>
                </a:cxn>
                <a:cxn ang="0">
                  <a:pos x="35" y="26"/>
                </a:cxn>
                <a:cxn ang="0">
                  <a:pos x="40" y="28"/>
                </a:cxn>
                <a:cxn ang="0">
                  <a:pos x="45" y="31"/>
                </a:cxn>
                <a:cxn ang="0">
                  <a:pos x="52" y="33"/>
                </a:cxn>
                <a:cxn ang="0">
                  <a:pos x="56" y="31"/>
                </a:cxn>
                <a:cxn ang="0">
                  <a:pos x="63" y="31"/>
                </a:cxn>
                <a:cxn ang="0">
                  <a:pos x="68" y="31"/>
                </a:cxn>
                <a:cxn ang="0">
                  <a:pos x="71" y="28"/>
                </a:cxn>
                <a:cxn ang="0">
                  <a:pos x="75" y="28"/>
                </a:cxn>
                <a:cxn ang="0">
                  <a:pos x="80" y="31"/>
                </a:cxn>
                <a:cxn ang="0">
                  <a:pos x="87" y="33"/>
                </a:cxn>
                <a:cxn ang="0">
                  <a:pos x="89" y="31"/>
                </a:cxn>
                <a:cxn ang="0">
                  <a:pos x="85" y="28"/>
                </a:cxn>
                <a:cxn ang="0">
                  <a:pos x="82" y="26"/>
                </a:cxn>
                <a:cxn ang="0">
                  <a:pos x="87" y="24"/>
                </a:cxn>
                <a:cxn ang="0">
                  <a:pos x="85" y="21"/>
                </a:cxn>
                <a:cxn ang="0">
                  <a:pos x="80" y="21"/>
                </a:cxn>
                <a:cxn ang="0">
                  <a:pos x="78" y="17"/>
                </a:cxn>
                <a:cxn ang="0">
                  <a:pos x="75" y="14"/>
                </a:cxn>
                <a:cxn ang="0">
                  <a:pos x="71" y="14"/>
                </a:cxn>
                <a:cxn ang="0">
                  <a:pos x="66" y="12"/>
                </a:cxn>
                <a:cxn ang="0">
                  <a:pos x="63" y="12"/>
                </a:cxn>
                <a:cxn ang="0">
                  <a:pos x="56" y="12"/>
                </a:cxn>
                <a:cxn ang="0">
                  <a:pos x="54" y="14"/>
                </a:cxn>
                <a:cxn ang="0">
                  <a:pos x="52" y="12"/>
                </a:cxn>
                <a:cxn ang="0">
                  <a:pos x="42" y="7"/>
                </a:cxn>
                <a:cxn ang="0">
                  <a:pos x="35" y="5"/>
                </a:cxn>
                <a:cxn ang="0">
                  <a:pos x="26" y="5"/>
                </a:cxn>
                <a:cxn ang="0">
                  <a:pos x="19" y="2"/>
                </a:cxn>
                <a:cxn ang="0">
                  <a:pos x="14" y="2"/>
                </a:cxn>
                <a:cxn ang="0">
                  <a:pos x="7" y="0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4" y="5"/>
                </a:cxn>
                <a:cxn ang="0">
                  <a:pos x="14" y="7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23" y="21"/>
                </a:cxn>
                <a:cxn ang="0">
                  <a:pos x="23" y="26"/>
                </a:cxn>
                <a:cxn ang="0">
                  <a:pos x="21" y="26"/>
                </a:cxn>
              </a:cxnLst>
              <a:rect l="0" t="0" r="r" b="b"/>
              <a:pathLst>
                <a:path w="89" h="33">
                  <a:moveTo>
                    <a:pt x="21" y="26"/>
                  </a:moveTo>
                  <a:lnTo>
                    <a:pt x="23" y="28"/>
                  </a:lnTo>
                  <a:lnTo>
                    <a:pt x="26" y="28"/>
                  </a:lnTo>
                  <a:lnTo>
                    <a:pt x="28" y="28"/>
                  </a:lnTo>
                  <a:lnTo>
                    <a:pt x="33" y="28"/>
                  </a:lnTo>
                  <a:lnTo>
                    <a:pt x="33" y="28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40" y="28"/>
                  </a:lnTo>
                  <a:lnTo>
                    <a:pt x="42" y="31"/>
                  </a:lnTo>
                  <a:lnTo>
                    <a:pt x="45" y="31"/>
                  </a:lnTo>
                  <a:lnTo>
                    <a:pt x="47" y="33"/>
                  </a:lnTo>
                  <a:lnTo>
                    <a:pt x="52" y="33"/>
                  </a:lnTo>
                  <a:lnTo>
                    <a:pt x="54" y="33"/>
                  </a:lnTo>
                  <a:lnTo>
                    <a:pt x="56" y="31"/>
                  </a:lnTo>
                  <a:lnTo>
                    <a:pt x="59" y="31"/>
                  </a:lnTo>
                  <a:lnTo>
                    <a:pt x="63" y="31"/>
                  </a:lnTo>
                  <a:lnTo>
                    <a:pt x="63" y="31"/>
                  </a:lnTo>
                  <a:lnTo>
                    <a:pt x="68" y="31"/>
                  </a:lnTo>
                  <a:lnTo>
                    <a:pt x="68" y="31"/>
                  </a:lnTo>
                  <a:lnTo>
                    <a:pt x="71" y="28"/>
                  </a:lnTo>
                  <a:lnTo>
                    <a:pt x="73" y="28"/>
                  </a:lnTo>
                  <a:lnTo>
                    <a:pt x="75" y="28"/>
                  </a:lnTo>
                  <a:lnTo>
                    <a:pt x="78" y="31"/>
                  </a:lnTo>
                  <a:lnTo>
                    <a:pt x="80" y="31"/>
                  </a:lnTo>
                  <a:lnTo>
                    <a:pt x="82" y="31"/>
                  </a:lnTo>
                  <a:lnTo>
                    <a:pt x="87" y="33"/>
                  </a:lnTo>
                  <a:lnTo>
                    <a:pt x="87" y="33"/>
                  </a:lnTo>
                  <a:lnTo>
                    <a:pt x="89" y="31"/>
                  </a:lnTo>
                  <a:lnTo>
                    <a:pt x="89" y="31"/>
                  </a:lnTo>
                  <a:lnTo>
                    <a:pt x="85" y="28"/>
                  </a:lnTo>
                  <a:lnTo>
                    <a:pt x="85" y="26"/>
                  </a:lnTo>
                  <a:lnTo>
                    <a:pt x="82" y="26"/>
                  </a:lnTo>
                  <a:lnTo>
                    <a:pt x="85" y="24"/>
                  </a:lnTo>
                  <a:lnTo>
                    <a:pt x="87" y="24"/>
                  </a:lnTo>
                  <a:lnTo>
                    <a:pt x="87" y="24"/>
                  </a:lnTo>
                  <a:lnTo>
                    <a:pt x="85" y="21"/>
                  </a:lnTo>
                  <a:lnTo>
                    <a:pt x="85" y="21"/>
                  </a:lnTo>
                  <a:lnTo>
                    <a:pt x="80" y="21"/>
                  </a:lnTo>
                  <a:lnTo>
                    <a:pt x="78" y="19"/>
                  </a:lnTo>
                  <a:lnTo>
                    <a:pt x="78" y="17"/>
                  </a:lnTo>
                  <a:lnTo>
                    <a:pt x="78" y="14"/>
                  </a:lnTo>
                  <a:lnTo>
                    <a:pt x="75" y="14"/>
                  </a:lnTo>
                  <a:lnTo>
                    <a:pt x="73" y="14"/>
                  </a:lnTo>
                  <a:lnTo>
                    <a:pt x="71" y="14"/>
                  </a:lnTo>
                  <a:lnTo>
                    <a:pt x="71" y="12"/>
                  </a:lnTo>
                  <a:lnTo>
                    <a:pt x="66" y="12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61" y="12"/>
                  </a:lnTo>
                  <a:lnTo>
                    <a:pt x="56" y="12"/>
                  </a:lnTo>
                  <a:lnTo>
                    <a:pt x="56" y="12"/>
                  </a:lnTo>
                  <a:lnTo>
                    <a:pt x="54" y="14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42" y="7"/>
                  </a:lnTo>
                  <a:lnTo>
                    <a:pt x="42" y="7"/>
                  </a:lnTo>
                  <a:lnTo>
                    <a:pt x="40" y="5"/>
                  </a:lnTo>
                  <a:lnTo>
                    <a:pt x="35" y="5"/>
                  </a:lnTo>
                  <a:lnTo>
                    <a:pt x="33" y="5"/>
                  </a:lnTo>
                  <a:lnTo>
                    <a:pt x="26" y="5"/>
                  </a:lnTo>
                  <a:lnTo>
                    <a:pt x="23" y="5"/>
                  </a:lnTo>
                  <a:lnTo>
                    <a:pt x="19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9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4" y="5"/>
                  </a:lnTo>
                  <a:lnTo>
                    <a:pt x="7" y="7"/>
                  </a:lnTo>
                  <a:lnTo>
                    <a:pt x="14" y="7"/>
                  </a:lnTo>
                  <a:lnTo>
                    <a:pt x="16" y="10"/>
                  </a:lnTo>
                  <a:lnTo>
                    <a:pt x="19" y="10"/>
                  </a:lnTo>
                  <a:lnTo>
                    <a:pt x="21" y="12"/>
                  </a:lnTo>
                  <a:lnTo>
                    <a:pt x="21" y="14"/>
                  </a:lnTo>
                  <a:lnTo>
                    <a:pt x="21" y="19"/>
                  </a:lnTo>
                  <a:lnTo>
                    <a:pt x="23" y="21"/>
                  </a:lnTo>
                  <a:lnTo>
                    <a:pt x="23" y="24"/>
                  </a:lnTo>
                  <a:lnTo>
                    <a:pt x="23" y="26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1" y="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9" name="Freeform 1597">
              <a:extLst>
                <a:ext uri="{FF2B5EF4-FFF2-40B4-BE49-F238E27FC236}">
                  <a16:creationId xmlns:a16="http://schemas.microsoft.com/office/drawing/2014/main" id="{DA75EF54-8C1E-D548-AF9E-68821DDD03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936" y="2847766"/>
              <a:ext cx="6839" cy="13825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3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3" y="5"/>
                </a:cxn>
                <a:cxn ang="0">
                  <a:pos x="3" y="5"/>
                </a:cxn>
              </a:cxnLst>
              <a:rect l="0" t="0" r="r" b="b"/>
              <a:pathLst>
                <a:path w="3" h="5">
                  <a:moveTo>
                    <a:pt x="3" y="5"/>
                  </a:moveTo>
                  <a:lnTo>
                    <a:pt x="3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0" name="Freeform 1598">
              <a:extLst>
                <a:ext uri="{FF2B5EF4-FFF2-40B4-BE49-F238E27FC236}">
                  <a16:creationId xmlns:a16="http://schemas.microsoft.com/office/drawing/2014/main" id="{9EBD2A21-649E-EA42-A2A8-3D8FF4D454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936" y="2847766"/>
              <a:ext cx="6839" cy="13825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3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3" y="5"/>
                </a:cxn>
                <a:cxn ang="0">
                  <a:pos x="3" y="5"/>
                </a:cxn>
              </a:cxnLst>
              <a:rect l="0" t="0" r="r" b="b"/>
              <a:pathLst>
                <a:path w="3" h="5">
                  <a:moveTo>
                    <a:pt x="3" y="5"/>
                  </a:moveTo>
                  <a:lnTo>
                    <a:pt x="3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5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1" name="Freeform 1599">
              <a:extLst>
                <a:ext uri="{FF2B5EF4-FFF2-40B4-BE49-F238E27FC236}">
                  <a16:creationId xmlns:a16="http://schemas.microsoft.com/office/drawing/2014/main" id="{FA6F2DBE-D07C-6540-91D8-218DD22431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1175" y="2853296"/>
              <a:ext cx="9120" cy="8295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2" y="0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4" y="3"/>
                </a:cxn>
                <a:cxn ang="0">
                  <a:pos x="4" y="3"/>
                </a:cxn>
              </a:cxnLst>
              <a:rect l="0" t="0" r="r" b="b"/>
              <a:pathLst>
                <a:path w="4" h="3">
                  <a:moveTo>
                    <a:pt x="4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4" y="3"/>
                  </a:lnTo>
                  <a:lnTo>
                    <a:pt x="4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2" name="Freeform 1600">
              <a:extLst>
                <a:ext uri="{FF2B5EF4-FFF2-40B4-BE49-F238E27FC236}">
                  <a16:creationId xmlns:a16="http://schemas.microsoft.com/office/drawing/2014/main" id="{20F4124E-9DB3-2B48-A7F6-816054DD7E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1175" y="2853296"/>
              <a:ext cx="9120" cy="8295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2" y="0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4" y="3"/>
                </a:cxn>
                <a:cxn ang="0">
                  <a:pos x="4" y="3"/>
                </a:cxn>
              </a:cxnLst>
              <a:rect l="0" t="0" r="r" b="b"/>
              <a:pathLst>
                <a:path w="4" h="3">
                  <a:moveTo>
                    <a:pt x="4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4" y="3"/>
                  </a:lnTo>
                  <a:lnTo>
                    <a:pt x="4" y="3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3" name="Freeform 1601">
              <a:extLst>
                <a:ext uri="{FF2B5EF4-FFF2-40B4-BE49-F238E27FC236}">
                  <a16:creationId xmlns:a16="http://schemas.microsoft.com/office/drawing/2014/main" id="{3AC12951-B3B5-9C49-BBE7-69C16A386B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4498" y="2861591"/>
              <a:ext cx="583621" cy="547471"/>
            </a:xfrm>
            <a:custGeom>
              <a:avLst/>
              <a:gdLst/>
              <a:ahLst/>
              <a:cxnLst>
                <a:cxn ang="0">
                  <a:pos x="225" y="196"/>
                </a:cxn>
                <a:cxn ang="0">
                  <a:pos x="204" y="193"/>
                </a:cxn>
                <a:cxn ang="0">
                  <a:pos x="194" y="191"/>
                </a:cxn>
                <a:cxn ang="0">
                  <a:pos x="175" y="186"/>
                </a:cxn>
                <a:cxn ang="0">
                  <a:pos x="166" y="172"/>
                </a:cxn>
                <a:cxn ang="0">
                  <a:pos x="149" y="177"/>
                </a:cxn>
                <a:cxn ang="0">
                  <a:pos x="135" y="177"/>
                </a:cxn>
                <a:cxn ang="0">
                  <a:pos x="126" y="175"/>
                </a:cxn>
                <a:cxn ang="0">
                  <a:pos x="114" y="167"/>
                </a:cxn>
                <a:cxn ang="0">
                  <a:pos x="97" y="160"/>
                </a:cxn>
                <a:cxn ang="0">
                  <a:pos x="85" y="144"/>
                </a:cxn>
                <a:cxn ang="0">
                  <a:pos x="78" y="132"/>
                </a:cxn>
                <a:cxn ang="0">
                  <a:pos x="71" y="132"/>
                </a:cxn>
                <a:cxn ang="0">
                  <a:pos x="67" y="127"/>
                </a:cxn>
                <a:cxn ang="0">
                  <a:pos x="62" y="127"/>
                </a:cxn>
                <a:cxn ang="0">
                  <a:pos x="59" y="132"/>
                </a:cxn>
                <a:cxn ang="0">
                  <a:pos x="48" y="118"/>
                </a:cxn>
                <a:cxn ang="0">
                  <a:pos x="43" y="101"/>
                </a:cxn>
                <a:cxn ang="0">
                  <a:pos x="29" y="92"/>
                </a:cxn>
                <a:cxn ang="0">
                  <a:pos x="22" y="82"/>
                </a:cxn>
                <a:cxn ang="0">
                  <a:pos x="17" y="78"/>
                </a:cxn>
                <a:cxn ang="0">
                  <a:pos x="24" y="63"/>
                </a:cxn>
                <a:cxn ang="0">
                  <a:pos x="26" y="54"/>
                </a:cxn>
                <a:cxn ang="0">
                  <a:pos x="10" y="42"/>
                </a:cxn>
                <a:cxn ang="0">
                  <a:pos x="3" y="23"/>
                </a:cxn>
                <a:cxn ang="0">
                  <a:pos x="0" y="7"/>
                </a:cxn>
                <a:cxn ang="0">
                  <a:pos x="10" y="4"/>
                </a:cxn>
                <a:cxn ang="0">
                  <a:pos x="31" y="14"/>
                </a:cxn>
                <a:cxn ang="0">
                  <a:pos x="41" y="4"/>
                </a:cxn>
                <a:cxn ang="0">
                  <a:pos x="57" y="11"/>
                </a:cxn>
                <a:cxn ang="0">
                  <a:pos x="57" y="16"/>
                </a:cxn>
                <a:cxn ang="0">
                  <a:pos x="64" y="23"/>
                </a:cxn>
                <a:cxn ang="0">
                  <a:pos x="74" y="33"/>
                </a:cxn>
                <a:cxn ang="0">
                  <a:pos x="88" y="40"/>
                </a:cxn>
                <a:cxn ang="0">
                  <a:pos x="121" y="40"/>
                </a:cxn>
                <a:cxn ang="0">
                  <a:pos x="133" y="40"/>
                </a:cxn>
                <a:cxn ang="0">
                  <a:pos x="147" y="26"/>
                </a:cxn>
                <a:cxn ang="0">
                  <a:pos x="163" y="23"/>
                </a:cxn>
                <a:cxn ang="0">
                  <a:pos x="178" y="23"/>
                </a:cxn>
                <a:cxn ang="0">
                  <a:pos x="196" y="28"/>
                </a:cxn>
                <a:cxn ang="0">
                  <a:pos x="208" y="35"/>
                </a:cxn>
                <a:cxn ang="0">
                  <a:pos x="230" y="45"/>
                </a:cxn>
                <a:cxn ang="0">
                  <a:pos x="230" y="63"/>
                </a:cxn>
                <a:cxn ang="0">
                  <a:pos x="218" y="78"/>
                </a:cxn>
                <a:cxn ang="0">
                  <a:pos x="220" y="92"/>
                </a:cxn>
                <a:cxn ang="0">
                  <a:pos x="222" y="108"/>
                </a:cxn>
                <a:cxn ang="0">
                  <a:pos x="234" y="118"/>
                </a:cxn>
                <a:cxn ang="0">
                  <a:pos x="225" y="137"/>
                </a:cxn>
                <a:cxn ang="0">
                  <a:pos x="241" y="153"/>
                </a:cxn>
                <a:cxn ang="0">
                  <a:pos x="251" y="170"/>
                </a:cxn>
                <a:cxn ang="0">
                  <a:pos x="253" y="177"/>
                </a:cxn>
                <a:cxn ang="0">
                  <a:pos x="237" y="184"/>
                </a:cxn>
              </a:cxnLst>
              <a:rect l="0" t="0" r="r" b="b"/>
              <a:pathLst>
                <a:path w="256" h="198">
                  <a:moveTo>
                    <a:pt x="234" y="198"/>
                  </a:moveTo>
                  <a:lnTo>
                    <a:pt x="234" y="198"/>
                  </a:lnTo>
                  <a:lnTo>
                    <a:pt x="232" y="198"/>
                  </a:lnTo>
                  <a:lnTo>
                    <a:pt x="227" y="198"/>
                  </a:lnTo>
                  <a:lnTo>
                    <a:pt x="225" y="196"/>
                  </a:lnTo>
                  <a:lnTo>
                    <a:pt x="220" y="196"/>
                  </a:lnTo>
                  <a:lnTo>
                    <a:pt x="220" y="193"/>
                  </a:lnTo>
                  <a:lnTo>
                    <a:pt x="218" y="196"/>
                  </a:lnTo>
                  <a:lnTo>
                    <a:pt x="208" y="196"/>
                  </a:lnTo>
                  <a:lnTo>
                    <a:pt x="204" y="193"/>
                  </a:lnTo>
                  <a:lnTo>
                    <a:pt x="201" y="193"/>
                  </a:lnTo>
                  <a:lnTo>
                    <a:pt x="201" y="193"/>
                  </a:lnTo>
                  <a:lnTo>
                    <a:pt x="201" y="193"/>
                  </a:lnTo>
                  <a:lnTo>
                    <a:pt x="196" y="193"/>
                  </a:lnTo>
                  <a:lnTo>
                    <a:pt x="194" y="191"/>
                  </a:lnTo>
                  <a:lnTo>
                    <a:pt x="189" y="191"/>
                  </a:lnTo>
                  <a:lnTo>
                    <a:pt x="185" y="191"/>
                  </a:lnTo>
                  <a:lnTo>
                    <a:pt x="182" y="191"/>
                  </a:lnTo>
                  <a:lnTo>
                    <a:pt x="178" y="191"/>
                  </a:lnTo>
                  <a:lnTo>
                    <a:pt x="175" y="186"/>
                  </a:lnTo>
                  <a:lnTo>
                    <a:pt x="173" y="184"/>
                  </a:lnTo>
                  <a:lnTo>
                    <a:pt x="173" y="177"/>
                  </a:lnTo>
                  <a:lnTo>
                    <a:pt x="170" y="175"/>
                  </a:lnTo>
                  <a:lnTo>
                    <a:pt x="168" y="172"/>
                  </a:lnTo>
                  <a:lnTo>
                    <a:pt x="166" y="172"/>
                  </a:lnTo>
                  <a:lnTo>
                    <a:pt x="163" y="170"/>
                  </a:lnTo>
                  <a:lnTo>
                    <a:pt x="159" y="172"/>
                  </a:lnTo>
                  <a:lnTo>
                    <a:pt x="154" y="175"/>
                  </a:lnTo>
                  <a:lnTo>
                    <a:pt x="152" y="177"/>
                  </a:lnTo>
                  <a:lnTo>
                    <a:pt x="149" y="177"/>
                  </a:lnTo>
                  <a:lnTo>
                    <a:pt x="147" y="177"/>
                  </a:lnTo>
                  <a:lnTo>
                    <a:pt x="142" y="179"/>
                  </a:lnTo>
                  <a:lnTo>
                    <a:pt x="140" y="179"/>
                  </a:lnTo>
                  <a:lnTo>
                    <a:pt x="137" y="179"/>
                  </a:lnTo>
                  <a:lnTo>
                    <a:pt x="135" y="177"/>
                  </a:lnTo>
                  <a:lnTo>
                    <a:pt x="133" y="177"/>
                  </a:lnTo>
                  <a:lnTo>
                    <a:pt x="128" y="177"/>
                  </a:lnTo>
                  <a:lnTo>
                    <a:pt x="126" y="177"/>
                  </a:lnTo>
                  <a:lnTo>
                    <a:pt x="123" y="175"/>
                  </a:lnTo>
                  <a:lnTo>
                    <a:pt x="126" y="175"/>
                  </a:lnTo>
                  <a:lnTo>
                    <a:pt x="126" y="175"/>
                  </a:lnTo>
                  <a:lnTo>
                    <a:pt x="123" y="172"/>
                  </a:lnTo>
                  <a:lnTo>
                    <a:pt x="116" y="170"/>
                  </a:lnTo>
                  <a:lnTo>
                    <a:pt x="114" y="167"/>
                  </a:lnTo>
                  <a:lnTo>
                    <a:pt x="114" y="167"/>
                  </a:lnTo>
                  <a:lnTo>
                    <a:pt x="111" y="165"/>
                  </a:lnTo>
                  <a:lnTo>
                    <a:pt x="107" y="163"/>
                  </a:lnTo>
                  <a:lnTo>
                    <a:pt x="104" y="163"/>
                  </a:lnTo>
                  <a:lnTo>
                    <a:pt x="100" y="163"/>
                  </a:lnTo>
                  <a:lnTo>
                    <a:pt x="97" y="160"/>
                  </a:lnTo>
                  <a:lnTo>
                    <a:pt x="95" y="160"/>
                  </a:lnTo>
                  <a:lnTo>
                    <a:pt x="95" y="153"/>
                  </a:lnTo>
                  <a:lnTo>
                    <a:pt x="93" y="151"/>
                  </a:lnTo>
                  <a:lnTo>
                    <a:pt x="90" y="149"/>
                  </a:lnTo>
                  <a:lnTo>
                    <a:pt x="85" y="144"/>
                  </a:lnTo>
                  <a:lnTo>
                    <a:pt x="85" y="141"/>
                  </a:lnTo>
                  <a:lnTo>
                    <a:pt x="83" y="139"/>
                  </a:lnTo>
                  <a:lnTo>
                    <a:pt x="83" y="137"/>
                  </a:lnTo>
                  <a:lnTo>
                    <a:pt x="78" y="134"/>
                  </a:lnTo>
                  <a:lnTo>
                    <a:pt x="78" y="132"/>
                  </a:lnTo>
                  <a:lnTo>
                    <a:pt x="78" y="132"/>
                  </a:lnTo>
                  <a:lnTo>
                    <a:pt x="76" y="130"/>
                  </a:lnTo>
                  <a:lnTo>
                    <a:pt x="74" y="132"/>
                  </a:lnTo>
                  <a:lnTo>
                    <a:pt x="71" y="134"/>
                  </a:lnTo>
                  <a:lnTo>
                    <a:pt x="71" y="132"/>
                  </a:lnTo>
                  <a:lnTo>
                    <a:pt x="71" y="132"/>
                  </a:lnTo>
                  <a:lnTo>
                    <a:pt x="69" y="132"/>
                  </a:lnTo>
                  <a:lnTo>
                    <a:pt x="69" y="130"/>
                  </a:lnTo>
                  <a:lnTo>
                    <a:pt x="67" y="130"/>
                  </a:lnTo>
                  <a:lnTo>
                    <a:pt x="67" y="127"/>
                  </a:lnTo>
                  <a:lnTo>
                    <a:pt x="64" y="125"/>
                  </a:lnTo>
                  <a:lnTo>
                    <a:pt x="64" y="125"/>
                  </a:lnTo>
                  <a:lnTo>
                    <a:pt x="62" y="125"/>
                  </a:lnTo>
                  <a:lnTo>
                    <a:pt x="62" y="127"/>
                  </a:lnTo>
                  <a:lnTo>
                    <a:pt x="62" y="127"/>
                  </a:lnTo>
                  <a:lnTo>
                    <a:pt x="62" y="130"/>
                  </a:lnTo>
                  <a:lnTo>
                    <a:pt x="59" y="130"/>
                  </a:lnTo>
                  <a:lnTo>
                    <a:pt x="59" y="132"/>
                  </a:lnTo>
                  <a:lnTo>
                    <a:pt x="59" y="132"/>
                  </a:lnTo>
                  <a:lnTo>
                    <a:pt x="59" y="132"/>
                  </a:lnTo>
                  <a:lnTo>
                    <a:pt x="52" y="127"/>
                  </a:lnTo>
                  <a:lnTo>
                    <a:pt x="52" y="127"/>
                  </a:lnTo>
                  <a:lnTo>
                    <a:pt x="50" y="125"/>
                  </a:lnTo>
                  <a:lnTo>
                    <a:pt x="50" y="120"/>
                  </a:lnTo>
                  <a:lnTo>
                    <a:pt x="48" y="118"/>
                  </a:lnTo>
                  <a:lnTo>
                    <a:pt x="48" y="115"/>
                  </a:lnTo>
                  <a:lnTo>
                    <a:pt x="48" y="108"/>
                  </a:lnTo>
                  <a:lnTo>
                    <a:pt x="45" y="106"/>
                  </a:lnTo>
                  <a:lnTo>
                    <a:pt x="45" y="104"/>
                  </a:lnTo>
                  <a:lnTo>
                    <a:pt x="43" y="101"/>
                  </a:lnTo>
                  <a:lnTo>
                    <a:pt x="41" y="99"/>
                  </a:lnTo>
                  <a:lnTo>
                    <a:pt x="38" y="97"/>
                  </a:lnTo>
                  <a:lnTo>
                    <a:pt x="33" y="97"/>
                  </a:lnTo>
                  <a:lnTo>
                    <a:pt x="31" y="94"/>
                  </a:lnTo>
                  <a:lnTo>
                    <a:pt x="29" y="92"/>
                  </a:lnTo>
                  <a:lnTo>
                    <a:pt x="24" y="92"/>
                  </a:lnTo>
                  <a:lnTo>
                    <a:pt x="24" y="89"/>
                  </a:lnTo>
                  <a:lnTo>
                    <a:pt x="24" y="85"/>
                  </a:lnTo>
                  <a:lnTo>
                    <a:pt x="22" y="85"/>
                  </a:lnTo>
                  <a:lnTo>
                    <a:pt x="22" y="82"/>
                  </a:lnTo>
                  <a:lnTo>
                    <a:pt x="19" y="82"/>
                  </a:lnTo>
                  <a:lnTo>
                    <a:pt x="17" y="82"/>
                  </a:lnTo>
                  <a:lnTo>
                    <a:pt x="17" y="78"/>
                  </a:lnTo>
                  <a:lnTo>
                    <a:pt x="17" y="78"/>
                  </a:lnTo>
                  <a:lnTo>
                    <a:pt x="17" y="78"/>
                  </a:lnTo>
                  <a:lnTo>
                    <a:pt x="19" y="73"/>
                  </a:lnTo>
                  <a:lnTo>
                    <a:pt x="19" y="71"/>
                  </a:lnTo>
                  <a:lnTo>
                    <a:pt x="22" y="71"/>
                  </a:lnTo>
                  <a:lnTo>
                    <a:pt x="22" y="68"/>
                  </a:lnTo>
                  <a:lnTo>
                    <a:pt x="24" y="63"/>
                  </a:lnTo>
                  <a:lnTo>
                    <a:pt x="26" y="61"/>
                  </a:lnTo>
                  <a:lnTo>
                    <a:pt x="26" y="59"/>
                  </a:lnTo>
                  <a:lnTo>
                    <a:pt x="26" y="56"/>
                  </a:lnTo>
                  <a:lnTo>
                    <a:pt x="29" y="54"/>
                  </a:lnTo>
                  <a:lnTo>
                    <a:pt x="26" y="54"/>
                  </a:lnTo>
                  <a:lnTo>
                    <a:pt x="19" y="54"/>
                  </a:lnTo>
                  <a:lnTo>
                    <a:pt x="17" y="52"/>
                  </a:lnTo>
                  <a:lnTo>
                    <a:pt x="17" y="47"/>
                  </a:lnTo>
                  <a:lnTo>
                    <a:pt x="12" y="45"/>
                  </a:lnTo>
                  <a:lnTo>
                    <a:pt x="10" y="42"/>
                  </a:lnTo>
                  <a:lnTo>
                    <a:pt x="10" y="35"/>
                  </a:lnTo>
                  <a:lnTo>
                    <a:pt x="10" y="33"/>
                  </a:lnTo>
                  <a:lnTo>
                    <a:pt x="5" y="28"/>
                  </a:lnTo>
                  <a:lnTo>
                    <a:pt x="3" y="26"/>
                  </a:lnTo>
                  <a:lnTo>
                    <a:pt x="3" y="23"/>
                  </a:lnTo>
                  <a:lnTo>
                    <a:pt x="3" y="21"/>
                  </a:lnTo>
                  <a:lnTo>
                    <a:pt x="3" y="16"/>
                  </a:lnTo>
                  <a:lnTo>
                    <a:pt x="3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7" y="11"/>
                  </a:lnTo>
                  <a:lnTo>
                    <a:pt x="22" y="11"/>
                  </a:lnTo>
                  <a:lnTo>
                    <a:pt x="24" y="14"/>
                  </a:lnTo>
                  <a:lnTo>
                    <a:pt x="26" y="14"/>
                  </a:lnTo>
                  <a:lnTo>
                    <a:pt x="31" y="14"/>
                  </a:lnTo>
                  <a:lnTo>
                    <a:pt x="31" y="14"/>
                  </a:lnTo>
                  <a:lnTo>
                    <a:pt x="33" y="14"/>
                  </a:lnTo>
                  <a:lnTo>
                    <a:pt x="38" y="9"/>
                  </a:lnTo>
                  <a:lnTo>
                    <a:pt x="38" y="7"/>
                  </a:lnTo>
                  <a:lnTo>
                    <a:pt x="41" y="4"/>
                  </a:lnTo>
                  <a:lnTo>
                    <a:pt x="43" y="4"/>
                  </a:lnTo>
                  <a:lnTo>
                    <a:pt x="50" y="2"/>
                  </a:lnTo>
                  <a:lnTo>
                    <a:pt x="55" y="4"/>
                  </a:lnTo>
                  <a:lnTo>
                    <a:pt x="55" y="7"/>
                  </a:lnTo>
                  <a:lnTo>
                    <a:pt x="57" y="11"/>
                  </a:lnTo>
                  <a:lnTo>
                    <a:pt x="52" y="11"/>
                  </a:lnTo>
                  <a:lnTo>
                    <a:pt x="52" y="14"/>
                  </a:lnTo>
                  <a:lnTo>
                    <a:pt x="55" y="14"/>
                  </a:lnTo>
                  <a:lnTo>
                    <a:pt x="55" y="16"/>
                  </a:lnTo>
                  <a:lnTo>
                    <a:pt x="57" y="16"/>
                  </a:lnTo>
                  <a:lnTo>
                    <a:pt x="59" y="19"/>
                  </a:lnTo>
                  <a:lnTo>
                    <a:pt x="62" y="19"/>
                  </a:lnTo>
                  <a:lnTo>
                    <a:pt x="62" y="19"/>
                  </a:lnTo>
                  <a:lnTo>
                    <a:pt x="64" y="19"/>
                  </a:lnTo>
                  <a:lnTo>
                    <a:pt x="64" y="23"/>
                  </a:lnTo>
                  <a:lnTo>
                    <a:pt x="64" y="28"/>
                  </a:lnTo>
                  <a:lnTo>
                    <a:pt x="67" y="30"/>
                  </a:lnTo>
                  <a:lnTo>
                    <a:pt x="69" y="33"/>
                  </a:lnTo>
                  <a:lnTo>
                    <a:pt x="71" y="33"/>
                  </a:lnTo>
                  <a:lnTo>
                    <a:pt x="74" y="33"/>
                  </a:lnTo>
                  <a:lnTo>
                    <a:pt x="78" y="33"/>
                  </a:lnTo>
                  <a:lnTo>
                    <a:pt x="81" y="33"/>
                  </a:lnTo>
                  <a:lnTo>
                    <a:pt x="83" y="33"/>
                  </a:lnTo>
                  <a:lnTo>
                    <a:pt x="85" y="37"/>
                  </a:lnTo>
                  <a:lnTo>
                    <a:pt x="88" y="40"/>
                  </a:lnTo>
                  <a:lnTo>
                    <a:pt x="93" y="42"/>
                  </a:lnTo>
                  <a:lnTo>
                    <a:pt x="102" y="45"/>
                  </a:lnTo>
                  <a:lnTo>
                    <a:pt x="104" y="45"/>
                  </a:lnTo>
                  <a:lnTo>
                    <a:pt x="118" y="40"/>
                  </a:lnTo>
                  <a:lnTo>
                    <a:pt x="121" y="40"/>
                  </a:lnTo>
                  <a:lnTo>
                    <a:pt x="128" y="40"/>
                  </a:lnTo>
                  <a:lnTo>
                    <a:pt x="126" y="40"/>
                  </a:lnTo>
                  <a:lnTo>
                    <a:pt x="123" y="40"/>
                  </a:lnTo>
                  <a:lnTo>
                    <a:pt x="128" y="40"/>
                  </a:lnTo>
                  <a:lnTo>
                    <a:pt x="133" y="40"/>
                  </a:lnTo>
                  <a:lnTo>
                    <a:pt x="133" y="35"/>
                  </a:lnTo>
                  <a:lnTo>
                    <a:pt x="130" y="33"/>
                  </a:lnTo>
                  <a:lnTo>
                    <a:pt x="135" y="33"/>
                  </a:lnTo>
                  <a:lnTo>
                    <a:pt x="140" y="30"/>
                  </a:lnTo>
                  <a:lnTo>
                    <a:pt x="147" y="26"/>
                  </a:lnTo>
                  <a:lnTo>
                    <a:pt x="152" y="23"/>
                  </a:lnTo>
                  <a:lnTo>
                    <a:pt x="154" y="23"/>
                  </a:lnTo>
                  <a:lnTo>
                    <a:pt x="156" y="23"/>
                  </a:lnTo>
                  <a:lnTo>
                    <a:pt x="161" y="23"/>
                  </a:lnTo>
                  <a:lnTo>
                    <a:pt x="163" y="23"/>
                  </a:lnTo>
                  <a:lnTo>
                    <a:pt x="163" y="23"/>
                  </a:lnTo>
                  <a:lnTo>
                    <a:pt x="163" y="21"/>
                  </a:lnTo>
                  <a:lnTo>
                    <a:pt x="168" y="21"/>
                  </a:lnTo>
                  <a:lnTo>
                    <a:pt x="173" y="21"/>
                  </a:lnTo>
                  <a:lnTo>
                    <a:pt x="178" y="23"/>
                  </a:lnTo>
                  <a:lnTo>
                    <a:pt x="178" y="26"/>
                  </a:lnTo>
                  <a:lnTo>
                    <a:pt x="187" y="28"/>
                  </a:lnTo>
                  <a:lnTo>
                    <a:pt x="192" y="28"/>
                  </a:lnTo>
                  <a:lnTo>
                    <a:pt x="194" y="30"/>
                  </a:lnTo>
                  <a:lnTo>
                    <a:pt x="196" y="28"/>
                  </a:lnTo>
                  <a:lnTo>
                    <a:pt x="201" y="30"/>
                  </a:lnTo>
                  <a:lnTo>
                    <a:pt x="204" y="30"/>
                  </a:lnTo>
                  <a:lnTo>
                    <a:pt x="206" y="33"/>
                  </a:lnTo>
                  <a:lnTo>
                    <a:pt x="206" y="35"/>
                  </a:lnTo>
                  <a:lnTo>
                    <a:pt x="208" y="35"/>
                  </a:lnTo>
                  <a:lnTo>
                    <a:pt x="213" y="37"/>
                  </a:lnTo>
                  <a:lnTo>
                    <a:pt x="218" y="42"/>
                  </a:lnTo>
                  <a:lnTo>
                    <a:pt x="222" y="45"/>
                  </a:lnTo>
                  <a:lnTo>
                    <a:pt x="227" y="45"/>
                  </a:lnTo>
                  <a:lnTo>
                    <a:pt x="230" y="45"/>
                  </a:lnTo>
                  <a:lnTo>
                    <a:pt x="230" y="52"/>
                  </a:lnTo>
                  <a:lnTo>
                    <a:pt x="230" y="54"/>
                  </a:lnTo>
                  <a:lnTo>
                    <a:pt x="230" y="56"/>
                  </a:lnTo>
                  <a:lnTo>
                    <a:pt x="230" y="59"/>
                  </a:lnTo>
                  <a:lnTo>
                    <a:pt x="230" y="63"/>
                  </a:lnTo>
                  <a:lnTo>
                    <a:pt x="227" y="66"/>
                  </a:lnTo>
                  <a:lnTo>
                    <a:pt x="225" y="71"/>
                  </a:lnTo>
                  <a:lnTo>
                    <a:pt x="225" y="75"/>
                  </a:lnTo>
                  <a:lnTo>
                    <a:pt x="218" y="75"/>
                  </a:lnTo>
                  <a:lnTo>
                    <a:pt x="218" y="78"/>
                  </a:lnTo>
                  <a:lnTo>
                    <a:pt x="218" y="82"/>
                  </a:lnTo>
                  <a:lnTo>
                    <a:pt x="222" y="82"/>
                  </a:lnTo>
                  <a:lnTo>
                    <a:pt x="222" y="85"/>
                  </a:lnTo>
                  <a:lnTo>
                    <a:pt x="220" y="89"/>
                  </a:lnTo>
                  <a:lnTo>
                    <a:pt x="220" y="92"/>
                  </a:lnTo>
                  <a:lnTo>
                    <a:pt x="220" y="94"/>
                  </a:lnTo>
                  <a:lnTo>
                    <a:pt x="222" y="99"/>
                  </a:lnTo>
                  <a:lnTo>
                    <a:pt x="222" y="101"/>
                  </a:lnTo>
                  <a:lnTo>
                    <a:pt x="222" y="106"/>
                  </a:lnTo>
                  <a:lnTo>
                    <a:pt x="222" y="108"/>
                  </a:lnTo>
                  <a:lnTo>
                    <a:pt x="225" y="111"/>
                  </a:lnTo>
                  <a:lnTo>
                    <a:pt x="227" y="111"/>
                  </a:lnTo>
                  <a:lnTo>
                    <a:pt x="232" y="111"/>
                  </a:lnTo>
                  <a:lnTo>
                    <a:pt x="234" y="113"/>
                  </a:lnTo>
                  <a:lnTo>
                    <a:pt x="234" y="118"/>
                  </a:lnTo>
                  <a:lnTo>
                    <a:pt x="234" y="120"/>
                  </a:lnTo>
                  <a:lnTo>
                    <a:pt x="234" y="123"/>
                  </a:lnTo>
                  <a:lnTo>
                    <a:pt x="227" y="130"/>
                  </a:lnTo>
                  <a:lnTo>
                    <a:pt x="225" y="134"/>
                  </a:lnTo>
                  <a:lnTo>
                    <a:pt x="225" y="137"/>
                  </a:lnTo>
                  <a:lnTo>
                    <a:pt x="225" y="139"/>
                  </a:lnTo>
                  <a:lnTo>
                    <a:pt x="230" y="141"/>
                  </a:lnTo>
                  <a:lnTo>
                    <a:pt x="234" y="151"/>
                  </a:lnTo>
                  <a:lnTo>
                    <a:pt x="237" y="151"/>
                  </a:lnTo>
                  <a:lnTo>
                    <a:pt x="241" y="153"/>
                  </a:lnTo>
                  <a:lnTo>
                    <a:pt x="248" y="156"/>
                  </a:lnTo>
                  <a:lnTo>
                    <a:pt x="248" y="158"/>
                  </a:lnTo>
                  <a:lnTo>
                    <a:pt x="251" y="163"/>
                  </a:lnTo>
                  <a:lnTo>
                    <a:pt x="251" y="165"/>
                  </a:lnTo>
                  <a:lnTo>
                    <a:pt x="251" y="170"/>
                  </a:lnTo>
                  <a:lnTo>
                    <a:pt x="256" y="170"/>
                  </a:lnTo>
                  <a:lnTo>
                    <a:pt x="256" y="170"/>
                  </a:lnTo>
                  <a:lnTo>
                    <a:pt x="256" y="172"/>
                  </a:lnTo>
                  <a:lnTo>
                    <a:pt x="256" y="175"/>
                  </a:lnTo>
                  <a:lnTo>
                    <a:pt x="253" y="177"/>
                  </a:lnTo>
                  <a:lnTo>
                    <a:pt x="248" y="177"/>
                  </a:lnTo>
                  <a:lnTo>
                    <a:pt x="246" y="179"/>
                  </a:lnTo>
                  <a:lnTo>
                    <a:pt x="244" y="179"/>
                  </a:lnTo>
                  <a:lnTo>
                    <a:pt x="239" y="182"/>
                  </a:lnTo>
                  <a:lnTo>
                    <a:pt x="237" y="184"/>
                  </a:lnTo>
                  <a:lnTo>
                    <a:pt x="234" y="191"/>
                  </a:lnTo>
                  <a:lnTo>
                    <a:pt x="234" y="193"/>
                  </a:lnTo>
                  <a:lnTo>
                    <a:pt x="234" y="19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4" name="Freeform 1603">
              <a:extLst>
                <a:ext uri="{FF2B5EF4-FFF2-40B4-BE49-F238E27FC236}">
                  <a16:creationId xmlns:a16="http://schemas.microsoft.com/office/drawing/2014/main" id="{646EAAC1-21BD-1C40-B7F9-AEFFFAE2F4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7198" y="3168507"/>
              <a:ext cx="339685" cy="364981"/>
            </a:xfrm>
            <a:custGeom>
              <a:avLst/>
              <a:gdLst/>
              <a:ahLst/>
              <a:cxnLst>
                <a:cxn ang="0">
                  <a:pos x="7" y="94"/>
                </a:cxn>
                <a:cxn ang="0">
                  <a:pos x="7" y="56"/>
                </a:cxn>
                <a:cxn ang="0">
                  <a:pos x="3" y="30"/>
                </a:cxn>
                <a:cxn ang="0">
                  <a:pos x="0" y="26"/>
                </a:cxn>
                <a:cxn ang="0">
                  <a:pos x="3" y="19"/>
                </a:cxn>
                <a:cxn ang="0">
                  <a:pos x="5" y="16"/>
                </a:cxn>
                <a:cxn ang="0">
                  <a:pos x="3" y="4"/>
                </a:cxn>
                <a:cxn ang="0">
                  <a:pos x="5" y="0"/>
                </a:cxn>
                <a:cxn ang="0">
                  <a:pos x="10" y="2"/>
                </a:cxn>
                <a:cxn ang="0">
                  <a:pos x="24" y="2"/>
                </a:cxn>
                <a:cxn ang="0">
                  <a:pos x="38" y="4"/>
                </a:cxn>
                <a:cxn ang="0">
                  <a:pos x="45" y="7"/>
                </a:cxn>
                <a:cxn ang="0">
                  <a:pos x="57" y="9"/>
                </a:cxn>
                <a:cxn ang="0">
                  <a:pos x="66" y="9"/>
                </a:cxn>
                <a:cxn ang="0">
                  <a:pos x="76" y="2"/>
                </a:cxn>
                <a:cxn ang="0">
                  <a:pos x="83" y="2"/>
                </a:cxn>
                <a:cxn ang="0">
                  <a:pos x="78" y="4"/>
                </a:cxn>
                <a:cxn ang="0">
                  <a:pos x="85" y="2"/>
                </a:cxn>
                <a:cxn ang="0">
                  <a:pos x="90" y="2"/>
                </a:cxn>
                <a:cxn ang="0">
                  <a:pos x="97" y="0"/>
                </a:cxn>
                <a:cxn ang="0">
                  <a:pos x="99" y="2"/>
                </a:cxn>
                <a:cxn ang="0">
                  <a:pos x="104" y="4"/>
                </a:cxn>
                <a:cxn ang="0">
                  <a:pos x="109" y="9"/>
                </a:cxn>
                <a:cxn ang="0">
                  <a:pos x="114" y="7"/>
                </a:cxn>
                <a:cxn ang="0">
                  <a:pos x="125" y="7"/>
                </a:cxn>
                <a:cxn ang="0">
                  <a:pos x="128" y="7"/>
                </a:cxn>
                <a:cxn ang="0">
                  <a:pos x="137" y="30"/>
                </a:cxn>
                <a:cxn ang="0">
                  <a:pos x="132" y="45"/>
                </a:cxn>
                <a:cxn ang="0">
                  <a:pos x="132" y="49"/>
                </a:cxn>
                <a:cxn ang="0">
                  <a:pos x="128" y="52"/>
                </a:cxn>
                <a:cxn ang="0">
                  <a:pos x="118" y="45"/>
                </a:cxn>
                <a:cxn ang="0">
                  <a:pos x="116" y="38"/>
                </a:cxn>
                <a:cxn ang="0">
                  <a:pos x="111" y="30"/>
                </a:cxn>
                <a:cxn ang="0">
                  <a:pos x="106" y="23"/>
                </a:cxn>
                <a:cxn ang="0">
                  <a:pos x="106" y="21"/>
                </a:cxn>
                <a:cxn ang="0">
                  <a:pos x="104" y="26"/>
                </a:cxn>
                <a:cxn ang="0">
                  <a:pos x="106" y="30"/>
                </a:cxn>
                <a:cxn ang="0">
                  <a:pos x="109" y="35"/>
                </a:cxn>
                <a:cxn ang="0">
                  <a:pos x="116" y="47"/>
                </a:cxn>
                <a:cxn ang="0">
                  <a:pos x="121" y="54"/>
                </a:cxn>
                <a:cxn ang="0">
                  <a:pos x="125" y="64"/>
                </a:cxn>
                <a:cxn ang="0">
                  <a:pos x="130" y="73"/>
                </a:cxn>
                <a:cxn ang="0">
                  <a:pos x="137" y="87"/>
                </a:cxn>
                <a:cxn ang="0">
                  <a:pos x="142" y="97"/>
                </a:cxn>
                <a:cxn ang="0">
                  <a:pos x="149" y="101"/>
                </a:cxn>
                <a:cxn ang="0">
                  <a:pos x="147" y="104"/>
                </a:cxn>
                <a:cxn ang="0">
                  <a:pos x="147" y="106"/>
                </a:cxn>
                <a:cxn ang="0">
                  <a:pos x="142" y="118"/>
                </a:cxn>
                <a:cxn ang="0">
                  <a:pos x="128" y="125"/>
                </a:cxn>
                <a:cxn ang="0">
                  <a:pos x="116" y="130"/>
                </a:cxn>
                <a:cxn ang="0">
                  <a:pos x="92" y="127"/>
                </a:cxn>
                <a:cxn ang="0">
                  <a:pos x="90" y="130"/>
                </a:cxn>
                <a:cxn ang="0">
                  <a:pos x="57" y="130"/>
                </a:cxn>
                <a:cxn ang="0">
                  <a:pos x="19" y="130"/>
                </a:cxn>
              </a:cxnLst>
              <a:rect l="0" t="0" r="r" b="b"/>
              <a:pathLst>
                <a:path w="149" h="132">
                  <a:moveTo>
                    <a:pt x="7" y="120"/>
                  </a:moveTo>
                  <a:lnTo>
                    <a:pt x="7" y="106"/>
                  </a:lnTo>
                  <a:lnTo>
                    <a:pt x="7" y="94"/>
                  </a:lnTo>
                  <a:lnTo>
                    <a:pt x="7" y="82"/>
                  </a:lnTo>
                  <a:lnTo>
                    <a:pt x="7" y="68"/>
                  </a:lnTo>
                  <a:lnTo>
                    <a:pt x="7" y="56"/>
                  </a:lnTo>
                  <a:lnTo>
                    <a:pt x="7" y="45"/>
                  </a:lnTo>
                  <a:lnTo>
                    <a:pt x="7" y="35"/>
                  </a:lnTo>
                  <a:lnTo>
                    <a:pt x="3" y="30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3" y="12"/>
                  </a:lnTo>
                  <a:lnTo>
                    <a:pt x="3" y="7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2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24" y="2"/>
                  </a:lnTo>
                  <a:lnTo>
                    <a:pt x="31" y="2"/>
                  </a:lnTo>
                  <a:lnTo>
                    <a:pt x="36" y="4"/>
                  </a:lnTo>
                  <a:lnTo>
                    <a:pt x="38" y="4"/>
                  </a:lnTo>
                  <a:lnTo>
                    <a:pt x="43" y="4"/>
                  </a:lnTo>
                  <a:lnTo>
                    <a:pt x="43" y="7"/>
                  </a:lnTo>
                  <a:lnTo>
                    <a:pt x="45" y="7"/>
                  </a:lnTo>
                  <a:lnTo>
                    <a:pt x="50" y="7"/>
                  </a:lnTo>
                  <a:lnTo>
                    <a:pt x="52" y="7"/>
                  </a:lnTo>
                  <a:lnTo>
                    <a:pt x="57" y="9"/>
                  </a:lnTo>
                  <a:lnTo>
                    <a:pt x="59" y="12"/>
                  </a:lnTo>
                  <a:lnTo>
                    <a:pt x="62" y="9"/>
                  </a:lnTo>
                  <a:lnTo>
                    <a:pt x="66" y="9"/>
                  </a:lnTo>
                  <a:lnTo>
                    <a:pt x="69" y="4"/>
                  </a:lnTo>
                  <a:lnTo>
                    <a:pt x="73" y="4"/>
                  </a:lnTo>
                  <a:lnTo>
                    <a:pt x="76" y="2"/>
                  </a:lnTo>
                  <a:lnTo>
                    <a:pt x="80" y="2"/>
                  </a:lnTo>
                  <a:lnTo>
                    <a:pt x="83" y="2"/>
                  </a:lnTo>
                  <a:lnTo>
                    <a:pt x="83" y="2"/>
                  </a:lnTo>
                  <a:lnTo>
                    <a:pt x="83" y="2"/>
                  </a:lnTo>
                  <a:lnTo>
                    <a:pt x="80" y="2"/>
                  </a:lnTo>
                  <a:lnTo>
                    <a:pt x="78" y="4"/>
                  </a:lnTo>
                  <a:lnTo>
                    <a:pt x="80" y="4"/>
                  </a:lnTo>
                  <a:lnTo>
                    <a:pt x="85" y="2"/>
                  </a:lnTo>
                  <a:lnTo>
                    <a:pt x="85" y="2"/>
                  </a:lnTo>
                  <a:lnTo>
                    <a:pt x="88" y="2"/>
                  </a:lnTo>
                  <a:lnTo>
                    <a:pt x="88" y="2"/>
                  </a:lnTo>
                  <a:lnTo>
                    <a:pt x="90" y="2"/>
                  </a:lnTo>
                  <a:lnTo>
                    <a:pt x="95" y="2"/>
                  </a:lnTo>
                  <a:lnTo>
                    <a:pt x="95" y="2"/>
                  </a:lnTo>
                  <a:lnTo>
                    <a:pt x="97" y="0"/>
                  </a:lnTo>
                  <a:lnTo>
                    <a:pt x="99" y="2"/>
                  </a:lnTo>
                  <a:lnTo>
                    <a:pt x="99" y="2"/>
                  </a:lnTo>
                  <a:lnTo>
                    <a:pt x="99" y="2"/>
                  </a:lnTo>
                  <a:lnTo>
                    <a:pt x="102" y="4"/>
                  </a:lnTo>
                  <a:lnTo>
                    <a:pt x="102" y="4"/>
                  </a:lnTo>
                  <a:lnTo>
                    <a:pt x="104" y="4"/>
                  </a:lnTo>
                  <a:lnTo>
                    <a:pt x="106" y="7"/>
                  </a:lnTo>
                  <a:lnTo>
                    <a:pt x="106" y="7"/>
                  </a:lnTo>
                  <a:lnTo>
                    <a:pt x="109" y="9"/>
                  </a:lnTo>
                  <a:lnTo>
                    <a:pt x="111" y="7"/>
                  </a:lnTo>
                  <a:lnTo>
                    <a:pt x="111" y="7"/>
                  </a:lnTo>
                  <a:lnTo>
                    <a:pt x="114" y="7"/>
                  </a:lnTo>
                  <a:lnTo>
                    <a:pt x="114" y="9"/>
                  </a:lnTo>
                  <a:lnTo>
                    <a:pt x="121" y="7"/>
                  </a:lnTo>
                  <a:lnTo>
                    <a:pt x="125" y="7"/>
                  </a:lnTo>
                  <a:lnTo>
                    <a:pt x="128" y="4"/>
                  </a:lnTo>
                  <a:lnTo>
                    <a:pt x="128" y="7"/>
                  </a:lnTo>
                  <a:lnTo>
                    <a:pt x="128" y="7"/>
                  </a:lnTo>
                  <a:lnTo>
                    <a:pt x="128" y="9"/>
                  </a:lnTo>
                  <a:lnTo>
                    <a:pt x="132" y="21"/>
                  </a:lnTo>
                  <a:lnTo>
                    <a:pt x="137" y="30"/>
                  </a:lnTo>
                  <a:lnTo>
                    <a:pt x="135" y="35"/>
                  </a:lnTo>
                  <a:lnTo>
                    <a:pt x="135" y="40"/>
                  </a:lnTo>
                  <a:lnTo>
                    <a:pt x="132" y="45"/>
                  </a:lnTo>
                  <a:lnTo>
                    <a:pt x="132" y="47"/>
                  </a:lnTo>
                  <a:lnTo>
                    <a:pt x="132" y="47"/>
                  </a:lnTo>
                  <a:lnTo>
                    <a:pt x="132" y="49"/>
                  </a:lnTo>
                  <a:lnTo>
                    <a:pt x="130" y="49"/>
                  </a:lnTo>
                  <a:lnTo>
                    <a:pt x="128" y="52"/>
                  </a:lnTo>
                  <a:lnTo>
                    <a:pt x="128" y="52"/>
                  </a:lnTo>
                  <a:lnTo>
                    <a:pt x="125" y="49"/>
                  </a:lnTo>
                  <a:lnTo>
                    <a:pt x="123" y="47"/>
                  </a:lnTo>
                  <a:lnTo>
                    <a:pt x="118" y="45"/>
                  </a:lnTo>
                  <a:lnTo>
                    <a:pt x="116" y="40"/>
                  </a:lnTo>
                  <a:lnTo>
                    <a:pt x="116" y="40"/>
                  </a:lnTo>
                  <a:lnTo>
                    <a:pt x="116" y="38"/>
                  </a:lnTo>
                  <a:lnTo>
                    <a:pt x="114" y="35"/>
                  </a:lnTo>
                  <a:lnTo>
                    <a:pt x="111" y="33"/>
                  </a:lnTo>
                  <a:lnTo>
                    <a:pt x="111" y="30"/>
                  </a:lnTo>
                  <a:lnTo>
                    <a:pt x="109" y="28"/>
                  </a:lnTo>
                  <a:lnTo>
                    <a:pt x="109" y="23"/>
                  </a:lnTo>
                  <a:lnTo>
                    <a:pt x="106" y="23"/>
                  </a:lnTo>
                  <a:lnTo>
                    <a:pt x="106" y="21"/>
                  </a:lnTo>
                  <a:lnTo>
                    <a:pt x="106" y="21"/>
                  </a:lnTo>
                  <a:lnTo>
                    <a:pt x="106" y="21"/>
                  </a:lnTo>
                  <a:lnTo>
                    <a:pt x="106" y="23"/>
                  </a:lnTo>
                  <a:lnTo>
                    <a:pt x="106" y="23"/>
                  </a:lnTo>
                  <a:lnTo>
                    <a:pt x="104" y="26"/>
                  </a:lnTo>
                  <a:lnTo>
                    <a:pt x="104" y="28"/>
                  </a:lnTo>
                  <a:lnTo>
                    <a:pt x="104" y="28"/>
                  </a:lnTo>
                  <a:lnTo>
                    <a:pt x="106" y="30"/>
                  </a:lnTo>
                  <a:lnTo>
                    <a:pt x="109" y="30"/>
                  </a:lnTo>
                  <a:lnTo>
                    <a:pt x="109" y="33"/>
                  </a:lnTo>
                  <a:lnTo>
                    <a:pt x="109" y="35"/>
                  </a:lnTo>
                  <a:lnTo>
                    <a:pt x="109" y="38"/>
                  </a:lnTo>
                  <a:lnTo>
                    <a:pt x="111" y="42"/>
                  </a:lnTo>
                  <a:lnTo>
                    <a:pt x="116" y="47"/>
                  </a:lnTo>
                  <a:lnTo>
                    <a:pt x="118" y="49"/>
                  </a:lnTo>
                  <a:lnTo>
                    <a:pt x="118" y="49"/>
                  </a:lnTo>
                  <a:lnTo>
                    <a:pt x="121" y="54"/>
                  </a:lnTo>
                  <a:lnTo>
                    <a:pt x="121" y="56"/>
                  </a:lnTo>
                  <a:lnTo>
                    <a:pt x="123" y="59"/>
                  </a:lnTo>
                  <a:lnTo>
                    <a:pt x="125" y="64"/>
                  </a:lnTo>
                  <a:lnTo>
                    <a:pt x="125" y="66"/>
                  </a:lnTo>
                  <a:lnTo>
                    <a:pt x="128" y="68"/>
                  </a:lnTo>
                  <a:lnTo>
                    <a:pt x="130" y="73"/>
                  </a:lnTo>
                  <a:lnTo>
                    <a:pt x="130" y="78"/>
                  </a:lnTo>
                  <a:lnTo>
                    <a:pt x="132" y="80"/>
                  </a:lnTo>
                  <a:lnTo>
                    <a:pt x="137" y="87"/>
                  </a:lnTo>
                  <a:lnTo>
                    <a:pt x="137" y="90"/>
                  </a:lnTo>
                  <a:lnTo>
                    <a:pt x="140" y="90"/>
                  </a:lnTo>
                  <a:lnTo>
                    <a:pt x="142" y="97"/>
                  </a:lnTo>
                  <a:lnTo>
                    <a:pt x="144" y="99"/>
                  </a:lnTo>
                  <a:lnTo>
                    <a:pt x="147" y="101"/>
                  </a:lnTo>
                  <a:lnTo>
                    <a:pt x="149" y="101"/>
                  </a:lnTo>
                  <a:lnTo>
                    <a:pt x="149" y="104"/>
                  </a:lnTo>
                  <a:lnTo>
                    <a:pt x="149" y="104"/>
                  </a:lnTo>
                  <a:lnTo>
                    <a:pt x="147" y="104"/>
                  </a:lnTo>
                  <a:lnTo>
                    <a:pt x="147" y="104"/>
                  </a:lnTo>
                  <a:lnTo>
                    <a:pt x="147" y="104"/>
                  </a:lnTo>
                  <a:lnTo>
                    <a:pt x="147" y="106"/>
                  </a:lnTo>
                  <a:lnTo>
                    <a:pt x="147" y="111"/>
                  </a:lnTo>
                  <a:lnTo>
                    <a:pt x="147" y="113"/>
                  </a:lnTo>
                  <a:lnTo>
                    <a:pt x="142" y="118"/>
                  </a:lnTo>
                  <a:lnTo>
                    <a:pt x="140" y="118"/>
                  </a:lnTo>
                  <a:lnTo>
                    <a:pt x="135" y="125"/>
                  </a:lnTo>
                  <a:lnTo>
                    <a:pt x="128" y="125"/>
                  </a:lnTo>
                  <a:lnTo>
                    <a:pt x="128" y="132"/>
                  </a:lnTo>
                  <a:lnTo>
                    <a:pt x="121" y="132"/>
                  </a:lnTo>
                  <a:lnTo>
                    <a:pt x="116" y="130"/>
                  </a:lnTo>
                  <a:lnTo>
                    <a:pt x="92" y="130"/>
                  </a:lnTo>
                  <a:lnTo>
                    <a:pt x="92" y="127"/>
                  </a:lnTo>
                  <a:lnTo>
                    <a:pt x="92" y="127"/>
                  </a:lnTo>
                  <a:lnTo>
                    <a:pt x="92" y="125"/>
                  </a:lnTo>
                  <a:lnTo>
                    <a:pt x="92" y="125"/>
                  </a:lnTo>
                  <a:lnTo>
                    <a:pt x="90" y="130"/>
                  </a:lnTo>
                  <a:lnTo>
                    <a:pt x="83" y="130"/>
                  </a:lnTo>
                  <a:lnTo>
                    <a:pt x="71" y="130"/>
                  </a:lnTo>
                  <a:lnTo>
                    <a:pt x="57" y="130"/>
                  </a:lnTo>
                  <a:lnTo>
                    <a:pt x="45" y="130"/>
                  </a:lnTo>
                  <a:lnTo>
                    <a:pt x="31" y="130"/>
                  </a:lnTo>
                  <a:lnTo>
                    <a:pt x="19" y="130"/>
                  </a:lnTo>
                  <a:lnTo>
                    <a:pt x="7" y="130"/>
                  </a:lnTo>
                  <a:lnTo>
                    <a:pt x="7" y="12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5" name="Freeform 1605">
              <a:extLst>
                <a:ext uri="{FF2B5EF4-FFF2-40B4-BE49-F238E27FC236}">
                  <a16:creationId xmlns:a16="http://schemas.microsoft.com/office/drawing/2014/main" id="{B82F7DE5-6C5B-D347-AD74-FCB889FAF4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9539" y="2963896"/>
              <a:ext cx="615538" cy="674663"/>
            </a:xfrm>
            <a:custGeom>
              <a:avLst/>
              <a:gdLst/>
              <a:ahLst/>
              <a:cxnLst>
                <a:cxn ang="0">
                  <a:pos x="0" y="133"/>
                </a:cxn>
                <a:cxn ang="0">
                  <a:pos x="15" y="104"/>
                </a:cxn>
                <a:cxn ang="0">
                  <a:pos x="22" y="100"/>
                </a:cxn>
                <a:cxn ang="0">
                  <a:pos x="26" y="97"/>
                </a:cxn>
                <a:cxn ang="0">
                  <a:pos x="38" y="97"/>
                </a:cxn>
                <a:cxn ang="0">
                  <a:pos x="45" y="90"/>
                </a:cxn>
                <a:cxn ang="0">
                  <a:pos x="62" y="83"/>
                </a:cxn>
                <a:cxn ang="0">
                  <a:pos x="64" y="78"/>
                </a:cxn>
                <a:cxn ang="0">
                  <a:pos x="64" y="76"/>
                </a:cxn>
                <a:cxn ang="0">
                  <a:pos x="64" y="74"/>
                </a:cxn>
                <a:cxn ang="0">
                  <a:pos x="71" y="71"/>
                </a:cxn>
                <a:cxn ang="0">
                  <a:pos x="76" y="67"/>
                </a:cxn>
                <a:cxn ang="0">
                  <a:pos x="83" y="67"/>
                </a:cxn>
                <a:cxn ang="0">
                  <a:pos x="97" y="67"/>
                </a:cxn>
                <a:cxn ang="0">
                  <a:pos x="100" y="62"/>
                </a:cxn>
                <a:cxn ang="0">
                  <a:pos x="95" y="55"/>
                </a:cxn>
                <a:cxn ang="0">
                  <a:pos x="95" y="48"/>
                </a:cxn>
                <a:cxn ang="0">
                  <a:pos x="93" y="43"/>
                </a:cxn>
                <a:cxn ang="0">
                  <a:pos x="93" y="34"/>
                </a:cxn>
                <a:cxn ang="0">
                  <a:pos x="90" y="31"/>
                </a:cxn>
                <a:cxn ang="0">
                  <a:pos x="88" y="26"/>
                </a:cxn>
                <a:cxn ang="0">
                  <a:pos x="102" y="19"/>
                </a:cxn>
                <a:cxn ang="0">
                  <a:pos x="114" y="17"/>
                </a:cxn>
                <a:cxn ang="0">
                  <a:pos x="123" y="12"/>
                </a:cxn>
                <a:cxn ang="0">
                  <a:pos x="152" y="8"/>
                </a:cxn>
                <a:cxn ang="0">
                  <a:pos x="161" y="5"/>
                </a:cxn>
                <a:cxn ang="0">
                  <a:pos x="180" y="3"/>
                </a:cxn>
                <a:cxn ang="0">
                  <a:pos x="194" y="3"/>
                </a:cxn>
                <a:cxn ang="0">
                  <a:pos x="206" y="3"/>
                </a:cxn>
                <a:cxn ang="0">
                  <a:pos x="220" y="3"/>
                </a:cxn>
                <a:cxn ang="0">
                  <a:pos x="230" y="3"/>
                </a:cxn>
                <a:cxn ang="0">
                  <a:pos x="227" y="8"/>
                </a:cxn>
                <a:cxn ang="0">
                  <a:pos x="225" y="24"/>
                </a:cxn>
                <a:cxn ang="0">
                  <a:pos x="220" y="36"/>
                </a:cxn>
                <a:cxn ang="0">
                  <a:pos x="213" y="43"/>
                </a:cxn>
                <a:cxn ang="0">
                  <a:pos x="220" y="52"/>
                </a:cxn>
                <a:cxn ang="0">
                  <a:pos x="234" y="67"/>
                </a:cxn>
                <a:cxn ang="0">
                  <a:pos x="239" y="90"/>
                </a:cxn>
                <a:cxn ang="0">
                  <a:pos x="241" y="104"/>
                </a:cxn>
                <a:cxn ang="0">
                  <a:pos x="244" y="126"/>
                </a:cxn>
                <a:cxn ang="0">
                  <a:pos x="237" y="147"/>
                </a:cxn>
                <a:cxn ang="0">
                  <a:pos x="246" y="164"/>
                </a:cxn>
                <a:cxn ang="0">
                  <a:pos x="270" y="178"/>
                </a:cxn>
                <a:cxn ang="0">
                  <a:pos x="244" y="201"/>
                </a:cxn>
                <a:cxn ang="0">
                  <a:pos x="189" y="234"/>
                </a:cxn>
                <a:cxn ang="0">
                  <a:pos x="166" y="241"/>
                </a:cxn>
                <a:cxn ang="0">
                  <a:pos x="156" y="241"/>
                </a:cxn>
                <a:cxn ang="0">
                  <a:pos x="156" y="237"/>
                </a:cxn>
                <a:cxn ang="0">
                  <a:pos x="156" y="232"/>
                </a:cxn>
                <a:cxn ang="0">
                  <a:pos x="152" y="227"/>
                </a:cxn>
                <a:cxn ang="0">
                  <a:pos x="145" y="225"/>
                </a:cxn>
                <a:cxn ang="0">
                  <a:pos x="137" y="223"/>
                </a:cxn>
                <a:cxn ang="0">
                  <a:pos x="130" y="218"/>
                </a:cxn>
                <a:cxn ang="0">
                  <a:pos x="128" y="213"/>
                </a:cxn>
              </a:cxnLst>
              <a:rect l="0" t="0" r="r" b="b"/>
              <a:pathLst>
                <a:path w="270" h="244">
                  <a:moveTo>
                    <a:pt x="48" y="161"/>
                  </a:moveTo>
                  <a:lnTo>
                    <a:pt x="48" y="161"/>
                  </a:lnTo>
                  <a:lnTo>
                    <a:pt x="31" y="152"/>
                  </a:lnTo>
                  <a:lnTo>
                    <a:pt x="15" y="142"/>
                  </a:lnTo>
                  <a:lnTo>
                    <a:pt x="0" y="133"/>
                  </a:lnTo>
                  <a:lnTo>
                    <a:pt x="0" y="126"/>
                  </a:lnTo>
                  <a:lnTo>
                    <a:pt x="0" y="112"/>
                  </a:lnTo>
                  <a:lnTo>
                    <a:pt x="5" y="107"/>
                  </a:lnTo>
                  <a:lnTo>
                    <a:pt x="10" y="104"/>
                  </a:lnTo>
                  <a:lnTo>
                    <a:pt x="15" y="104"/>
                  </a:lnTo>
                  <a:lnTo>
                    <a:pt x="15" y="102"/>
                  </a:lnTo>
                  <a:lnTo>
                    <a:pt x="17" y="102"/>
                  </a:lnTo>
                  <a:lnTo>
                    <a:pt x="19" y="100"/>
                  </a:lnTo>
                  <a:lnTo>
                    <a:pt x="19" y="100"/>
                  </a:lnTo>
                  <a:lnTo>
                    <a:pt x="22" y="100"/>
                  </a:lnTo>
                  <a:lnTo>
                    <a:pt x="22" y="100"/>
                  </a:lnTo>
                  <a:lnTo>
                    <a:pt x="24" y="100"/>
                  </a:lnTo>
                  <a:lnTo>
                    <a:pt x="26" y="100"/>
                  </a:lnTo>
                  <a:lnTo>
                    <a:pt x="26" y="100"/>
                  </a:lnTo>
                  <a:lnTo>
                    <a:pt x="26" y="97"/>
                  </a:lnTo>
                  <a:lnTo>
                    <a:pt x="26" y="97"/>
                  </a:lnTo>
                  <a:lnTo>
                    <a:pt x="31" y="97"/>
                  </a:lnTo>
                  <a:lnTo>
                    <a:pt x="34" y="97"/>
                  </a:lnTo>
                  <a:lnTo>
                    <a:pt x="34" y="97"/>
                  </a:lnTo>
                  <a:lnTo>
                    <a:pt x="38" y="97"/>
                  </a:lnTo>
                  <a:lnTo>
                    <a:pt x="43" y="95"/>
                  </a:lnTo>
                  <a:lnTo>
                    <a:pt x="45" y="93"/>
                  </a:lnTo>
                  <a:lnTo>
                    <a:pt x="45" y="93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8" y="90"/>
                  </a:lnTo>
                  <a:lnTo>
                    <a:pt x="50" y="88"/>
                  </a:lnTo>
                  <a:lnTo>
                    <a:pt x="52" y="86"/>
                  </a:lnTo>
                  <a:lnTo>
                    <a:pt x="55" y="86"/>
                  </a:lnTo>
                  <a:lnTo>
                    <a:pt x="62" y="83"/>
                  </a:lnTo>
                  <a:lnTo>
                    <a:pt x="67" y="81"/>
                  </a:lnTo>
                  <a:lnTo>
                    <a:pt x="67" y="81"/>
                  </a:lnTo>
                  <a:lnTo>
                    <a:pt x="67" y="81"/>
                  </a:lnTo>
                  <a:lnTo>
                    <a:pt x="64" y="81"/>
                  </a:lnTo>
                  <a:lnTo>
                    <a:pt x="64" y="78"/>
                  </a:lnTo>
                  <a:lnTo>
                    <a:pt x="64" y="78"/>
                  </a:lnTo>
                  <a:lnTo>
                    <a:pt x="64" y="78"/>
                  </a:lnTo>
                  <a:lnTo>
                    <a:pt x="64" y="78"/>
                  </a:lnTo>
                  <a:lnTo>
                    <a:pt x="64" y="76"/>
                  </a:lnTo>
                  <a:lnTo>
                    <a:pt x="64" y="76"/>
                  </a:lnTo>
                  <a:lnTo>
                    <a:pt x="64" y="76"/>
                  </a:lnTo>
                  <a:lnTo>
                    <a:pt x="64" y="76"/>
                  </a:lnTo>
                  <a:lnTo>
                    <a:pt x="62" y="76"/>
                  </a:lnTo>
                  <a:lnTo>
                    <a:pt x="62" y="74"/>
                  </a:lnTo>
                  <a:lnTo>
                    <a:pt x="64" y="74"/>
                  </a:lnTo>
                  <a:lnTo>
                    <a:pt x="64" y="71"/>
                  </a:lnTo>
                  <a:lnTo>
                    <a:pt x="67" y="71"/>
                  </a:lnTo>
                  <a:lnTo>
                    <a:pt x="67" y="71"/>
                  </a:lnTo>
                  <a:lnTo>
                    <a:pt x="69" y="71"/>
                  </a:lnTo>
                  <a:lnTo>
                    <a:pt x="71" y="71"/>
                  </a:lnTo>
                  <a:lnTo>
                    <a:pt x="74" y="71"/>
                  </a:lnTo>
                  <a:lnTo>
                    <a:pt x="76" y="69"/>
                  </a:lnTo>
                  <a:lnTo>
                    <a:pt x="76" y="69"/>
                  </a:lnTo>
                  <a:lnTo>
                    <a:pt x="76" y="67"/>
                  </a:lnTo>
                  <a:lnTo>
                    <a:pt x="76" y="67"/>
                  </a:lnTo>
                  <a:lnTo>
                    <a:pt x="76" y="67"/>
                  </a:lnTo>
                  <a:lnTo>
                    <a:pt x="78" y="67"/>
                  </a:lnTo>
                  <a:lnTo>
                    <a:pt x="78" y="67"/>
                  </a:lnTo>
                  <a:lnTo>
                    <a:pt x="81" y="67"/>
                  </a:lnTo>
                  <a:lnTo>
                    <a:pt x="83" y="67"/>
                  </a:lnTo>
                  <a:lnTo>
                    <a:pt x="90" y="67"/>
                  </a:lnTo>
                  <a:lnTo>
                    <a:pt x="90" y="64"/>
                  </a:lnTo>
                  <a:lnTo>
                    <a:pt x="93" y="67"/>
                  </a:lnTo>
                  <a:lnTo>
                    <a:pt x="97" y="67"/>
                  </a:lnTo>
                  <a:lnTo>
                    <a:pt x="97" y="67"/>
                  </a:lnTo>
                  <a:lnTo>
                    <a:pt x="100" y="67"/>
                  </a:lnTo>
                  <a:lnTo>
                    <a:pt x="100" y="67"/>
                  </a:lnTo>
                  <a:lnTo>
                    <a:pt x="97" y="64"/>
                  </a:lnTo>
                  <a:lnTo>
                    <a:pt x="100" y="64"/>
                  </a:lnTo>
                  <a:lnTo>
                    <a:pt x="100" y="62"/>
                  </a:lnTo>
                  <a:lnTo>
                    <a:pt x="102" y="62"/>
                  </a:lnTo>
                  <a:lnTo>
                    <a:pt x="102" y="62"/>
                  </a:lnTo>
                  <a:lnTo>
                    <a:pt x="100" y="60"/>
                  </a:lnTo>
                  <a:lnTo>
                    <a:pt x="97" y="57"/>
                  </a:lnTo>
                  <a:lnTo>
                    <a:pt x="95" y="55"/>
                  </a:lnTo>
                  <a:lnTo>
                    <a:pt x="95" y="55"/>
                  </a:lnTo>
                  <a:lnTo>
                    <a:pt x="95" y="52"/>
                  </a:lnTo>
                  <a:lnTo>
                    <a:pt x="95" y="50"/>
                  </a:lnTo>
                  <a:lnTo>
                    <a:pt x="95" y="50"/>
                  </a:lnTo>
                  <a:lnTo>
                    <a:pt x="95" y="48"/>
                  </a:lnTo>
                  <a:lnTo>
                    <a:pt x="95" y="48"/>
                  </a:lnTo>
                  <a:lnTo>
                    <a:pt x="95" y="48"/>
                  </a:lnTo>
                  <a:lnTo>
                    <a:pt x="93" y="45"/>
                  </a:lnTo>
                  <a:lnTo>
                    <a:pt x="93" y="45"/>
                  </a:lnTo>
                  <a:lnTo>
                    <a:pt x="93" y="43"/>
                  </a:lnTo>
                  <a:lnTo>
                    <a:pt x="93" y="41"/>
                  </a:lnTo>
                  <a:lnTo>
                    <a:pt x="93" y="38"/>
                  </a:lnTo>
                  <a:lnTo>
                    <a:pt x="93" y="38"/>
                  </a:lnTo>
                  <a:lnTo>
                    <a:pt x="93" y="36"/>
                  </a:lnTo>
                  <a:lnTo>
                    <a:pt x="93" y="34"/>
                  </a:lnTo>
                  <a:lnTo>
                    <a:pt x="93" y="34"/>
                  </a:lnTo>
                  <a:lnTo>
                    <a:pt x="93" y="34"/>
                  </a:lnTo>
                  <a:lnTo>
                    <a:pt x="93" y="34"/>
                  </a:lnTo>
                  <a:lnTo>
                    <a:pt x="93" y="31"/>
                  </a:lnTo>
                  <a:lnTo>
                    <a:pt x="90" y="31"/>
                  </a:lnTo>
                  <a:lnTo>
                    <a:pt x="90" y="31"/>
                  </a:lnTo>
                  <a:lnTo>
                    <a:pt x="90" y="31"/>
                  </a:lnTo>
                  <a:lnTo>
                    <a:pt x="88" y="29"/>
                  </a:lnTo>
                  <a:lnTo>
                    <a:pt x="88" y="29"/>
                  </a:lnTo>
                  <a:lnTo>
                    <a:pt x="88" y="26"/>
                  </a:lnTo>
                  <a:lnTo>
                    <a:pt x="88" y="26"/>
                  </a:lnTo>
                  <a:lnTo>
                    <a:pt x="90" y="26"/>
                  </a:lnTo>
                  <a:lnTo>
                    <a:pt x="93" y="26"/>
                  </a:lnTo>
                  <a:lnTo>
                    <a:pt x="97" y="24"/>
                  </a:lnTo>
                  <a:lnTo>
                    <a:pt x="102" y="19"/>
                  </a:lnTo>
                  <a:lnTo>
                    <a:pt x="104" y="19"/>
                  </a:lnTo>
                  <a:lnTo>
                    <a:pt x="107" y="17"/>
                  </a:lnTo>
                  <a:lnTo>
                    <a:pt x="107" y="19"/>
                  </a:lnTo>
                  <a:lnTo>
                    <a:pt x="111" y="17"/>
                  </a:lnTo>
                  <a:lnTo>
                    <a:pt x="114" y="17"/>
                  </a:lnTo>
                  <a:lnTo>
                    <a:pt x="116" y="17"/>
                  </a:lnTo>
                  <a:lnTo>
                    <a:pt x="116" y="15"/>
                  </a:lnTo>
                  <a:lnTo>
                    <a:pt x="119" y="12"/>
                  </a:lnTo>
                  <a:lnTo>
                    <a:pt x="121" y="12"/>
                  </a:lnTo>
                  <a:lnTo>
                    <a:pt x="123" y="12"/>
                  </a:lnTo>
                  <a:lnTo>
                    <a:pt x="126" y="10"/>
                  </a:lnTo>
                  <a:lnTo>
                    <a:pt x="133" y="8"/>
                  </a:lnTo>
                  <a:lnTo>
                    <a:pt x="135" y="8"/>
                  </a:lnTo>
                  <a:lnTo>
                    <a:pt x="147" y="8"/>
                  </a:lnTo>
                  <a:lnTo>
                    <a:pt x="152" y="8"/>
                  </a:lnTo>
                  <a:lnTo>
                    <a:pt x="154" y="5"/>
                  </a:lnTo>
                  <a:lnTo>
                    <a:pt x="156" y="5"/>
                  </a:lnTo>
                  <a:lnTo>
                    <a:pt x="156" y="5"/>
                  </a:lnTo>
                  <a:lnTo>
                    <a:pt x="161" y="5"/>
                  </a:lnTo>
                  <a:lnTo>
                    <a:pt x="161" y="5"/>
                  </a:lnTo>
                  <a:lnTo>
                    <a:pt x="163" y="5"/>
                  </a:lnTo>
                  <a:lnTo>
                    <a:pt x="168" y="3"/>
                  </a:lnTo>
                  <a:lnTo>
                    <a:pt x="171" y="3"/>
                  </a:lnTo>
                  <a:lnTo>
                    <a:pt x="175" y="3"/>
                  </a:lnTo>
                  <a:lnTo>
                    <a:pt x="180" y="3"/>
                  </a:lnTo>
                  <a:lnTo>
                    <a:pt x="182" y="5"/>
                  </a:lnTo>
                  <a:lnTo>
                    <a:pt x="185" y="5"/>
                  </a:lnTo>
                  <a:lnTo>
                    <a:pt x="189" y="5"/>
                  </a:lnTo>
                  <a:lnTo>
                    <a:pt x="189" y="5"/>
                  </a:lnTo>
                  <a:lnTo>
                    <a:pt x="194" y="3"/>
                  </a:lnTo>
                  <a:lnTo>
                    <a:pt x="196" y="3"/>
                  </a:lnTo>
                  <a:lnTo>
                    <a:pt x="199" y="0"/>
                  </a:lnTo>
                  <a:lnTo>
                    <a:pt x="201" y="0"/>
                  </a:lnTo>
                  <a:lnTo>
                    <a:pt x="204" y="3"/>
                  </a:lnTo>
                  <a:lnTo>
                    <a:pt x="206" y="3"/>
                  </a:lnTo>
                  <a:lnTo>
                    <a:pt x="208" y="3"/>
                  </a:lnTo>
                  <a:lnTo>
                    <a:pt x="211" y="3"/>
                  </a:lnTo>
                  <a:lnTo>
                    <a:pt x="213" y="0"/>
                  </a:lnTo>
                  <a:lnTo>
                    <a:pt x="218" y="3"/>
                  </a:lnTo>
                  <a:lnTo>
                    <a:pt x="220" y="3"/>
                  </a:lnTo>
                  <a:lnTo>
                    <a:pt x="222" y="3"/>
                  </a:lnTo>
                  <a:lnTo>
                    <a:pt x="225" y="3"/>
                  </a:lnTo>
                  <a:lnTo>
                    <a:pt x="227" y="3"/>
                  </a:lnTo>
                  <a:lnTo>
                    <a:pt x="230" y="3"/>
                  </a:lnTo>
                  <a:lnTo>
                    <a:pt x="230" y="3"/>
                  </a:lnTo>
                  <a:lnTo>
                    <a:pt x="230" y="3"/>
                  </a:lnTo>
                  <a:lnTo>
                    <a:pt x="227" y="5"/>
                  </a:lnTo>
                  <a:lnTo>
                    <a:pt x="225" y="8"/>
                  </a:lnTo>
                  <a:lnTo>
                    <a:pt x="225" y="8"/>
                  </a:lnTo>
                  <a:lnTo>
                    <a:pt x="227" y="8"/>
                  </a:lnTo>
                  <a:lnTo>
                    <a:pt x="227" y="10"/>
                  </a:lnTo>
                  <a:lnTo>
                    <a:pt x="225" y="15"/>
                  </a:lnTo>
                  <a:lnTo>
                    <a:pt x="225" y="17"/>
                  </a:lnTo>
                  <a:lnTo>
                    <a:pt x="225" y="19"/>
                  </a:lnTo>
                  <a:lnTo>
                    <a:pt x="225" y="24"/>
                  </a:lnTo>
                  <a:lnTo>
                    <a:pt x="227" y="24"/>
                  </a:lnTo>
                  <a:lnTo>
                    <a:pt x="227" y="26"/>
                  </a:lnTo>
                  <a:lnTo>
                    <a:pt x="225" y="31"/>
                  </a:lnTo>
                  <a:lnTo>
                    <a:pt x="225" y="34"/>
                  </a:lnTo>
                  <a:lnTo>
                    <a:pt x="220" y="36"/>
                  </a:lnTo>
                  <a:lnTo>
                    <a:pt x="218" y="38"/>
                  </a:lnTo>
                  <a:lnTo>
                    <a:pt x="218" y="41"/>
                  </a:lnTo>
                  <a:lnTo>
                    <a:pt x="215" y="41"/>
                  </a:lnTo>
                  <a:lnTo>
                    <a:pt x="215" y="41"/>
                  </a:lnTo>
                  <a:lnTo>
                    <a:pt x="213" y="43"/>
                  </a:lnTo>
                  <a:lnTo>
                    <a:pt x="213" y="43"/>
                  </a:lnTo>
                  <a:lnTo>
                    <a:pt x="213" y="43"/>
                  </a:lnTo>
                  <a:lnTo>
                    <a:pt x="213" y="45"/>
                  </a:lnTo>
                  <a:lnTo>
                    <a:pt x="215" y="52"/>
                  </a:lnTo>
                  <a:lnTo>
                    <a:pt x="220" y="52"/>
                  </a:lnTo>
                  <a:lnTo>
                    <a:pt x="222" y="55"/>
                  </a:lnTo>
                  <a:lnTo>
                    <a:pt x="222" y="60"/>
                  </a:lnTo>
                  <a:lnTo>
                    <a:pt x="222" y="62"/>
                  </a:lnTo>
                  <a:lnTo>
                    <a:pt x="227" y="64"/>
                  </a:lnTo>
                  <a:lnTo>
                    <a:pt x="234" y="67"/>
                  </a:lnTo>
                  <a:lnTo>
                    <a:pt x="234" y="67"/>
                  </a:lnTo>
                  <a:lnTo>
                    <a:pt x="234" y="67"/>
                  </a:lnTo>
                  <a:lnTo>
                    <a:pt x="237" y="83"/>
                  </a:lnTo>
                  <a:lnTo>
                    <a:pt x="239" y="90"/>
                  </a:lnTo>
                  <a:lnTo>
                    <a:pt x="239" y="90"/>
                  </a:lnTo>
                  <a:lnTo>
                    <a:pt x="239" y="93"/>
                  </a:lnTo>
                  <a:lnTo>
                    <a:pt x="237" y="93"/>
                  </a:lnTo>
                  <a:lnTo>
                    <a:pt x="237" y="97"/>
                  </a:lnTo>
                  <a:lnTo>
                    <a:pt x="239" y="100"/>
                  </a:lnTo>
                  <a:lnTo>
                    <a:pt x="241" y="104"/>
                  </a:lnTo>
                  <a:lnTo>
                    <a:pt x="244" y="109"/>
                  </a:lnTo>
                  <a:lnTo>
                    <a:pt x="244" y="114"/>
                  </a:lnTo>
                  <a:lnTo>
                    <a:pt x="244" y="121"/>
                  </a:lnTo>
                  <a:lnTo>
                    <a:pt x="244" y="123"/>
                  </a:lnTo>
                  <a:lnTo>
                    <a:pt x="244" y="126"/>
                  </a:lnTo>
                  <a:lnTo>
                    <a:pt x="244" y="130"/>
                  </a:lnTo>
                  <a:lnTo>
                    <a:pt x="244" y="142"/>
                  </a:lnTo>
                  <a:lnTo>
                    <a:pt x="241" y="145"/>
                  </a:lnTo>
                  <a:lnTo>
                    <a:pt x="239" y="145"/>
                  </a:lnTo>
                  <a:lnTo>
                    <a:pt x="237" y="147"/>
                  </a:lnTo>
                  <a:lnTo>
                    <a:pt x="239" y="149"/>
                  </a:lnTo>
                  <a:lnTo>
                    <a:pt x="244" y="154"/>
                  </a:lnTo>
                  <a:lnTo>
                    <a:pt x="246" y="159"/>
                  </a:lnTo>
                  <a:lnTo>
                    <a:pt x="246" y="161"/>
                  </a:lnTo>
                  <a:lnTo>
                    <a:pt x="246" y="164"/>
                  </a:lnTo>
                  <a:lnTo>
                    <a:pt x="251" y="168"/>
                  </a:lnTo>
                  <a:lnTo>
                    <a:pt x="256" y="168"/>
                  </a:lnTo>
                  <a:lnTo>
                    <a:pt x="258" y="168"/>
                  </a:lnTo>
                  <a:lnTo>
                    <a:pt x="265" y="171"/>
                  </a:lnTo>
                  <a:lnTo>
                    <a:pt x="270" y="178"/>
                  </a:lnTo>
                  <a:lnTo>
                    <a:pt x="270" y="180"/>
                  </a:lnTo>
                  <a:lnTo>
                    <a:pt x="270" y="182"/>
                  </a:lnTo>
                  <a:lnTo>
                    <a:pt x="265" y="187"/>
                  </a:lnTo>
                  <a:lnTo>
                    <a:pt x="253" y="194"/>
                  </a:lnTo>
                  <a:lnTo>
                    <a:pt x="244" y="201"/>
                  </a:lnTo>
                  <a:lnTo>
                    <a:pt x="232" y="208"/>
                  </a:lnTo>
                  <a:lnTo>
                    <a:pt x="222" y="215"/>
                  </a:lnTo>
                  <a:lnTo>
                    <a:pt x="211" y="223"/>
                  </a:lnTo>
                  <a:lnTo>
                    <a:pt x="201" y="227"/>
                  </a:lnTo>
                  <a:lnTo>
                    <a:pt x="189" y="234"/>
                  </a:lnTo>
                  <a:lnTo>
                    <a:pt x="187" y="237"/>
                  </a:lnTo>
                  <a:lnTo>
                    <a:pt x="171" y="239"/>
                  </a:lnTo>
                  <a:lnTo>
                    <a:pt x="168" y="239"/>
                  </a:lnTo>
                  <a:lnTo>
                    <a:pt x="168" y="241"/>
                  </a:lnTo>
                  <a:lnTo>
                    <a:pt x="166" y="241"/>
                  </a:lnTo>
                  <a:lnTo>
                    <a:pt x="163" y="241"/>
                  </a:lnTo>
                  <a:lnTo>
                    <a:pt x="161" y="244"/>
                  </a:lnTo>
                  <a:lnTo>
                    <a:pt x="159" y="244"/>
                  </a:lnTo>
                  <a:lnTo>
                    <a:pt x="159" y="244"/>
                  </a:lnTo>
                  <a:lnTo>
                    <a:pt x="156" y="241"/>
                  </a:lnTo>
                  <a:lnTo>
                    <a:pt x="156" y="239"/>
                  </a:lnTo>
                  <a:lnTo>
                    <a:pt x="156" y="239"/>
                  </a:lnTo>
                  <a:lnTo>
                    <a:pt x="156" y="237"/>
                  </a:lnTo>
                  <a:lnTo>
                    <a:pt x="156" y="237"/>
                  </a:lnTo>
                  <a:lnTo>
                    <a:pt x="156" y="237"/>
                  </a:lnTo>
                  <a:lnTo>
                    <a:pt x="156" y="234"/>
                  </a:lnTo>
                  <a:lnTo>
                    <a:pt x="156" y="234"/>
                  </a:lnTo>
                  <a:lnTo>
                    <a:pt x="156" y="234"/>
                  </a:lnTo>
                  <a:lnTo>
                    <a:pt x="156" y="232"/>
                  </a:lnTo>
                  <a:lnTo>
                    <a:pt x="156" y="232"/>
                  </a:lnTo>
                  <a:lnTo>
                    <a:pt x="156" y="232"/>
                  </a:lnTo>
                  <a:lnTo>
                    <a:pt x="156" y="232"/>
                  </a:lnTo>
                  <a:lnTo>
                    <a:pt x="156" y="230"/>
                  </a:lnTo>
                  <a:lnTo>
                    <a:pt x="154" y="230"/>
                  </a:lnTo>
                  <a:lnTo>
                    <a:pt x="152" y="227"/>
                  </a:lnTo>
                  <a:lnTo>
                    <a:pt x="149" y="227"/>
                  </a:lnTo>
                  <a:lnTo>
                    <a:pt x="149" y="227"/>
                  </a:lnTo>
                  <a:lnTo>
                    <a:pt x="147" y="227"/>
                  </a:lnTo>
                  <a:lnTo>
                    <a:pt x="145" y="227"/>
                  </a:lnTo>
                  <a:lnTo>
                    <a:pt x="145" y="225"/>
                  </a:lnTo>
                  <a:lnTo>
                    <a:pt x="145" y="225"/>
                  </a:lnTo>
                  <a:lnTo>
                    <a:pt x="142" y="225"/>
                  </a:lnTo>
                  <a:lnTo>
                    <a:pt x="140" y="225"/>
                  </a:lnTo>
                  <a:lnTo>
                    <a:pt x="137" y="225"/>
                  </a:lnTo>
                  <a:lnTo>
                    <a:pt x="137" y="223"/>
                  </a:lnTo>
                  <a:lnTo>
                    <a:pt x="135" y="223"/>
                  </a:lnTo>
                  <a:lnTo>
                    <a:pt x="135" y="220"/>
                  </a:lnTo>
                  <a:lnTo>
                    <a:pt x="135" y="220"/>
                  </a:lnTo>
                  <a:lnTo>
                    <a:pt x="133" y="218"/>
                  </a:lnTo>
                  <a:lnTo>
                    <a:pt x="130" y="218"/>
                  </a:lnTo>
                  <a:lnTo>
                    <a:pt x="128" y="218"/>
                  </a:lnTo>
                  <a:lnTo>
                    <a:pt x="128" y="218"/>
                  </a:lnTo>
                  <a:lnTo>
                    <a:pt x="130" y="215"/>
                  </a:lnTo>
                  <a:lnTo>
                    <a:pt x="128" y="213"/>
                  </a:lnTo>
                  <a:lnTo>
                    <a:pt x="128" y="213"/>
                  </a:lnTo>
                  <a:lnTo>
                    <a:pt x="64" y="171"/>
                  </a:lnTo>
                  <a:lnTo>
                    <a:pt x="48" y="16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6" name="Freeform 1607">
              <a:extLst>
                <a:ext uri="{FF2B5EF4-FFF2-40B4-BE49-F238E27FC236}">
                  <a16:creationId xmlns:a16="http://schemas.microsoft.com/office/drawing/2014/main" id="{33F2993D-313F-D14A-BE77-425154D52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9585" y="2540849"/>
              <a:ext cx="205178" cy="105070"/>
            </a:xfrm>
            <a:custGeom>
              <a:avLst/>
              <a:gdLst/>
              <a:ahLst/>
              <a:cxnLst>
                <a:cxn ang="0">
                  <a:pos x="16" y="7"/>
                </a:cxn>
                <a:cxn ang="0">
                  <a:pos x="30" y="12"/>
                </a:cxn>
                <a:cxn ang="0">
                  <a:pos x="35" y="7"/>
                </a:cxn>
                <a:cxn ang="0">
                  <a:pos x="47" y="5"/>
                </a:cxn>
                <a:cxn ang="0">
                  <a:pos x="54" y="5"/>
                </a:cxn>
                <a:cxn ang="0">
                  <a:pos x="59" y="2"/>
                </a:cxn>
                <a:cxn ang="0">
                  <a:pos x="66" y="0"/>
                </a:cxn>
                <a:cxn ang="0">
                  <a:pos x="73" y="0"/>
                </a:cxn>
                <a:cxn ang="0">
                  <a:pos x="80" y="2"/>
                </a:cxn>
                <a:cxn ang="0">
                  <a:pos x="87" y="5"/>
                </a:cxn>
                <a:cxn ang="0">
                  <a:pos x="90" y="7"/>
                </a:cxn>
                <a:cxn ang="0">
                  <a:pos x="87" y="9"/>
                </a:cxn>
                <a:cxn ang="0">
                  <a:pos x="82" y="12"/>
                </a:cxn>
                <a:cxn ang="0">
                  <a:pos x="78" y="14"/>
                </a:cxn>
                <a:cxn ang="0">
                  <a:pos x="78" y="19"/>
                </a:cxn>
                <a:cxn ang="0">
                  <a:pos x="73" y="21"/>
                </a:cxn>
                <a:cxn ang="0">
                  <a:pos x="68" y="26"/>
                </a:cxn>
                <a:cxn ang="0">
                  <a:pos x="64" y="31"/>
                </a:cxn>
                <a:cxn ang="0">
                  <a:pos x="54" y="33"/>
                </a:cxn>
                <a:cxn ang="0">
                  <a:pos x="49" y="33"/>
                </a:cxn>
                <a:cxn ang="0">
                  <a:pos x="45" y="33"/>
                </a:cxn>
                <a:cxn ang="0">
                  <a:pos x="38" y="35"/>
                </a:cxn>
                <a:cxn ang="0">
                  <a:pos x="33" y="35"/>
                </a:cxn>
                <a:cxn ang="0">
                  <a:pos x="23" y="38"/>
                </a:cxn>
                <a:cxn ang="0">
                  <a:pos x="19" y="35"/>
                </a:cxn>
                <a:cxn ang="0">
                  <a:pos x="12" y="31"/>
                </a:cxn>
                <a:cxn ang="0">
                  <a:pos x="7" y="28"/>
                </a:cxn>
                <a:cxn ang="0">
                  <a:pos x="2" y="24"/>
                </a:cxn>
                <a:cxn ang="0">
                  <a:pos x="0" y="24"/>
                </a:cxn>
                <a:cxn ang="0">
                  <a:pos x="5" y="21"/>
                </a:cxn>
                <a:cxn ang="0">
                  <a:pos x="5" y="16"/>
                </a:cxn>
                <a:cxn ang="0">
                  <a:pos x="5" y="12"/>
                </a:cxn>
                <a:cxn ang="0">
                  <a:pos x="12" y="12"/>
                </a:cxn>
                <a:cxn ang="0">
                  <a:pos x="14" y="7"/>
                </a:cxn>
              </a:cxnLst>
              <a:rect l="0" t="0" r="r" b="b"/>
              <a:pathLst>
                <a:path w="90" h="38">
                  <a:moveTo>
                    <a:pt x="14" y="7"/>
                  </a:moveTo>
                  <a:lnTo>
                    <a:pt x="16" y="7"/>
                  </a:lnTo>
                  <a:lnTo>
                    <a:pt x="23" y="12"/>
                  </a:lnTo>
                  <a:lnTo>
                    <a:pt x="30" y="12"/>
                  </a:lnTo>
                  <a:lnTo>
                    <a:pt x="33" y="9"/>
                  </a:lnTo>
                  <a:lnTo>
                    <a:pt x="35" y="7"/>
                  </a:lnTo>
                  <a:lnTo>
                    <a:pt x="42" y="5"/>
                  </a:lnTo>
                  <a:lnTo>
                    <a:pt x="47" y="5"/>
                  </a:lnTo>
                  <a:lnTo>
                    <a:pt x="52" y="5"/>
                  </a:lnTo>
                  <a:lnTo>
                    <a:pt x="54" y="5"/>
                  </a:lnTo>
                  <a:lnTo>
                    <a:pt x="56" y="5"/>
                  </a:lnTo>
                  <a:lnTo>
                    <a:pt x="59" y="2"/>
                  </a:lnTo>
                  <a:lnTo>
                    <a:pt x="61" y="0"/>
                  </a:lnTo>
                  <a:lnTo>
                    <a:pt x="66" y="0"/>
                  </a:lnTo>
                  <a:lnTo>
                    <a:pt x="68" y="0"/>
                  </a:lnTo>
                  <a:lnTo>
                    <a:pt x="73" y="0"/>
                  </a:lnTo>
                  <a:lnTo>
                    <a:pt x="78" y="2"/>
                  </a:lnTo>
                  <a:lnTo>
                    <a:pt x="80" y="2"/>
                  </a:lnTo>
                  <a:lnTo>
                    <a:pt x="82" y="2"/>
                  </a:lnTo>
                  <a:lnTo>
                    <a:pt x="87" y="5"/>
                  </a:lnTo>
                  <a:lnTo>
                    <a:pt x="90" y="7"/>
                  </a:lnTo>
                  <a:lnTo>
                    <a:pt x="90" y="7"/>
                  </a:lnTo>
                  <a:lnTo>
                    <a:pt x="90" y="9"/>
                  </a:lnTo>
                  <a:lnTo>
                    <a:pt x="87" y="9"/>
                  </a:lnTo>
                  <a:lnTo>
                    <a:pt x="85" y="9"/>
                  </a:lnTo>
                  <a:lnTo>
                    <a:pt x="82" y="12"/>
                  </a:lnTo>
                  <a:lnTo>
                    <a:pt x="78" y="14"/>
                  </a:lnTo>
                  <a:lnTo>
                    <a:pt x="78" y="14"/>
                  </a:lnTo>
                  <a:lnTo>
                    <a:pt x="78" y="16"/>
                  </a:lnTo>
                  <a:lnTo>
                    <a:pt x="78" y="19"/>
                  </a:lnTo>
                  <a:lnTo>
                    <a:pt x="73" y="21"/>
                  </a:lnTo>
                  <a:lnTo>
                    <a:pt x="73" y="21"/>
                  </a:lnTo>
                  <a:lnTo>
                    <a:pt x="71" y="26"/>
                  </a:lnTo>
                  <a:lnTo>
                    <a:pt x="68" y="26"/>
                  </a:lnTo>
                  <a:lnTo>
                    <a:pt x="66" y="31"/>
                  </a:lnTo>
                  <a:lnTo>
                    <a:pt x="64" y="31"/>
                  </a:lnTo>
                  <a:lnTo>
                    <a:pt x="54" y="33"/>
                  </a:lnTo>
                  <a:lnTo>
                    <a:pt x="54" y="33"/>
                  </a:lnTo>
                  <a:lnTo>
                    <a:pt x="54" y="31"/>
                  </a:lnTo>
                  <a:lnTo>
                    <a:pt x="49" y="33"/>
                  </a:lnTo>
                  <a:lnTo>
                    <a:pt x="47" y="33"/>
                  </a:lnTo>
                  <a:lnTo>
                    <a:pt x="45" y="33"/>
                  </a:lnTo>
                  <a:lnTo>
                    <a:pt x="40" y="33"/>
                  </a:lnTo>
                  <a:lnTo>
                    <a:pt x="38" y="35"/>
                  </a:lnTo>
                  <a:lnTo>
                    <a:pt x="35" y="35"/>
                  </a:lnTo>
                  <a:lnTo>
                    <a:pt x="33" y="35"/>
                  </a:lnTo>
                  <a:lnTo>
                    <a:pt x="28" y="38"/>
                  </a:lnTo>
                  <a:lnTo>
                    <a:pt x="23" y="38"/>
                  </a:lnTo>
                  <a:lnTo>
                    <a:pt x="21" y="35"/>
                  </a:lnTo>
                  <a:lnTo>
                    <a:pt x="19" y="35"/>
                  </a:lnTo>
                  <a:lnTo>
                    <a:pt x="16" y="33"/>
                  </a:lnTo>
                  <a:lnTo>
                    <a:pt x="12" y="31"/>
                  </a:lnTo>
                  <a:lnTo>
                    <a:pt x="9" y="28"/>
                  </a:lnTo>
                  <a:lnTo>
                    <a:pt x="7" y="28"/>
                  </a:lnTo>
                  <a:lnTo>
                    <a:pt x="5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4"/>
                  </a:lnTo>
                  <a:lnTo>
                    <a:pt x="2" y="21"/>
                  </a:lnTo>
                  <a:lnTo>
                    <a:pt x="5" y="21"/>
                  </a:lnTo>
                  <a:lnTo>
                    <a:pt x="5" y="19"/>
                  </a:lnTo>
                  <a:lnTo>
                    <a:pt x="5" y="16"/>
                  </a:lnTo>
                  <a:lnTo>
                    <a:pt x="7" y="14"/>
                  </a:lnTo>
                  <a:lnTo>
                    <a:pt x="5" y="12"/>
                  </a:lnTo>
                  <a:lnTo>
                    <a:pt x="7" y="12"/>
                  </a:lnTo>
                  <a:lnTo>
                    <a:pt x="12" y="12"/>
                  </a:lnTo>
                  <a:lnTo>
                    <a:pt x="14" y="9"/>
                  </a:lnTo>
                  <a:lnTo>
                    <a:pt x="14" y="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7" name="Freeform 1611">
              <a:extLst>
                <a:ext uri="{FF2B5EF4-FFF2-40B4-BE49-F238E27FC236}">
                  <a16:creationId xmlns:a16="http://schemas.microsoft.com/office/drawing/2014/main" id="{981E4AD2-97FD-FE46-821A-8D638A5CCE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1227" y="2814586"/>
              <a:ext cx="230257" cy="163135"/>
            </a:xfrm>
            <a:custGeom>
              <a:avLst/>
              <a:gdLst/>
              <a:ahLst/>
              <a:cxnLst>
                <a:cxn ang="0">
                  <a:pos x="12" y="54"/>
                </a:cxn>
                <a:cxn ang="0">
                  <a:pos x="19" y="52"/>
                </a:cxn>
                <a:cxn ang="0">
                  <a:pos x="23" y="52"/>
                </a:cxn>
                <a:cxn ang="0">
                  <a:pos x="28" y="52"/>
                </a:cxn>
                <a:cxn ang="0">
                  <a:pos x="31" y="47"/>
                </a:cxn>
                <a:cxn ang="0">
                  <a:pos x="35" y="47"/>
                </a:cxn>
                <a:cxn ang="0">
                  <a:pos x="40" y="45"/>
                </a:cxn>
                <a:cxn ang="0">
                  <a:pos x="45" y="38"/>
                </a:cxn>
                <a:cxn ang="0">
                  <a:pos x="47" y="36"/>
                </a:cxn>
                <a:cxn ang="0">
                  <a:pos x="54" y="40"/>
                </a:cxn>
                <a:cxn ang="0">
                  <a:pos x="54" y="43"/>
                </a:cxn>
                <a:cxn ang="0">
                  <a:pos x="57" y="45"/>
                </a:cxn>
                <a:cxn ang="0">
                  <a:pos x="57" y="50"/>
                </a:cxn>
                <a:cxn ang="0">
                  <a:pos x="54" y="54"/>
                </a:cxn>
                <a:cxn ang="0">
                  <a:pos x="59" y="59"/>
                </a:cxn>
                <a:cxn ang="0">
                  <a:pos x="73" y="54"/>
                </a:cxn>
                <a:cxn ang="0">
                  <a:pos x="75" y="52"/>
                </a:cxn>
                <a:cxn ang="0">
                  <a:pos x="83" y="50"/>
                </a:cxn>
                <a:cxn ang="0">
                  <a:pos x="87" y="50"/>
                </a:cxn>
                <a:cxn ang="0">
                  <a:pos x="90" y="52"/>
                </a:cxn>
                <a:cxn ang="0">
                  <a:pos x="97" y="50"/>
                </a:cxn>
                <a:cxn ang="0">
                  <a:pos x="101" y="52"/>
                </a:cxn>
                <a:cxn ang="0">
                  <a:pos x="101" y="52"/>
                </a:cxn>
                <a:cxn ang="0">
                  <a:pos x="99" y="36"/>
                </a:cxn>
                <a:cxn ang="0">
                  <a:pos x="85" y="31"/>
                </a:cxn>
                <a:cxn ang="0">
                  <a:pos x="83" y="21"/>
                </a:cxn>
                <a:cxn ang="0">
                  <a:pos x="73" y="24"/>
                </a:cxn>
                <a:cxn ang="0">
                  <a:pos x="61" y="24"/>
                </a:cxn>
                <a:cxn ang="0">
                  <a:pos x="47" y="21"/>
                </a:cxn>
                <a:cxn ang="0">
                  <a:pos x="40" y="21"/>
                </a:cxn>
                <a:cxn ang="0">
                  <a:pos x="28" y="21"/>
                </a:cxn>
                <a:cxn ang="0">
                  <a:pos x="31" y="14"/>
                </a:cxn>
                <a:cxn ang="0">
                  <a:pos x="40" y="14"/>
                </a:cxn>
                <a:cxn ang="0">
                  <a:pos x="47" y="12"/>
                </a:cxn>
                <a:cxn ang="0">
                  <a:pos x="45" y="12"/>
                </a:cxn>
                <a:cxn ang="0">
                  <a:pos x="45" y="7"/>
                </a:cxn>
                <a:cxn ang="0">
                  <a:pos x="45" y="0"/>
                </a:cxn>
                <a:cxn ang="0">
                  <a:pos x="35" y="5"/>
                </a:cxn>
                <a:cxn ang="0">
                  <a:pos x="28" y="5"/>
                </a:cxn>
                <a:cxn ang="0">
                  <a:pos x="26" y="12"/>
                </a:cxn>
                <a:cxn ang="0">
                  <a:pos x="19" y="14"/>
                </a:cxn>
                <a:cxn ang="0">
                  <a:pos x="12" y="21"/>
                </a:cxn>
                <a:cxn ang="0">
                  <a:pos x="5" y="21"/>
                </a:cxn>
                <a:cxn ang="0">
                  <a:pos x="2" y="26"/>
                </a:cxn>
                <a:cxn ang="0">
                  <a:pos x="9" y="28"/>
                </a:cxn>
                <a:cxn ang="0">
                  <a:pos x="9" y="33"/>
                </a:cxn>
                <a:cxn ang="0">
                  <a:pos x="14" y="40"/>
                </a:cxn>
                <a:cxn ang="0">
                  <a:pos x="9" y="45"/>
                </a:cxn>
                <a:cxn ang="0">
                  <a:pos x="7" y="52"/>
                </a:cxn>
              </a:cxnLst>
              <a:rect l="0" t="0" r="r" b="b"/>
              <a:pathLst>
                <a:path w="101" h="59">
                  <a:moveTo>
                    <a:pt x="5" y="52"/>
                  </a:moveTo>
                  <a:lnTo>
                    <a:pt x="7" y="52"/>
                  </a:lnTo>
                  <a:lnTo>
                    <a:pt x="9" y="57"/>
                  </a:lnTo>
                  <a:lnTo>
                    <a:pt x="12" y="54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6" y="52"/>
                  </a:lnTo>
                  <a:lnTo>
                    <a:pt x="19" y="52"/>
                  </a:lnTo>
                  <a:lnTo>
                    <a:pt x="19" y="52"/>
                  </a:lnTo>
                  <a:lnTo>
                    <a:pt x="21" y="52"/>
                  </a:lnTo>
                  <a:lnTo>
                    <a:pt x="21" y="52"/>
                  </a:lnTo>
                  <a:lnTo>
                    <a:pt x="23" y="52"/>
                  </a:lnTo>
                  <a:lnTo>
                    <a:pt x="23" y="52"/>
                  </a:lnTo>
                  <a:lnTo>
                    <a:pt x="28" y="54"/>
                  </a:lnTo>
                  <a:lnTo>
                    <a:pt x="28" y="52"/>
                  </a:lnTo>
                  <a:lnTo>
                    <a:pt x="28" y="52"/>
                  </a:lnTo>
                  <a:lnTo>
                    <a:pt x="28" y="52"/>
                  </a:lnTo>
                  <a:lnTo>
                    <a:pt x="28" y="52"/>
                  </a:lnTo>
                  <a:lnTo>
                    <a:pt x="28" y="50"/>
                  </a:lnTo>
                  <a:lnTo>
                    <a:pt x="31" y="47"/>
                  </a:lnTo>
                  <a:lnTo>
                    <a:pt x="31" y="47"/>
                  </a:lnTo>
                  <a:lnTo>
                    <a:pt x="33" y="47"/>
                  </a:lnTo>
                  <a:lnTo>
                    <a:pt x="35" y="47"/>
                  </a:lnTo>
                  <a:lnTo>
                    <a:pt x="35" y="47"/>
                  </a:lnTo>
                  <a:lnTo>
                    <a:pt x="38" y="50"/>
                  </a:lnTo>
                  <a:lnTo>
                    <a:pt x="38" y="47"/>
                  </a:lnTo>
                  <a:lnTo>
                    <a:pt x="40" y="47"/>
                  </a:lnTo>
                  <a:lnTo>
                    <a:pt x="40" y="45"/>
                  </a:lnTo>
                  <a:lnTo>
                    <a:pt x="38" y="45"/>
                  </a:lnTo>
                  <a:lnTo>
                    <a:pt x="38" y="43"/>
                  </a:lnTo>
                  <a:lnTo>
                    <a:pt x="42" y="40"/>
                  </a:lnTo>
                  <a:lnTo>
                    <a:pt x="45" y="38"/>
                  </a:lnTo>
                  <a:lnTo>
                    <a:pt x="45" y="38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7" y="36"/>
                  </a:lnTo>
                  <a:lnTo>
                    <a:pt x="49" y="36"/>
                  </a:lnTo>
                  <a:lnTo>
                    <a:pt x="52" y="36"/>
                  </a:lnTo>
                  <a:lnTo>
                    <a:pt x="54" y="38"/>
                  </a:lnTo>
                  <a:lnTo>
                    <a:pt x="54" y="40"/>
                  </a:lnTo>
                  <a:lnTo>
                    <a:pt x="52" y="40"/>
                  </a:lnTo>
                  <a:lnTo>
                    <a:pt x="52" y="43"/>
                  </a:lnTo>
                  <a:lnTo>
                    <a:pt x="54" y="43"/>
                  </a:lnTo>
                  <a:lnTo>
                    <a:pt x="54" y="43"/>
                  </a:lnTo>
                  <a:lnTo>
                    <a:pt x="57" y="43"/>
                  </a:lnTo>
                  <a:lnTo>
                    <a:pt x="57" y="43"/>
                  </a:lnTo>
                  <a:lnTo>
                    <a:pt x="57" y="43"/>
                  </a:lnTo>
                  <a:lnTo>
                    <a:pt x="57" y="45"/>
                  </a:lnTo>
                  <a:lnTo>
                    <a:pt x="57" y="45"/>
                  </a:lnTo>
                  <a:lnTo>
                    <a:pt x="57" y="45"/>
                  </a:lnTo>
                  <a:lnTo>
                    <a:pt x="57" y="47"/>
                  </a:lnTo>
                  <a:lnTo>
                    <a:pt x="57" y="50"/>
                  </a:lnTo>
                  <a:lnTo>
                    <a:pt x="57" y="50"/>
                  </a:lnTo>
                  <a:lnTo>
                    <a:pt x="57" y="52"/>
                  </a:lnTo>
                  <a:lnTo>
                    <a:pt x="54" y="54"/>
                  </a:lnTo>
                  <a:lnTo>
                    <a:pt x="54" y="54"/>
                  </a:lnTo>
                  <a:lnTo>
                    <a:pt x="57" y="57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61" y="59"/>
                  </a:lnTo>
                  <a:lnTo>
                    <a:pt x="64" y="59"/>
                  </a:lnTo>
                  <a:lnTo>
                    <a:pt x="66" y="57"/>
                  </a:lnTo>
                  <a:lnTo>
                    <a:pt x="73" y="54"/>
                  </a:lnTo>
                  <a:lnTo>
                    <a:pt x="73" y="54"/>
                  </a:lnTo>
                  <a:lnTo>
                    <a:pt x="73" y="54"/>
                  </a:lnTo>
                  <a:lnTo>
                    <a:pt x="75" y="52"/>
                  </a:lnTo>
                  <a:lnTo>
                    <a:pt x="75" y="52"/>
                  </a:lnTo>
                  <a:lnTo>
                    <a:pt x="78" y="52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3" y="50"/>
                  </a:lnTo>
                  <a:lnTo>
                    <a:pt x="85" y="50"/>
                  </a:lnTo>
                  <a:lnTo>
                    <a:pt x="85" y="50"/>
                  </a:lnTo>
                  <a:lnTo>
                    <a:pt x="85" y="50"/>
                  </a:lnTo>
                  <a:lnTo>
                    <a:pt x="87" y="50"/>
                  </a:lnTo>
                  <a:lnTo>
                    <a:pt x="87" y="52"/>
                  </a:lnTo>
                  <a:lnTo>
                    <a:pt x="87" y="52"/>
                  </a:lnTo>
                  <a:lnTo>
                    <a:pt x="87" y="52"/>
                  </a:lnTo>
                  <a:lnTo>
                    <a:pt x="90" y="52"/>
                  </a:lnTo>
                  <a:lnTo>
                    <a:pt x="90" y="52"/>
                  </a:lnTo>
                  <a:lnTo>
                    <a:pt x="90" y="52"/>
                  </a:lnTo>
                  <a:lnTo>
                    <a:pt x="94" y="50"/>
                  </a:lnTo>
                  <a:lnTo>
                    <a:pt x="97" y="50"/>
                  </a:lnTo>
                  <a:lnTo>
                    <a:pt x="97" y="50"/>
                  </a:lnTo>
                  <a:lnTo>
                    <a:pt x="99" y="50"/>
                  </a:lnTo>
                  <a:lnTo>
                    <a:pt x="101" y="50"/>
                  </a:lnTo>
                  <a:lnTo>
                    <a:pt x="101" y="52"/>
                  </a:lnTo>
                  <a:lnTo>
                    <a:pt x="101" y="52"/>
                  </a:lnTo>
                  <a:lnTo>
                    <a:pt x="99" y="52"/>
                  </a:lnTo>
                  <a:lnTo>
                    <a:pt x="101" y="52"/>
                  </a:lnTo>
                  <a:lnTo>
                    <a:pt x="101" y="52"/>
                  </a:lnTo>
                  <a:lnTo>
                    <a:pt x="101" y="45"/>
                  </a:lnTo>
                  <a:lnTo>
                    <a:pt x="99" y="40"/>
                  </a:lnTo>
                  <a:lnTo>
                    <a:pt x="99" y="38"/>
                  </a:lnTo>
                  <a:lnTo>
                    <a:pt x="99" y="36"/>
                  </a:lnTo>
                  <a:lnTo>
                    <a:pt x="94" y="36"/>
                  </a:lnTo>
                  <a:lnTo>
                    <a:pt x="90" y="36"/>
                  </a:lnTo>
                  <a:lnTo>
                    <a:pt x="87" y="36"/>
                  </a:lnTo>
                  <a:lnTo>
                    <a:pt x="85" y="31"/>
                  </a:lnTo>
                  <a:lnTo>
                    <a:pt x="85" y="28"/>
                  </a:lnTo>
                  <a:lnTo>
                    <a:pt x="87" y="21"/>
                  </a:lnTo>
                  <a:lnTo>
                    <a:pt x="87" y="21"/>
                  </a:lnTo>
                  <a:lnTo>
                    <a:pt x="83" y="21"/>
                  </a:lnTo>
                  <a:lnTo>
                    <a:pt x="83" y="24"/>
                  </a:lnTo>
                  <a:lnTo>
                    <a:pt x="80" y="24"/>
                  </a:lnTo>
                  <a:lnTo>
                    <a:pt x="78" y="24"/>
                  </a:lnTo>
                  <a:lnTo>
                    <a:pt x="73" y="24"/>
                  </a:lnTo>
                  <a:lnTo>
                    <a:pt x="71" y="24"/>
                  </a:lnTo>
                  <a:lnTo>
                    <a:pt x="66" y="24"/>
                  </a:lnTo>
                  <a:lnTo>
                    <a:pt x="64" y="24"/>
                  </a:lnTo>
                  <a:lnTo>
                    <a:pt x="61" y="24"/>
                  </a:lnTo>
                  <a:lnTo>
                    <a:pt x="59" y="21"/>
                  </a:lnTo>
                  <a:lnTo>
                    <a:pt x="57" y="21"/>
                  </a:lnTo>
                  <a:lnTo>
                    <a:pt x="57" y="21"/>
                  </a:lnTo>
                  <a:lnTo>
                    <a:pt x="47" y="21"/>
                  </a:lnTo>
                  <a:lnTo>
                    <a:pt x="47" y="21"/>
                  </a:lnTo>
                  <a:lnTo>
                    <a:pt x="45" y="21"/>
                  </a:lnTo>
                  <a:lnTo>
                    <a:pt x="42" y="21"/>
                  </a:lnTo>
                  <a:lnTo>
                    <a:pt x="40" y="21"/>
                  </a:lnTo>
                  <a:lnTo>
                    <a:pt x="35" y="21"/>
                  </a:lnTo>
                  <a:lnTo>
                    <a:pt x="31" y="21"/>
                  </a:lnTo>
                  <a:lnTo>
                    <a:pt x="28" y="21"/>
                  </a:lnTo>
                  <a:lnTo>
                    <a:pt x="28" y="21"/>
                  </a:lnTo>
                  <a:lnTo>
                    <a:pt x="26" y="19"/>
                  </a:lnTo>
                  <a:lnTo>
                    <a:pt x="26" y="17"/>
                  </a:lnTo>
                  <a:lnTo>
                    <a:pt x="26" y="14"/>
                  </a:lnTo>
                  <a:lnTo>
                    <a:pt x="31" y="14"/>
                  </a:lnTo>
                  <a:lnTo>
                    <a:pt x="31" y="14"/>
                  </a:lnTo>
                  <a:lnTo>
                    <a:pt x="33" y="14"/>
                  </a:lnTo>
                  <a:lnTo>
                    <a:pt x="38" y="14"/>
                  </a:lnTo>
                  <a:lnTo>
                    <a:pt x="40" y="14"/>
                  </a:lnTo>
                  <a:lnTo>
                    <a:pt x="42" y="14"/>
                  </a:lnTo>
                  <a:lnTo>
                    <a:pt x="45" y="14"/>
                  </a:lnTo>
                  <a:lnTo>
                    <a:pt x="45" y="14"/>
                  </a:lnTo>
                  <a:lnTo>
                    <a:pt x="47" y="12"/>
                  </a:lnTo>
                  <a:lnTo>
                    <a:pt x="49" y="12"/>
                  </a:lnTo>
                  <a:lnTo>
                    <a:pt x="47" y="12"/>
                  </a:lnTo>
                  <a:lnTo>
                    <a:pt x="45" y="12"/>
                  </a:lnTo>
                  <a:lnTo>
                    <a:pt x="45" y="12"/>
                  </a:lnTo>
                  <a:lnTo>
                    <a:pt x="42" y="12"/>
                  </a:lnTo>
                  <a:lnTo>
                    <a:pt x="42" y="7"/>
                  </a:lnTo>
                  <a:lnTo>
                    <a:pt x="42" y="7"/>
                  </a:lnTo>
                  <a:lnTo>
                    <a:pt x="45" y="7"/>
                  </a:lnTo>
                  <a:lnTo>
                    <a:pt x="47" y="5"/>
                  </a:lnTo>
                  <a:lnTo>
                    <a:pt x="45" y="3"/>
                  </a:lnTo>
                  <a:lnTo>
                    <a:pt x="45" y="3"/>
                  </a:lnTo>
                  <a:lnTo>
                    <a:pt x="45" y="0"/>
                  </a:lnTo>
                  <a:lnTo>
                    <a:pt x="42" y="0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35" y="5"/>
                  </a:lnTo>
                  <a:lnTo>
                    <a:pt x="33" y="5"/>
                  </a:lnTo>
                  <a:lnTo>
                    <a:pt x="31" y="7"/>
                  </a:lnTo>
                  <a:lnTo>
                    <a:pt x="31" y="5"/>
                  </a:lnTo>
                  <a:lnTo>
                    <a:pt x="28" y="5"/>
                  </a:lnTo>
                  <a:lnTo>
                    <a:pt x="28" y="7"/>
                  </a:lnTo>
                  <a:lnTo>
                    <a:pt x="26" y="7"/>
                  </a:lnTo>
                  <a:lnTo>
                    <a:pt x="26" y="10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14"/>
                  </a:lnTo>
                  <a:lnTo>
                    <a:pt x="21" y="14"/>
                  </a:lnTo>
                  <a:lnTo>
                    <a:pt x="19" y="14"/>
                  </a:lnTo>
                  <a:lnTo>
                    <a:pt x="19" y="17"/>
                  </a:lnTo>
                  <a:lnTo>
                    <a:pt x="16" y="21"/>
                  </a:lnTo>
                  <a:lnTo>
                    <a:pt x="14" y="21"/>
                  </a:lnTo>
                  <a:lnTo>
                    <a:pt x="12" y="21"/>
                  </a:lnTo>
                  <a:lnTo>
                    <a:pt x="9" y="21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2" y="21"/>
                  </a:lnTo>
                  <a:lnTo>
                    <a:pt x="2" y="24"/>
                  </a:lnTo>
                  <a:lnTo>
                    <a:pt x="0" y="24"/>
                  </a:lnTo>
                  <a:lnTo>
                    <a:pt x="2" y="26"/>
                  </a:lnTo>
                  <a:lnTo>
                    <a:pt x="5" y="26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12" y="28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9" y="33"/>
                  </a:lnTo>
                  <a:lnTo>
                    <a:pt x="12" y="36"/>
                  </a:lnTo>
                  <a:lnTo>
                    <a:pt x="12" y="38"/>
                  </a:lnTo>
                  <a:lnTo>
                    <a:pt x="14" y="38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9" y="45"/>
                  </a:lnTo>
                  <a:lnTo>
                    <a:pt x="7" y="45"/>
                  </a:lnTo>
                  <a:lnTo>
                    <a:pt x="7" y="50"/>
                  </a:lnTo>
                  <a:lnTo>
                    <a:pt x="7" y="50"/>
                  </a:lnTo>
                  <a:lnTo>
                    <a:pt x="7" y="52"/>
                  </a:lnTo>
                  <a:lnTo>
                    <a:pt x="5" y="52"/>
                  </a:lnTo>
                  <a:lnTo>
                    <a:pt x="5" y="5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8" name="Freeform 1613">
              <a:extLst>
                <a:ext uri="{FF2B5EF4-FFF2-40B4-BE49-F238E27FC236}">
                  <a16:creationId xmlns:a16="http://schemas.microsoft.com/office/drawing/2014/main" id="{8C0A51FE-24BF-B343-9C04-6C98A269E4D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5884" y="2410896"/>
              <a:ext cx="964342" cy="389866"/>
            </a:xfrm>
            <a:custGeom>
              <a:avLst/>
              <a:gdLst/>
              <a:ahLst/>
              <a:cxnLst>
                <a:cxn ang="0">
                  <a:pos x="12" y="35"/>
                </a:cxn>
                <a:cxn ang="0">
                  <a:pos x="31" y="26"/>
                </a:cxn>
                <a:cxn ang="0">
                  <a:pos x="59" y="19"/>
                </a:cxn>
                <a:cxn ang="0">
                  <a:pos x="75" y="21"/>
                </a:cxn>
                <a:cxn ang="0">
                  <a:pos x="94" y="28"/>
                </a:cxn>
                <a:cxn ang="0">
                  <a:pos x="125" y="28"/>
                </a:cxn>
                <a:cxn ang="0">
                  <a:pos x="135" y="23"/>
                </a:cxn>
                <a:cxn ang="0">
                  <a:pos x="135" y="14"/>
                </a:cxn>
                <a:cxn ang="0">
                  <a:pos x="142" y="4"/>
                </a:cxn>
                <a:cxn ang="0">
                  <a:pos x="158" y="0"/>
                </a:cxn>
                <a:cxn ang="0">
                  <a:pos x="179" y="7"/>
                </a:cxn>
                <a:cxn ang="0">
                  <a:pos x="191" y="14"/>
                </a:cxn>
                <a:cxn ang="0">
                  <a:pos x="203" y="23"/>
                </a:cxn>
                <a:cxn ang="0">
                  <a:pos x="231" y="19"/>
                </a:cxn>
                <a:cxn ang="0">
                  <a:pos x="253" y="26"/>
                </a:cxn>
                <a:cxn ang="0">
                  <a:pos x="269" y="30"/>
                </a:cxn>
                <a:cxn ang="0">
                  <a:pos x="293" y="37"/>
                </a:cxn>
                <a:cxn ang="0">
                  <a:pos x="321" y="35"/>
                </a:cxn>
                <a:cxn ang="0">
                  <a:pos x="352" y="26"/>
                </a:cxn>
                <a:cxn ang="0">
                  <a:pos x="373" y="30"/>
                </a:cxn>
                <a:cxn ang="0">
                  <a:pos x="383" y="28"/>
                </a:cxn>
                <a:cxn ang="0">
                  <a:pos x="373" y="37"/>
                </a:cxn>
                <a:cxn ang="0">
                  <a:pos x="373" y="47"/>
                </a:cxn>
                <a:cxn ang="0">
                  <a:pos x="373" y="59"/>
                </a:cxn>
                <a:cxn ang="0">
                  <a:pos x="399" y="56"/>
                </a:cxn>
                <a:cxn ang="0">
                  <a:pos x="418" y="63"/>
                </a:cxn>
                <a:cxn ang="0">
                  <a:pos x="423" y="71"/>
                </a:cxn>
                <a:cxn ang="0">
                  <a:pos x="411" y="71"/>
                </a:cxn>
                <a:cxn ang="0">
                  <a:pos x="387" y="73"/>
                </a:cxn>
                <a:cxn ang="0">
                  <a:pos x="366" y="87"/>
                </a:cxn>
                <a:cxn ang="0">
                  <a:pos x="352" y="94"/>
                </a:cxn>
                <a:cxn ang="0">
                  <a:pos x="333" y="94"/>
                </a:cxn>
                <a:cxn ang="0">
                  <a:pos x="316" y="101"/>
                </a:cxn>
                <a:cxn ang="0">
                  <a:pos x="309" y="120"/>
                </a:cxn>
                <a:cxn ang="0">
                  <a:pos x="290" y="130"/>
                </a:cxn>
                <a:cxn ang="0">
                  <a:pos x="272" y="130"/>
                </a:cxn>
                <a:cxn ang="0">
                  <a:pos x="250" y="132"/>
                </a:cxn>
                <a:cxn ang="0">
                  <a:pos x="234" y="137"/>
                </a:cxn>
                <a:cxn ang="0">
                  <a:pos x="222" y="139"/>
                </a:cxn>
                <a:cxn ang="0">
                  <a:pos x="203" y="134"/>
                </a:cxn>
                <a:cxn ang="0">
                  <a:pos x="184" y="127"/>
                </a:cxn>
                <a:cxn ang="0">
                  <a:pos x="165" y="125"/>
                </a:cxn>
                <a:cxn ang="0">
                  <a:pos x="116" y="123"/>
                </a:cxn>
                <a:cxn ang="0">
                  <a:pos x="106" y="108"/>
                </a:cxn>
                <a:cxn ang="0">
                  <a:pos x="94" y="101"/>
                </a:cxn>
                <a:cxn ang="0">
                  <a:pos x="71" y="97"/>
                </a:cxn>
                <a:cxn ang="0">
                  <a:pos x="59" y="94"/>
                </a:cxn>
                <a:cxn ang="0">
                  <a:pos x="38" y="89"/>
                </a:cxn>
                <a:cxn ang="0">
                  <a:pos x="40" y="78"/>
                </a:cxn>
                <a:cxn ang="0">
                  <a:pos x="33" y="61"/>
                </a:cxn>
                <a:cxn ang="0">
                  <a:pos x="19" y="56"/>
                </a:cxn>
                <a:cxn ang="0">
                  <a:pos x="5" y="47"/>
                </a:cxn>
                <a:cxn ang="0">
                  <a:pos x="0" y="42"/>
                </a:cxn>
              </a:cxnLst>
              <a:rect l="0" t="0" r="r" b="b"/>
              <a:pathLst>
                <a:path w="423" h="141">
                  <a:moveTo>
                    <a:pt x="0" y="42"/>
                  </a:moveTo>
                  <a:lnTo>
                    <a:pt x="2" y="37"/>
                  </a:lnTo>
                  <a:lnTo>
                    <a:pt x="7" y="35"/>
                  </a:lnTo>
                  <a:lnTo>
                    <a:pt x="12" y="35"/>
                  </a:lnTo>
                  <a:lnTo>
                    <a:pt x="16" y="33"/>
                  </a:lnTo>
                  <a:lnTo>
                    <a:pt x="21" y="30"/>
                  </a:lnTo>
                  <a:lnTo>
                    <a:pt x="26" y="28"/>
                  </a:lnTo>
                  <a:lnTo>
                    <a:pt x="31" y="26"/>
                  </a:lnTo>
                  <a:lnTo>
                    <a:pt x="38" y="23"/>
                  </a:lnTo>
                  <a:lnTo>
                    <a:pt x="47" y="21"/>
                  </a:lnTo>
                  <a:lnTo>
                    <a:pt x="54" y="19"/>
                  </a:lnTo>
                  <a:lnTo>
                    <a:pt x="59" y="19"/>
                  </a:lnTo>
                  <a:lnTo>
                    <a:pt x="66" y="21"/>
                  </a:lnTo>
                  <a:lnTo>
                    <a:pt x="68" y="21"/>
                  </a:lnTo>
                  <a:lnTo>
                    <a:pt x="73" y="23"/>
                  </a:lnTo>
                  <a:lnTo>
                    <a:pt x="75" y="21"/>
                  </a:lnTo>
                  <a:lnTo>
                    <a:pt x="83" y="21"/>
                  </a:lnTo>
                  <a:lnTo>
                    <a:pt x="85" y="21"/>
                  </a:lnTo>
                  <a:lnTo>
                    <a:pt x="94" y="26"/>
                  </a:lnTo>
                  <a:lnTo>
                    <a:pt x="94" y="28"/>
                  </a:lnTo>
                  <a:lnTo>
                    <a:pt x="99" y="28"/>
                  </a:lnTo>
                  <a:lnTo>
                    <a:pt x="111" y="28"/>
                  </a:lnTo>
                  <a:lnTo>
                    <a:pt x="113" y="28"/>
                  </a:lnTo>
                  <a:lnTo>
                    <a:pt x="125" y="28"/>
                  </a:lnTo>
                  <a:lnTo>
                    <a:pt x="135" y="28"/>
                  </a:lnTo>
                  <a:lnTo>
                    <a:pt x="137" y="26"/>
                  </a:lnTo>
                  <a:lnTo>
                    <a:pt x="137" y="26"/>
                  </a:lnTo>
                  <a:lnTo>
                    <a:pt x="135" y="23"/>
                  </a:lnTo>
                  <a:lnTo>
                    <a:pt x="135" y="21"/>
                  </a:lnTo>
                  <a:lnTo>
                    <a:pt x="137" y="19"/>
                  </a:lnTo>
                  <a:lnTo>
                    <a:pt x="137" y="16"/>
                  </a:lnTo>
                  <a:lnTo>
                    <a:pt x="135" y="14"/>
                  </a:lnTo>
                  <a:lnTo>
                    <a:pt x="135" y="11"/>
                  </a:lnTo>
                  <a:lnTo>
                    <a:pt x="135" y="9"/>
                  </a:lnTo>
                  <a:lnTo>
                    <a:pt x="139" y="7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9" y="0"/>
                  </a:lnTo>
                  <a:lnTo>
                    <a:pt x="153" y="0"/>
                  </a:lnTo>
                  <a:lnTo>
                    <a:pt x="158" y="0"/>
                  </a:lnTo>
                  <a:lnTo>
                    <a:pt x="161" y="2"/>
                  </a:lnTo>
                  <a:lnTo>
                    <a:pt x="170" y="2"/>
                  </a:lnTo>
                  <a:lnTo>
                    <a:pt x="172" y="4"/>
                  </a:lnTo>
                  <a:lnTo>
                    <a:pt x="179" y="7"/>
                  </a:lnTo>
                  <a:lnTo>
                    <a:pt x="184" y="7"/>
                  </a:lnTo>
                  <a:lnTo>
                    <a:pt x="189" y="7"/>
                  </a:lnTo>
                  <a:lnTo>
                    <a:pt x="191" y="9"/>
                  </a:lnTo>
                  <a:lnTo>
                    <a:pt x="191" y="14"/>
                  </a:lnTo>
                  <a:lnTo>
                    <a:pt x="191" y="19"/>
                  </a:lnTo>
                  <a:lnTo>
                    <a:pt x="194" y="19"/>
                  </a:lnTo>
                  <a:lnTo>
                    <a:pt x="196" y="21"/>
                  </a:lnTo>
                  <a:lnTo>
                    <a:pt x="203" y="23"/>
                  </a:lnTo>
                  <a:lnTo>
                    <a:pt x="210" y="23"/>
                  </a:lnTo>
                  <a:lnTo>
                    <a:pt x="217" y="23"/>
                  </a:lnTo>
                  <a:lnTo>
                    <a:pt x="224" y="21"/>
                  </a:lnTo>
                  <a:lnTo>
                    <a:pt x="231" y="19"/>
                  </a:lnTo>
                  <a:lnTo>
                    <a:pt x="238" y="21"/>
                  </a:lnTo>
                  <a:lnTo>
                    <a:pt x="250" y="23"/>
                  </a:lnTo>
                  <a:lnTo>
                    <a:pt x="253" y="26"/>
                  </a:lnTo>
                  <a:lnTo>
                    <a:pt x="253" y="26"/>
                  </a:lnTo>
                  <a:lnTo>
                    <a:pt x="255" y="26"/>
                  </a:lnTo>
                  <a:lnTo>
                    <a:pt x="260" y="28"/>
                  </a:lnTo>
                  <a:lnTo>
                    <a:pt x="264" y="28"/>
                  </a:lnTo>
                  <a:lnTo>
                    <a:pt x="269" y="30"/>
                  </a:lnTo>
                  <a:lnTo>
                    <a:pt x="274" y="33"/>
                  </a:lnTo>
                  <a:lnTo>
                    <a:pt x="279" y="35"/>
                  </a:lnTo>
                  <a:lnTo>
                    <a:pt x="288" y="37"/>
                  </a:lnTo>
                  <a:lnTo>
                    <a:pt x="293" y="37"/>
                  </a:lnTo>
                  <a:lnTo>
                    <a:pt x="298" y="37"/>
                  </a:lnTo>
                  <a:lnTo>
                    <a:pt x="302" y="37"/>
                  </a:lnTo>
                  <a:lnTo>
                    <a:pt x="307" y="40"/>
                  </a:lnTo>
                  <a:lnTo>
                    <a:pt x="321" y="35"/>
                  </a:lnTo>
                  <a:lnTo>
                    <a:pt x="331" y="35"/>
                  </a:lnTo>
                  <a:lnTo>
                    <a:pt x="335" y="33"/>
                  </a:lnTo>
                  <a:lnTo>
                    <a:pt x="345" y="28"/>
                  </a:lnTo>
                  <a:lnTo>
                    <a:pt x="352" y="26"/>
                  </a:lnTo>
                  <a:lnTo>
                    <a:pt x="357" y="26"/>
                  </a:lnTo>
                  <a:lnTo>
                    <a:pt x="364" y="26"/>
                  </a:lnTo>
                  <a:lnTo>
                    <a:pt x="368" y="28"/>
                  </a:lnTo>
                  <a:lnTo>
                    <a:pt x="373" y="30"/>
                  </a:lnTo>
                  <a:lnTo>
                    <a:pt x="378" y="28"/>
                  </a:lnTo>
                  <a:lnTo>
                    <a:pt x="380" y="28"/>
                  </a:lnTo>
                  <a:lnTo>
                    <a:pt x="383" y="28"/>
                  </a:lnTo>
                  <a:lnTo>
                    <a:pt x="383" y="28"/>
                  </a:lnTo>
                  <a:lnTo>
                    <a:pt x="383" y="28"/>
                  </a:lnTo>
                  <a:lnTo>
                    <a:pt x="380" y="30"/>
                  </a:lnTo>
                  <a:lnTo>
                    <a:pt x="375" y="35"/>
                  </a:lnTo>
                  <a:lnTo>
                    <a:pt x="373" y="37"/>
                  </a:lnTo>
                  <a:lnTo>
                    <a:pt x="373" y="40"/>
                  </a:lnTo>
                  <a:lnTo>
                    <a:pt x="373" y="42"/>
                  </a:lnTo>
                  <a:lnTo>
                    <a:pt x="373" y="45"/>
                  </a:lnTo>
                  <a:lnTo>
                    <a:pt x="373" y="47"/>
                  </a:lnTo>
                  <a:lnTo>
                    <a:pt x="371" y="49"/>
                  </a:lnTo>
                  <a:lnTo>
                    <a:pt x="371" y="54"/>
                  </a:lnTo>
                  <a:lnTo>
                    <a:pt x="371" y="56"/>
                  </a:lnTo>
                  <a:lnTo>
                    <a:pt x="373" y="59"/>
                  </a:lnTo>
                  <a:lnTo>
                    <a:pt x="383" y="61"/>
                  </a:lnTo>
                  <a:lnTo>
                    <a:pt x="390" y="61"/>
                  </a:lnTo>
                  <a:lnTo>
                    <a:pt x="394" y="59"/>
                  </a:lnTo>
                  <a:lnTo>
                    <a:pt x="399" y="56"/>
                  </a:lnTo>
                  <a:lnTo>
                    <a:pt x="406" y="54"/>
                  </a:lnTo>
                  <a:lnTo>
                    <a:pt x="409" y="56"/>
                  </a:lnTo>
                  <a:lnTo>
                    <a:pt x="411" y="59"/>
                  </a:lnTo>
                  <a:lnTo>
                    <a:pt x="418" y="63"/>
                  </a:lnTo>
                  <a:lnTo>
                    <a:pt x="420" y="63"/>
                  </a:lnTo>
                  <a:lnTo>
                    <a:pt x="420" y="66"/>
                  </a:lnTo>
                  <a:lnTo>
                    <a:pt x="420" y="68"/>
                  </a:lnTo>
                  <a:lnTo>
                    <a:pt x="423" y="71"/>
                  </a:lnTo>
                  <a:lnTo>
                    <a:pt x="423" y="73"/>
                  </a:lnTo>
                  <a:lnTo>
                    <a:pt x="420" y="73"/>
                  </a:lnTo>
                  <a:lnTo>
                    <a:pt x="416" y="73"/>
                  </a:lnTo>
                  <a:lnTo>
                    <a:pt x="411" y="71"/>
                  </a:lnTo>
                  <a:lnTo>
                    <a:pt x="406" y="73"/>
                  </a:lnTo>
                  <a:lnTo>
                    <a:pt x="399" y="73"/>
                  </a:lnTo>
                  <a:lnTo>
                    <a:pt x="394" y="73"/>
                  </a:lnTo>
                  <a:lnTo>
                    <a:pt x="387" y="73"/>
                  </a:lnTo>
                  <a:lnTo>
                    <a:pt x="385" y="75"/>
                  </a:lnTo>
                  <a:lnTo>
                    <a:pt x="373" y="85"/>
                  </a:lnTo>
                  <a:lnTo>
                    <a:pt x="368" y="87"/>
                  </a:lnTo>
                  <a:lnTo>
                    <a:pt x="366" y="87"/>
                  </a:lnTo>
                  <a:lnTo>
                    <a:pt x="364" y="87"/>
                  </a:lnTo>
                  <a:lnTo>
                    <a:pt x="361" y="87"/>
                  </a:lnTo>
                  <a:lnTo>
                    <a:pt x="357" y="92"/>
                  </a:lnTo>
                  <a:lnTo>
                    <a:pt x="352" y="94"/>
                  </a:lnTo>
                  <a:lnTo>
                    <a:pt x="345" y="99"/>
                  </a:lnTo>
                  <a:lnTo>
                    <a:pt x="340" y="99"/>
                  </a:lnTo>
                  <a:lnTo>
                    <a:pt x="335" y="97"/>
                  </a:lnTo>
                  <a:lnTo>
                    <a:pt x="333" y="94"/>
                  </a:lnTo>
                  <a:lnTo>
                    <a:pt x="328" y="94"/>
                  </a:lnTo>
                  <a:lnTo>
                    <a:pt x="323" y="94"/>
                  </a:lnTo>
                  <a:lnTo>
                    <a:pt x="321" y="99"/>
                  </a:lnTo>
                  <a:lnTo>
                    <a:pt x="316" y="101"/>
                  </a:lnTo>
                  <a:lnTo>
                    <a:pt x="316" y="104"/>
                  </a:lnTo>
                  <a:lnTo>
                    <a:pt x="321" y="108"/>
                  </a:lnTo>
                  <a:lnTo>
                    <a:pt x="323" y="111"/>
                  </a:lnTo>
                  <a:lnTo>
                    <a:pt x="309" y="120"/>
                  </a:lnTo>
                  <a:lnTo>
                    <a:pt x="307" y="123"/>
                  </a:lnTo>
                  <a:lnTo>
                    <a:pt x="302" y="125"/>
                  </a:lnTo>
                  <a:lnTo>
                    <a:pt x="298" y="127"/>
                  </a:lnTo>
                  <a:lnTo>
                    <a:pt x="290" y="130"/>
                  </a:lnTo>
                  <a:lnTo>
                    <a:pt x="283" y="130"/>
                  </a:lnTo>
                  <a:lnTo>
                    <a:pt x="283" y="130"/>
                  </a:lnTo>
                  <a:lnTo>
                    <a:pt x="276" y="130"/>
                  </a:lnTo>
                  <a:lnTo>
                    <a:pt x="272" y="130"/>
                  </a:lnTo>
                  <a:lnTo>
                    <a:pt x="264" y="130"/>
                  </a:lnTo>
                  <a:lnTo>
                    <a:pt x="262" y="132"/>
                  </a:lnTo>
                  <a:lnTo>
                    <a:pt x="253" y="132"/>
                  </a:lnTo>
                  <a:lnTo>
                    <a:pt x="250" y="132"/>
                  </a:lnTo>
                  <a:lnTo>
                    <a:pt x="248" y="134"/>
                  </a:lnTo>
                  <a:lnTo>
                    <a:pt x="246" y="134"/>
                  </a:lnTo>
                  <a:lnTo>
                    <a:pt x="241" y="134"/>
                  </a:lnTo>
                  <a:lnTo>
                    <a:pt x="234" y="137"/>
                  </a:lnTo>
                  <a:lnTo>
                    <a:pt x="229" y="139"/>
                  </a:lnTo>
                  <a:lnTo>
                    <a:pt x="227" y="141"/>
                  </a:lnTo>
                  <a:lnTo>
                    <a:pt x="224" y="139"/>
                  </a:lnTo>
                  <a:lnTo>
                    <a:pt x="222" y="139"/>
                  </a:lnTo>
                  <a:lnTo>
                    <a:pt x="220" y="137"/>
                  </a:lnTo>
                  <a:lnTo>
                    <a:pt x="212" y="137"/>
                  </a:lnTo>
                  <a:lnTo>
                    <a:pt x="208" y="137"/>
                  </a:lnTo>
                  <a:lnTo>
                    <a:pt x="203" y="134"/>
                  </a:lnTo>
                  <a:lnTo>
                    <a:pt x="196" y="132"/>
                  </a:lnTo>
                  <a:lnTo>
                    <a:pt x="189" y="130"/>
                  </a:lnTo>
                  <a:lnTo>
                    <a:pt x="186" y="127"/>
                  </a:lnTo>
                  <a:lnTo>
                    <a:pt x="184" y="127"/>
                  </a:lnTo>
                  <a:lnTo>
                    <a:pt x="182" y="125"/>
                  </a:lnTo>
                  <a:lnTo>
                    <a:pt x="172" y="123"/>
                  </a:lnTo>
                  <a:lnTo>
                    <a:pt x="170" y="123"/>
                  </a:lnTo>
                  <a:lnTo>
                    <a:pt x="165" y="125"/>
                  </a:lnTo>
                  <a:lnTo>
                    <a:pt x="130" y="125"/>
                  </a:lnTo>
                  <a:lnTo>
                    <a:pt x="123" y="125"/>
                  </a:lnTo>
                  <a:lnTo>
                    <a:pt x="120" y="125"/>
                  </a:lnTo>
                  <a:lnTo>
                    <a:pt x="116" y="123"/>
                  </a:lnTo>
                  <a:lnTo>
                    <a:pt x="113" y="118"/>
                  </a:lnTo>
                  <a:lnTo>
                    <a:pt x="111" y="115"/>
                  </a:lnTo>
                  <a:lnTo>
                    <a:pt x="109" y="113"/>
                  </a:lnTo>
                  <a:lnTo>
                    <a:pt x="106" y="108"/>
                  </a:lnTo>
                  <a:lnTo>
                    <a:pt x="104" y="106"/>
                  </a:lnTo>
                  <a:lnTo>
                    <a:pt x="99" y="104"/>
                  </a:lnTo>
                  <a:lnTo>
                    <a:pt x="97" y="104"/>
                  </a:lnTo>
                  <a:lnTo>
                    <a:pt x="94" y="101"/>
                  </a:lnTo>
                  <a:lnTo>
                    <a:pt x="87" y="101"/>
                  </a:lnTo>
                  <a:lnTo>
                    <a:pt x="83" y="99"/>
                  </a:lnTo>
                  <a:lnTo>
                    <a:pt x="78" y="97"/>
                  </a:lnTo>
                  <a:lnTo>
                    <a:pt x="71" y="97"/>
                  </a:lnTo>
                  <a:lnTo>
                    <a:pt x="68" y="94"/>
                  </a:lnTo>
                  <a:lnTo>
                    <a:pt x="66" y="94"/>
                  </a:lnTo>
                  <a:lnTo>
                    <a:pt x="61" y="94"/>
                  </a:lnTo>
                  <a:lnTo>
                    <a:pt x="59" y="94"/>
                  </a:lnTo>
                  <a:lnTo>
                    <a:pt x="52" y="94"/>
                  </a:lnTo>
                  <a:lnTo>
                    <a:pt x="45" y="92"/>
                  </a:lnTo>
                  <a:lnTo>
                    <a:pt x="40" y="92"/>
                  </a:lnTo>
                  <a:lnTo>
                    <a:pt x="38" y="89"/>
                  </a:lnTo>
                  <a:lnTo>
                    <a:pt x="38" y="87"/>
                  </a:lnTo>
                  <a:lnTo>
                    <a:pt x="40" y="85"/>
                  </a:lnTo>
                  <a:lnTo>
                    <a:pt x="40" y="82"/>
                  </a:lnTo>
                  <a:lnTo>
                    <a:pt x="40" y="78"/>
                  </a:lnTo>
                  <a:lnTo>
                    <a:pt x="40" y="73"/>
                  </a:lnTo>
                  <a:lnTo>
                    <a:pt x="38" y="66"/>
                  </a:lnTo>
                  <a:lnTo>
                    <a:pt x="35" y="63"/>
                  </a:lnTo>
                  <a:lnTo>
                    <a:pt x="33" y="61"/>
                  </a:lnTo>
                  <a:lnTo>
                    <a:pt x="31" y="59"/>
                  </a:lnTo>
                  <a:lnTo>
                    <a:pt x="26" y="56"/>
                  </a:lnTo>
                  <a:lnTo>
                    <a:pt x="23" y="56"/>
                  </a:lnTo>
                  <a:lnTo>
                    <a:pt x="19" y="56"/>
                  </a:lnTo>
                  <a:lnTo>
                    <a:pt x="16" y="56"/>
                  </a:lnTo>
                  <a:lnTo>
                    <a:pt x="14" y="56"/>
                  </a:lnTo>
                  <a:lnTo>
                    <a:pt x="12" y="52"/>
                  </a:lnTo>
                  <a:lnTo>
                    <a:pt x="5" y="47"/>
                  </a:lnTo>
                  <a:lnTo>
                    <a:pt x="2" y="45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4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9" name="Freeform 1615">
              <a:extLst>
                <a:ext uri="{FF2B5EF4-FFF2-40B4-BE49-F238E27FC236}">
                  <a16:creationId xmlns:a16="http://schemas.microsoft.com/office/drawing/2014/main" id="{D840F9FB-DB6C-3C4E-943A-15F29C38BB13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2045" y="4089255"/>
              <a:ext cx="129947" cy="196315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3" y="5"/>
                </a:cxn>
                <a:cxn ang="0">
                  <a:pos x="3" y="7"/>
                </a:cxn>
                <a:cxn ang="0">
                  <a:pos x="3" y="9"/>
                </a:cxn>
                <a:cxn ang="0">
                  <a:pos x="5" y="14"/>
                </a:cxn>
                <a:cxn ang="0">
                  <a:pos x="5" y="21"/>
                </a:cxn>
                <a:cxn ang="0">
                  <a:pos x="5" y="23"/>
                </a:cxn>
                <a:cxn ang="0">
                  <a:pos x="7" y="26"/>
                </a:cxn>
                <a:cxn ang="0">
                  <a:pos x="7" y="28"/>
                </a:cxn>
                <a:cxn ang="0">
                  <a:pos x="7" y="33"/>
                </a:cxn>
                <a:cxn ang="0">
                  <a:pos x="10" y="35"/>
                </a:cxn>
                <a:cxn ang="0">
                  <a:pos x="10" y="35"/>
                </a:cxn>
                <a:cxn ang="0">
                  <a:pos x="14" y="42"/>
                </a:cxn>
                <a:cxn ang="0">
                  <a:pos x="14" y="45"/>
                </a:cxn>
                <a:cxn ang="0">
                  <a:pos x="17" y="47"/>
                </a:cxn>
                <a:cxn ang="0">
                  <a:pos x="17" y="52"/>
                </a:cxn>
                <a:cxn ang="0">
                  <a:pos x="19" y="54"/>
                </a:cxn>
                <a:cxn ang="0">
                  <a:pos x="24" y="57"/>
                </a:cxn>
                <a:cxn ang="0">
                  <a:pos x="29" y="61"/>
                </a:cxn>
                <a:cxn ang="0">
                  <a:pos x="33" y="61"/>
                </a:cxn>
                <a:cxn ang="0">
                  <a:pos x="36" y="66"/>
                </a:cxn>
                <a:cxn ang="0">
                  <a:pos x="38" y="66"/>
                </a:cxn>
                <a:cxn ang="0">
                  <a:pos x="40" y="68"/>
                </a:cxn>
                <a:cxn ang="0">
                  <a:pos x="45" y="71"/>
                </a:cxn>
                <a:cxn ang="0">
                  <a:pos x="45" y="71"/>
                </a:cxn>
                <a:cxn ang="0">
                  <a:pos x="45" y="71"/>
                </a:cxn>
                <a:cxn ang="0">
                  <a:pos x="47" y="71"/>
                </a:cxn>
                <a:cxn ang="0">
                  <a:pos x="47" y="68"/>
                </a:cxn>
                <a:cxn ang="0">
                  <a:pos x="50" y="68"/>
                </a:cxn>
                <a:cxn ang="0">
                  <a:pos x="52" y="68"/>
                </a:cxn>
                <a:cxn ang="0">
                  <a:pos x="55" y="71"/>
                </a:cxn>
                <a:cxn ang="0">
                  <a:pos x="55" y="68"/>
                </a:cxn>
                <a:cxn ang="0">
                  <a:pos x="57" y="66"/>
                </a:cxn>
                <a:cxn ang="0">
                  <a:pos x="52" y="59"/>
                </a:cxn>
                <a:cxn ang="0">
                  <a:pos x="50" y="54"/>
                </a:cxn>
                <a:cxn ang="0">
                  <a:pos x="47" y="52"/>
                </a:cxn>
                <a:cxn ang="0">
                  <a:pos x="45" y="47"/>
                </a:cxn>
                <a:cxn ang="0">
                  <a:pos x="45" y="38"/>
                </a:cxn>
                <a:cxn ang="0">
                  <a:pos x="45" y="31"/>
                </a:cxn>
                <a:cxn ang="0">
                  <a:pos x="45" y="26"/>
                </a:cxn>
                <a:cxn ang="0">
                  <a:pos x="45" y="23"/>
                </a:cxn>
                <a:cxn ang="0">
                  <a:pos x="43" y="21"/>
                </a:cxn>
                <a:cxn ang="0">
                  <a:pos x="40" y="14"/>
                </a:cxn>
                <a:cxn ang="0">
                  <a:pos x="33" y="12"/>
                </a:cxn>
                <a:cxn ang="0">
                  <a:pos x="31" y="7"/>
                </a:cxn>
                <a:cxn ang="0">
                  <a:pos x="29" y="7"/>
                </a:cxn>
                <a:cxn ang="0">
                  <a:pos x="26" y="9"/>
                </a:cxn>
                <a:cxn ang="0">
                  <a:pos x="24" y="9"/>
                </a:cxn>
                <a:cxn ang="0">
                  <a:pos x="21" y="9"/>
                </a:cxn>
                <a:cxn ang="0">
                  <a:pos x="14" y="14"/>
                </a:cxn>
                <a:cxn ang="0">
                  <a:pos x="14" y="12"/>
                </a:cxn>
                <a:cxn ang="0">
                  <a:pos x="14" y="7"/>
                </a:cxn>
                <a:cxn ang="0">
                  <a:pos x="12" y="5"/>
                </a:cxn>
                <a:cxn ang="0">
                  <a:pos x="10" y="2"/>
                </a:cxn>
                <a:cxn ang="0">
                  <a:pos x="5" y="2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3" y="5"/>
                </a:cxn>
              </a:cxnLst>
              <a:rect l="0" t="0" r="r" b="b"/>
              <a:pathLst>
                <a:path w="57" h="71">
                  <a:moveTo>
                    <a:pt x="3" y="5"/>
                  </a:moveTo>
                  <a:lnTo>
                    <a:pt x="3" y="5"/>
                  </a:lnTo>
                  <a:lnTo>
                    <a:pt x="3" y="7"/>
                  </a:lnTo>
                  <a:lnTo>
                    <a:pt x="3" y="9"/>
                  </a:lnTo>
                  <a:lnTo>
                    <a:pt x="5" y="14"/>
                  </a:lnTo>
                  <a:lnTo>
                    <a:pt x="5" y="21"/>
                  </a:lnTo>
                  <a:lnTo>
                    <a:pt x="5" y="23"/>
                  </a:lnTo>
                  <a:lnTo>
                    <a:pt x="7" y="26"/>
                  </a:lnTo>
                  <a:lnTo>
                    <a:pt x="7" y="28"/>
                  </a:lnTo>
                  <a:lnTo>
                    <a:pt x="7" y="33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4" y="42"/>
                  </a:lnTo>
                  <a:lnTo>
                    <a:pt x="14" y="45"/>
                  </a:lnTo>
                  <a:lnTo>
                    <a:pt x="17" y="47"/>
                  </a:lnTo>
                  <a:lnTo>
                    <a:pt x="17" y="52"/>
                  </a:lnTo>
                  <a:lnTo>
                    <a:pt x="19" y="54"/>
                  </a:lnTo>
                  <a:lnTo>
                    <a:pt x="24" y="57"/>
                  </a:lnTo>
                  <a:lnTo>
                    <a:pt x="29" y="61"/>
                  </a:lnTo>
                  <a:lnTo>
                    <a:pt x="33" y="61"/>
                  </a:lnTo>
                  <a:lnTo>
                    <a:pt x="36" y="66"/>
                  </a:lnTo>
                  <a:lnTo>
                    <a:pt x="38" y="66"/>
                  </a:lnTo>
                  <a:lnTo>
                    <a:pt x="40" y="68"/>
                  </a:lnTo>
                  <a:lnTo>
                    <a:pt x="45" y="71"/>
                  </a:lnTo>
                  <a:lnTo>
                    <a:pt x="45" y="71"/>
                  </a:lnTo>
                  <a:lnTo>
                    <a:pt x="45" y="71"/>
                  </a:lnTo>
                  <a:lnTo>
                    <a:pt x="47" y="71"/>
                  </a:lnTo>
                  <a:lnTo>
                    <a:pt x="47" y="68"/>
                  </a:lnTo>
                  <a:lnTo>
                    <a:pt x="50" y="68"/>
                  </a:lnTo>
                  <a:lnTo>
                    <a:pt x="52" y="68"/>
                  </a:lnTo>
                  <a:lnTo>
                    <a:pt x="55" y="71"/>
                  </a:lnTo>
                  <a:lnTo>
                    <a:pt x="55" y="68"/>
                  </a:lnTo>
                  <a:lnTo>
                    <a:pt x="57" y="66"/>
                  </a:lnTo>
                  <a:lnTo>
                    <a:pt x="52" y="59"/>
                  </a:lnTo>
                  <a:lnTo>
                    <a:pt x="50" y="54"/>
                  </a:lnTo>
                  <a:lnTo>
                    <a:pt x="47" y="52"/>
                  </a:lnTo>
                  <a:lnTo>
                    <a:pt x="45" y="47"/>
                  </a:lnTo>
                  <a:lnTo>
                    <a:pt x="45" y="38"/>
                  </a:lnTo>
                  <a:lnTo>
                    <a:pt x="45" y="31"/>
                  </a:lnTo>
                  <a:lnTo>
                    <a:pt x="45" y="26"/>
                  </a:lnTo>
                  <a:lnTo>
                    <a:pt x="45" y="23"/>
                  </a:lnTo>
                  <a:lnTo>
                    <a:pt x="43" y="21"/>
                  </a:lnTo>
                  <a:lnTo>
                    <a:pt x="40" y="14"/>
                  </a:lnTo>
                  <a:lnTo>
                    <a:pt x="33" y="12"/>
                  </a:lnTo>
                  <a:lnTo>
                    <a:pt x="31" y="7"/>
                  </a:lnTo>
                  <a:lnTo>
                    <a:pt x="29" y="7"/>
                  </a:lnTo>
                  <a:lnTo>
                    <a:pt x="26" y="9"/>
                  </a:lnTo>
                  <a:lnTo>
                    <a:pt x="24" y="9"/>
                  </a:lnTo>
                  <a:lnTo>
                    <a:pt x="21" y="9"/>
                  </a:lnTo>
                  <a:lnTo>
                    <a:pt x="14" y="14"/>
                  </a:lnTo>
                  <a:lnTo>
                    <a:pt x="14" y="12"/>
                  </a:lnTo>
                  <a:lnTo>
                    <a:pt x="14" y="7"/>
                  </a:lnTo>
                  <a:lnTo>
                    <a:pt x="12" y="5"/>
                  </a:lnTo>
                  <a:lnTo>
                    <a:pt x="10" y="2"/>
                  </a:lnTo>
                  <a:lnTo>
                    <a:pt x="5" y="2"/>
                  </a:lnTo>
                  <a:lnTo>
                    <a:pt x="5" y="0"/>
                  </a:lnTo>
                  <a:lnTo>
                    <a:pt x="0" y="0"/>
                  </a:lnTo>
                  <a:lnTo>
                    <a:pt x="3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0" name="Freeform 1617">
              <a:extLst>
                <a:ext uri="{FF2B5EF4-FFF2-40B4-BE49-F238E27FC236}">
                  <a16:creationId xmlns:a16="http://schemas.microsoft.com/office/drawing/2014/main" id="{E1812E43-1683-4B49-85EF-E9354B1049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0311" y="2305824"/>
              <a:ext cx="300930" cy="215670"/>
            </a:xfrm>
            <a:custGeom>
              <a:avLst/>
              <a:gdLst/>
              <a:ahLst/>
              <a:cxnLst>
                <a:cxn ang="0">
                  <a:pos x="127" y="49"/>
                </a:cxn>
                <a:cxn ang="0">
                  <a:pos x="132" y="54"/>
                </a:cxn>
                <a:cxn ang="0">
                  <a:pos x="132" y="59"/>
                </a:cxn>
                <a:cxn ang="0">
                  <a:pos x="118" y="66"/>
                </a:cxn>
                <a:cxn ang="0">
                  <a:pos x="113" y="78"/>
                </a:cxn>
                <a:cxn ang="0">
                  <a:pos x="108" y="78"/>
                </a:cxn>
                <a:cxn ang="0">
                  <a:pos x="101" y="73"/>
                </a:cxn>
                <a:cxn ang="0">
                  <a:pos x="92" y="73"/>
                </a:cxn>
                <a:cxn ang="0">
                  <a:pos x="82" y="73"/>
                </a:cxn>
                <a:cxn ang="0">
                  <a:pos x="75" y="75"/>
                </a:cxn>
                <a:cxn ang="0">
                  <a:pos x="71" y="71"/>
                </a:cxn>
                <a:cxn ang="0">
                  <a:pos x="64" y="73"/>
                </a:cxn>
                <a:cxn ang="0">
                  <a:pos x="52" y="66"/>
                </a:cxn>
                <a:cxn ang="0">
                  <a:pos x="47" y="61"/>
                </a:cxn>
                <a:cxn ang="0">
                  <a:pos x="35" y="61"/>
                </a:cxn>
                <a:cxn ang="0">
                  <a:pos x="33" y="64"/>
                </a:cxn>
                <a:cxn ang="0">
                  <a:pos x="28" y="59"/>
                </a:cxn>
                <a:cxn ang="0">
                  <a:pos x="23" y="57"/>
                </a:cxn>
                <a:cxn ang="0">
                  <a:pos x="16" y="54"/>
                </a:cxn>
                <a:cxn ang="0">
                  <a:pos x="7" y="54"/>
                </a:cxn>
                <a:cxn ang="0">
                  <a:pos x="9" y="47"/>
                </a:cxn>
                <a:cxn ang="0">
                  <a:pos x="5" y="40"/>
                </a:cxn>
                <a:cxn ang="0">
                  <a:pos x="5" y="35"/>
                </a:cxn>
                <a:cxn ang="0">
                  <a:pos x="0" y="28"/>
                </a:cxn>
                <a:cxn ang="0">
                  <a:pos x="2" y="23"/>
                </a:cxn>
                <a:cxn ang="0">
                  <a:pos x="0" y="16"/>
                </a:cxn>
                <a:cxn ang="0">
                  <a:pos x="5" y="16"/>
                </a:cxn>
                <a:cxn ang="0">
                  <a:pos x="2" y="14"/>
                </a:cxn>
                <a:cxn ang="0">
                  <a:pos x="9" y="12"/>
                </a:cxn>
                <a:cxn ang="0">
                  <a:pos x="23" y="9"/>
                </a:cxn>
                <a:cxn ang="0">
                  <a:pos x="40" y="2"/>
                </a:cxn>
                <a:cxn ang="0">
                  <a:pos x="56" y="2"/>
                </a:cxn>
                <a:cxn ang="0">
                  <a:pos x="61" y="5"/>
                </a:cxn>
                <a:cxn ang="0">
                  <a:pos x="61" y="7"/>
                </a:cxn>
                <a:cxn ang="0">
                  <a:pos x="64" y="7"/>
                </a:cxn>
                <a:cxn ang="0">
                  <a:pos x="71" y="7"/>
                </a:cxn>
                <a:cxn ang="0">
                  <a:pos x="92" y="9"/>
                </a:cxn>
                <a:cxn ang="0">
                  <a:pos x="116" y="7"/>
                </a:cxn>
                <a:cxn ang="0">
                  <a:pos x="125" y="12"/>
                </a:cxn>
                <a:cxn ang="0">
                  <a:pos x="130" y="23"/>
                </a:cxn>
                <a:cxn ang="0">
                  <a:pos x="127" y="31"/>
                </a:cxn>
                <a:cxn ang="0">
                  <a:pos x="123" y="35"/>
                </a:cxn>
              </a:cxnLst>
              <a:rect l="0" t="0" r="r" b="b"/>
              <a:pathLst>
                <a:path w="132" h="78">
                  <a:moveTo>
                    <a:pt x="125" y="45"/>
                  </a:moveTo>
                  <a:lnTo>
                    <a:pt x="125" y="47"/>
                  </a:lnTo>
                  <a:lnTo>
                    <a:pt x="127" y="49"/>
                  </a:lnTo>
                  <a:lnTo>
                    <a:pt x="127" y="52"/>
                  </a:lnTo>
                  <a:lnTo>
                    <a:pt x="127" y="52"/>
                  </a:lnTo>
                  <a:lnTo>
                    <a:pt x="132" y="54"/>
                  </a:lnTo>
                  <a:lnTo>
                    <a:pt x="130" y="54"/>
                  </a:lnTo>
                  <a:lnTo>
                    <a:pt x="132" y="57"/>
                  </a:lnTo>
                  <a:lnTo>
                    <a:pt x="132" y="59"/>
                  </a:lnTo>
                  <a:lnTo>
                    <a:pt x="127" y="61"/>
                  </a:lnTo>
                  <a:lnTo>
                    <a:pt x="123" y="64"/>
                  </a:lnTo>
                  <a:lnTo>
                    <a:pt x="118" y="66"/>
                  </a:lnTo>
                  <a:lnTo>
                    <a:pt x="113" y="73"/>
                  </a:lnTo>
                  <a:lnTo>
                    <a:pt x="113" y="75"/>
                  </a:lnTo>
                  <a:lnTo>
                    <a:pt x="113" y="78"/>
                  </a:lnTo>
                  <a:lnTo>
                    <a:pt x="111" y="78"/>
                  </a:lnTo>
                  <a:lnTo>
                    <a:pt x="111" y="78"/>
                  </a:lnTo>
                  <a:lnTo>
                    <a:pt x="108" y="78"/>
                  </a:lnTo>
                  <a:lnTo>
                    <a:pt x="106" y="75"/>
                  </a:lnTo>
                  <a:lnTo>
                    <a:pt x="104" y="75"/>
                  </a:lnTo>
                  <a:lnTo>
                    <a:pt x="101" y="73"/>
                  </a:lnTo>
                  <a:lnTo>
                    <a:pt x="97" y="73"/>
                  </a:lnTo>
                  <a:lnTo>
                    <a:pt x="94" y="73"/>
                  </a:lnTo>
                  <a:lnTo>
                    <a:pt x="92" y="73"/>
                  </a:lnTo>
                  <a:lnTo>
                    <a:pt x="90" y="75"/>
                  </a:lnTo>
                  <a:lnTo>
                    <a:pt x="87" y="73"/>
                  </a:lnTo>
                  <a:lnTo>
                    <a:pt x="82" y="73"/>
                  </a:lnTo>
                  <a:lnTo>
                    <a:pt x="80" y="75"/>
                  </a:lnTo>
                  <a:lnTo>
                    <a:pt x="78" y="75"/>
                  </a:lnTo>
                  <a:lnTo>
                    <a:pt x="75" y="75"/>
                  </a:lnTo>
                  <a:lnTo>
                    <a:pt x="75" y="73"/>
                  </a:lnTo>
                  <a:lnTo>
                    <a:pt x="73" y="73"/>
                  </a:lnTo>
                  <a:lnTo>
                    <a:pt x="71" y="71"/>
                  </a:lnTo>
                  <a:lnTo>
                    <a:pt x="68" y="73"/>
                  </a:lnTo>
                  <a:lnTo>
                    <a:pt x="66" y="73"/>
                  </a:lnTo>
                  <a:lnTo>
                    <a:pt x="64" y="73"/>
                  </a:lnTo>
                  <a:lnTo>
                    <a:pt x="59" y="71"/>
                  </a:lnTo>
                  <a:lnTo>
                    <a:pt x="54" y="66"/>
                  </a:lnTo>
                  <a:lnTo>
                    <a:pt x="52" y="66"/>
                  </a:lnTo>
                  <a:lnTo>
                    <a:pt x="49" y="66"/>
                  </a:lnTo>
                  <a:lnTo>
                    <a:pt x="47" y="64"/>
                  </a:lnTo>
                  <a:lnTo>
                    <a:pt x="47" y="61"/>
                  </a:lnTo>
                  <a:lnTo>
                    <a:pt x="42" y="61"/>
                  </a:lnTo>
                  <a:lnTo>
                    <a:pt x="38" y="61"/>
                  </a:lnTo>
                  <a:lnTo>
                    <a:pt x="35" y="61"/>
                  </a:lnTo>
                  <a:lnTo>
                    <a:pt x="38" y="61"/>
                  </a:lnTo>
                  <a:lnTo>
                    <a:pt x="35" y="64"/>
                  </a:lnTo>
                  <a:lnTo>
                    <a:pt x="33" y="64"/>
                  </a:lnTo>
                  <a:lnTo>
                    <a:pt x="28" y="59"/>
                  </a:lnTo>
                  <a:lnTo>
                    <a:pt x="28" y="59"/>
                  </a:lnTo>
                  <a:lnTo>
                    <a:pt x="28" y="59"/>
                  </a:lnTo>
                  <a:lnTo>
                    <a:pt x="28" y="57"/>
                  </a:lnTo>
                  <a:lnTo>
                    <a:pt x="26" y="57"/>
                  </a:lnTo>
                  <a:lnTo>
                    <a:pt x="23" y="57"/>
                  </a:lnTo>
                  <a:lnTo>
                    <a:pt x="19" y="54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12" y="52"/>
                  </a:lnTo>
                  <a:lnTo>
                    <a:pt x="9" y="54"/>
                  </a:lnTo>
                  <a:lnTo>
                    <a:pt x="7" y="54"/>
                  </a:lnTo>
                  <a:lnTo>
                    <a:pt x="9" y="54"/>
                  </a:lnTo>
                  <a:lnTo>
                    <a:pt x="9" y="49"/>
                  </a:lnTo>
                  <a:lnTo>
                    <a:pt x="9" y="47"/>
                  </a:lnTo>
                  <a:lnTo>
                    <a:pt x="9" y="47"/>
                  </a:lnTo>
                  <a:lnTo>
                    <a:pt x="5" y="45"/>
                  </a:lnTo>
                  <a:lnTo>
                    <a:pt x="5" y="40"/>
                  </a:lnTo>
                  <a:lnTo>
                    <a:pt x="5" y="38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5" y="31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2" y="23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5" y="12"/>
                  </a:lnTo>
                  <a:lnTo>
                    <a:pt x="7" y="14"/>
                  </a:lnTo>
                  <a:lnTo>
                    <a:pt x="9" y="12"/>
                  </a:lnTo>
                  <a:lnTo>
                    <a:pt x="12" y="9"/>
                  </a:lnTo>
                  <a:lnTo>
                    <a:pt x="16" y="9"/>
                  </a:lnTo>
                  <a:lnTo>
                    <a:pt x="23" y="9"/>
                  </a:lnTo>
                  <a:lnTo>
                    <a:pt x="33" y="5"/>
                  </a:lnTo>
                  <a:lnTo>
                    <a:pt x="35" y="5"/>
                  </a:lnTo>
                  <a:lnTo>
                    <a:pt x="40" y="2"/>
                  </a:lnTo>
                  <a:lnTo>
                    <a:pt x="52" y="0"/>
                  </a:lnTo>
                  <a:lnTo>
                    <a:pt x="54" y="0"/>
                  </a:lnTo>
                  <a:lnTo>
                    <a:pt x="56" y="2"/>
                  </a:lnTo>
                  <a:lnTo>
                    <a:pt x="59" y="2"/>
                  </a:lnTo>
                  <a:lnTo>
                    <a:pt x="61" y="2"/>
                  </a:lnTo>
                  <a:lnTo>
                    <a:pt x="61" y="5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61" y="7"/>
                  </a:lnTo>
                  <a:lnTo>
                    <a:pt x="61" y="9"/>
                  </a:lnTo>
                  <a:lnTo>
                    <a:pt x="61" y="7"/>
                  </a:lnTo>
                  <a:lnTo>
                    <a:pt x="64" y="7"/>
                  </a:lnTo>
                  <a:lnTo>
                    <a:pt x="64" y="7"/>
                  </a:lnTo>
                  <a:lnTo>
                    <a:pt x="66" y="7"/>
                  </a:lnTo>
                  <a:lnTo>
                    <a:pt x="71" y="7"/>
                  </a:lnTo>
                  <a:lnTo>
                    <a:pt x="73" y="7"/>
                  </a:lnTo>
                  <a:lnTo>
                    <a:pt x="75" y="7"/>
                  </a:lnTo>
                  <a:lnTo>
                    <a:pt x="92" y="9"/>
                  </a:lnTo>
                  <a:lnTo>
                    <a:pt x="104" y="9"/>
                  </a:lnTo>
                  <a:lnTo>
                    <a:pt x="111" y="7"/>
                  </a:lnTo>
                  <a:lnTo>
                    <a:pt x="116" y="7"/>
                  </a:lnTo>
                  <a:lnTo>
                    <a:pt x="120" y="7"/>
                  </a:lnTo>
                  <a:lnTo>
                    <a:pt x="123" y="9"/>
                  </a:lnTo>
                  <a:lnTo>
                    <a:pt x="125" y="12"/>
                  </a:lnTo>
                  <a:lnTo>
                    <a:pt x="125" y="12"/>
                  </a:lnTo>
                  <a:lnTo>
                    <a:pt x="125" y="14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30" y="28"/>
                  </a:lnTo>
                  <a:lnTo>
                    <a:pt x="127" y="31"/>
                  </a:lnTo>
                  <a:lnTo>
                    <a:pt x="123" y="33"/>
                  </a:lnTo>
                  <a:lnTo>
                    <a:pt x="120" y="35"/>
                  </a:lnTo>
                  <a:lnTo>
                    <a:pt x="123" y="35"/>
                  </a:lnTo>
                  <a:lnTo>
                    <a:pt x="125" y="38"/>
                  </a:lnTo>
                  <a:lnTo>
                    <a:pt x="125" y="4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1" name="Freeform 1619">
              <a:extLst>
                <a:ext uri="{FF2B5EF4-FFF2-40B4-BE49-F238E27FC236}">
                  <a16:creationId xmlns:a16="http://schemas.microsoft.com/office/drawing/2014/main" id="{2813120E-EA21-0E40-8AB4-322C695E6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5489" y="2186929"/>
              <a:ext cx="225697" cy="91246"/>
            </a:xfrm>
            <a:custGeom>
              <a:avLst/>
              <a:gdLst/>
              <a:ahLst/>
              <a:cxnLst>
                <a:cxn ang="0">
                  <a:pos x="0" y="26"/>
                </a:cxn>
                <a:cxn ang="0">
                  <a:pos x="4" y="17"/>
                </a:cxn>
                <a:cxn ang="0">
                  <a:pos x="7" y="12"/>
                </a:cxn>
                <a:cxn ang="0">
                  <a:pos x="9" y="10"/>
                </a:cxn>
                <a:cxn ang="0">
                  <a:pos x="14" y="7"/>
                </a:cxn>
                <a:cxn ang="0">
                  <a:pos x="21" y="5"/>
                </a:cxn>
                <a:cxn ang="0">
                  <a:pos x="28" y="10"/>
                </a:cxn>
                <a:cxn ang="0">
                  <a:pos x="30" y="12"/>
                </a:cxn>
                <a:cxn ang="0">
                  <a:pos x="30" y="12"/>
                </a:cxn>
                <a:cxn ang="0">
                  <a:pos x="37" y="15"/>
                </a:cxn>
                <a:cxn ang="0">
                  <a:pos x="42" y="15"/>
                </a:cxn>
                <a:cxn ang="0">
                  <a:pos x="42" y="17"/>
                </a:cxn>
                <a:cxn ang="0">
                  <a:pos x="44" y="12"/>
                </a:cxn>
                <a:cxn ang="0">
                  <a:pos x="47" y="3"/>
                </a:cxn>
                <a:cxn ang="0">
                  <a:pos x="49" y="3"/>
                </a:cxn>
                <a:cxn ang="0">
                  <a:pos x="59" y="0"/>
                </a:cxn>
                <a:cxn ang="0">
                  <a:pos x="66" y="3"/>
                </a:cxn>
                <a:cxn ang="0">
                  <a:pos x="70" y="5"/>
                </a:cxn>
                <a:cxn ang="0">
                  <a:pos x="78" y="7"/>
                </a:cxn>
                <a:cxn ang="0">
                  <a:pos x="85" y="7"/>
                </a:cxn>
                <a:cxn ang="0">
                  <a:pos x="89" y="7"/>
                </a:cxn>
                <a:cxn ang="0">
                  <a:pos x="89" y="10"/>
                </a:cxn>
                <a:cxn ang="0">
                  <a:pos x="94" y="10"/>
                </a:cxn>
                <a:cxn ang="0">
                  <a:pos x="92" y="15"/>
                </a:cxn>
                <a:cxn ang="0">
                  <a:pos x="94" y="17"/>
                </a:cxn>
                <a:cxn ang="0">
                  <a:pos x="94" y="17"/>
                </a:cxn>
                <a:cxn ang="0">
                  <a:pos x="99" y="22"/>
                </a:cxn>
                <a:cxn ang="0">
                  <a:pos x="99" y="24"/>
                </a:cxn>
                <a:cxn ang="0">
                  <a:pos x="96" y="26"/>
                </a:cxn>
                <a:cxn ang="0">
                  <a:pos x="92" y="29"/>
                </a:cxn>
                <a:cxn ang="0">
                  <a:pos x="89" y="31"/>
                </a:cxn>
                <a:cxn ang="0">
                  <a:pos x="85" y="31"/>
                </a:cxn>
                <a:cxn ang="0">
                  <a:pos x="82" y="33"/>
                </a:cxn>
                <a:cxn ang="0">
                  <a:pos x="78" y="33"/>
                </a:cxn>
                <a:cxn ang="0">
                  <a:pos x="75" y="31"/>
                </a:cxn>
                <a:cxn ang="0">
                  <a:pos x="63" y="26"/>
                </a:cxn>
                <a:cxn ang="0">
                  <a:pos x="59" y="26"/>
                </a:cxn>
                <a:cxn ang="0">
                  <a:pos x="54" y="22"/>
                </a:cxn>
                <a:cxn ang="0">
                  <a:pos x="49" y="24"/>
                </a:cxn>
                <a:cxn ang="0">
                  <a:pos x="37" y="22"/>
                </a:cxn>
                <a:cxn ang="0">
                  <a:pos x="33" y="22"/>
                </a:cxn>
                <a:cxn ang="0">
                  <a:pos x="28" y="22"/>
                </a:cxn>
                <a:cxn ang="0">
                  <a:pos x="26" y="24"/>
                </a:cxn>
                <a:cxn ang="0">
                  <a:pos x="21" y="22"/>
                </a:cxn>
                <a:cxn ang="0">
                  <a:pos x="11" y="24"/>
                </a:cxn>
                <a:cxn ang="0">
                  <a:pos x="7" y="26"/>
                </a:cxn>
                <a:cxn ang="0">
                  <a:pos x="2" y="26"/>
                </a:cxn>
              </a:cxnLst>
              <a:rect l="0" t="0" r="r" b="b"/>
              <a:pathLst>
                <a:path w="99" h="33">
                  <a:moveTo>
                    <a:pt x="2" y="26"/>
                  </a:moveTo>
                  <a:lnTo>
                    <a:pt x="0" y="26"/>
                  </a:lnTo>
                  <a:lnTo>
                    <a:pt x="2" y="19"/>
                  </a:lnTo>
                  <a:lnTo>
                    <a:pt x="4" y="17"/>
                  </a:lnTo>
                  <a:lnTo>
                    <a:pt x="7" y="15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9" y="10"/>
                  </a:lnTo>
                  <a:lnTo>
                    <a:pt x="11" y="7"/>
                  </a:lnTo>
                  <a:lnTo>
                    <a:pt x="14" y="7"/>
                  </a:lnTo>
                  <a:lnTo>
                    <a:pt x="16" y="7"/>
                  </a:lnTo>
                  <a:lnTo>
                    <a:pt x="21" y="5"/>
                  </a:lnTo>
                  <a:lnTo>
                    <a:pt x="23" y="7"/>
                  </a:lnTo>
                  <a:lnTo>
                    <a:pt x="28" y="10"/>
                  </a:lnTo>
                  <a:lnTo>
                    <a:pt x="28" y="12"/>
                  </a:lnTo>
                  <a:lnTo>
                    <a:pt x="30" y="12"/>
                  </a:lnTo>
                  <a:lnTo>
                    <a:pt x="30" y="10"/>
                  </a:lnTo>
                  <a:lnTo>
                    <a:pt x="30" y="12"/>
                  </a:lnTo>
                  <a:lnTo>
                    <a:pt x="33" y="15"/>
                  </a:lnTo>
                  <a:lnTo>
                    <a:pt x="37" y="15"/>
                  </a:lnTo>
                  <a:lnTo>
                    <a:pt x="37" y="15"/>
                  </a:lnTo>
                  <a:lnTo>
                    <a:pt x="42" y="15"/>
                  </a:lnTo>
                  <a:lnTo>
                    <a:pt x="42" y="15"/>
                  </a:lnTo>
                  <a:lnTo>
                    <a:pt x="42" y="17"/>
                  </a:lnTo>
                  <a:lnTo>
                    <a:pt x="44" y="15"/>
                  </a:lnTo>
                  <a:lnTo>
                    <a:pt x="44" y="12"/>
                  </a:lnTo>
                  <a:lnTo>
                    <a:pt x="47" y="12"/>
                  </a:lnTo>
                  <a:lnTo>
                    <a:pt x="47" y="3"/>
                  </a:lnTo>
                  <a:lnTo>
                    <a:pt x="47" y="3"/>
                  </a:lnTo>
                  <a:lnTo>
                    <a:pt x="49" y="3"/>
                  </a:lnTo>
                  <a:lnTo>
                    <a:pt x="52" y="0"/>
                  </a:lnTo>
                  <a:lnTo>
                    <a:pt x="59" y="0"/>
                  </a:lnTo>
                  <a:lnTo>
                    <a:pt x="63" y="0"/>
                  </a:lnTo>
                  <a:lnTo>
                    <a:pt x="66" y="3"/>
                  </a:lnTo>
                  <a:lnTo>
                    <a:pt x="70" y="3"/>
                  </a:lnTo>
                  <a:lnTo>
                    <a:pt x="70" y="5"/>
                  </a:lnTo>
                  <a:lnTo>
                    <a:pt x="75" y="7"/>
                  </a:lnTo>
                  <a:lnTo>
                    <a:pt x="78" y="7"/>
                  </a:lnTo>
                  <a:lnTo>
                    <a:pt x="80" y="7"/>
                  </a:lnTo>
                  <a:lnTo>
                    <a:pt x="85" y="7"/>
                  </a:lnTo>
                  <a:lnTo>
                    <a:pt x="87" y="7"/>
                  </a:lnTo>
                  <a:lnTo>
                    <a:pt x="89" y="7"/>
                  </a:lnTo>
                  <a:lnTo>
                    <a:pt x="89" y="7"/>
                  </a:lnTo>
                  <a:lnTo>
                    <a:pt x="89" y="10"/>
                  </a:lnTo>
                  <a:lnTo>
                    <a:pt x="92" y="10"/>
                  </a:lnTo>
                  <a:lnTo>
                    <a:pt x="94" y="10"/>
                  </a:lnTo>
                  <a:lnTo>
                    <a:pt x="94" y="12"/>
                  </a:lnTo>
                  <a:lnTo>
                    <a:pt x="92" y="15"/>
                  </a:lnTo>
                  <a:lnTo>
                    <a:pt x="92" y="17"/>
                  </a:lnTo>
                  <a:lnTo>
                    <a:pt x="94" y="17"/>
                  </a:lnTo>
                  <a:lnTo>
                    <a:pt x="94" y="17"/>
                  </a:lnTo>
                  <a:lnTo>
                    <a:pt x="94" y="17"/>
                  </a:lnTo>
                  <a:lnTo>
                    <a:pt x="99" y="22"/>
                  </a:lnTo>
                  <a:lnTo>
                    <a:pt x="99" y="22"/>
                  </a:lnTo>
                  <a:lnTo>
                    <a:pt x="99" y="22"/>
                  </a:lnTo>
                  <a:lnTo>
                    <a:pt x="99" y="24"/>
                  </a:lnTo>
                  <a:lnTo>
                    <a:pt x="99" y="26"/>
                  </a:lnTo>
                  <a:lnTo>
                    <a:pt x="96" y="26"/>
                  </a:lnTo>
                  <a:lnTo>
                    <a:pt x="94" y="26"/>
                  </a:lnTo>
                  <a:lnTo>
                    <a:pt x="92" y="29"/>
                  </a:lnTo>
                  <a:lnTo>
                    <a:pt x="92" y="29"/>
                  </a:lnTo>
                  <a:lnTo>
                    <a:pt x="89" y="31"/>
                  </a:lnTo>
                  <a:lnTo>
                    <a:pt x="87" y="31"/>
                  </a:lnTo>
                  <a:lnTo>
                    <a:pt x="85" y="31"/>
                  </a:lnTo>
                  <a:lnTo>
                    <a:pt x="82" y="31"/>
                  </a:lnTo>
                  <a:lnTo>
                    <a:pt x="82" y="33"/>
                  </a:lnTo>
                  <a:lnTo>
                    <a:pt x="80" y="33"/>
                  </a:lnTo>
                  <a:lnTo>
                    <a:pt x="78" y="33"/>
                  </a:lnTo>
                  <a:lnTo>
                    <a:pt x="78" y="31"/>
                  </a:lnTo>
                  <a:lnTo>
                    <a:pt x="75" y="31"/>
                  </a:lnTo>
                  <a:lnTo>
                    <a:pt x="70" y="29"/>
                  </a:lnTo>
                  <a:lnTo>
                    <a:pt x="63" y="26"/>
                  </a:lnTo>
                  <a:lnTo>
                    <a:pt x="59" y="26"/>
                  </a:lnTo>
                  <a:lnTo>
                    <a:pt x="59" y="26"/>
                  </a:lnTo>
                  <a:lnTo>
                    <a:pt x="56" y="22"/>
                  </a:lnTo>
                  <a:lnTo>
                    <a:pt x="54" y="22"/>
                  </a:lnTo>
                  <a:lnTo>
                    <a:pt x="52" y="22"/>
                  </a:lnTo>
                  <a:lnTo>
                    <a:pt x="49" y="24"/>
                  </a:lnTo>
                  <a:lnTo>
                    <a:pt x="44" y="24"/>
                  </a:lnTo>
                  <a:lnTo>
                    <a:pt x="37" y="22"/>
                  </a:lnTo>
                  <a:lnTo>
                    <a:pt x="35" y="24"/>
                  </a:lnTo>
                  <a:lnTo>
                    <a:pt x="33" y="22"/>
                  </a:lnTo>
                  <a:lnTo>
                    <a:pt x="30" y="24"/>
                  </a:lnTo>
                  <a:lnTo>
                    <a:pt x="28" y="22"/>
                  </a:lnTo>
                  <a:lnTo>
                    <a:pt x="26" y="24"/>
                  </a:lnTo>
                  <a:lnTo>
                    <a:pt x="26" y="24"/>
                  </a:lnTo>
                  <a:lnTo>
                    <a:pt x="23" y="22"/>
                  </a:lnTo>
                  <a:lnTo>
                    <a:pt x="21" y="22"/>
                  </a:lnTo>
                  <a:lnTo>
                    <a:pt x="16" y="22"/>
                  </a:lnTo>
                  <a:lnTo>
                    <a:pt x="11" y="24"/>
                  </a:lnTo>
                  <a:lnTo>
                    <a:pt x="7" y="24"/>
                  </a:lnTo>
                  <a:lnTo>
                    <a:pt x="7" y="26"/>
                  </a:lnTo>
                  <a:lnTo>
                    <a:pt x="4" y="26"/>
                  </a:lnTo>
                  <a:lnTo>
                    <a:pt x="2" y="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2" name="Freeform 1621">
              <a:extLst>
                <a:ext uri="{FF2B5EF4-FFF2-40B4-BE49-F238E27FC236}">
                  <a16:creationId xmlns:a16="http://schemas.microsoft.com/office/drawing/2014/main" id="{6D3D59ED-B03B-2C4D-AD0C-2AF71867B8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3737" y="2037618"/>
              <a:ext cx="9120" cy="5530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4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4" y="2"/>
                </a:cxn>
              </a:cxnLst>
              <a:rect l="0" t="0" r="r" b="b"/>
              <a:pathLst>
                <a:path w="4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3" name="Freeform 1622">
              <a:extLst>
                <a:ext uri="{FF2B5EF4-FFF2-40B4-BE49-F238E27FC236}">
                  <a16:creationId xmlns:a16="http://schemas.microsoft.com/office/drawing/2014/main" id="{2C0D5B62-A4B3-2D4A-A834-BED62DA095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3737" y="2037618"/>
              <a:ext cx="9120" cy="5530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4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4" y="2"/>
                </a:cxn>
              </a:cxnLst>
              <a:rect l="0" t="0" r="r" b="b"/>
              <a:pathLst>
                <a:path w="4" h="2">
                  <a:moveTo>
                    <a:pt x="4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4" name="Freeform 1623">
              <a:extLst>
                <a:ext uri="{FF2B5EF4-FFF2-40B4-BE49-F238E27FC236}">
                  <a16:creationId xmlns:a16="http://schemas.microsoft.com/office/drawing/2014/main" id="{43A5ECAE-E66F-2149-919F-FD5F90105A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8296" y="2032089"/>
              <a:ext cx="15958" cy="11060"/>
            </a:xfrm>
            <a:custGeom>
              <a:avLst/>
              <a:gdLst/>
              <a:ahLst/>
              <a:cxnLst>
                <a:cxn ang="0">
                  <a:pos x="7" y="4"/>
                </a:cxn>
                <a:cxn ang="0">
                  <a:pos x="7" y="4"/>
                </a:cxn>
                <a:cxn ang="0">
                  <a:pos x="7" y="4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5" y="4"/>
                </a:cxn>
                <a:cxn ang="0">
                  <a:pos x="5" y="4"/>
                </a:cxn>
                <a:cxn ang="0">
                  <a:pos x="5" y="4"/>
                </a:cxn>
                <a:cxn ang="0">
                  <a:pos x="7" y="4"/>
                </a:cxn>
              </a:cxnLst>
              <a:rect l="0" t="0" r="r" b="b"/>
              <a:pathLst>
                <a:path w="7" h="4">
                  <a:moveTo>
                    <a:pt x="7" y="4"/>
                  </a:moveTo>
                  <a:lnTo>
                    <a:pt x="7" y="4"/>
                  </a:lnTo>
                  <a:lnTo>
                    <a:pt x="7" y="4"/>
                  </a:lnTo>
                  <a:lnTo>
                    <a:pt x="5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5" name="Freeform 1624">
              <a:extLst>
                <a:ext uri="{FF2B5EF4-FFF2-40B4-BE49-F238E27FC236}">
                  <a16:creationId xmlns:a16="http://schemas.microsoft.com/office/drawing/2014/main" id="{2F23C813-6DC8-A143-8E30-4D1C3C99FA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8296" y="2032089"/>
              <a:ext cx="15958" cy="11060"/>
            </a:xfrm>
            <a:custGeom>
              <a:avLst/>
              <a:gdLst/>
              <a:ahLst/>
              <a:cxnLst>
                <a:cxn ang="0">
                  <a:pos x="7" y="4"/>
                </a:cxn>
                <a:cxn ang="0">
                  <a:pos x="7" y="4"/>
                </a:cxn>
                <a:cxn ang="0">
                  <a:pos x="7" y="4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5" y="4"/>
                </a:cxn>
                <a:cxn ang="0">
                  <a:pos x="5" y="4"/>
                </a:cxn>
                <a:cxn ang="0">
                  <a:pos x="5" y="4"/>
                </a:cxn>
                <a:cxn ang="0">
                  <a:pos x="7" y="4"/>
                </a:cxn>
              </a:cxnLst>
              <a:rect l="0" t="0" r="r" b="b"/>
              <a:pathLst>
                <a:path w="7" h="4">
                  <a:moveTo>
                    <a:pt x="7" y="4"/>
                  </a:moveTo>
                  <a:lnTo>
                    <a:pt x="7" y="4"/>
                  </a:lnTo>
                  <a:lnTo>
                    <a:pt x="7" y="4"/>
                  </a:lnTo>
                  <a:lnTo>
                    <a:pt x="5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4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6" name="Freeform 1625">
              <a:extLst>
                <a:ext uri="{FF2B5EF4-FFF2-40B4-BE49-F238E27FC236}">
                  <a16:creationId xmlns:a16="http://schemas.microsoft.com/office/drawing/2014/main" id="{5B723336-11C5-3C44-80E2-AE02E77C40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2856" y="2032089"/>
              <a:ext cx="15958" cy="11060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7" y="4"/>
                </a:cxn>
                <a:cxn ang="0">
                  <a:pos x="7" y="2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7" h="4">
                  <a:moveTo>
                    <a:pt x="5" y="4"/>
                  </a:moveTo>
                  <a:lnTo>
                    <a:pt x="7" y="4"/>
                  </a:lnTo>
                  <a:lnTo>
                    <a:pt x="7" y="2"/>
                  </a:lnTo>
                  <a:lnTo>
                    <a:pt x="5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7" name="Freeform 1626">
              <a:extLst>
                <a:ext uri="{FF2B5EF4-FFF2-40B4-BE49-F238E27FC236}">
                  <a16:creationId xmlns:a16="http://schemas.microsoft.com/office/drawing/2014/main" id="{0429DF2D-1105-A043-9C93-DEC3CD39A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2856" y="2032089"/>
              <a:ext cx="15958" cy="11060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7" y="4"/>
                </a:cxn>
                <a:cxn ang="0">
                  <a:pos x="7" y="2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7" h="4">
                  <a:moveTo>
                    <a:pt x="5" y="4"/>
                  </a:moveTo>
                  <a:lnTo>
                    <a:pt x="7" y="4"/>
                  </a:lnTo>
                  <a:lnTo>
                    <a:pt x="7" y="2"/>
                  </a:lnTo>
                  <a:lnTo>
                    <a:pt x="5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4"/>
                  </a:lnTo>
                  <a:lnTo>
                    <a:pt x="5" y="4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8" name="Freeform 1627">
              <a:extLst>
                <a:ext uri="{FF2B5EF4-FFF2-40B4-BE49-F238E27FC236}">
                  <a16:creationId xmlns:a16="http://schemas.microsoft.com/office/drawing/2014/main" id="{441C3428-B4C0-0049-A313-08C6550636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4255" y="2032089"/>
              <a:ext cx="11399" cy="553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5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5" h="2">
                  <a:moveTo>
                    <a:pt x="2" y="2"/>
                  </a:moveTo>
                  <a:lnTo>
                    <a:pt x="5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9" name="Freeform 1628">
              <a:extLst>
                <a:ext uri="{FF2B5EF4-FFF2-40B4-BE49-F238E27FC236}">
                  <a16:creationId xmlns:a16="http://schemas.microsoft.com/office/drawing/2014/main" id="{E11300A1-B266-874E-810D-D8B9A2F85F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4255" y="2032089"/>
              <a:ext cx="11399" cy="553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5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5" h="2">
                  <a:moveTo>
                    <a:pt x="2" y="2"/>
                  </a:moveTo>
                  <a:lnTo>
                    <a:pt x="5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0" name="Freeform 1629">
              <a:extLst>
                <a:ext uri="{FF2B5EF4-FFF2-40B4-BE49-F238E27FC236}">
                  <a16:creationId xmlns:a16="http://schemas.microsoft.com/office/drawing/2014/main" id="{BC00A0CC-551B-B946-B55C-40BC318DCD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9695" y="2051443"/>
              <a:ext cx="9120" cy="553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4" y="0"/>
                </a:cxn>
              </a:cxnLst>
              <a:rect l="0" t="0" r="r" b="b"/>
              <a:pathLst>
                <a:path w="4" h="2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1" name="Freeform 1630">
              <a:extLst>
                <a:ext uri="{FF2B5EF4-FFF2-40B4-BE49-F238E27FC236}">
                  <a16:creationId xmlns:a16="http://schemas.microsoft.com/office/drawing/2014/main" id="{35A0413F-8863-ED4D-947E-2909E65894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9695" y="2051443"/>
              <a:ext cx="9120" cy="553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4" y="0"/>
                </a:cxn>
              </a:cxnLst>
              <a:rect l="0" t="0" r="r" b="b"/>
              <a:pathLst>
                <a:path w="4" h="2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4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2" name="Freeform 1631">
              <a:extLst>
                <a:ext uri="{FF2B5EF4-FFF2-40B4-BE49-F238E27FC236}">
                  <a16:creationId xmlns:a16="http://schemas.microsoft.com/office/drawing/2014/main" id="{6A32EC48-C31D-0240-962D-0551602BB8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9695" y="2056973"/>
              <a:ext cx="456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3" name="Freeform 1632">
              <a:extLst>
                <a:ext uri="{FF2B5EF4-FFF2-40B4-BE49-F238E27FC236}">
                  <a16:creationId xmlns:a16="http://schemas.microsoft.com/office/drawing/2014/main" id="{78C5DE4D-21AD-6249-9389-674C15E634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9695" y="2056973"/>
              <a:ext cx="4560" cy="5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4" name="Freeform 1633">
              <a:extLst>
                <a:ext uri="{FF2B5EF4-FFF2-40B4-BE49-F238E27FC236}">
                  <a16:creationId xmlns:a16="http://schemas.microsoft.com/office/drawing/2014/main" id="{12303D38-25BF-B946-BE8F-F2C09F373A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6269" y="2291999"/>
              <a:ext cx="11399" cy="13825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3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2" y="5"/>
                </a:cxn>
                <a:cxn ang="0">
                  <a:pos x="5" y="5"/>
                </a:cxn>
              </a:cxnLst>
              <a:rect l="0" t="0" r="r" b="b"/>
              <a:pathLst>
                <a:path w="5" h="5">
                  <a:moveTo>
                    <a:pt x="5" y="5"/>
                  </a:moveTo>
                  <a:lnTo>
                    <a:pt x="5" y="3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5"/>
                  </a:lnTo>
                  <a:lnTo>
                    <a:pt x="5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5" name="Freeform 1634">
              <a:extLst>
                <a:ext uri="{FF2B5EF4-FFF2-40B4-BE49-F238E27FC236}">
                  <a16:creationId xmlns:a16="http://schemas.microsoft.com/office/drawing/2014/main" id="{54B91ABC-892B-2E4D-A60E-68BD65C38A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6269" y="2291999"/>
              <a:ext cx="11399" cy="13825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3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2" y="5"/>
                </a:cxn>
                <a:cxn ang="0">
                  <a:pos x="5" y="5"/>
                </a:cxn>
              </a:cxnLst>
              <a:rect l="0" t="0" r="r" b="b"/>
              <a:pathLst>
                <a:path w="5" h="5">
                  <a:moveTo>
                    <a:pt x="5" y="5"/>
                  </a:moveTo>
                  <a:lnTo>
                    <a:pt x="5" y="3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5"/>
                  </a:lnTo>
                  <a:lnTo>
                    <a:pt x="5" y="5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6" name="Freeform 1635">
              <a:extLst>
                <a:ext uri="{FF2B5EF4-FFF2-40B4-BE49-F238E27FC236}">
                  <a16:creationId xmlns:a16="http://schemas.microsoft.com/office/drawing/2014/main" id="{4B7B8729-9BB9-8B42-9BDF-11ED5B644C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9638" y="2305824"/>
              <a:ext cx="11399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7" name="Freeform 1636">
              <a:extLst>
                <a:ext uri="{FF2B5EF4-FFF2-40B4-BE49-F238E27FC236}">
                  <a16:creationId xmlns:a16="http://schemas.microsoft.com/office/drawing/2014/main" id="{FC1EF347-12BC-2D46-8DD0-7E37103AEB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9638" y="2305824"/>
              <a:ext cx="11399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8" name="Freeform 1637">
              <a:extLst>
                <a:ext uri="{FF2B5EF4-FFF2-40B4-BE49-F238E27FC236}">
                  <a16:creationId xmlns:a16="http://schemas.microsoft.com/office/drawing/2014/main" id="{D8DDC8E2-6E28-A740-9129-C49B56647F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9119" y="2305824"/>
              <a:ext cx="20518" cy="1382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4" y="2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9" y="5"/>
                </a:cxn>
                <a:cxn ang="0">
                  <a:pos x="7" y="2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9" h="5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5"/>
                  </a:lnTo>
                  <a:lnTo>
                    <a:pt x="7" y="2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9" name="Freeform 1638">
              <a:extLst>
                <a:ext uri="{FF2B5EF4-FFF2-40B4-BE49-F238E27FC236}">
                  <a16:creationId xmlns:a16="http://schemas.microsoft.com/office/drawing/2014/main" id="{2F1FDFE0-6726-EE46-B8FE-5BA258EEF2F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9119" y="2305824"/>
              <a:ext cx="20518" cy="1382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4" y="2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9" y="5"/>
                </a:cxn>
                <a:cxn ang="0">
                  <a:pos x="7" y="2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9" h="5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5"/>
                  </a:lnTo>
                  <a:lnTo>
                    <a:pt x="7" y="2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0" name="Freeform 1639">
              <a:extLst>
                <a:ext uri="{FF2B5EF4-FFF2-40B4-BE49-F238E27FC236}">
                  <a16:creationId xmlns:a16="http://schemas.microsoft.com/office/drawing/2014/main" id="{9B61D65B-D84D-5E44-961D-81A2AFC7F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5805" y="2278175"/>
              <a:ext cx="36476" cy="22120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4" y="0"/>
                </a:cxn>
                <a:cxn ang="0">
                  <a:pos x="9" y="0"/>
                </a:cxn>
                <a:cxn ang="0">
                  <a:pos x="12" y="3"/>
                </a:cxn>
                <a:cxn ang="0">
                  <a:pos x="12" y="3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4" y="5"/>
                </a:cxn>
                <a:cxn ang="0">
                  <a:pos x="14" y="8"/>
                </a:cxn>
                <a:cxn ang="0">
                  <a:pos x="14" y="8"/>
                </a:cxn>
                <a:cxn ang="0">
                  <a:pos x="12" y="8"/>
                </a:cxn>
                <a:cxn ang="0">
                  <a:pos x="12" y="8"/>
                </a:cxn>
                <a:cxn ang="0">
                  <a:pos x="9" y="8"/>
                </a:cxn>
                <a:cxn ang="0">
                  <a:pos x="7" y="8"/>
                </a:cxn>
                <a:cxn ang="0">
                  <a:pos x="4" y="8"/>
                </a:cxn>
                <a:cxn ang="0">
                  <a:pos x="4" y="8"/>
                </a:cxn>
                <a:cxn ang="0">
                  <a:pos x="7" y="8"/>
                </a:cxn>
                <a:cxn ang="0">
                  <a:pos x="4" y="8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4" y="3"/>
                </a:cxn>
              </a:cxnLst>
              <a:rect l="0" t="0" r="r" b="b"/>
              <a:pathLst>
                <a:path w="16" h="8">
                  <a:moveTo>
                    <a:pt x="4" y="3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9" y="8"/>
                  </a:lnTo>
                  <a:lnTo>
                    <a:pt x="7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7" y="8"/>
                  </a:lnTo>
                  <a:lnTo>
                    <a:pt x="4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1" name="Freeform 1641">
              <a:extLst>
                <a:ext uri="{FF2B5EF4-FFF2-40B4-BE49-F238E27FC236}">
                  <a16:creationId xmlns:a16="http://schemas.microsoft.com/office/drawing/2014/main" id="{9C6D31BA-710C-8047-BC3C-D30E4B35D79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3161" y="2300294"/>
              <a:ext cx="9120" cy="1106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4" y="0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2" name="Freeform 1642">
              <a:extLst>
                <a:ext uri="{FF2B5EF4-FFF2-40B4-BE49-F238E27FC236}">
                  <a16:creationId xmlns:a16="http://schemas.microsoft.com/office/drawing/2014/main" id="{EAA4B674-F6B8-9148-8B41-7CB8DCAC41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3161" y="2300294"/>
              <a:ext cx="9120" cy="1106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4" y="0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4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3" name="Freeform 1643">
              <a:extLst>
                <a:ext uri="{FF2B5EF4-FFF2-40B4-BE49-F238E27FC236}">
                  <a16:creationId xmlns:a16="http://schemas.microsoft.com/office/drawing/2014/main" id="{C6FBC692-A8D3-E84A-BAF3-656685FA93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2280" y="2258819"/>
              <a:ext cx="54714" cy="47005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2" y="3"/>
                </a:cxn>
                <a:cxn ang="0">
                  <a:pos x="12" y="5"/>
                </a:cxn>
                <a:cxn ang="0">
                  <a:pos x="10" y="5"/>
                </a:cxn>
                <a:cxn ang="0">
                  <a:pos x="12" y="7"/>
                </a:cxn>
                <a:cxn ang="0">
                  <a:pos x="12" y="7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4" y="5"/>
                </a:cxn>
                <a:cxn ang="0">
                  <a:pos x="14" y="7"/>
                </a:cxn>
                <a:cxn ang="0">
                  <a:pos x="14" y="7"/>
                </a:cxn>
                <a:cxn ang="0">
                  <a:pos x="17" y="3"/>
                </a:cxn>
                <a:cxn ang="0">
                  <a:pos x="14" y="3"/>
                </a:cxn>
                <a:cxn ang="0">
                  <a:pos x="14" y="0"/>
                </a:cxn>
                <a:cxn ang="0">
                  <a:pos x="17" y="0"/>
                </a:cxn>
                <a:cxn ang="0">
                  <a:pos x="22" y="3"/>
                </a:cxn>
                <a:cxn ang="0">
                  <a:pos x="22" y="3"/>
                </a:cxn>
                <a:cxn ang="0">
                  <a:pos x="22" y="5"/>
                </a:cxn>
                <a:cxn ang="0">
                  <a:pos x="24" y="5"/>
                </a:cxn>
                <a:cxn ang="0">
                  <a:pos x="22" y="7"/>
                </a:cxn>
                <a:cxn ang="0">
                  <a:pos x="19" y="7"/>
                </a:cxn>
                <a:cxn ang="0">
                  <a:pos x="19" y="10"/>
                </a:cxn>
                <a:cxn ang="0">
                  <a:pos x="19" y="10"/>
                </a:cxn>
                <a:cxn ang="0">
                  <a:pos x="22" y="12"/>
                </a:cxn>
                <a:cxn ang="0">
                  <a:pos x="17" y="15"/>
                </a:cxn>
                <a:cxn ang="0">
                  <a:pos x="17" y="15"/>
                </a:cxn>
                <a:cxn ang="0">
                  <a:pos x="17" y="15"/>
                </a:cxn>
                <a:cxn ang="0">
                  <a:pos x="17" y="17"/>
                </a:cxn>
                <a:cxn ang="0">
                  <a:pos x="14" y="17"/>
                </a:cxn>
                <a:cxn ang="0">
                  <a:pos x="10" y="15"/>
                </a:cxn>
                <a:cxn ang="0">
                  <a:pos x="12" y="15"/>
                </a:cxn>
                <a:cxn ang="0">
                  <a:pos x="12" y="15"/>
                </a:cxn>
                <a:cxn ang="0">
                  <a:pos x="7" y="12"/>
                </a:cxn>
                <a:cxn ang="0">
                  <a:pos x="5" y="12"/>
                </a:cxn>
                <a:cxn ang="0">
                  <a:pos x="3" y="12"/>
                </a:cxn>
                <a:cxn ang="0">
                  <a:pos x="3" y="12"/>
                </a:cxn>
                <a:cxn ang="0">
                  <a:pos x="3" y="7"/>
                </a:cxn>
                <a:cxn ang="0">
                  <a:pos x="0" y="7"/>
                </a:cxn>
                <a:cxn ang="0">
                  <a:pos x="3" y="7"/>
                </a:cxn>
                <a:cxn ang="0">
                  <a:pos x="0" y="7"/>
                </a:cxn>
                <a:cxn ang="0">
                  <a:pos x="5" y="5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7" y="3"/>
                </a:cxn>
              </a:cxnLst>
              <a:rect l="0" t="0" r="r" b="b"/>
              <a:pathLst>
                <a:path w="24" h="17">
                  <a:moveTo>
                    <a:pt x="7" y="3"/>
                  </a:moveTo>
                  <a:lnTo>
                    <a:pt x="10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2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7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17" y="12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2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7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0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10" y="3"/>
                  </a:lnTo>
                  <a:lnTo>
                    <a:pt x="7" y="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4" name="Freeform 1645">
              <a:extLst>
                <a:ext uri="{FF2B5EF4-FFF2-40B4-BE49-F238E27FC236}">
                  <a16:creationId xmlns:a16="http://schemas.microsoft.com/office/drawing/2014/main" id="{695147D3-8648-8743-BBAB-D8F996991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1090" y="2200754"/>
              <a:ext cx="86631" cy="110600"/>
            </a:xfrm>
            <a:custGeom>
              <a:avLst/>
              <a:gdLst/>
              <a:ahLst/>
              <a:cxnLst>
                <a:cxn ang="0">
                  <a:pos x="12" y="38"/>
                </a:cxn>
                <a:cxn ang="0">
                  <a:pos x="19" y="38"/>
                </a:cxn>
                <a:cxn ang="0">
                  <a:pos x="21" y="38"/>
                </a:cxn>
                <a:cxn ang="0">
                  <a:pos x="21" y="38"/>
                </a:cxn>
                <a:cxn ang="0">
                  <a:pos x="24" y="38"/>
                </a:cxn>
                <a:cxn ang="0">
                  <a:pos x="21" y="38"/>
                </a:cxn>
                <a:cxn ang="0">
                  <a:pos x="19" y="36"/>
                </a:cxn>
                <a:cxn ang="0">
                  <a:pos x="21" y="33"/>
                </a:cxn>
                <a:cxn ang="0">
                  <a:pos x="21" y="33"/>
                </a:cxn>
                <a:cxn ang="0">
                  <a:pos x="21" y="31"/>
                </a:cxn>
                <a:cxn ang="0">
                  <a:pos x="24" y="28"/>
                </a:cxn>
                <a:cxn ang="0">
                  <a:pos x="21" y="28"/>
                </a:cxn>
                <a:cxn ang="0">
                  <a:pos x="26" y="28"/>
                </a:cxn>
                <a:cxn ang="0">
                  <a:pos x="26" y="26"/>
                </a:cxn>
                <a:cxn ang="0">
                  <a:pos x="28" y="26"/>
                </a:cxn>
                <a:cxn ang="0">
                  <a:pos x="31" y="21"/>
                </a:cxn>
                <a:cxn ang="0">
                  <a:pos x="33" y="21"/>
                </a:cxn>
                <a:cxn ang="0">
                  <a:pos x="33" y="21"/>
                </a:cxn>
                <a:cxn ang="0">
                  <a:pos x="36" y="21"/>
                </a:cxn>
                <a:cxn ang="0">
                  <a:pos x="38" y="19"/>
                </a:cxn>
                <a:cxn ang="0">
                  <a:pos x="38" y="17"/>
                </a:cxn>
                <a:cxn ang="0">
                  <a:pos x="33" y="17"/>
                </a:cxn>
                <a:cxn ang="0">
                  <a:pos x="31" y="17"/>
                </a:cxn>
                <a:cxn ang="0">
                  <a:pos x="28" y="17"/>
                </a:cxn>
                <a:cxn ang="0">
                  <a:pos x="31" y="14"/>
                </a:cxn>
                <a:cxn ang="0">
                  <a:pos x="28" y="14"/>
                </a:cxn>
                <a:cxn ang="0">
                  <a:pos x="31" y="14"/>
                </a:cxn>
                <a:cxn ang="0">
                  <a:pos x="31" y="12"/>
                </a:cxn>
                <a:cxn ang="0">
                  <a:pos x="31" y="10"/>
                </a:cxn>
                <a:cxn ang="0">
                  <a:pos x="33" y="5"/>
                </a:cxn>
                <a:cxn ang="0">
                  <a:pos x="33" y="2"/>
                </a:cxn>
                <a:cxn ang="0">
                  <a:pos x="33" y="0"/>
                </a:cxn>
                <a:cxn ang="0">
                  <a:pos x="26" y="2"/>
                </a:cxn>
                <a:cxn ang="0">
                  <a:pos x="21" y="7"/>
                </a:cxn>
                <a:cxn ang="0">
                  <a:pos x="7" y="10"/>
                </a:cxn>
                <a:cxn ang="0">
                  <a:pos x="5" y="12"/>
                </a:cxn>
                <a:cxn ang="0">
                  <a:pos x="2" y="17"/>
                </a:cxn>
                <a:cxn ang="0">
                  <a:pos x="0" y="21"/>
                </a:cxn>
                <a:cxn ang="0">
                  <a:pos x="2" y="26"/>
                </a:cxn>
                <a:cxn ang="0">
                  <a:pos x="2" y="31"/>
                </a:cxn>
                <a:cxn ang="0">
                  <a:pos x="5" y="28"/>
                </a:cxn>
                <a:cxn ang="0">
                  <a:pos x="7" y="31"/>
                </a:cxn>
                <a:cxn ang="0">
                  <a:pos x="10" y="38"/>
                </a:cxn>
              </a:cxnLst>
              <a:rect l="0" t="0" r="r" b="b"/>
              <a:pathLst>
                <a:path w="38" h="40">
                  <a:moveTo>
                    <a:pt x="10" y="38"/>
                  </a:moveTo>
                  <a:lnTo>
                    <a:pt x="12" y="38"/>
                  </a:lnTo>
                  <a:lnTo>
                    <a:pt x="17" y="40"/>
                  </a:lnTo>
                  <a:lnTo>
                    <a:pt x="19" y="38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24" y="38"/>
                  </a:lnTo>
                  <a:lnTo>
                    <a:pt x="24" y="38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19" y="38"/>
                  </a:lnTo>
                  <a:lnTo>
                    <a:pt x="19" y="36"/>
                  </a:lnTo>
                  <a:lnTo>
                    <a:pt x="19" y="36"/>
                  </a:lnTo>
                  <a:lnTo>
                    <a:pt x="21" y="33"/>
                  </a:lnTo>
                  <a:lnTo>
                    <a:pt x="21" y="33"/>
                  </a:lnTo>
                  <a:lnTo>
                    <a:pt x="21" y="33"/>
                  </a:lnTo>
                  <a:lnTo>
                    <a:pt x="21" y="33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1" y="28"/>
                  </a:lnTo>
                  <a:lnTo>
                    <a:pt x="24" y="26"/>
                  </a:lnTo>
                  <a:lnTo>
                    <a:pt x="26" y="28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8" y="26"/>
                  </a:lnTo>
                  <a:lnTo>
                    <a:pt x="31" y="24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6" y="21"/>
                  </a:lnTo>
                  <a:lnTo>
                    <a:pt x="36" y="21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8" y="17"/>
                  </a:lnTo>
                  <a:lnTo>
                    <a:pt x="38" y="17"/>
                  </a:lnTo>
                  <a:lnTo>
                    <a:pt x="36" y="17"/>
                  </a:lnTo>
                  <a:lnTo>
                    <a:pt x="33" y="17"/>
                  </a:lnTo>
                  <a:lnTo>
                    <a:pt x="31" y="17"/>
                  </a:lnTo>
                  <a:lnTo>
                    <a:pt x="31" y="17"/>
                  </a:lnTo>
                  <a:lnTo>
                    <a:pt x="28" y="17"/>
                  </a:lnTo>
                  <a:lnTo>
                    <a:pt x="28" y="17"/>
                  </a:lnTo>
                  <a:lnTo>
                    <a:pt x="28" y="17"/>
                  </a:lnTo>
                  <a:lnTo>
                    <a:pt x="31" y="14"/>
                  </a:lnTo>
                  <a:lnTo>
                    <a:pt x="31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31" y="14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1" y="10"/>
                  </a:lnTo>
                  <a:lnTo>
                    <a:pt x="33" y="7"/>
                  </a:lnTo>
                  <a:lnTo>
                    <a:pt x="33" y="5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1" y="2"/>
                  </a:lnTo>
                  <a:lnTo>
                    <a:pt x="26" y="2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19" y="7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5" y="12"/>
                  </a:lnTo>
                  <a:lnTo>
                    <a:pt x="2" y="14"/>
                  </a:lnTo>
                  <a:lnTo>
                    <a:pt x="2" y="17"/>
                  </a:lnTo>
                  <a:lnTo>
                    <a:pt x="2" y="19"/>
                  </a:lnTo>
                  <a:lnTo>
                    <a:pt x="0" y="21"/>
                  </a:lnTo>
                  <a:lnTo>
                    <a:pt x="2" y="24"/>
                  </a:lnTo>
                  <a:lnTo>
                    <a:pt x="2" y="26"/>
                  </a:lnTo>
                  <a:lnTo>
                    <a:pt x="2" y="28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5" y="28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10" y="33"/>
                  </a:lnTo>
                  <a:lnTo>
                    <a:pt x="10" y="38"/>
                  </a:lnTo>
                  <a:lnTo>
                    <a:pt x="10" y="3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5" name="Freeform 1647">
              <a:extLst>
                <a:ext uri="{FF2B5EF4-FFF2-40B4-BE49-F238E27FC236}">
                  <a16:creationId xmlns:a16="http://schemas.microsoft.com/office/drawing/2014/main" id="{9745ED24-1351-034D-AF52-ED2C6F5501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0417" y="2482785"/>
              <a:ext cx="22798" cy="24884"/>
            </a:xfrm>
            <a:custGeom>
              <a:avLst/>
              <a:gdLst/>
              <a:ahLst/>
              <a:cxnLst>
                <a:cxn ang="0">
                  <a:pos x="5" y="9"/>
                </a:cxn>
                <a:cxn ang="0">
                  <a:pos x="7" y="7"/>
                </a:cxn>
                <a:cxn ang="0">
                  <a:pos x="10" y="7"/>
                </a:cxn>
                <a:cxn ang="0">
                  <a:pos x="10" y="4"/>
                </a:cxn>
                <a:cxn ang="0">
                  <a:pos x="7" y="4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7"/>
                </a:cxn>
                <a:cxn ang="0">
                  <a:pos x="5" y="9"/>
                </a:cxn>
              </a:cxnLst>
              <a:rect l="0" t="0" r="r" b="b"/>
              <a:pathLst>
                <a:path w="10" h="9">
                  <a:moveTo>
                    <a:pt x="5" y="9"/>
                  </a:moveTo>
                  <a:lnTo>
                    <a:pt x="7" y="7"/>
                  </a:lnTo>
                  <a:lnTo>
                    <a:pt x="10" y="7"/>
                  </a:lnTo>
                  <a:lnTo>
                    <a:pt x="10" y="4"/>
                  </a:lnTo>
                  <a:lnTo>
                    <a:pt x="7" y="4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7"/>
                  </a:lnTo>
                  <a:lnTo>
                    <a:pt x="5" y="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6" name="Freeform 1649">
              <a:extLst>
                <a:ext uri="{FF2B5EF4-FFF2-40B4-BE49-F238E27FC236}">
                  <a16:creationId xmlns:a16="http://schemas.microsoft.com/office/drawing/2014/main" id="{7EEA5AAA-6C64-C046-A49B-D300605DA5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4064" y="3702153"/>
              <a:ext cx="4560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7" name="Freeform 1650">
              <a:extLst>
                <a:ext uri="{FF2B5EF4-FFF2-40B4-BE49-F238E27FC236}">
                  <a16:creationId xmlns:a16="http://schemas.microsoft.com/office/drawing/2014/main" id="{778154FD-099A-7349-82BD-A6D9BD5E3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4064" y="3702153"/>
              <a:ext cx="4560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8" name="Freeform 1651">
              <a:extLst>
                <a:ext uri="{FF2B5EF4-FFF2-40B4-BE49-F238E27FC236}">
                  <a16:creationId xmlns:a16="http://schemas.microsoft.com/office/drawing/2014/main" id="{1F5CFEFF-A5C1-074B-B3CF-C5600CBB44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4583" y="3787868"/>
              <a:ext cx="11399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5" y="5"/>
                </a:cxn>
                <a:cxn ang="0">
                  <a:pos x="3" y="5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9" name="Freeform 1652">
              <a:extLst>
                <a:ext uri="{FF2B5EF4-FFF2-40B4-BE49-F238E27FC236}">
                  <a16:creationId xmlns:a16="http://schemas.microsoft.com/office/drawing/2014/main" id="{357C7334-56B2-554D-9CC7-8074A4C86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4583" y="3787868"/>
              <a:ext cx="11399" cy="1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5" y="5"/>
                </a:cxn>
                <a:cxn ang="0">
                  <a:pos x="3" y="5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0" name="Freeform 1653">
              <a:extLst>
                <a:ext uri="{FF2B5EF4-FFF2-40B4-BE49-F238E27FC236}">
                  <a16:creationId xmlns:a16="http://schemas.microsoft.com/office/drawing/2014/main" id="{2460A359-FE63-5A41-9A34-62A245C85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8831" y="3926119"/>
              <a:ext cx="15958" cy="1382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5" y="5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5" y="0"/>
                </a:cxn>
              </a:cxnLst>
              <a:rect l="0" t="0" r="r" b="b"/>
              <a:pathLst>
                <a:path w="7" h="5">
                  <a:moveTo>
                    <a:pt x="5" y="0"/>
                  </a:moveTo>
                  <a:lnTo>
                    <a:pt x="7" y="0"/>
                  </a:lnTo>
                  <a:lnTo>
                    <a:pt x="7" y="2"/>
                  </a:lnTo>
                  <a:lnTo>
                    <a:pt x="5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1" name="Freeform 1654">
              <a:extLst>
                <a:ext uri="{FF2B5EF4-FFF2-40B4-BE49-F238E27FC236}">
                  <a16:creationId xmlns:a16="http://schemas.microsoft.com/office/drawing/2014/main" id="{98F88966-18D1-1F44-B4BA-93A654953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8831" y="3926119"/>
              <a:ext cx="15958" cy="1382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5" y="5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5" y="0"/>
                </a:cxn>
              </a:cxnLst>
              <a:rect l="0" t="0" r="r" b="b"/>
              <a:pathLst>
                <a:path w="7" h="5">
                  <a:moveTo>
                    <a:pt x="5" y="0"/>
                  </a:moveTo>
                  <a:lnTo>
                    <a:pt x="7" y="0"/>
                  </a:lnTo>
                  <a:lnTo>
                    <a:pt x="7" y="2"/>
                  </a:lnTo>
                  <a:lnTo>
                    <a:pt x="5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2" name="Freeform 1655">
              <a:extLst>
                <a:ext uri="{FF2B5EF4-FFF2-40B4-BE49-F238E27FC236}">
                  <a16:creationId xmlns:a16="http://schemas.microsoft.com/office/drawing/2014/main" id="{293E7089-B3A0-4548-8997-E1B452FDD1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4502" y="4186029"/>
              <a:ext cx="161863" cy="204611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52" y="5"/>
                </a:cxn>
                <a:cxn ang="0">
                  <a:pos x="42" y="5"/>
                </a:cxn>
                <a:cxn ang="0">
                  <a:pos x="35" y="5"/>
                </a:cxn>
                <a:cxn ang="0">
                  <a:pos x="30" y="5"/>
                </a:cxn>
                <a:cxn ang="0">
                  <a:pos x="26" y="5"/>
                </a:cxn>
                <a:cxn ang="0">
                  <a:pos x="19" y="5"/>
                </a:cxn>
                <a:cxn ang="0">
                  <a:pos x="16" y="7"/>
                </a:cxn>
                <a:cxn ang="0">
                  <a:pos x="16" y="14"/>
                </a:cxn>
                <a:cxn ang="0">
                  <a:pos x="16" y="22"/>
                </a:cxn>
                <a:cxn ang="0">
                  <a:pos x="19" y="24"/>
                </a:cxn>
                <a:cxn ang="0">
                  <a:pos x="21" y="26"/>
                </a:cxn>
                <a:cxn ang="0">
                  <a:pos x="21" y="29"/>
                </a:cxn>
                <a:cxn ang="0">
                  <a:pos x="16" y="33"/>
                </a:cxn>
                <a:cxn ang="0">
                  <a:pos x="14" y="36"/>
                </a:cxn>
                <a:cxn ang="0">
                  <a:pos x="11" y="38"/>
                </a:cxn>
                <a:cxn ang="0">
                  <a:pos x="7" y="45"/>
                </a:cxn>
                <a:cxn ang="0">
                  <a:pos x="4" y="50"/>
                </a:cxn>
                <a:cxn ang="0">
                  <a:pos x="2" y="59"/>
                </a:cxn>
                <a:cxn ang="0">
                  <a:pos x="0" y="71"/>
                </a:cxn>
                <a:cxn ang="0">
                  <a:pos x="4" y="74"/>
                </a:cxn>
                <a:cxn ang="0">
                  <a:pos x="7" y="71"/>
                </a:cxn>
                <a:cxn ang="0">
                  <a:pos x="9" y="69"/>
                </a:cxn>
                <a:cxn ang="0">
                  <a:pos x="16" y="69"/>
                </a:cxn>
                <a:cxn ang="0">
                  <a:pos x="19" y="69"/>
                </a:cxn>
                <a:cxn ang="0">
                  <a:pos x="28" y="66"/>
                </a:cxn>
                <a:cxn ang="0">
                  <a:pos x="30" y="59"/>
                </a:cxn>
                <a:cxn ang="0">
                  <a:pos x="33" y="57"/>
                </a:cxn>
                <a:cxn ang="0">
                  <a:pos x="37" y="55"/>
                </a:cxn>
                <a:cxn ang="0">
                  <a:pos x="40" y="55"/>
                </a:cxn>
                <a:cxn ang="0">
                  <a:pos x="40" y="52"/>
                </a:cxn>
                <a:cxn ang="0">
                  <a:pos x="45" y="55"/>
                </a:cxn>
                <a:cxn ang="0">
                  <a:pos x="49" y="52"/>
                </a:cxn>
                <a:cxn ang="0">
                  <a:pos x="54" y="52"/>
                </a:cxn>
                <a:cxn ang="0">
                  <a:pos x="59" y="52"/>
                </a:cxn>
                <a:cxn ang="0">
                  <a:pos x="63" y="43"/>
                </a:cxn>
                <a:cxn ang="0">
                  <a:pos x="66" y="40"/>
                </a:cxn>
                <a:cxn ang="0">
                  <a:pos x="71" y="36"/>
                </a:cxn>
                <a:cxn ang="0">
                  <a:pos x="71" y="26"/>
                </a:cxn>
                <a:cxn ang="0">
                  <a:pos x="71" y="19"/>
                </a:cxn>
                <a:cxn ang="0">
                  <a:pos x="68" y="17"/>
                </a:cxn>
                <a:cxn ang="0">
                  <a:pos x="66" y="14"/>
                </a:cxn>
                <a:cxn ang="0">
                  <a:pos x="63" y="12"/>
                </a:cxn>
                <a:cxn ang="0">
                  <a:pos x="61" y="5"/>
                </a:cxn>
                <a:cxn ang="0">
                  <a:pos x="61" y="3"/>
                </a:cxn>
                <a:cxn ang="0">
                  <a:pos x="59" y="0"/>
                </a:cxn>
                <a:cxn ang="0">
                  <a:pos x="56" y="0"/>
                </a:cxn>
              </a:cxnLst>
              <a:rect l="0" t="0" r="r" b="b"/>
              <a:pathLst>
                <a:path w="71" h="74">
                  <a:moveTo>
                    <a:pt x="56" y="0"/>
                  </a:moveTo>
                  <a:lnTo>
                    <a:pt x="56" y="0"/>
                  </a:lnTo>
                  <a:lnTo>
                    <a:pt x="56" y="0"/>
                  </a:lnTo>
                  <a:lnTo>
                    <a:pt x="52" y="5"/>
                  </a:lnTo>
                  <a:lnTo>
                    <a:pt x="47" y="5"/>
                  </a:lnTo>
                  <a:lnTo>
                    <a:pt x="42" y="5"/>
                  </a:lnTo>
                  <a:lnTo>
                    <a:pt x="40" y="5"/>
                  </a:lnTo>
                  <a:lnTo>
                    <a:pt x="35" y="5"/>
                  </a:lnTo>
                  <a:lnTo>
                    <a:pt x="30" y="7"/>
                  </a:lnTo>
                  <a:lnTo>
                    <a:pt x="30" y="5"/>
                  </a:lnTo>
                  <a:lnTo>
                    <a:pt x="28" y="5"/>
                  </a:lnTo>
                  <a:lnTo>
                    <a:pt x="26" y="5"/>
                  </a:lnTo>
                  <a:lnTo>
                    <a:pt x="21" y="5"/>
                  </a:lnTo>
                  <a:lnTo>
                    <a:pt x="19" y="5"/>
                  </a:lnTo>
                  <a:lnTo>
                    <a:pt x="16" y="5"/>
                  </a:lnTo>
                  <a:lnTo>
                    <a:pt x="16" y="7"/>
                  </a:lnTo>
                  <a:lnTo>
                    <a:pt x="16" y="10"/>
                  </a:lnTo>
                  <a:lnTo>
                    <a:pt x="16" y="14"/>
                  </a:lnTo>
                  <a:lnTo>
                    <a:pt x="16" y="19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9" y="24"/>
                  </a:lnTo>
                  <a:lnTo>
                    <a:pt x="21" y="24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1" y="29"/>
                  </a:lnTo>
                  <a:lnTo>
                    <a:pt x="19" y="31"/>
                  </a:lnTo>
                  <a:lnTo>
                    <a:pt x="16" y="33"/>
                  </a:lnTo>
                  <a:lnTo>
                    <a:pt x="14" y="33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1" y="38"/>
                  </a:lnTo>
                  <a:lnTo>
                    <a:pt x="9" y="40"/>
                  </a:lnTo>
                  <a:lnTo>
                    <a:pt x="7" y="45"/>
                  </a:lnTo>
                  <a:lnTo>
                    <a:pt x="4" y="45"/>
                  </a:lnTo>
                  <a:lnTo>
                    <a:pt x="4" y="50"/>
                  </a:lnTo>
                  <a:lnTo>
                    <a:pt x="2" y="57"/>
                  </a:lnTo>
                  <a:lnTo>
                    <a:pt x="2" y="59"/>
                  </a:lnTo>
                  <a:lnTo>
                    <a:pt x="0" y="66"/>
                  </a:lnTo>
                  <a:lnTo>
                    <a:pt x="0" y="71"/>
                  </a:lnTo>
                  <a:lnTo>
                    <a:pt x="2" y="74"/>
                  </a:lnTo>
                  <a:lnTo>
                    <a:pt x="4" y="74"/>
                  </a:lnTo>
                  <a:lnTo>
                    <a:pt x="4" y="74"/>
                  </a:lnTo>
                  <a:lnTo>
                    <a:pt x="7" y="71"/>
                  </a:lnTo>
                  <a:lnTo>
                    <a:pt x="7" y="69"/>
                  </a:lnTo>
                  <a:lnTo>
                    <a:pt x="9" y="69"/>
                  </a:lnTo>
                  <a:lnTo>
                    <a:pt x="11" y="69"/>
                  </a:lnTo>
                  <a:lnTo>
                    <a:pt x="16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28" y="69"/>
                  </a:lnTo>
                  <a:lnTo>
                    <a:pt x="28" y="66"/>
                  </a:lnTo>
                  <a:lnTo>
                    <a:pt x="30" y="59"/>
                  </a:lnTo>
                  <a:lnTo>
                    <a:pt x="30" y="59"/>
                  </a:lnTo>
                  <a:lnTo>
                    <a:pt x="30" y="57"/>
                  </a:lnTo>
                  <a:lnTo>
                    <a:pt x="33" y="57"/>
                  </a:lnTo>
                  <a:lnTo>
                    <a:pt x="35" y="55"/>
                  </a:lnTo>
                  <a:lnTo>
                    <a:pt x="37" y="55"/>
                  </a:lnTo>
                  <a:lnTo>
                    <a:pt x="37" y="55"/>
                  </a:lnTo>
                  <a:lnTo>
                    <a:pt x="40" y="55"/>
                  </a:lnTo>
                  <a:lnTo>
                    <a:pt x="40" y="52"/>
                  </a:lnTo>
                  <a:lnTo>
                    <a:pt x="40" y="52"/>
                  </a:lnTo>
                  <a:lnTo>
                    <a:pt x="42" y="52"/>
                  </a:lnTo>
                  <a:lnTo>
                    <a:pt x="45" y="55"/>
                  </a:lnTo>
                  <a:lnTo>
                    <a:pt x="49" y="50"/>
                  </a:lnTo>
                  <a:lnTo>
                    <a:pt x="49" y="52"/>
                  </a:lnTo>
                  <a:lnTo>
                    <a:pt x="54" y="52"/>
                  </a:lnTo>
                  <a:lnTo>
                    <a:pt x="54" y="52"/>
                  </a:lnTo>
                  <a:lnTo>
                    <a:pt x="56" y="52"/>
                  </a:lnTo>
                  <a:lnTo>
                    <a:pt x="59" y="52"/>
                  </a:lnTo>
                  <a:lnTo>
                    <a:pt x="59" y="50"/>
                  </a:lnTo>
                  <a:lnTo>
                    <a:pt x="63" y="43"/>
                  </a:lnTo>
                  <a:lnTo>
                    <a:pt x="66" y="40"/>
                  </a:lnTo>
                  <a:lnTo>
                    <a:pt x="66" y="40"/>
                  </a:lnTo>
                  <a:lnTo>
                    <a:pt x="68" y="38"/>
                  </a:lnTo>
                  <a:lnTo>
                    <a:pt x="71" y="36"/>
                  </a:lnTo>
                  <a:lnTo>
                    <a:pt x="71" y="31"/>
                  </a:lnTo>
                  <a:lnTo>
                    <a:pt x="71" y="26"/>
                  </a:lnTo>
                  <a:lnTo>
                    <a:pt x="71" y="24"/>
                  </a:lnTo>
                  <a:lnTo>
                    <a:pt x="71" y="19"/>
                  </a:lnTo>
                  <a:lnTo>
                    <a:pt x="71" y="17"/>
                  </a:lnTo>
                  <a:lnTo>
                    <a:pt x="68" y="17"/>
                  </a:lnTo>
                  <a:lnTo>
                    <a:pt x="68" y="14"/>
                  </a:lnTo>
                  <a:lnTo>
                    <a:pt x="66" y="14"/>
                  </a:lnTo>
                  <a:lnTo>
                    <a:pt x="66" y="12"/>
                  </a:lnTo>
                  <a:lnTo>
                    <a:pt x="63" y="12"/>
                  </a:lnTo>
                  <a:lnTo>
                    <a:pt x="63" y="5"/>
                  </a:lnTo>
                  <a:lnTo>
                    <a:pt x="61" y="5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3" name="Line 1657">
              <a:extLst>
                <a:ext uri="{FF2B5EF4-FFF2-40B4-BE49-F238E27FC236}">
                  <a16:creationId xmlns:a16="http://schemas.microsoft.com/office/drawing/2014/main" id="{37AACB06-8759-9949-B715-280E33D77D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49434" y="4338105"/>
              <a:ext cx="2280" cy="276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4" name="Line 1658">
              <a:extLst>
                <a:ext uri="{FF2B5EF4-FFF2-40B4-BE49-F238E27FC236}">
                  <a16:creationId xmlns:a16="http://schemas.microsoft.com/office/drawing/2014/main" id="{CB17708C-AEF5-B043-A720-46EC49EABA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49433" y="4338105"/>
              <a:ext cx="2280" cy="276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5" name="Freeform 1659">
              <a:extLst>
                <a:ext uri="{FF2B5EF4-FFF2-40B4-BE49-F238E27FC236}">
                  <a16:creationId xmlns:a16="http://schemas.microsoft.com/office/drawing/2014/main" id="{BE5F7F6F-35E4-1347-B3A0-69FBC37868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0979" y="5292033"/>
              <a:ext cx="31916" cy="49770"/>
            </a:xfrm>
            <a:custGeom>
              <a:avLst/>
              <a:gdLst/>
              <a:ahLst/>
              <a:cxnLst>
                <a:cxn ang="0">
                  <a:pos x="14" y="11"/>
                </a:cxn>
                <a:cxn ang="0">
                  <a:pos x="14" y="7"/>
                </a:cxn>
                <a:cxn ang="0">
                  <a:pos x="14" y="2"/>
                </a:cxn>
                <a:cxn ang="0">
                  <a:pos x="14" y="0"/>
                </a:cxn>
                <a:cxn ang="0">
                  <a:pos x="12" y="2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4"/>
                </a:cxn>
                <a:cxn ang="0">
                  <a:pos x="0" y="7"/>
                </a:cxn>
                <a:cxn ang="0">
                  <a:pos x="0" y="11"/>
                </a:cxn>
                <a:cxn ang="0">
                  <a:pos x="0" y="14"/>
                </a:cxn>
                <a:cxn ang="0">
                  <a:pos x="3" y="18"/>
                </a:cxn>
                <a:cxn ang="0">
                  <a:pos x="7" y="18"/>
                </a:cxn>
                <a:cxn ang="0">
                  <a:pos x="10" y="18"/>
                </a:cxn>
                <a:cxn ang="0">
                  <a:pos x="12" y="16"/>
                </a:cxn>
                <a:cxn ang="0">
                  <a:pos x="14" y="14"/>
                </a:cxn>
                <a:cxn ang="0">
                  <a:pos x="14" y="11"/>
                </a:cxn>
              </a:cxnLst>
              <a:rect l="0" t="0" r="r" b="b"/>
              <a:pathLst>
                <a:path w="14" h="18">
                  <a:moveTo>
                    <a:pt x="14" y="11"/>
                  </a:moveTo>
                  <a:lnTo>
                    <a:pt x="14" y="7"/>
                  </a:lnTo>
                  <a:lnTo>
                    <a:pt x="14" y="2"/>
                  </a:lnTo>
                  <a:lnTo>
                    <a:pt x="14" y="0"/>
                  </a:lnTo>
                  <a:lnTo>
                    <a:pt x="12" y="2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4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14"/>
                  </a:lnTo>
                  <a:lnTo>
                    <a:pt x="3" y="18"/>
                  </a:lnTo>
                  <a:lnTo>
                    <a:pt x="7" y="18"/>
                  </a:lnTo>
                  <a:lnTo>
                    <a:pt x="10" y="18"/>
                  </a:lnTo>
                  <a:lnTo>
                    <a:pt x="12" y="16"/>
                  </a:lnTo>
                  <a:lnTo>
                    <a:pt x="14" y="14"/>
                  </a:lnTo>
                  <a:lnTo>
                    <a:pt x="14" y="1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6" name="Freeform 1663">
              <a:extLst>
                <a:ext uri="{FF2B5EF4-FFF2-40B4-BE49-F238E27FC236}">
                  <a16:creationId xmlns:a16="http://schemas.microsoft.com/office/drawing/2014/main" id="{C446A37C-FE23-C740-9C3A-CBEF107A9B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1594" y="3417357"/>
              <a:ext cx="237095" cy="306916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52" y="7"/>
                </a:cxn>
                <a:cxn ang="0">
                  <a:pos x="52" y="9"/>
                </a:cxn>
                <a:cxn ang="0">
                  <a:pos x="52" y="11"/>
                </a:cxn>
                <a:cxn ang="0">
                  <a:pos x="48" y="18"/>
                </a:cxn>
                <a:cxn ang="0">
                  <a:pos x="50" y="40"/>
                </a:cxn>
                <a:cxn ang="0">
                  <a:pos x="0" y="80"/>
                </a:cxn>
                <a:cxn ang="0">
                  <a:pos x="22" y="108"/>
                </a:cxn>
                <a:cxn ang="0">
                  <a:pos x="26" y="108"/>
                </a:cxn>
                <a:cxn ang="0">
                  <a:pos x="33" y="106"/>
                </a:cxn>
                <a:cxn ang="0">
                  <a:pos x="38" y="106"/>
                </a:cxn>
                <a:cxn ang="0">
                  <a:pos x="40" y="106"/>
                </a:cxn>
                <a:cxn ang="0">
                  <a:pos x="45" y="103"/>
                </a:cxn>
                <a:cxn ang="0">
                  <a:pos x="45" y="101"/>
                </a:cxn>
                <a:cxn ang="0">
                  <a:pos x="45" y="96"/>
                </a:cxn>
                <a:cxn ang="0">
                  <a:pos x="55" y="94"/>
                </a:cxn>
                <a:cxn ang="0">
                  <a:pos x="59" y="92"/>
                </a:cxn>
                <a:cxn ang="0">
                  <a:pos x="64" y="87"/>
                </a:cxn>
                <a:cxn ang="0">
                  <a:pos x="64" y="82"/>
                </a:cxn>
                <a:cxn ang="0">
                  <a:pos x="69" y="80"/>
                </a:cxn>
                <a:cxn ang="0">
                  <a:pos x="71" y="80"/>
                </a:cxn>
                <a:cxn ang="0">
                  <a:pos x="76" y="80"/>
                </a:cxn>
                <a:cxn ang="0">
                  <a:pos x="78" y="77"/>
                </a:cxn>
                <a:cxn ang="0">
                  <a:pos x="78" y="75"/>
                </a:cxn>
                <a:cxn ang="0">
                  <a:pos x="78" y="68"/>
                </a:cxn>
                <a:cxn ang="0">
                  <a:pos x="78" y="66"/>
                </a:cxn>
                <a:cxn ang="0">
                  <a:pos x="83" y="59"/>
                </a:cxn>
                <a:cxn ang="0">
                  <a:pos x="85" y="59"/>
                </a:cxn>
                <a:cxn ang="0">
                  <a:pos x="85" y="59"/>
                </a:cxn>
                <a:cxn ang="0">
                  <a:pos x="88" y="59"/>
                </a:cxn>
                <a:cxn ang="0">
                  <a:pos x="90" y="54"/>
                </a:cxn>
                <a:cxn ang="0">
                  <a:pos x="95" y="49"/>
                </a:cxn>
                <a:cxn ang="0">
                  <a:pos x="102" y="40"/>
                </a:cxn>
                <a:cxn ang="0">
                  <a:pos x="104" y="37"/>
                </a:cxn>
                <a:cxn ang="0">
                  <a:pos x="104" y="33"/>
                </a:cxn>
                <a:cxn ang="0">
                  <a:pos x="104" y="30"/>
                </a:cxn>
                <a:cxn ang="0">
                  <a:pos x="100" y="30"/>
                </a:cxn>
                <a:cxn ang="0">
                  <a:pos x="97" y="25"/>
                </a:cxn>
                <a:cxn ang="0">
                  <a:pos x="95" y="23"/>
                </a:cxn>
                <a:cxn ang="0">
                  <a:pos x="92" y="21"/>
                </a:cxn>
                <a:cxn ang="0">
                  <a:pos x="90" y="18"/>
                </a:cxn>
                <a:cxn ang="0">
                  <a:pos x="85" y="16"/>
                </a:cxn>
                <a:cxn ang="0">
                  <a:pos x="78" y="14"/>
                </a:cxn>
                <a:cxn ang="0">
                  <a:pos x="71" y="11"/>
                </a:cxn>
                <a:cxn ang="0">
                  <a:pos x="66" y="9"/>
                </a:cxn>
                <a:cxn ang="0">
                  <a:pos x="62" y="4"/>
                </a:cxn>
                <a:cxn ang="0">
                  <a:pos x="59" y="2"/>
                </a:cxn>
              </a:cxnLst>
              <a:rect l="0" t="0" r="r" b="b"/>
              <a:pathLst>
                <a:path w="104" h="111">
                  <a:moveTo>
                    <a:pt x="59" y="0"/>
                  </a:moveTo>
                  <a:lnTo>
                    <a:pt x="59" y="0"/>
                  </a:lnTo>
                  <a:lnTo>
                    <a:pt x="50" y="0"/>
                  </a:lnTo>
                  <a:lnTo>
                    <a:pt x="52" y="7"/>
                  </a:lnTo>
                  <a:lnTo>
                    <a:pt x="52" y="9"/>
                  </a:lnTo>
                  <a:lnTo>
                    <a:pt x="52" y="9"/>
                  </a:lnTo>
                  <a:lnTo>
                    <a:pt x="52" y="9"/>
                  </a:lnTo>
                  <a:lnTo>
                    <a:pt x="52" y="11"/>
                  </a:lnTo>
                  <a:lnTo>
                    <a:pt x="50" y="11"/>
                  </a:lnTo>
                  <a:lnTo>
                    <a:pt x="48" y="18"/>
                  </a:lnTo>
                  <a:lnTo>
                    <a:pt x="43" y="30"/>
                  </a:lnTo>
                  <a:lnTo>
                    <a:pt x="50" y="40"/>
                  </a:lnTo>
                  <a:lnTo>
                    <a:pt x="40" y="66"/>
                  </a:lnTo>
                  <a:lnTo>
                    <a:pt x="0" y="80"/>
                  </a:lnTo>
                  <a:lnTo>
                    <a:pt x="14" y="111"/>
                  </a:lnTo>
                  <a:lnTo>
                    <a:pt x="22" y="108"/>
                  </a:lnTo>
                  <a:lnTo>
                    <a:pt x="24" y="108"/>
                  </a:lnTo>
                  <a:lnTo>
                    <a:pt x="26" y="108"/>
                  </a:lnTo>
                  <a:lnTo>
                    <a:pt x="29" y="106"/>
                  </a:lnTo>
                  <a:lnTo>
                    <a:pt x="33" y="106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40" y="106"/>
                  </a:lnTo>
                  <a:lnTo>
                    <a:pt x="40" y="106"/>
                  </a:lnTo>
                  <a:lnTo>
                    <a:pt x="43" y="103"/>
                  </a:lnTo>
                  <a:lnTo>
                    <a:pt x="45" y="103"/>
                  </a:lnTo>
                  <a:lnTo>
                    <a:pt x="45" y="101"/>
                  </a:lnTo>
                  <a:lnTo>
                    <a:pt x="45" y="101"/>
                  </a:lnTo>
                  <a:lnTo>
                    <a:pt x="45" y="99"/>
                  </a:lnTo>
                  <a:lnTo>
                    <a:pt x="45" y="96"/>
                  </a:lnTo>
                  <a:lnTo>
                    <a:pt x="48" y="94"/>
                  </a:lnTo>
                  <a:lnTo>
                    <a:pt x="55" y="94"/>
                  </a:lnTo>
                  <a:lnTo>
                    <a:pt x="57" y="94"/>
                  </a:lnTo>
                  <a:lnTo>
                    <a:pt x="59" y="92"/>
                  </a:lnTo>
                  <a:lnTo>
                    <a:pt x="62" y="89"/>
                  </a:lnTo>
                  <a:lnTo>
                    <a:pt x="64" y="87"/>
                  </a:lnTo>
                  <a:lnTo>
                    <a:pt x="64" y="85"/>
                  </a:lnTo>
                  <a:lnTo>
                    <a:pt x="64" y="82"/>
                  </a:lnTo>
                  <a:lnTo>
                    <a:pt x="66" y="80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71" y="80"/>
                  </a:lnTo>
                  <a:lnTo>
                    <a:pt x="74" y="80"/>
                  </a:lnTo>
                  <a:lnTo>
                    <a:pt x="76" y="80"/>
                  </a:lnTo>
                  <a:lnTo>
                    <a:pt x="78" y="77"/>
                  </a:lnTo>
                  <a:lnTo>
                    <a:pt x="78" y="77"/>
                  </a:lnTo>
                  <a:lnTo>
                    <a:pt x="78" y="75"/>
                  </a:lnTo>
                  <a:lnTo>
                    <a:pt x="78" y="75"/>
                  </a:lnTo>
                  <a:lnTo>
                    <a:pt x="78" y="70"/>
                  </a:lnTo>
                  <a:lnTo>
                    <a:pt x="78" y="68"/>
                  </a:lnTo>
                  <a:lnTo>
                    <a:pt x="78" y="66"/>
                  </a:lnTo>
                  <a:lnTo>
                    <a:pt x="78" y="66"/>
                  </a:lnTo>
                  <a:lnTo>
                    <a:pt x="81" y="61"/>
                  </a:lnTo>
                  <a:lnTo>
                    <a:pt x="83" y="59"/>
                  </a:lnTo>
                  <a:lnTo>
                    <a:pt x="83" y="59"/>
                  </a:lnTo>
                  <a:lnTo>
                    <a:pt x="85" y="59"/>
                  </a:lnTo>
                  <a:lnTo>
                    <a:pt x="85" y="59"/>
                  </a:lnTo>
                  <a:lnTo>
                    <a:pt x="85" y="59"/>
                  </a:lnTo>
                  <a:lnTo>
                    <a:pt x="88" y="61"/>
                  </a:lnTo>
                  <a:lnTo>
                    <a:pt x="88" y="59"/>
                  </a:lnTo>
                  <a:lnTo>
                    <a:pt x="90" y="56"/>
                  </a:lnTo>
                  <a:lnTo>
                    <a:pt x="90" y="54"/>
                  </a:lnTo>
                  <a:lnTo>
                    <a:pt x="92" y="51"/>
                  </a:lnTo>
                  <a:lnTo>
                    <a:pt x="95" y="49"/>
                  </a:lnTo>
                  <a:lnTo>
                    <a:pt x="97" y="47"/>
                  </a:lnTo>
                  <a:lnTo>
                    <a:pt x="102" y="40"/>
                  </a:lnTo>
                  <a:lnTo>
                    <a:pt x="104" y="37"/>
                  </a:lnTo>
                  <a:lnTo>
                    <a:pt x="104" y="37"/>
                  </a:lnTo>
                  <a:lnTo>
                    <a:pt x="104" y="33"/>
                  </a:lnTo>
                  <a:lnTo>
                    <a:pt x="104" y="33"/>
                  </a:lnTo>
                  <a:lnTo>
                    <a:pt x="104" y="33"/>
                  </a:lnTo>
                  <a:lnTo>
                    <a:pt x="104" y="30"/>
                  </a:lnTo>
                  <a:lnTo>
                    <a:pt x="102" y="30"/>
                  </a:lnTo>
                  <a:lnTo>
                    <a:pt x="100" y="30"/>
                  </a:lnTo>
                  <a:lnTo>
                    <a:pt x="97" y="28"/>
                  </a:lnTo>
                  <a:lnTo>
                    <a:pt x="97" y="25"/>
                  </a:lnTo>
                  <a:lnTo>
                    <a:pt x="95" y="25"/>
                  </a:lnTo>
                  <a:lnTo>
                    <a:pt x="95" y="23"/>
                  </a:lnTo>
                  <a:lnTo>
                    <a:pt x="95" y="23"/>
                  </a:lnTo>
                  <a:lnTo>
                    <a:pt x="92" y="21"/>
                  </a:lnTo>
                  <a:lnTo>
                    <a:pt x="92" y="21"/>
                  </a:lnTo>
                  <a:lnTo>
                    <a:pt x="90" y="18"/>
                  </a:lnTo>
                  <a:lnTo>
                    <a:pt x="88" y="16"/>
                  </a:lnTo>
                  <a:lnTo>
                    <a:pt x="85" y="16"/>
                  </a:lnTo>
                  <a:lnTo>
                    <a:pt x="83" y="14"/>
                  </a:lnTo>
                  <a:lnTo>
                    <a:pt x="78" y="14"/>
                  </a:lnTo>
                  <a:lnTo>
                    <a:pt x="76" y="14"/>
                  </a:lnTo>
                  <a:lnTo>
                    <a:pt x="71" y="11"/>
                  </a:lnTo>
                  <a:lnTo>
                    <a:pt x="69" y="9"/>
                  </a:lnTo>
                  <a:lnTo>
                    <a:pt x="66" y="9"/>
                  </a:lnTo>
                  <a:lnTo>
                    <a:pt x="64" y="7"/>
                  </a:lnTo>
                  <a:lnTo>
                    <a:pt x="62" y="4"/>
                  </a:lnTo>
                  <a:lnTo>
                    <a:pt x="62" y="4"/>
                  </a:lnTo>
                  <a:lnTo>
                    <a:pt x="59" y="2"/>
                  </a:lnTo>
                  <a:lnTo>
                    <a:pt x="5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7" name="Freeform 1664">
              <a:extLst>
                <a:ext uri="{FF2B5EF4-FFF2-40B4-BE49-F238E27FC236}">
                  <a16:creationId xmlns:a16="http://schemas.microsoft.com/office/drawing/2014/main" id="{76CF2258-7615-8C48-B4D0-D62AEE104B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5077" y="4962997"/>
              <a:ext cx="408079" cy="450697"/>
            </a:xfrm>
            <a:custGeom>
              <a:avLst/>
              <a:gdLst/>
              <a:ahLst/>
              <a:cxnLst>
                <a:cxn ang="0">
                  <a:pos x="61" y="5"/>
                </a:cxn>
                <a:cxn ang="0">
                  <a:pos x="30" y="5"/>
                </a:cxn>
                <a:cxn ang="0">
                  <a:pos x="23" y="3"/>
                </a:cxn>
                <a:cxn ang="0">
                  <a:pos x="14" y="0"/>
                </a:cxn>
                <a:cxn ang="0">
                  <a:pos x="7" y="3"/>
                </a:cxn>
                <a:cxn ang="0">
                  <a:pos x="0" y="5"/>
                </a:cxn>
                <a:cxn ang="0">
                  <a:pos x="0" y="15"/>
                </a:cxn>
                <a:cxn ang="0">
                  <a:pos x="4" y="22"/>
                </a:cxn>
                <a:cxn ang="0">
                  <a:pos x="7" y="26"/>
                </a:cxn>
                <a:cxn ang="0">
                  <a:pos x="12" y="31"/>
                </a:cxn>
                <a:cxn ang="0">
                  <a:pos x="14" y="38"/>
                </a:cxn>
                <a:cxn ang="0">
                  <a:pos x="19" y="48"/>
                </a:cxn>
                <a:cxn ang="0">
                  <a:pos x="23" y="55"/>
                </a:cxn>
                <a:cxn ang="0">
                  <a:pos x="28" y="64"/>
                </a:cxn>
                <a:cxn ang="0">
                  <a:pos x="35" y="76"/>
                </a:cxn>
                <a:cxn ang="0">
                  <a:pos x="35" y="86"/>
                </a:cxn>
                <a:cxn ang="0">
                  <a:pos x="38" y="100"/>
                </a:cxn>
                <a:cxn ang="0">
                  <a:pos x="42" y="109"/>
                </a:cxn>
                <a:cxn ang="0">
                  <a:pos x="42" y="119"/>
                </a:cxn>
                <a:cxn ang="0">
                  <a:pos x="42" y="126"/>
                </a:cxn>
                <a:cxn ang="0">
                  <a:pos x="45" y="133"/>
                </a:cxn>
                <a:cxn ang="0">
                  <a:pos x="52" y="147"/>
                </a:cxn>
                <a:cxn ang="0">
                  <a:pos x="59" y="154"/>
                </a:cxn>
                <a:cxn ang="0">
                  <a:pos x="64" y="156"/>
                </a:cxn>
                <a:cxn ang="0">
                  <a:pos x="68" y="156"/>
                </a:cxn>
                <a:cxn ang="0">
                  <a:pos x="78" y="156"/>
                </a:cxn>
                <a:cxn ang="0">
                  <a:pos x="85" y="163"/>
                </a:cxn>
                <a:cxn ang="0">
                  <a:pos x="94" y="161"/>
                </a:cxn>
                <a:cxn ang="0">
                  <a:pos x="106" y="156"/>
                </a:cxn>
                <a:cxn ang="0">
                  <a:pos x="108" y="142"/>
                </a:cxn>
                <a:cxn ang="0">
                  <a:pos x="108" y="104"/>
                </a:cxn>
                <a:cxn ang="0">
                  <a:pos x="108" y="69"/>
                </a:cxn>
                <a:cxn ang="0">
                  <a:pos x="123" y="45"/>
                </a:cxn>
                <a:cxn ang="0">
                  <a:pos x="125" y="19"/>
                </a:cxn>
                <a:cxn ang="0">
                  <a:pos x="149" y="15"/>
                </a:cxn>
                <a:cxn ang="0">
                  <a:pos x="158" y="19"/>
                </a:cxn>
                <a:cxn ang="0">
                  <a:pos x="163" y="19"/>
                </a:cxn>
                <a:cxn ang="0">
                  <a:pos x="175" y="12"/>
                </a:cxn>
                <a:cxn ang="0">
                  <a:pos x="177" y="8"/>
                </a:cxn>
                <a:cxn ang="0">
                  <a:pos x="167" y="8"/>
                </a:cxn>
                <a:cxn ang="0">
                  <a:pos x="153" y="10"/>
                </a:cxn>
                <a:cxn ang="0">
                  <a:pos x="132" y="15"/>
                </a:cxn>
                <a:cxn ang="0">
                  <a:pos x="127" y="15"/>
                </a:cxn>
                <a:cxn ang="0">
                  <a:pos x="111" y="12"/>
                </a:cxn>
                <a:cxn ang="0">
                  <a:pos x="99" y="12"/>
                </a:cxn>
                <a:cxn ang="0">
                  <a:pos x="89" y="5"/>
                </a:cxn>
              </a:cxnLst>
              <a:rect l="0" t="0" r="r" b="b"/>
              <a:pathLst>
                <a:path w="179" h="163">
                  <a:moveTo>
                    <a:pt x="82" y="5"/>
                  </a:moveTo>
                  <a:lnTo>
                    <a:pt x="73" y="5"/>
                  </a:lnTo>
                  <a:lnTo>
                    <a:pt x="61" y="5"/>
                  </a:lnTo>
                  <a:lnTo>
                    <a:pt x="47" y="5"/>
                  </a:lnTo>
                  <a:lnTo>
                    <a:pt x="35" y="5"/>
                  </a:lnTo>
                  <a:lnTo>
                    <a:pt x="30" y="5"/>
                  </a:lnTo>
                  <a:lnTo>
                    <a:pt x="28" y="5"/>
                  </a:lnTo>
                  <a:lnTo>
                    <a:pt x="26" y="3"/>
                  </a:lnTo>
                  <a:lnTo>
                    <a:pt x="23" y="3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9" y="3"/>
                  </a:lnTo>
                  <a:lnTo>
                    <a:pt x="7" y="3"/>
                  </a:lnTo>
                  <a:lnTo>
                    <a:pt x="4" y="3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7" y="24"/>
                  </a:lnTo>
                  <a:lnTo>
                    <a:pt x="7" y="26"/>
                  </a:lnTo>
                  <a:lnTo>
                    <a:pt x="9" y="29"/>
                  </a:lnTo>
                  <a:lnTo>
                    <a:pt x="9" y="31"/>
                  </a:lnTo>
                  <a:lnTo>
                    <a:pt x="12" y="31"/>
                  </a:lnTo>
                  <a:lnTo>
                    <a:pt x="12" y="34"/>
                  </a:lnTo>
                  <a:lnTo>
                    <a:pt x="14" y="36"/>
                  </a:lnTo>
                  <a:lnTo>
                    <a:pt x="14" y="38"/>
                  </a:lnTo>
                  <a:lnTo>
                    <a:pt x="16" y="41"/>
                  </a:lnTo>
                  <a:lnTo>
                    <a:pt x="19" y="45"/>
                  </a:lnTo>
                  <a:lnTo>
                    <a:pt x="19" y="48"/>
                  </a:lnTo>
                  <a:lnTo>
                    <a:pt x="21" y="50"/>
                  </a:lnTo>
                  <a:lnTo>
                    <a:pt x="21" y="52"/>
                  </a:lnTo>
                  <a:lnTo>
                    <a:pt x="23" y="55"/>
                  </a:lnTo>
                  <a:lnTo>
                    <a:pt x="26" y="60"/>
                  </a:lnTo>
                  <a:lnTo>
                    <a:pt x="28" y="62"/>
                  </a:lnTo>
                  <a:lnTo>
                    <a:pt x="28" y="64"/>
                  </a:lnTo>
                  <a:lnTo>
                    <a:pt x="28" y="67"/>
                  </a:lnTo>
                  <a:lnTo>
                    <a:pt x="33" y="71"/>
                  </a:lnTo>
                  <a:lnTo>
                    <a:pt x="35" y="76"/>
                  </a:lnTo>
                  <a:lnTo>
                    <a:pt x="35" y="76"/>
                  </a:lnTo>
                  <a:lnTo>
                    <a:pt x="38" y="81"/>
                  </a:lnTo>
                  <a:lnTo>
                    <a:pt x="35" y="86"/>
                  </a:lnTo>
                  <a:lnTo>
                    <a:pt x="35" y="93"/>
                  </a:lnTo>
                  <a:lnTo>
                    <a:pt x="35" y="97"/>
                  </a:lnTo>
                  <a:lnTo>
                    <a:pt x="38" y="100"/>
                  </a:lnTo>
                  <a:lnTo>
                    <a:pt x="38" y="102"/>
                  </a:lnTo>
                  <a:lnTo>
                    <a:pt x="40" y="104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40" y="114"/>
                  </a:lnTo>
                  <a:lnTo>
                    <a:pt x="42" y="119"/>
                  </a:lnTo>
                  <a:lnTo>
                    <a:pt x="42" y="121"/>
                  </a:lnTo>
                  <a:lnTo>
                    <a:pt x="45" y="123"/>
                  </a:lnTo>
                  <a:lnTo>
                    <a:pt x="42" y="126"/>
                  </a:lnTo>
                  <a:lnTo>
                    <a:pt x="45" y="128"/>
                  </a:lnTo>
                  <a:lnTo>
                    <a:pt x="45" y="128"/>
                  </a:lnTo>
                  <a:lnTo>
                    <a:pt x="45" y="133"/>
                  </a:lnTo>
                  <a:lnTo>
                    <a:pt x="47" y="135"/>
                  </a:lnTo>
                  <a:lnTo>
                    <a:pt x="47" y="140"/>
                  </a:lnTo>
                  <a:lnTo>
                    <a:pt x="52" y="147"/>
                  </a:lnTo>
                  <a:lnTo>
                    <a:pt x="54" y="149"/>
                  </a:lnTo>
                  <a:lnTo>
                    <a:pt x="56" y="152"/>
                  </a:lnTo>
                  <a:lnTo>
                    <a:pt x="59" y="154"/>
                  </a:lnTo>
                  <a:lnTo>
                    <a:pt x="61" y="156"/>
                  </a:lnTo>
                  <a:lnTo>
                    <a:pt x="64" y="156"/>
                  </a:lnTo>
                  <a:lnTo>
                    <a:pt x="64" y="156"/>
                  </a:lnTo>
                  <a:lnTo>
                    <a:pt x="66" y="156"/>
                  </a:lnTo>
                  <a:lnTo>
                    <a:pt x="66" y="156"/>
                  </a:lnTo>
                  <a:lnTo>
                    <a:pt x="68" y="156"/>
                  </a:lnTo>
                  <a:lnTo>
                    <a:pt x="68" y="152"/>
                  </a:lnTo>
                  <a:lnTo>
                    <a:pt x="71" y="152"/>
                  </a:lnTo>
                  <a:lnTo>
                    <a:pt x="78" y="156"/>
                  </a:lnTo>
                  <a:lnTo>
                    <a:pt x="78" y="159"/>
                  </a:lnTo>
                  <a:lnTo>
                    <a:pt x="80" y="161"/>
                  </a:lnTo>
                  <a:lnTo>
                    <a:pt x="85" y="163"/>
                  </a:lnTo>
                  <a:lnTo>
                    <a:pt x="87" y="161"/>
                  </a:lnTo>
                  <a:lnTo>
                    <a:pt x="92" y="161"/>
                  </a:lnTo>
                  <a:lnTo>
                    <a:pt x="94" y="161"/>
                  </a:lnTo>
                  <a:lnTo>
                    <a:pt x="99" y="161"/>
                  </a:lnTo>
                  <a:lnTo>
                    <a:pt x="101" y="159"/>
                  </a:lnTo>
                  <a:lnTo>
                    <a:pt x="106" y="156"/>
                  </a:lnTo>
                  <a:lnTo>
                    <a:pt x="108" y="156"/>
                  </a:lnTo>
                  <a:lnTo>
                    <a:pt x="108" y="156"/>
                  </a:lnTo>
                  <a:lnTo>
                    <a:pt x="108" y="142"/>
                  </a:lnTo>
                  <a:lnTo>
                    <a:pt x="108" y="130"/>
                  </a:lnTo>
                  <a:lnTo>
                    <a:pt x="108" y="116"/>
                  </a:lnTo>
                  <a:lnTo>
                    <a:pt x="108" y="104"/>
                  </a:lnTo>
                  <a:lnTo>
                    <a:pt x="108" y="93"/>
                  </a:lnTo>
                  <a:lnTo>
                    <a:pt x="108" y="81"/>
                  </a:lnTo>
                  <a:lnTo>
                    <a:pt x="108" y="69"/>
                  </a:lnTo>
                  <a:lnTo>
                    <a:pt x="123" y="69"/>
                  </a:lnTo>
                  <a:lnTo>
                    <a:pt x="123" y="60"/>
                  </a:lnTo>
                  <a:lnTo>
                    <a:pt x="123" y="45"/>
                  </a:lnTo>
                  <a:lnTo>
                    <a:pt x="123" y="34"/>
                  </a:lnTo>
                  <a:lnTo>
                    <a:pt x="123" y="22"/>
                  </a:lnTo>
                  <a:lnTo>
                    <a:pt x="125" y="19"/>
                  </a:lnTo>
                  <a:lnTo>
                    <a:pt x="144" y="17"/>
                  </a:lnTo>
                  <a:lnTo>
                    <a:pt x="149" y="15"/>
                  </a:lnTo>
                  <a:lnTo>
                    <a:pt x="149" y="15"/>
                  </a:lnTo>
                  <a:lnTo>
                    <a:pt x="153" y="17"/>
                  </a:lnTo>
                  <a:lnTo>
                    <a:pt x="156" y="17"/>
                  </a:lnTo>
                  <a:lnTo>
                    <a:pt x="158" y="19"/>
                  </a:lnTo>
                  <a:lnTo>
                    <a:pt x="158" y="24"/>
                  </a:lnTo>
                  <a:lnTo>
                    <a:pt x="160" y="22"/>
                  </a:lnTo>
                  <a:lnTo>
                    <a:pt x="163" y="19"/>
                  </a:lnTo>
                  <a:lnTo>
                    <a:pt x="165" y="17"/>
                  </a:lnTo>
                  <a:lnTo>
                    <a:pt x="172" y="15"/>
                  </a:lnTo>
                  <a:lnTo>
                    <a:pt x="175" y="12"/>
                  </a:lnTo>
                  <a:lnTo>
                    <a:pt x="177" y="12"/>
                  </a:lnTo>
                  <a:lnTo>
                    <a:pt x="179" y="12"/>
                  </a:lnTo>
                  <a:lnTo>
                    <a:pt x="177" y="8"/>
                  </a:lnTo>
                  <a:lnTo>
                    <a:pt x="175" y="8"/>
                  </a:lnTo>
                  <a:lnTo>
                    <a:pt x="172" y="8"/>
                  </a:lnTo>
                  <a:lnTo>
                    <a:pt x="167" y="8"/>
                  </a:lnTo>
                  <a:lnTo>
                    <a:pt x="167" y="8"/>
                  </a:lnTo>
                  <a:lnTo>
                    <a:pt x="156" y="10"/>
                  </a:lnTo>
                  <a:lnTo>
                    <a:pt x="153" y="10"/>
                  </a:lnTo>
                  <a:lnTo>
                    <a:pt x="153" y="10"/>
                  </a:lnTo>
                  <a:lnTo>
                    <a:pt x="151" y="10"/>
                  </a:lnTo>
                  <a:lnTo>
                    <a:pt x="132" y="15"/>
                  </a:lnTo>
                  <a:lnTo>
                    <a:pt x="130" y="15"/>
                  </a:lnTo>
                  <a:lnTo>
                    <a:pt x="130" y="15"/>
                  </a:lnTo>
                  <a:lnTo>
                    <a:pt x="127" y="15"/>
                  </a:lnTo>
                  <a:lnTo>
                    <a:pt x="123" y="12"/>
                  </a:lnTo>
                  <a:lnTo>
                    <a:pt x="120" y="12"/>
                  </a:lnTo>
                  <a:lnTo>
                    <a:pt x="111" y="12"/>
                  </a:lnTo>
                  <a:lnTo>
                    <a:pt x="106" y="12"/>
                  </a:lnTo>
                  <a:lnTo>
                    <a:pt x="99" y="12"/>
                  </a:lnTo>
                  <a:lnTo>
                    <a:pt x="99" y="12"/>
                  </a:lnTo>
                  <a:lnTo>
                    <a:pt x="94" y="10"/>
                  </a:lnTo>
                  <a:lnTo>
                    <a:pt x="92" y="8"/>
                  </a:lnTo>
                  <a:lnTo>
                    <a:pt x="89" y="5"/>
                  </a:lnTo>
                  <a:lnTo>
                    <a:pt x="82" y="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8" name="Freeform 1666">
              <a:extLst>
                <a:ext uri="{FF2B5EF4-FFF2-40B4-BE49-F238E27FC236}">
                  <a16:creationId xmlns:a16="http://schemas.microsoft.com/office/drawing/2014/main" id="{652DFC56-F575-8F43-AABB-E195B34B7E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83054" y="1979553"/>
              <a:ext cx="98030" cy="24884"/>
            </a:xfrm>
            <a:custGeom>
              <a:avLst/>
              <a:gdLst/>
              <a:ahLst/>
              <a:cxnLst>
                <a:cxn ang="0">
                  <a:pos x="29" y="9"/>
                </a:cxn>
                <a:cxn ang="0">
                  <a:pos x="29" y="9"/>
                </a:cxn>
                <a:cxn ang="0">
                  <a:pos x="26" y="9"/>
                </a:cxn>
                <a:cxn ang="0">
                  <a:pos x="22" y="7"/>
                </a:cxn>
                <a:cxn ang="0">
                  <a:pos x="17" y="7"/>
                </a:cxn>
                <a:cxn ang="0">
                  <a:pos x="15" y="4"/>
                </a:cxn>
                <a:cxn ang="0">
                  <a:pos x="12" y="4"/>
                </a:cxn>
                <a:cxn ang="0">
                  <a:pos x="10" y="4"/>
                </a:cxn>
                <a:cxn ang="0">
                  <a:pos x="7" y="7"/>
                </a:cxn>
                <a:cxn ang="0">
                  <a:pos x="5" y="7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7" y="2"/>
                </a:cxn>
                <a:cxn ang="0">
                  <a:pos x="10" y="2"/>
                </a:cxn>
                <a:cxn ang="0">
                  <a:pos x="12" y="2"/>
                </a:cxn>
                <a:cxn ang="0">
                  <a:pos x="15" y="2"/>
                </a:cxn>
                <a:cxn ang="0">
                  <a:pos x="15" y="2"/>
                </a:cxn>
                <a:cxn ang="0">
                  <a:pos x="17" y="2"/>
                </a:cxn>
                <a:cxn ang="0">
                  <a:pos x="17" y="0"/>
                </a:cxn>
                <a:cxn ang="0">
                  <a:pos x="19" y="0"/>
                </a:cxn>
                <a:cxn ang="0">
                  <a:pos x="22" y="2"/>
                </a:cxn>
                <a:cxn ang="0">
                  <a:pos x="22" y="2"/>
                </a:cxn>
                <a:cxn ang="0">
                  <a:pos x="24" y="2"/>
                </a:cxn>
                <a:cxn ang="0">
                  <a:pos x="24" y="2"/>
                </a:cxn>
                <a:cxn ang="0">
                  <a:pos x="24" y="4"/>
                </a:cxn>
                <a:cxn ang="0">
                  <a:pos x="31" y="4"/>
                </a:cxn>
                <a:cxn ang="0">
                  <a:pos x="31" y="4"/>
                </a:cxn>
                <a:cxn ang="0">
                  <a:pos x="36" y="7"/>
                </a:cxn>
                <a:cxn ang="0">
                  <a:pos x="36" y="7"/>
                </a:cxn>
                <a:cxn ang="0">
                  <a:pos x="38" y="4"/>
                </a:cxn>
                <a:cxn ang="0">
                  <a:pos x="40" y="7"/>
                </a:cxn>
                <a:cxn ang="0">
                  <a:pos x="40" y="7"/>
                </a:cxn>
                <a:cxn ang="0">
                  <a:pos x="43" y="7"/>
                </a:cxn>
                <a:cxn ang="0">
                  <a:pos x="40" y="7"/>
                </a:cxn>
                <a:cxn ang="0">
                  <a:pos x="40" y="7"/>
                </a:cxn>
                <a:cxn ang="0">
                  <a:pos x="38" y="9"/>
                </a:cxn>
                <a:cxn ang="0">
                  <a:pos x="36" y="7"/>
                </a:cxn>
                <a:cxn ang="0">
                  <a:pos x="33" y="7"/>
                </a:cxn>
                <a:cxn ang="0">
                  <a:pos x="31" y="9"/>
                </a:cxn>
                <a:cxn ang="0">
                  <a:pos x="31" y="9"/>
                </a:cxn>
                <a:cxn ang="0">
                  <a:pos x="29" y="9"/>
                </a:cxn>
              </a:cxnLst>
              <a:rect l="0" t="0" r="r" b="b"/>
              <a:pathLst>
                <a:path w="43" h="9">
                  <a:moveTo>
                    <a:pt x="29" y="9"/>
                  </a:moveTo>
                  <a:lnTo>
                    <a:pt x="29" y="9"/>
                  </a:lnTo>
                  <a:lnTo>
                    <a:pt x="26" y="9"/>
                  </a:lnTo>
                  <a:lnTo>
                    <a:pt x="22" y="7"/>
                  </a:lnTo>
                  <a:lnTo>
                    <a:pt x="17" y="7"/>
                  </a:lnTo>
                  <a:lnTo>
                    <a:pt x="15" y="4"/>
                  </a:lnTo>
                  <a:lnTo>
                    <a:pt x="12" y="4"/>
                  </a:lnTo>
                  <a:lnTo>
                    <a:pt x="10" y="4"/>
                  </a:lnTo>
                  <a:lnTo>
                    <a:pt x="7" y="7"/>
                  </a:lnTo>
                  <a:lnTo>
                    <a:pt x="5" y="7"/>
                  </a:lnTo>
                  <a:lnTo>
                    <a:pt x="3" y="4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2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31" y="4"/>
                  </a:lnTo>
                  <a:lnTo>
                    <a:pt x="31" y="4"/>
                  </a:lnTo>
                  <a:lnTo>
                    <a:pt x="36" y="7"/>
                  </a:lnTo>
                  <a:lnTo>
                    <a:pt x="36" y="7"/>
                  </a:lnTo>
                  <a:lnTo>
                    <a:pt x="38" y="4"/>
                  </a:lnTo>
                  <a:lnTo>
                    <a:pt x="40" y="7"/>
                  </a:lnTo>
                  <a:lnTo>
                    <a:pt x="40" y="7"/>
                  </a:lnTo>
                  <a:lnTo>
                    <a:pt x="43" y="7"/>
                  </a:lnTo>
                  <a:lnTo>
                    <a:pt x="40" y="7"/>
                  </a:lnTo>
                  <a:lnTo>
                    <a:pt x="40" y="7"/>
                  </a:lnTo>
                  <a:lnTo>
                    <a:pt x="38" y="9"/>
                  </a:lnTo>
                  <a:lnTo>
                    <a:pt x="36" y="7"/>
                  </a:lnTo>
                  <a:lnTo>
                    <a:pt x="33" y="7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29" y="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9" name="Freeform 1668">
              <a:extLst>
                <a:ext uri="{FF2B5EF4-FFF2-40B4-BE49-F238E27FC236}">
                  <a16:creationId xmlns:a16="http://schemas.microsoft.com/office/drawing/2014/main" id="{6A51E8FE-EA1A-1846-A6F3-6CE456A6C4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51137" y="2095685"/>
              <a:ext cx="11399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3" y="3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3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0" name="Freeform 1669">
              <a:extLst>
                <a:ext uri="{FF2B5EF4-FFF2-40B4-BE49-F238E27FC236}">
                  <a16:creationId xmlns:a16="http://schemas.microsoft.com/office/drawing/2014/main" id="{BA4F6367-61F8-4940-A6E7-7FF689D60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51137" y="2095685"/>
              <a:ext cx="11399" cy="8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3" y="3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3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1" name="Freeform 1670">
              <a:extLst>
                <a:ext uri="{FF2B5EF4-FFF2-40B4-BE49-F238E27FC236}">
                  <a16:creationId xmlns:a16="http://schemas.microsoft.com/office/drawing/2014/main" id="{67506FA5-8EF7-0C46-816E-F2276A2BEB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36839" y="1691992"/>
              <a:ext cx="75233" cy="248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16" y="0"/>
                </a:cxn>
                <a:cxn ang="0">
                  <a:pos x="23" y="2"/>
                </a:cxn>
                <a:cxn ang="0">
                  <a:pos x="26" y="2"/>
                </a:cxn>
                <a:cxn ang="0">
                  <a:pos x="23" y="2"/>
                </a:cxn>
                <a:cxn ang="0">
                  <a:pos x="26" y="2"/>
                </a:cxn>
                <a:cxn ang="0">
                  <a:pos x="30" y="5"/>
                </a:cxn>
                <a:cxn ang="0">
                  <a:pos x="33" y="5"/>
                </a:cxn>
                <a:cxn ang="0">
                  <a:pos x="30" y="5"/>
                </a:cxn>
                <a:cxn ang="0">
                  <a:pos x="26" y="7"/>
                </a:cxn>
                <a:cxn ang="0">
                  <a:pos x="14" y="7"/>
                </a:cxn>
                <a:cxn ang="0">
                  <a:pos x="11" y="9"/>
                </a:cxn>
                <a:cxn ang="0">
                  <a:pos x="7" y="9"/>
                </a:cxn>
                <a:cxn ang="0">
                  <a:pos x="4" y="7"/>
                </a:cxn>
                <a:cxn ang="0">
                  <a:pos x="0" y="7"/>
                </a:cxn>
                <a:cxn ang="0">
                  <a:pos x="0" y="0"/>
                </a:cxn>
              </a:cxnLst>
              <a:rect l="0" t="0" r="r" b="b"/>
              <a:pathLst>
                <a:path w="33" h="9">
                  <a:moveTo>
                    <a:pt x="0" y="0"/>
                  </a:moveTo>
                  <a:lnTo>
                    <a:pt x="2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3" y="2"/>
                  </a:lnTo>
                  <a:lnTo>
                    <a:pt x="26" y="2"/>
                  </a:lnTo>
                  <a:lnTo>
                    <a:pt x="23" y="2"/>
                  </a:lnTo>
                  <a:lnTo>
                    <a:pt x="26" y="2"/>
                  </a:lnTo>
                  <a:lnTo>
                    <a:pt x="30" y="5"/>
                  </a:lnTo>
                  <a:lnTo>
                    <a:pt x="33" y="5"/>
                  </a:lnTo>
                  <a:lnTo>
                    <a:pt x="30" y="5"/>
                  </a:lnTo>
                  <a:lnTo>
                    <a:pt x="26" y="7"/>
                  </a:lnTo>
                  <a:lnTo>
                    <a:pt x="14" y="7"/>
                  </a:lnTo>
                  <a:lnTo>
                    <a:pt x="11" y="9"/>
                  </a:lnTo>
                  <a:lnTo>
                    <a:pt x="7" y="9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2" name="Freeform 1671">
              <a:extLst>
                <a:ext uri="{FF2B5EF4-FFF2-40B4-BE49-F238E27FC236}">
                  <a16:creationId xmlns:a16="http://schemas.microsoft.com/office/drawing/2014/main" id="{8032DBFF-EB08-4049-8157-C52E87DA73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36838" y="1788767"/>
              <a:ext cx="312329" cy="171431"/>
            </a:xfrm>
            <a:custGeom>
              <a:avLst/>
              <a:gdLst/>
              <a:ahLst/>
              <a:cxnLst>
                <a:cxn ang="0">
                  <a:pos x="11" y="3"/>
                </a:cxn>
                <a:cxn ang="0">
                  <a:pos x="21" y="5"/>
                </a:cxn>
                <a:cxn ang="0">
                  <a:pos x="26" y="7"/>
                </a:cxn>
                <a:cxn ang="0">
                  <a:pos x="33" y="10"/>
                </a:cxn>
                <a:cxn ang="0">
                  <a:pos x="40" y="12"/>
                </a:cxn>
                <a:cxn ang="0">
                  <a:pos x="45" y="14"/>
                </a:cxn>
                <a:cxn ang="0">
                  <a:pos x="49" y="17"/>
                </a:cxn>
                <a:cxn ang="0">
                  <a:pos x="61" y="19"/>
                </a:cxn>
                <a:cxn ang="0">
                  <a:pos x="54" y="17"/>
                </a:cxn>
                <a:cxn ang="0">
                  <a:pos x="63" y="19"/>
                </a:cxn>
                <a:cxn ang="0">
                  <a:pos x="66" y="19"/>
                </a:cxn>
                <a:cxn ang="0">
                  <a:pos x="71" y="26"/>
                </a:cxn>
                <a:cxn ang="0">
                  <a:pos x="75" y="31"/>
                </a:cxn>
                <a:cxn ang="0">
                  <a:pos x="80" y="33"/>
                </a:cxn>
                <a:cxn ang="0">
                  <a:pos x="82" y="31"/>
                </a:cxn>
                <a:cxn ang="0">
                  <a:pos x="80" y="29"/>
                </a:cxn>
                <a:cxn ang="0">
                  <a:pos x="73" y="24"/>
                </a:cxn>
                <a:cxn ang="0">
                  <a:pos x="80" y="24"/>
                </a:cxn>
                <a:cxn ang="0">
                  <a:pos x="85" y="24"/>
                </a:cxn>
                <a:cxn ang="0">
                  <a:pos x="87" y="26"/>
                </a:cxn>
                <a:cxn ang="0">
                  <a:pos x="89" y="26"/>
                </a:cxn>
                <a:cxn ang="0">
                  <a:pos x="97" y="26"/>
                </a:cxn>
                <a:cxn ang="0">
                  <a:pos x="113" y="29"/>
                </a:cxn>
                <a:cxn ang="0">
                  <a:pos x="125" y="33"/>
                </a:cxn>
                <a:cxn ang="0">
                  <a:pos x="130" y="36"/>
                </a:cxn>
                <a:cxn ang="0">
                  <a:pos x="134" y="38"/>
                </a:cxn>
                <a:cxn ang="0">
                  <a:pos x="130" y="40"/>
                </a:cxn>
                <a:cxn ang="0">
                  <a:pos x="123" y="45"/>
                </a:cxn>
                <a:cxn ang="0">
                  <a:pos x="115" y="43"/>
                </a:cxn>
                <a:cxn ang="0">
                  <a:pos x="111" y="45"/>
                </a:cxn>
                <a:cxn ang="0">
                  <a:pos x="99" y="50"/>
                </a:cxn>
                <a:cxn ang="0">
                  <a:pos x="101" y="55"/>
                </a:cxn>
                <a:cxn ang="0">
                  <a:pos x="92" y="55"/>
                </a:cxn>
                <a:cxn ang="0">
                  <a:pos x="94" y="57"/>
                </a:cxn>
                <a:cxn ang="0">
                  <a:pos x="99" y="57"/>
                </a:cxn>
                <a:cxn ang="0">
                  <a:pos x="92" y="59"/>
                </a:cxn>
                <a:cxn ang="0">
                  <a:pos x="92" y="62"/>
                </a:cxn>
                <a:cxn ang="0">
                  <a:pos x="89" y="57"/>
                </a:cxn>
                <a:cxn ang="0">
                  <a:pos x="82" y="59"/>
                </a:cxn>
                <a:cxn ang="0">
                  <a:pos x="78" y="57"/>
                </a:cxn>
                <a:cxn ang="0">
                  <a:pos x="73" y="52"/>
                </a:cxn>
                <a:cxn ang="0">
                  <a:pos x="68" y="55"/>
                </a:cxn>
                <a:cxn ang="0">
                  <a:pos x="61" y="55"/>
                </a:cxn>
                <a:cxn ang="0">
                  <a:pos x="56" y="50"/>
                </a:cxn>
                <a:cxn ang="0">
                  <a:pos x="47" y="45"/>
                </a:cxn>
                <a:cxn ang="0">
                  <a:pos x="35" y="45"/>
                </a:cxn>
                <a:cxn ang="0">
                  <a:pos x="21" y="43"/>
                </a:cxn>
                <a:cxn ang="0">
                  <a:pos x="14" y="38"/>
                </a:cxn>
                <a:cxn ang="0">
                  <a:pos x="19" y="33"/>
                </a:cxn>
                <a:cxn ang="0">
                  <a:pos x="14" y="38"/>
                </a:cxn>
                <a:cxn ang="0">
                  <a:pos x="9" y="38"/>
                </a:cxn>
                <a:cxn ang="0">
                  <a:pos x="2" y="38"/>
                </a:cxn>
                <a:cxn ang="0">
                  <a:pos x="7" y="47"/>
                </a:cxn>
              </a:cxnLst>
              <a:rect l="0" t="0" r="r" b="b"/>
              <a:pathLst>
                <a:path w="137" h="62">
                  <a:moveTo>
                    <a:pt x="0" y="0"/>
                  </a:moveTo>
                  <a:lnTo>
                    <a:pt x="2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6" y="3"/>
                  </a:lnTo>
                  <a:lnTo>
                    <a:pt x="16" y="5"/>
                  </a:lnTo>
                  <a:lnTo>
                    <a:pt x="19" y="5"/>
                  </a:lnTo>
                  <a:lnTo>
                    <a:pt x="21" y="5"/>
                  </a:lnTo>
                  <a:lnTo>
                    <a:pt x="23" y="7"/>
                  </a:lnTo>
                  <a:lnTo>
                    <a:pt x="21" y="5"/>
                  </a:lnTo>
                  <a:lnTo>
                    <a:pt x="23" y="7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30" y="7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35" y="10"/>
                  </a:lnTo>
                  <a:lnTo>
                    <a:pt x="37" y="10"/>
                  </a:lnTo>
                  <a:lnTo>
                    <a:pt x="35" y="10"/>
                  </a:lnTo>
                  <a:lnTo>
                    <a:pt x="40" y="10"/>
                  </a:lnTo>
                  <a:lnTo>
                    <a:pt x="40" y="12"/>
                  </a:lnTo>
                  <a:lnTo>
                    <a:pt x="42" y="12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2" y="14"/>
                  </a:lnTo>
                  <a:lnTo>
                    <a:pt x="45" y="14"/>
                  </a:lnTo>
                  <a:lnTo>
                    <a:pt x="47" y="14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2" y="17"/>
                  </a:lnTo>
                  <a:lnTo>
                    <a:pt x="49" y="17"/>
                  </a:lnTo>
                  <a:lnTo>
                    <a:pt x="47" y="17"/>
                  </a:lnTo>
                  <a:lnTo>
                    <a:pt x="49" y="17"/>
                  </a:lnTo>
                  <a:lnTo>
                    <a:pt x="52" y="17"/>
                  </a:lnTo>
                  <a:lnTo>
                    <a:pt x="59" y="19"/>
                  </a:lnTo>
                  <a:lnTo>
                    <a:pt x="61" y="19"/>
                  </a:lnTo>
                  <a:lnTo>
                    <a:pt x="61" y="19"/>
                  </a:lnTo>
                  <a:lnTo>
                    <a:pt x="59" y="19"/>
                  </a:lnTo>
                  <a:lnTo>
                    <a:pt x="59" y="19"/>
                  </a:lnTo>
                  <a:lnTo>
                    <a:pt x="56" y="17"/>
                  </a:lnTo>
                  <a:lnTo>
                    <a:pt x="54" y="17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61" y="17"/>
                  </a:lnTo>
                  <a:lnTo>
                    <a:pt x="61" y="17"/>
                  </a:lnTo>
                  <a:lnTo>
                    <a:pt x="63" y="19"/>
                  </a:lnTo>
                  <a:lnTo>
                    <a:pt x="68" y="19"/>
                  </a:lnTo>
                  <a:lnTo>
                    <a:pt x="68" y="21"/>
                  </a:lnTo>
                  <a:lnTo>
                    <a:pt x="68" y="21"/>
                  </a:lnTo>
                  <a:lnTo>
                    <a:pt x="68" y="21"/>
                  </a:lnTo>
                  <a:lnTo>
                    <a:pt x="66" y="19"/>
                  </a:lnTo>
                  <a:lnTo>
                    <a:pt x="66" y="21"/>
                  </a:lnTo>
                  <a:lnTo>
                    <a:pt x="68" y="21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71" y="26"/>
                  </a:lnTo>
                  <a:lnTo>
                    <a:pt x="71" y="29"/>
                  </a:lnTo>
                  <a:lnTo>
                    <a:pt x="71" y="29"/>
                  </a:lnTo>
                  <a:lnTo>
                    <a:pt x="71" y="29"/>
                  </a:lnTo>
                  <a:lnTo>
                    <a:pt x="75" y="31"/>
                  </a:lnTo>
                  <a:lnTo>
                    <a:pt x="75" y="31"/>
                  </a:lnTo>
                  <a:lnTo>
                    <a:pt x="75" y="31"/>
                  </a:lnTo>
                  <a:lnTo>
                    <a:pt x="78" y="31"/>
                  </a:lnTo>
                  <a:lnTo>
                    <a:pt x="80" y="31"/>
                  </a:lnTo>
                  <a:lnTo>
                    <a:pt x="80" y="33"/>
                  </a:lnTo>
                  <a:lnTo>
                    <a:pt x="80" y="33"/>
                  </a:lnTo>
                  <a:lnTo>
                    <a:pt x="80" y="36"/>
                  </a:lnTo>
                  <a:lnTo>
                    <a:pt x="80" y="33"/>
                  </a:lnTo>
                  <a:lnTo>
                    <a:pt x="82" y="33"/>
                  </a:lnTo>
                  <a:lnTo>
                    <a:pt x="82" y="33"/>
                  </a:lnTo>
                  <a:lnTo>
                    <a:pt x="82" y="31"/>
                  </a:lnTo>
                  <a:lnTo>
                    <a:pt x="82" y="31"/>
                  </a:lnTo>
                  <a:lnTo>
                    <a:pt x="80" y="31"/>
                  </a:lnTo>
                  <a:lnTo>
                    <a:pt x="80" y="31"/>
                  </a:lnTo>
                  <a:lnTo>
                    <a:pt x="78" y="31"/>
                  </a:lnTo>
                  <a:lnTo>
                    <a:pt x="80" y="29"/>
                  </a:lnTo>
                  <a:lnTo>
                    <a:pt x="80" y="26"/>
                  </a:lnTo>
                  <a:lnTo>
                    <a:pt x="75" y="26"/>
                  </a:lnTo>
                  <a:lnTo>
                    <a:pt x="78" y="26"/>
                  </a:lnTo>
                  <a:lnTo>
                    <a:pt x="78" y="24"/>
                  </a:lnTo>
                  <a:lnTo>
                    <a:pt x="73" y="24"/>
                  </a:lnTo>
                  <a:lnTo>
                    <a:pt x="73" y="26"/>
                  </a:lnTo>
                  <a:lnTo>
                    <a:pt x="73" y="24"/>
                  </a:lnTo>
                  <a:lnTo>
                    <a:pt x="75" y="24"/>
                  </a:lnTo>
                  <a:lnTo>
                    <a:pt x="78" y="24"/>
                  </a:lnTo>
                  <a:lnTo>
                    <a:pt x="80" y="24"/>
                  </a:lnTo>
                  <a:lnTo>
                    <a:pt x="82" y="26"/>
                  </a:lnTo>
                  <a:lnTo>
                    <a:pt x="82" y="26"/>
                  </a:lnTo>
                  <a:lnTo>
                    <a:pt x="82" y="24"/>
                  </a:lnTo>
                  <a:lnTo>
                    <a:pt x="82" y="24"/>
                  </a:lnTo>
                  <a:lnTo>
                    <a:pt x="85" y="24"/>
                  </a:lnTo>
                  <a:lnTo>
                    <a:pt x="85" y="24"/>
                  </a:lnTo>
                  <a:lnTo>
                    <a:pt x="87" y="24"/>
                  </a:lnTo>
                  <a:lnTo>
                    <a:pt x="89" y="26"/>
                  </a:lnTo>
                  <a:lnTo>
                    <a:pt x="87" y="26"/>
                  </a:lnTo>
                  <a:lnTo>
                    <a:pt x="87" y="26"/>
                  </a:lnTo>
                  <a:lnTo>
                    <a:pt x="87" y="26"/>
                  </a:lnTo>
                  <a:lnTo>
                    <a:pt x="89" y="29"/>
                  </a:lnTo>
                  <a:lnTo>
                    <a:pt x="89" y="29"/>
                  </a:lnTo>
                  <a:lnTo>
                    <a:pt x="92" y="26"/>
                  </a:lnTo>
                  <a:lnTo>
                    <a:pt x="89" y="26"/>
                  </a:lnTo>
                  <a:lnTo>
                    <a:pt x="94" y="26"/>
                  </a:lnTo>
                  <a:lnTo>
                    <a:pt x="97" y="26"/>
                  </a:lnTo>
                  <a:lnTo>
                    <a:pt x="99" y="26"/>
                  </a:lnTo>
                  <a:lnTo>
                    <a:pt x="101" y="26"/>
                  </a:lnTo>
                  <a:lnTo>
                    <a:pt x="97" y="26"/>
                  </a:lnTo>
                  <a:lnTo>
                    <a:pt x="99" y="26"/>
                  </a:lnTo>
                  <a:lnTo>
                    <a:pt x="111" y="26"/>
                  </a:lnTo>
                  <a:lnTo>
                    <a:pt x="111" y="26"/>
                  </a:lnTo>
                  <a:lnTo>
                    <a:pt x="111" y="29"/>
                  </a:lnTo>
                  <a:lnTo>
                    <a:pt x="113" y="29"/>
                  </a:lnTo>
                  <a:lnTo>
                    <a:pt x="113" y="29"/>
                  </a:lnTo>
                  <a:lnTo>
                    <a:pt x="115" y="31"/>
                  </a:lnTo>
                  <a:lnTo>
                    <a:pt x="120" y="31"/>
                  </a:lnTo>
                  <a:lnTo>
                    <a:pt x="120" y="33"/>
                  </a:lnTo>
                  <a:lnTo>
                    <a:pt x="125" y="33"/>
                  </a:lnTo>
                  <a:lnTo>
                    <a:pt x="127" y="36"/>
                  </a:lnTo>
                  <a:lnTo>
                    <a:pt x="127" y="36"/>
                  </a:lnTo>
                  <a:lnTo>
                    <a:pt x="125" y="36"/>
                  </a:lnTo>
                  <a:lnTo>
                    <a:pt x="125" y="36"/>
                  </a:lnTo>
                  <a:lnTo>
                    <a:pt x="130" y="36"/>
                  </a:lnTo>
                  <a:lnTo>
                    <a:pt x="132" y="36"/>
                  </a:lnTo>
                  <a:lnTo>
                    <a:pt x="130" y="36"/>
                  </a:lnTo>
                  <a:lnTo>
                    <a:pt x="132" y="38"/>
                  </a:lnTo>
                  <a:lnTo>
                    <a:pt x="134" y="38"/>
                  </a:lnTo>
                  <a:lnTo>
                    <a:pt x="134" y="38"/>
                  </a:lnTo>
                  <a:lnTo>
                    <a:pt x="137" y="38"/>
                  </a:lnTo>
                  <a:lnTo>
                    <a:pt x="137" y="38"/>
                  </a:lnTo>
                  <a:lnTo>
                    <a:pt x="134" y="38"/>
                  </a:lnTo>
                  <a:lnTo>
                    <a:pt x="132" y="38"/>
                  </a:lnTo>
                  <a:lnTo>
                    <a:pt x="130" y="40"/>
                  </a:lnTo>
                  <a:lnTo>
                    <a:pt x="127" y="40"/>
                  </a:lnTo>
                  <a:lnTo>
                    <a:pt x="125" y="43"/>
                  </a:lnTo>
                  <a:lnTo>
                    <a:pt x="125" y="43"/>
                  </a:lnTo>
                  <a:lnTo>
                    <a:pt x="125" y="45"/>
                  </a:lnTo>
                  <a:lnTo>
                    <a:pt x="123" y="45"/>
                  </a:lnTo>
                  <a:lnTo>
                    <a:pt x="120" y="43"/>
                  </a:lnTo>
                  <a:lnTo>
                    <a:pt x="118" y="43"/>
                  </a:lnTo>
                  <a:lnTo>
                    <a:pt x="115" y="40"/>
                  </a:lnTo>
                  <a:lnTo>
                    <a:pt x="115" y="43"/>
                  </a:lnTo>
                  <a:lnTo>
                    <a:pt x="115" y="43"/>
                  </a:lnTo>
                  <a:lnTo>
                    <a:pt x="118" y="45"/>
                  </a:lnTo>
                  <a:lnTo>
                    <a:pt x="120" y="45"/>
                  </a:lnTo>
                  <a:lnTo>
                    <a:pt x="118" y="45"/>
                  </a:lnTo>
                  <a:lnTo>
                    <a:pt x="115" y="45"/>
                  </a:lnTo>
                  <a:lnTo>
                    <a:pt x="111" y="45"/>
                  </a:lnTo>
                  <a:lnTo>
                    <a:pt x="108" y="45"/>
                  </a:lnTo>
                  <a:lnTo>
                    <a:pt x="104" y="47"/>
                  </a:lnTo>
                  <a:lnTo>
                    <a:pt x="104" y="47"/>
                  </a:lnTo>
                  <a:lnTo>
                    <a:pt x="104" y="50"/>
                  </a:lnTo>
                  <a:lnTo>
                    <a:pt x="99" y="50"/>
                  </a:lnTo>
                  <a:lnTo>
                    <a:pt x="101" y="50"/>
                  </a:lnTo>
                  <a:lnTo>
                    <a:pt x="104" y="50"/>
                  </a:lnTo>
                  <a:lnTo>
                    <a:pt x="104" y="50"/>
                  </a:lnTo>
                  <a:lnTo>
                    <a:pt x="106" y="52"/>
                  </a:lnTo>
                  <a:lnTo>
                    <a:pt x="101" y="55"/>
                  </a:lnTo>
                  <a:lnTo>
                    <a:pt x="99" y="52"/>
                  </a:lnTo>
                  <a:lnTo>
                    <a:pt x="99" y="55"/>
                  </a:lnTo>
                  <a:lnTo>
                    <a:pt x="97" y="55"/>
                  </a:lnTo>
                  <a:lnTo>
                    <a:pt x="94" y="55"/>
                  </a:lnTo>
                  <a:lnTo>
                    <a:pt x="92" y="55"/>
                  </a:lnTo>
                  <a:lnTo>
                    <a:pt x="97" y="55"/>
                  </a:lnTo>
                  <a:lnTo>
                    <a:pt x="97" y="55"/>
                  </a:lnTo>
                  <a:lnTo>
                    <a:pt x="97" y="57"/>
                  </a:lnTo>
                  <a:lnTo>
                    <a:pt x="94" y="57"/>
                  </a:lnTo>
                  <a:lnTo>
                    <a:pt x="94" y="57"/>
                  </a:lnTo>
                  <a:lnTo>
                    <a:pt x="94" y="57"/>
                  </a:lnTo>
                  <a:lnTo>
                    <a:pt x="97" y="57"/>
                  </a:lnTo>
                  <a:lnTo>
                    <a:pt x="99" y="57"/>
                  </a:lnTo>
                  <a:lnTo>
                    <a:pt x="99" y="57"/>
                  </a:lnTo>
                  <a:lnTo>
                    <a:pt x="99" y="57"/>
                  </a:lnTo>
                  <a:lnTo>
                    <a:pt x="101" y="59"/>
                  </a:lnTo>
                  <a:lnTo>
                    <a:pt x="99" y="59"/>
                  </a:lnTo>
                  <a:lnTo>
                    <a:pt x="97" y="59"/>
                  </a:lnTo>
                  <a:lnTo>
                    <a:pt x="94" y="59"/>
                  </a:lnTo>
                  <a:lnTo>
                    <a:pt x="92" y="59"/>
                  </a:lnTo>
                  <a:lnTo>
                    <a:pt x="92" y="59"/>
                  </a:lnTo>
                  <a:lnTo>
                    <a:pt x="94" y="59"/>
                  </a:lnTo>
                  <a:lnTo>
                    <a:pt x="94" y="62"/>
                  </a:lnTo>
                  <a:lnTo>
                    <a:pt x="94" y="62"/>
                  </a:lnTo>
                  <a:lnTo>
                    <a:pt x="92" y="62"/>
                  </a:lnTo>
                  <a:lnTo>
                    <a:pt x="89" y="62"/>
                  </a:lnTo>
                  <a:lnTo>
                    <a:pt x="87" y="62"/>
                  </a:lnTo>
                  <a:lnTo>
                    <a:pt x="89" y="59"/>
                  </a:lnTo>
                  <a:lnTo>
                    <a:pt x="89" y="59"/>
                  </a:lnTo>
                  <a:lnTo>
                    <a:pt x="89" y="57"/>
                  </a:lnTo>
                  <a:lnTo>
                    <a:pt x="89" y="59"/>
                  </a:lnTo>
                  <a:lnTo>
                    <a:pt x="87" y="62"/>
                  </a:lnTo>
                  <a:lnTo>
                    <a:pt x="85" y="62"/>
                  </a:lnTo>
                  <a:lnTo>
                    <a:pt x="82" y="62"/>
                  </a:lnTo>
                  <a:lnTo>
                    <a:pt x="82" y="59"/>
                  </a:lnTo>
                  <a:lnTo>
                    <a:pt x="82" y="59"/>
                  </a:lnTo>
                  <a:lnTo>
                    <a:pt x="80" y="59"/>
                  </a:lnTo>
                  <a:lnTo>
                    <a:pt x="80" y="59"/>
                  </a:lnTo>
                  <a:lnTo>
                    <a:pt x="78" y="57"/>
                  </a:lnTo>
                  <a:lnTo>
                    <a:pt x="78" y="57"/>
                  </a:lnTo>
                  <a:lnTo>
                    <a:pt x="75" y="57"/>
                  </a:lnTo>
                  <a:lnTo>
                    <a:pt x="73" y="57"/>
                  </a:lnTo>
                  <a:lnTo>
                    <a:pt x="71" y="55"/>
                  </a:lnTo>
                  <a:lnTo>
                    <a:pt x="71" y="55"/>
                  </a:lnTo>
                  <a:lnTo>
                    <a:pt x="73" y="52"/>
                  </a:lnTo>
                  <a:lnTo>
                    <a:pt x="71" y="52"/>
                  </a:lnTo>
                  <a:lnTo>
                    <a:pt x="71" y="52"/>
                  </a:lnTo>
                  <a:lnTo>
                    <a:pt x="71" y="55"/>
                  </a:lnTo>
                  <a:lnTo>
                    <a:pt x="68" y="55"/>
                  </a:lnTo>
                  <a:lnTo>
                    <a:pt x="68" y="55"/>
                  </a:lnTo>
                  <a:lnTo>
                    <a:pt x="66" y="55"/>
                  </a:lnTo>
                  <a:lnTo>
                    <a:pt x="68" y="57"/>
                  </a:lnTo>
                  <a:lnTo>
                    <a:pt x="66" y="57"/>
                  </a:lnTo>
                  <a:lnTo>
                    <a:pt x="63" y="55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54" y="52"/>
                  </a:lnTo>
                  <a:lnTo>
                    <a:pt x="54" y="50"/>
                  </a:lnTo>
                  <a:lnTo>
                    <a:pt x="56" y="50"/>
                  </a:lnTo>
                  <a:lnTo>
                    <a:pt x="54" y="47"/>
                  </a:lnTo>
                  <a:lnTo>
                    <a:pt x="54" y="47"/>
                  </a:lnTo>
                  <a:lnTo>
                    <a:pt x="52" y="45"/>
                  </a:lnTo>
                  <a:lnTo>
                    <a:pt x="49" y="45"/>
                  </a:lnTo>
                  <a:lnTo>
                    <a:pt x="47" y="45"/>
                  </a:lnTo>
                  <a:lnTo>
                    <a:pt x="47" y="45"/>
                  </a:lnTo>
                  <a:lnTo>
                    <a:pt x="45" y="45"/>
                  </a:lnTo>
                  <a:lnTo>
                    <a:pt x="40" y="45"/>
                  </a:lnTo>
                  <a:lnTo>
                    <a:pt x="37" y="45"/>
                  </a:lnTo>
                  <a:lnTo>
                    <a:pt x="35" y="45"/>
                  </a:lnTo>
                  <a:lnTo>
                    <a:pt x="30" y="45"/>
                  </a:lnTo>
                  <a:lnTo>
                    <a:pt x="26" y="45"/>
                  </a:lnTo>
                  <a:lnTo>
                    <a:pt x="23" y="45"/>
                  </a:lnTo>
                  <a:lnTo>
                    <a:pt x="21" y="45"/>
                  </a:lnTo>
                  <a:lnTo>
                    <a:pt x="21" y="43"/>
                  </a:lnTo>
                  <a:lnTo>
                    <a:pt x="19" y="43"/>
                  </a:lnTo>
                  <a:lnTo>
                    <a:pt x="16" y="43"/>
                  </a:lnTo>
                  <a:lnTo>
                    <a:pt x="16" y="40"/>
                  </a:lnTo>
                  <a:lnTo>
                    <a:pt x="14" y="40"/>
                  </a:lnTo>
                  <a:lnTo>
                    <a:pt x="14" y="38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9" y="38"/>
                  </a:lnTo>
                  <a:lnTo>
                    <a:pt x="19" y="36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4" y="38"/>
                  </a:lnTo>
                  <a:lnTo>
                    <a:pt x="11" y="36"/>
                  </a:lnTo>
                  <a:lnTo>
                    <a:pt x="11" y="33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8"/>
                  </a:lnTo>
                  <a:lnTo>
                    <a:pt x="7" y="38"/>
                  </a:lnTo>
                  <a:lnTo>
                    <a:pt x="4" y="38"/>
                  </a:lnTo>
                  <a:lnTo>
                    <a:pt x="2" y="38"/>
                  </a:lnTo>
                  <a:lnTo>
                    <a:pt x="0" y="38"/>
                  </a:lnTo>
                  <a:lnTo>
                    <a:pt x="2" y="38"/>
                  </a:lnTo>
                  <a:lnTo>
                    <a:pt x="2" y="40"/>
                  </a:lnTo>
                  <a:lnTo>
                    <a:pt x="7" y="43"/>
                  </a:lnTo>
                  <a:lnTo>
                    <a:pt x="9" y="43"/>
                  </a:lnTo>
                  <a:lnTo>
                    <a:pt x="9" y="45"/>
                  </a:lnTo>
                  <a:lnTo>
                    <a:pt x="7" y="47"/>
                  </a:lnTo>
                  <a:lnTo>
                    <a:pt x="7" y="47"/>
                  </a:lnTo>
                  <a:lnTo>
                    <a:pt x="2" y="50"/>
                  </a:lnTo>
                  <a:lnTo>
                    <a:pt x="0" y="5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3" name="Freeform 486">
              <a:extLst>
                <a:ext uri="{FF2B5EF4-FFF2-40B4-BE49-F238E27FC236}">
                  <a16:creationId xmlns:a16="http://schemas.microsoft.com/office/drawing/2014/main" id="{6558D29D-275F-8D47-8DF4-30AC302F48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8339" y="2711648"/>
              <a:ext cx="15958" cy="829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7" y="0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5" y="3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7" h="3">
                  <a:moveTo>
                    <a:pt x="5" y="0"/>
                  </a:moveTo>
                  <a:lnTo>
                    <a:pt x="7" y="0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2504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6A9629E-98B5-43F5-8323-C894B734208A}"/>
              </a:ext>
            </a:extLst>
          </p:cNvPr>
          <p:cNvSpPr txBox="1"/>
          <p:nvPr userDrawn="1"/>
        </p:nvSpPr>
        <p:spPr>
          <a:xfrm>
            <a:off x="11490941" y="6413950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>
              <a:latin typeface="+mj-lt"/>
            </a:endParaRPr>
          </a:p>
        </p:txBody>
      </p:sp>
      <p:sp>
        <p:nvSpPr>
          <p:cNvPr id="15" name="Content Placeholder 17">
            <a:extLst>
              <a:ext uri="{FF2B5EF4-FFF2-40B4-BE49-F238E27FC236}">
                <a16:creationId xmlns:a16="http://schemas.microsoft.com/office/drawing/2014/main" id="{F72B99AE-E920-E94B-B1F2-3A57F4B3A7A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923213" y="956893"/>
            <a:ext cx="3632340" cy="5225140"/>
          </a:xfrm>
        </p:spPr>
        <p:txBody>
          <a:bodyPr/>
          <a:lstStyle>
            <a:lvl1pPr marL="228600" indent="-228600">
              <a:spcBef>
                <a:spcPts val="1600"/>
              </a:spcBef>
              <a:tabLst/>
              <a:defRPr>
                <a:solidFill>
                  <a:schemeClr val="tx2"/>
                </a:solidFill>
              </a:defRPr>
            </a:lvl1pPr>
            <a:lvl2pPr marL="457200" indent="-18097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tabLst/>
              <a:defRPr>
                <a:solidFill>
                  <a:schemeClr val="tx2"/>
                </a:solidFill>
              </a:defRPr>
            </a:lvl2pPr>
            <a:lvl3pPr marL="628650" indent="-16192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tabLst/>
              <a:defRPr>
                <a:solidFill>
                  <a:schemeClr val="tx2"/>
                </a:solidFill>
              </a:defRPr>
            </a:lvl3pPr>
            <a:lvl4pPr marL="801688" indent="-173038">
              <a:lnSpc>
                <a:spcPct val="90000"/>
              </a:lnSpc>
              <a:spcBef>
                <a:spcPts val="400"/>
              </a:spcBef>
              <a:tabLst/>
              <a:defRPr>
                <a:solidFill>
                  <a:schemeClr val="tx2"/>
                </a:solidFill>
              </a:defRPr>
            </a:lvl4pPr>
            <a:lvl5pPr marL="973138" indent="-133350">
              <a:lnSpc>
                <a:spcPct val="90000"/>
              </a:lnSpc>
              <a:spcBef>
                <a:spcPts val="400"/>
              </a:spcBef>
              <a:tabLst/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F1109729-C3D7-7A45-B598-FF5212EE5D09}"/>
              </a:ext>
            </a:extLst>
          </p:cNvPr>
          <p:cNvPicPr preferRelativeResize="0"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" y="6799967"/>
            <a:ext cx="12188952" cy="64008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686E1D-85AA-9B4F-A670-943DFE0636C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8013" y="947060"/>
            <a:ext cx="6400800" cy="5225140"/>
          </a:xfrm>
        </p:spPr>
        <p:txBody>
          <a:bodyPr/>
          <a:lstStyle>
            <a:lvl1pPr marL="0" indent="0">
              <a:buNone/>
              <a:defRPr sz="4800" b="1">
                <a:solidFill>
                  <a:schemeClr val="accent1"/>
                </a:solidFill>
              </a:defRPr>
            </a:lvl1pPr>
            <a:lvl2pPr marL="273050" indent="0">
              <a:buNone/>
              <a:defRPr/>
            </a:lvl2pPr>
            <a:lvl3pPr marL="574675" indent="0">
              <a:buNone/>
              <a:defRPr/>
            </a:lvl3pPr>
            <a:lvl4pPr marL="803275" indent="0">
              <a:buNone/>
              <a:defRPr/>
            </a:lvl4pPr>
            <a:lvl5pPr marL="10033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ound Same Side Corner Rectangle 6">
            <a:extLst>
              <a:ext uri="{FF2B5EF4-FFF2-40B4-BE49-F238E27FC236}">
                <a16:creationId xmlns:a16="http://schemas.microsoft.com/office/drawing/2014/main" id="{979F19D9-359B-827E-3585-3D152143CF30}"/>
              </a:ext>
            </a:extLst>
          </p:cNvPr>
          <p:cNvSpPr/>
          <p:nvPr userDrawn="1"/>
        </p:nvSpPr>
        <p:spPr>
          <a:xfrm>
            <a:off x="608013" y="6756109"/>
            <a:ext cx="957262" cy="762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983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6A9629E-98B5-43F5-8323-C894B734208A}"/>
              </a:ext>
            </a:extLst>
          </p:cNvPr>
          <p:cNvSpPr txBox="1"/>
          <p:nvPr userDrawn="1"/>
        </p:nvSpPr>
        <p:spPr>
          <a:xfrm>
            <a:off x="11490941" y="6413950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0E4C6-16B5-49A9-898A-3B53C5AB06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809" y="78924"/>
            <a:ext cx="11001004" cy="90825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 Up to Two Lines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8535540-CB20-4CD5-9F73-DB64F5A49CD3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6" y="973976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B7235D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39C1D86F-ECDC-0B41-B83C-520C7422E15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6505" y="1610033"/>
            <a:ext cx="5319912" cy="4572000"/>
          </a:xfrm>
        </p:spPr>
        <p:txBody>
          <a:bodyPr/>
          <a:lstStyle>
            <a:lvl1pPr marL="228600" indent="-228600">
              <a:spcBef>
                <a:spcPts val="1600"/>
              </a:spcBef>
              <a:tabLst/>
              <a:defRPr>
                <a:solidFill>
                  <a:schemeClr val="tx2"/>
                </a:solidFill>
              </a:defRPr>
            </a:lvl1pPr>
            <a:lvl2pPr marL="457200" indent="-18097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tabLst/>
              <a:defRPr>
                <a:solidFill>
                  <a:schemeClr val="tx2"/>
                </a:solidFill>
              </a:defRPr>
            </a:lvl2pPr>
            <a:lvl3pPr marL="628650" indent="-16192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tabLst/>
              <a:defRPr>
                <a:solidFill>
                  <a:schemeClr val="tx2"/>
                </a:solidFill>
              </a:defRPr>
            </a:lvl3pPr>
            <a:lvl4pPr marL="801688" indent="-173038">
              <a:lnSpc>
                <a:spcPct val="90000"/>
              </a:lnSpc>
              <a:spcBef>
                <a:spcPts val="400"/>
              </a:spcBef>
              <a:tabLst/>
              <a:defRPr>
                <a:solidFill>
                  <a:schemeClr val="tx2"/>
                </a:solidFill>
              </a:defRPr>
            </a:lvl4pPr>
            <a:lvl5pPr marL="973138" indent="-133350">
              <a:lnSpc>
                <a:spcPct val="90000"/>
              </a:lnSpc>
              <a:spcBef>
                <a:spcPts val="400"/>
              </a:spcBef>
              <a:tabLst/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17">
            <a:extLst>
              <a:ext uri="{FF2B5EF4-FFF2-40B4-BE49-F238E27FC236}">
                <a16:creationId xmlns:a16="http://schemas.microsoft.com/office/drawing/2014/main" id="{F72B99AE-E920-E94B-B1F2-3A57F4B3A7A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35641" y="1610033"/>
            <a:ext cx="5319912" cy="4572000"/>
          </a:xfrm>
        </p:spPr>
        <p:txBody>
          <a:bodyPr/>
          <a:lstStyle>
            <a:lvl1pPr marL="228600" indent="-228600">
              <a:spcBef>
                <a:spcPts val="1600"/>
              </a:spcBef>
              <a:tabLst/>
              <a:defRPr>
                <a:solidFill>
                  <a:schemeClr val="tx2"/>
                </a:solidFill>
              </a:defRPr>
            </a:lvl1pPr>
            <a:lvl2pPr marL="457200" indent="-18097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tabLst/>
              <a:defRPr>
                <a:solidFill>
                  <a:schemeClr val="tx2"/>
                </a:solidFill>
              </a:defRPr>
            </a:lvl2pPr>
            <a:lvl3pPr marL="628650" indent="-16192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tabLst/>
              <a:defRPr>
                <a:solidFill>
                  <a:schemeClr val="tx2"/>
                </a:solidFill>
              </a:defRPr>
            </a:lvl3pPr>
            <a:lvl4pPr marL="801688" indent="-173038">
              <a:lnSpc>
                <a:spcPct val="90000"/>
              </a:lnSpc>
              <a:spcBef>
                <a:spcPts val="400"/>
              </a:spcBef>
              <a:tabLst/>
              <a:defRPr>
                <a:solidFill>
                  <a:schemeClr val="tx2"/>
                </a:solidFill>
              </a:defRPr>
            </a:lvl4pPr>
            <a:lvl5pPr marL="973138" indent="-133350">
              <a:lnSpc>
                <a:spcPct val="90000"/>
              </a:lnSpc>
              <a:spcBef>
                <a:spcPts val="400"/>
              </a:spcBef>
              <a:tabLst/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F1109729-C3D7-7A45-B598-FF5212EE5D09}"/>
              </a:ext>
            </a:extLst>
          </p:cNvPr>
          <p:cNvPicPr preferRelativeResize="0"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" y="6799967"/>
            <a:ext cx="12188952" cy="64008"/>
          </a:xfrm>
          <a:prstGeom prst="rect">
            <a:avLst/>
          </a:prstGeom>
        </p:spPr>
      </p:pic>
      <p:sp>
        <p:nvSpPr>
          <p:cNvPr id="9" name="Round Same Side Corner Rectangle 8">
            <a:extLst>
              <a:ext uri="{FF2B5EF4-FFF2-40B4-BE49-F238E27FC236}">
                <a16:creationId xmlns:a16="http://schemas.microsoft.com/office/drawing/2014/main" id="{6220774C-1D53-4342-B0C9-30817C1D3F8A}"/>
              </a:ext>
            </a:extLst>
          </p:cNvPr>
          <p:cNvSpPr/>
          <p:nvPr userDrawn="1"/>
        </p:nvSpPr>
        <p:spPr>
          <a:xfrm>
            <a:off x="608013" y="6756109"/>
            <a:ext cx="957262" cy="762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33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6A9629E-98B5-43F5-8323-C894B734208A}"/>
              </a:ext>
            </a:extLst>
          </p:cNvPr>
          <p:cNvSpPr txBox="1"/>
          <p:nvPr userDrawn="1"/>
        </p:nvSpPr>
        <p:spPr>
          <a:xfrm>
            <a:off x="11490941" y="6413950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0E4C6-16B5-49A9-898A-3B53C5AB06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809" y="78924"/>
            <a:ext cx="11001004" cy="90825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 Up to Two Lines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39C1D86F-ECDC-0B41-B83C-520C7422E15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6505" y="1236316"/>
            <a:ext cx="5319912" cy="5092734"/>
          </a:xfrm>
        </p:spPr>
        <p:txBody>
          <a:bodyPr>
            <a:normAutofit/>
          </a:bodyPr>
          <a:lstStyle>
            <a:lvl1pPr marL="228600" indent="-228600">
              <a:spcBef>
                <a:spcPts val="1600"/>
              </a:spcBef>
              <a:tabLst/>
              <a:defRPr b="1">
                <a:solidFill>
                  <a:schemeClr val="tx2"/>
                </a:solidFill>
              </a:defRPr>
            </a:lvl1pPr>
            <a:lvl2pPr marL="457200" indent="-180975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tabLst/>
              <a:defRPr>
                <a:solidFill>
                  <a:schemeClr val="tx2"/>
                </a:solidFill>
              </a:defRPr>
            </a:lvl2pPr>
            <a:lvl3pPr marL="628650" indent="-161925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tabLst/>
              <a:defRPr>
                <a:solidFill>
                  <a:schemeClr val="tx2"/>
                </a:solidFill>
              </a:defRPr>
            </a:lvl3pPr>
            <a:lvl4pPr marL="801688" indent="-173038">
              <a:lnSpc>
                <a:spcPct val="90000"/>
              </a:lnSpc>
              <a:spcBef>
                <a:spcPts val="0"/>
              </a:spcBef>
              <a:tabLst/>
              <a:defRPr>
                <a:solidFill>
                  <a:schemeClr val="tx2"/>
                </a:solidFill>
              </a:defRPr>
            </a:lvl4pPr>
            <a:lvl5pPr marL="973138" indent="-133350">
              <a:lnSpc>
                <a:spcPct val="90000"/>
              </a:lnSpc>
              <a:spcBef>
                <a:spcPts val="0"/>
              </a:spcBef>
              <a:tabLst/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17">
            <a:extLst>
              <a:ext uri="{FF2B5EF4-FFF2-40B4-BE49-F238E27FC236}">
                <a16:creationId xmlns:a16="http://schemas.microsoft.com/office/drawing/2014/main" id="{F72B99AE-E920-E94B-B1F2-3A57F4B3A7A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35641" y="1236316"/>
            <a:ext cx="5319912" cy="5092734"/>
          </a:xfrm>
        </p:spPr>
        <p:txBody>
          <a:bodyPr>
            <a:normAutofit/>
          </a:bodyPr>
          <a:lstStyle>
            <a:lvl1pPr marL="228600" indent="-228600">
              <a:spcBef>
                <a:spcPts val="1600"/>
              </a:spcBef>
              <a:tabLst/>
              <a:defRPr b="1">
                <a:solidFill>
                  <a:schemeClr val="tx2"/>
                </a:solidFill>
              </a:defRPr>
            </a:lvl1pPr>
            <a:lvl2pPr marL="457200" indent="-180975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SzPct val="90000"/>
              <a:tabLst/>
              <a:defRPr lang="en-US" sz="1800" kern="12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28650" indent="-161925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SzPct val="90000"/>
              <a:tabLst/>
              <a:defRPr lang="en-US" sz="1800" kern="12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01688" indent="-173038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SzPct val="90000"/>
              <a:tabLst/>
              <a:defRPr lang="en-US" sz="1800" kern="12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73138" indent="-13335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SzPct val="90000"/>
              <a:tabLst/>
              <a:defRPr lang="en-US" sz="1800" kern="12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F1109729-C3D7-7A45-B598-FF5212EE5D09}"/>
              </a:ext>
            </a:extLst>
          </p:cNvPr>
          <p:cNvPicPr preferRelativeResize="0"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" y="6799967"/>
            <a:ext cx="12188952" cy="64008"/>
          </a:xfrm>
          <a:prstGeom prst="rect">
            <a:avLst/>
          </a:prstGeom>
        </p:spPr>
      </p:pic>
      <p:sp>
        <p:nvSpPr>
          <p:cNvPr id="9" name="Round Same Side Corner Rectangle 8">
            <a:extLst>
              <a:ext uri="{FF2B5EF4-FFF2-40B4-BE49-F238E27FC236}">
                <a16:creationId xmlns:a16="http://schemas.microsoft.com/office/drawing/2014/main" id="{6220774C-1D53-4342-B0C9-30817C1D3F8A}"/>
              </a:ext>
            </a:extLst>
          </p:cNvPr>
          <p:cNvSpPr/>
          <p:nvPr userDrawn="1"/>
        </p:nvSpPr>
        <p:spPr>
          <a:xfrm>
            <a:off x="608013" y="6756109"/>
            <a:ext cx="957262" cy="762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437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ntent w categ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6A9629E-98B5-43F5-8323-C894B734208A}"/>
              </a:ext>
            </a:extLst>
          </p:cNvPr>
          <p:cNvSpPr txBox="1"/>
          <p:nvPr userDrawn="1"/>
        </p:nvSpPr>
        <p:spPr>
          <a:xfrm>
            <a:off x="11490941" y="6413950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0E4C6-16B5-49A9-898A-3B53C5AB06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809" y="78924"/>
            <a:ext cx="11001004" cy="90825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 Up to Two Lines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8535540-CB20-4CD5-9F73-DB64F5A49CD3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6" y="973976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B7235D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39C1D86F-ECDC-0B41-B83C-520C7422E15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6505" y="1610033"/>
            <a:ext cx="5319912" cy="4572000"/>
          </a:xfrm>
        </p:spPr>
        <p:txBody>
          <a:bodyPr/>
          <a:lstStyle>
            <a:lvl1pPr marL="0" indent="0">
              <a:spcBef>
                <a:spcPts val="1600"/>
              </a:spcBef>
              <a:buNone/>
              <a:tabLst/>
              <a:defRPr b="1">
                <a:solidFill>
                  <a:schemeClr val="accent1"/>
                </a:solidFill>
              </a:defRPr>
            </a:lvl1pPr>
            <a:lvl2pPr marL="174625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>
                <a:solidFill>
                  <a:schemeClr val="tx2"/>
                </a:solidFill>
              </a:defRPr>
            </a:lvl2pPr>
            <a:lvl3pPr marL="458788" indent="-22542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System Font Regular"/>
              <a:buChar char="–"/>
              <a:tabLst/>
              <a:defRPr>
                <a:solidFill>
                  <a:schemeClr val="tx2"/>
                </a:solidFill>
              </a:defRPr>
            </a:lvl3pPr>
            <a:lvl4pPr marL="692150" indent="-195263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tabLst/>
              <a:defRPr>
                <a:solidFill>
                  <a:schemeClr val="tx2"/>
                </a:solidFill>
              </a:defRPr>
            </a:lvl4pPr>
            <a:lvl5pPr marL="858838" indent="-136525">
              <a:lnSpc>
                <a:spcPct val="90000"/>
              </a:lnSpc>
              <a:spcBef>
                <a:spcPts val="400"/>
              </a:spcBef>
              <a:buFont typeface="System Font Regular"/>
              <a:buChar char="–"/>
              <a:tabLst/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17">
            <a:extLst>
              <a:ext uri="{FF2B5EF4-FFF2-40B4-BE49-F238E27FC236}">
                <a16:creationId xmlns:a16="http://schemas.microsoft.com/office/drawing/2014/main" id="{F72B99AE-E920-E94B-B1F2-3A57F4B3A7A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35641" y="1610033"/>
            <a:ext cx="5319912" cy="4572000"/>
          </a:xfrm>
        </p:spPr>
        <p:txBody>
          <a:bodyPr/>
          <a:lstStyle>
            <a:lvl1pPr marL="0" indent="0">
              <a:spcBef>
                <a:spcPts val="1600"/>
              </a:spcBef>
              <a:buNone/>
              <a:tabLst/>
              <a:defRPr b="1">
                <a:solidFill>
                  <a:schemeClr val="accent1"/>
                </a:solidFill>
              </a:defRPr>
            </a:lvl1pPr>
            <a:lvl2pPr marL="174625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>
                <a:solidFill>
                  <a:schemeClr val="tx2"/>
                </a:solidFill>
              </a:defRPr>
            </a:lvl2pPr>
            <a:lvl3pPr marL="458788" indent="-22542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System Font Regular"/>
              <a:buChar char="–"/>
              <a:tabLst/>
              <a:defRPr>
                <a:solidFill>
                  <a:schemeClr val="tx2"/>
                </a:solidFill>
              </a:defRPr>
            </a:lvl3pPr>
            <a:lvl4pPr marL="692150" indent="-174625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tabLst/>
              <a:defRPr>
                <a:solidFill>
                  <a:schemeClr val="tx2"/>
                </a:solidFill>
              </a:defRPr>
            </a:lvl4pPr>
            <a:lvl5pPr marL="858838" indent="-136525">
              <a:lnSpc>
                <a:spcPct val="90000"/>
              </a:lnSpc>
              <a:spcBef>
                <a:spcPts val="400"/>
              </a:spcBef>
              <a:buFont typeface="System Font Regular"/>
              <a:buChar char="–"/>
              <a:tabLst/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F1109729-C3D7-7A45-B598-FF5212EE5D09}"/>
              </a:ext>
            </a:extLst>
          </p:cNvPr>
          <p:cNvPicPr preferRelativeResize="0"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" y="6799967"/>
            <a:ext cx="12188952" cy="64008"/>
          </a:xfrm>
          <a:prstGeom prst="rect">
            <a:avLst/>
          </a:prstGeom>
        </p:spPr>
      </p:pic>
      <p:sp>
        <p:nvSpPr>
          <p:cNvPr id="9" name="Round Same Side Corner Rectangle 8">
            <a:extLst>
              <a:ext uri="{FF2B5EF4-FFF2-40B4-BE49-F238E27FC236}">
                <a16:creationId xmlns:a16="http://schemas.microsoft.com/office/drawing/2014/main" id="{F52E2A4F-B51F-7A9B-5096-F92877E7222A}"/>
              </a:ext>
            </a:extLst>
          </p:cNvPr>
          <p:cNvSpPr/>
          <p:nvPr userDrawn="1"/>
        </p:nvSpPr>
        <p:spPr>
          <a:xfrm>
            <a:off x="608013" y="6756109"/>
            <a:ext cx="957262" cy="762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82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ntent Out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6A9629E-98B5-43F5-8323-C894B734208A}"/>
              </a:ext>
            </a:extLst>
          </p:cNvPr>
          <p:cNvSpPr txBox="1"/>
          <p:nvPr userDrawn="1"/>
        </p:nvSpPr>
        <p:spPr>
          <a:xfrm>
            <a:off x="11490941" y="6413950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0E4C6-16B5-49A9-898A-3B53C5AB06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809" y="78924"/>
            <a:ext cx="11001004" cy="90825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 Up to Two Lines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8535540-CB20-4CD5-9F73-DB64F5A49CD3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6" y="973976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B7235D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39C1D86F-ECDC-0B41-B83C-520C7422E15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5239" y="1882227"/>
            <a:ext cx="5071177" cy="4289974"/>
          </a:xfrm>
        </p:spPr>
        <p:txBody>
          <a:bodyPr/>
          <a:lstStyle>
            <a:lvl1pPr marL="228600" indent="-228600">
              <a:spcBef>
                <a:spcPts val="1600"/>
              </a:spcBef>
              <a:tabLst/>
              <a:defRPr>
                <a:solidFill>
                  <a:schemeClr val="tx2"/>
                </a:solidFill>
              </a:defRPr>
            </a:lvl1pPr>
            <a:lvl2pPr marL="457200" indent="-18097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tabLst/>
              <a:defRPr>
                <a:solidFill>
                  <a:schemeClr val="tx2"/>
                </a:solidFill>
              </a:defRPr>
            </a:lvl2pPr>
            <a:lvl3pPr marL="628650" indent="-16192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tabLst/>
              <a:defRPr>
                <a:solidFill>
                  <a:schemeClr val="tx2"/>
                </a:solidFill>
              </a:defRPr>
            </a:lvl3pPr>
            <a:lvl4pPr marL="801688" indent="-173038">
              <a:lnSpc>
                <a:spcPct val="90000"/>
              </a:lnSpc>
              <a:spcBef>
                <a:spcPts val="400"/>
              </a:spcBef>
              <a:tabLst/>
              <a:defRPr>
                <a:solidFill>
                  <a:schemeClr val="tx2"/>
                </a:solidFill>
              </a:defRPr>
            </a:lvl4pPr>
            <a:lvl5pPr marL="973138" indent="-133350">
              <a:lnSpc>
                <a:spcPct val="90000"/>
              </a:lnSpc>
              <a:spcBef>
                <a:spcPts val="400"/>
              </a:spcBef>
              <a:tabLst/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D333B92-A32D-4644-A0B4-069969AC5517}"/>
              </a:ext>
            </a:extLst>
          </p:cNvPr>
          <p:cNvSpPr/>
          <p:nvPr userDrawn="1"/>
        </p:nvSpPr>
        <p:spPr>
          <a:xfrm>
            <a:off x="611639" y="1600199"/>
            <a:ext cx="5341545" cy="4571999"/>
          </a:xfrm>
          <a:prstGeom prst="roundRect">
            <a:avLst>
              <a:gd name="adj" fmla="val 2253"/>
            </a:avLst>
          </a:prstGeom>
          <a:noFill/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6" name="Content Placeholder 17">
            <a:extLst>
              <a:ext uri="{FF2B5EF4-FFF2-40B4-BE49-F238E27FC236}">
                <a16:creationId xmlns:a16="http://schemas.microsoft.com/office/drawing/2014/main" id="{45E76110-D4F1-4444-B255-FC01AFA9581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467608" y="1882227"/>
            <a:ext cx="5071177" cy="4289974"/>
          </a:xfrm>
        </p:spPr>
        <p:txBody>
          <a:bodyPr/>
          <a:lstStyle>
            <a:lvl1pPr marL="228600" indent="-228600">
              <a:spcBef>
                <a:spcPts val="1600"/>
              </a:spcBef>
              <a:tabLst/>
              <a:defRPr>
                <a:solidFill>
                  <a:schemeClr val="tx2"/>
                </a:solidFill>
              </a:defRPr>
            </a:lvl1pPr>
            <a:lvl2pPr marL="457200" indent="-18097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tabLst/>
              <a:defRPr>
                <a:solidFill>
                  <a:schemeClr val="tx2"/>
                </a:solidFill>
              </a:defRPr>
            </a:lvl2pPr>
            <a:lvl3pPr marL="628650" indent="-16192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tabLst/>
              <a:defRPr>
                <a:solidFill>
                  <a:schemeClr val="tx2"/>
                </a:solidFill>
              </a:defRPr>
            </a:lvl3pPr>
            <a:lvl4pPr marL="801688" indent="-173038">
              <a:lnSpc>
                <a:spcPct val="90000"/>
              </a:lnSpc>
              <a:spcBef>
                <a:spcPts val="400"/>
              </a:spcBef>
              <a:tabLst/>
              <a:defRPr>
                <a:solidFill>
                  <a:schemeClr val="tx2"/>
                </a:solidFill>
              </a:defRPr>
            </a:lvl4pPr>
            <a:lvl5pPr marL="973138" indent="-133350">
              <a:lnSpc>
                <a:spcPct val="90000"/>
              </a:lnSpc>
              <a:spcBef>
                <a:spcPts val="400"/>
              </a:spcBef>
              <a:tabLst/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2D598D14-5F3D-AF49-BB04-5E5803214647}"/>
              </a:ext>
            </a:extLst>
          </p:cNvPr>
          <p:cNvSpPr/>
          <p:nvPr userDrawn="1"/>
        </p:nvSpPr>
        <p:spPr>
          <a:xfrm>
            <a:off x="6214008" y="1600199"/>
            <a:ext cx="5341545" cy="4571999"/>
          </a:xfrm>
          <a:prstGeom prst="roundRect">
            <a:avLst>
              <a:gd name="adj" fmla="val 2253"/>
            </a:avLst>
          </a:prstGeom>
          <a:noFill/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53BDDF45-E9E0-6745-A47D-CC00837A71EA}"/>
              </a:ext>
            </a:extLst>
          </p:cNvPr>
          <p:cNvPicPr preferRelativeResize="0"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" y="6799967"/>
            <a:ext cx="12188952" cy="64008"/>
          </a:xfrm>
          <a:prstGeom prst="rect">
            <a:avLst/>
          </a:prstGeom>
        </p:spPr>
      </p:pic>
      <p:sp>
        <p:nvSpPr>
          <p:cNvPr id="11" name="Round Same Side Corner Rectangle 10">
            <a:extLst>
              <a:ext uri="{FF2B5EF4-FFF2-40B4-BE49-F238E27FC236}">
                <a16:creationId xmlns:a16="http://schemas.microsoft.com/office/drawing/2014/main" id="{96BD8BD1-8FA7-5BD5-ED4D-362053908B41}"/>
              </a:ext>
            </a:extLst>
          </p:cNvPr>
          <p:cNvSpPr/>
          <p:nvPr userDrawn="1"/>
        </p:nvSpPr>
        <p:spPr>
          <a:xfrm>
            <a:off x="608013" y="6756109"/>
            <a:ext cx="957262" cy="762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403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6A9629E-98B5-43F5-8323-C894B734208A}"/>
              </a:ext>
            </a:extLst>
          </p:cNvPr>
          <p:cNvSpPr txBox="1"/>
          <p:nvPr userDrawn="1"/>
        </p:nvSpPr>
        <p:spPr>
          <a:xfrm>
            <a:off x="11490941" y="6413950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0E4C6-16B5-49A9-898A-3B53C5AB06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809" y="78924"/>
            <a:ext cx="11001004" cy="90825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 Up to Two Lines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8535540-CB20-4CD5-9F73-DB64F5A49CD3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6" y="973976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B7235D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39C1D86F-ECDC-0B41-B83C-520C7422E15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6504" y="1610033"/>
            <a:ext cx="3424553" cy="4572000"/>
          </a:xfrm>
        </p:spPr>
        <p:txBody>
          <a:bodyPr/>
          <a:lstStyle>
            <a:lvl1pPr marL="228600" indent="-228600">
              <a:spcBef>
                <a:spcPts val="1600"/>
              </a:spcBef>
              <a:tabLst/>
              <a:defRPr>
                <a:solidFill>
                  <a:schemeClr val="tx2"/>
                </a:solidFill>
              </a:defRPr>
            </a:lvl1pPr>
            <a:lvl2pPr marL="457200" indent="-18097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tabLst/>
              <a:defRPr>
                <a:solidFill>
                  <a:schemeClr val="tx2"/>
                </a:solidFill>
              </a:defRPr>
            </a:lvl2pPr>
            <a:lvl3pPr marL="628650" indent="-16192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tabLst/>
              <a:defRPr>
                <a:solidFill>
                  <a:schemeClr val="tx2"/>
                </a:solidFill>
              </a:defRPr>
            </a:lvl3pPr>
            <a:lvl4pPr marL="801688" indent="-173038">
              <a:lnSpc>
                <a:spcPct val="90000"/>
              </a:lnSpc>
              <a:spcBef>
                <a:spcPts val="400"/>
              </a:spcBef>
              <a:tabLst/>
              <a:defRPr>
                <a:solidFill>
                  <a:schemeClr val="tx2"/>
                </a:solidFill>
              </a:defRPr>
            </a:lvl4pPr>
            <a:lvl5pPr marL="973138" indent="-133350">
              <a:lnSpc>
                <a:spcPct val="90000"/>
              </a:lnSpc>
              <a:spcBef>
                <a:spcPts val="400"/>
              </a:spcBef>
              <a:tabLst/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17">
            <a:extLst>
              <a:ext uri="{FF2B5EF4-FFF2-40B4-BE49-F238E27FC236}">
                <a16:creationId xmlns:a16="http://schemas.microsoft.com/office/drawing/2014/main" id="{F72B99AE-E920-E94B-B1F2-3A57F4B3A7A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386926" y="1610033"/>
            <a:ext cx="3424553" cy="4572000"/>
          </a:xfrm>
        </p:spPr>
        <p:txBody>
          <a:bodyPr/>
          <a:lstStyle>
            <a:lvl1pPr marL="228600" indent="-228600">
              <a:spcBef>
                <a:spcPts val="1600"/>
              </a:spcBef>
              <a:tabLst/>
              <a:defRPr>
                <a:solidFill>
                  <a:schemeClr val="tx2"/>
                </a:solidFill>
              </a:defRPr>
            </a:lvl1pPr>
            <a:lvl2pPr marL="457200" indent="-18097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tabLst/>
              <a:defRPr>
                <a:solidFill>
                  <a:schemeClr val="tx2"/>
                </a:solidFill>
              </a:defRPr>
            </a:lvl2pPr>
            <a:lvl3pPr marL="628650" indent="-16192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tabLst/>
              <a:defRPr>
                <a:solidFill>
                  <a:schemeClr val="tx2"/>
                </a:solidFill>
              </a:defRPr>
            </a:lvl3pPr>
            <a:lvl4pPr marL="801688" indent="-173038">
              <a:lnSpc>
                <a:spcPct val="90000"/>
              </a:lnSpc>
              <a:spcBef>
                <a:spcPts val="400"/>
              </a:spcBef>
              <a:tabLst/>
              <a:defRPr>
                <a:solidFill>
                  <a:schemeClr val="tx2"/>
                </a:solidFill>
              </a:defRPr>
            </a:lvl4pPr>
            <a:lvl5pPr marL="973138" indent="-133350">
              <a:lnSpc>
                <a:spcPct val="90000"/>
              </a:lnSpc>
              <a:spcBef>
                <a:spcPts val="400"/>
              </a:spcBef>
              <a:tabLst/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F1109729-C3D7-7A45-B598-FF5212EE5D09}"/>
              </a:ext>
            </a:extLst>
          </p:cNvPr>
          <p:cNvPicPr preferRelativeResize="0"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" y="6799967"/>
            <a:ext cx="12188952" cy="64008"/>
          </a:xfrm>
          <a:prstGeom prst="rect">
            <a:avLst/>
          </a:prstGeom>
        </p:spPr>
      </p:pic>
      <p:sp>
        <p:nvSpPr>
          <p:cNvPr id="9" name="Content Placeholder 17">
            <a:extLst>
              <a:ext uri="{FF2B5EF4-FFF2-40B4-BE49-F238E27FC236}">
                <a16:creationId xmlns:a16="http://schemas.microsoft.com/office/drawing/2014/main" id="{A19117A8-C952-9045-9E12-3AB6C83A94B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162517" y="1610033"/>
            <a:ext cx="3424553" cy="4572000"/>
          </a:xfrm>
        </p:spPr>
        <p:txBody>
          <a:bodyPr/>
          <a:lstStyle>
            <a:lvl1pPr marL="228600" indent="-228600">
              <a:spcBef>
                <a:spcPts val="1600"/>
              </a:spcBef>
              <a:tabLst/>
              <a:defRPr>
                <a:solidFill>
                  <a:schemeClr val="tx2"/>
                </a:solidFill>
              </a:defRPr>
            </a:lvl1pPr>
            <a:lvl2pPr marL="457200" indent="-18097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tabLst/>
              <a:defRPr>
                <a:solidFill>
                  <a:schemeClr val="tx2"/>
                </a:solidFill>
              </a:defRPr>
            </a:lvl2pPr>
            <a:lvl3pPr marL="628650" indent="-16192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tabLst/>
              <a:defRPr>
                <a:solidFill>
                  <a:schemeClr val="tx2"/>
                </a:solidFill>
              </a:defRPr>
            </a:lvl3pPr>
            <a:lvl4pPr marL="801688" indent="-173038">
              <a:lnSpc>
                <a:spcPct val="90000"/>
              </a:lnSpc>
              <a:spcBef>
                <a:spcPts val="400"/>
              </a:spcBef>
              <a:tabLst/>
              <a:defRPr>
                <a:solidFill>
                  <a:schemeClr val="tx2"/>
                </a:solidFill>
              </a:defRPr>
            </a:lvl4pPr>
            <a:lvl5pPr marL="973138" indent="-133350">
              <a:lnSpc>
                <a:spcPct val="90000"/>
              </a:lnSpc>
              <a:spcBef>
                <a:spcPts val="400"/>
              </a:spcBef>
              <a:tabLst/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ound Same Side Corner Rectangle 10">
            <a:extLst>
              <a:ext uri="{FF2B5EF4-FFF2-40B4-BE49-F238E27FC236}">
                <a16:creationId xmlns:a16="http://schemas.microsoft.com/office/drawing/2014/main" id="{0671CF13-192B-E1AA-57A0-42161A5CE761}"/>
              </a:ext>
            </a:extLst>
          </p:cNvPr>
          <p:cNvSpPr/>
          <p:nvPr userDrawn="1"/>
        </p:nvSpPr>
        <p:spPr>
          <a:xfrm>
            <a:off x="608013" y="6756109"/>
            <a:ext cx="957262" cy="762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507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-Content w categ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6A9629E-98B5-43F5-8323-C894B734208A}"/>
              </a:ext>
            </a:extLst>
          </p:cNvPr>
          <p:cNvSpPr txBox="1"/>
          <p:nvPr userDrawn="1"/>
        </p:nvSpPr>
        <p:spPr>
          <a:xfrm>
            <a:off x="11490941" y="6413950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0E4C6-16B5-49A9-898A-3B53C5AB06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809" y="78924"/>
            <a:ext cx="11001004" cy="90825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 Up to Two Lines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8535540-CB20-4CD5-9F73-DB64F5A49CD3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6" y="973976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B7235D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39C1D86F-ECDC-0B41-B83C-520C7422E15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6505" y="1610033"/>
            <a:ext cx="3404889" cy="4572000"/>
          </a:xfrm>
        </p:spPr>
        <p:txBody>
          <a:bodyPr/>
          <a:lstStyle>
            <a:lvl1pPr marL="0" indent="0">
              <a:spcBef>
                <a:spcPts val="1600"/>
              </a:spcBef>
              <a:buNone/>
              <a:tabLst/>
              <a:defRPr b="1">
                <a:solidFill>
                  <a:schemeClr val="accent1"/>
                </a:solidFill>
              </a:defRPr>
            </a:lvl1pPr>
            <a:lvl2pPr marL="174625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>
                <a:solidFill>
                  <a:schemeClr val="tx2"/>
                </a:solidFill>
              </a:defRPr>
            </a:lvl2pPr>
            <a:lvl3pPr marL="458788" indent="-22542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System Font Regular"/>
              <a:buChar char="–"/>
              <a:tabLst/>
              <a:defRPr>
                <a:solidFill>
                  <a:schemeClr val="tx2"/>
                </a:solidFill>
              </a:defRPr>
            </a:lvl3pPr>
            <a:lvl4pPr marL="692150" indent="-195263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tabLst/>
              <a:defRPr>
                <a:solidFill>
                  <a:schemeClr val="tx2"/>
                </a:solidFill>
              </a:defRPr>
            </a:lvl4pPr>
            <a:lvl5pPr marL="858838" indent="-136525">
              <a:lnSpc>
                <a:spcPct val="90000"/>
              </a:lnSpc>
              <a:spcBef>
                <a:spcPts val="400"/>
              </a:spcBef>
              <a:buFont typeface="System Font Regular"/>
              <a:buChar char="–"/>
              <a:tabLst/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17">
            <a:extLst>
              <a:ext uri="{FF2B5EF4-FFF2-40B4-BE49-F238E27FC236}">
                <a16:creationId xmlns:a16="http://schemas.microsoft.com/office/drawing/2014/main" id="{F72B99AE-E920-E94B-B1F2-3A57F4B3A7A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394627" y="1610033"/>
            <a:ext cx="3404889" cy="4572000"/>
          </a:xfrm>
        </p:spPr>
        <p:txBody>
          <a:bodyPr/>
          <a:lstStyle>
            <a:lvl1pPr marL="0" indent="0">
              <a:spcBef>
                <a:spcPts val="1600"/>
              </a:spcBef>
              <a:buNone/>
              <a:tabLst/>
              <a:defRPr b="1">
                <a:solidFill>
                  <a:schemeClr val="accent1"/>
                </a:solidFill>
              </a:defRPr>
            </a:lvl1pPr>
            <a:lvl2pPr marL="174625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>
                <a:solidFill>
                  <a:schemeClr val="tx2"/>
                </a:solidFill>
              </a:defRPr>
            </a:lvl2pPr>
            <a:lvl3pPr marL="458788" indent="-22542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System Font Regular"/>
              <a:buChar char="–"/>
              <a:tabLst/>
              <a:defRPr>
                <a:solidFill>
                  <a:schemeClr val="tx2"/>
                </a:solidFill>
              </a:defRPr>
            </a:lvl3pPr>
            <a:lvl4pPr marL="692150" indent="-174625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tabLst/>
              <a:defRPr>
                <a:solidFill>
                  <a:schemeClr val="tx2"/>
                </a:solidFill>
              </a:defRPr>
            </a:lvl4pPr>
            <a:lvl5pPr marL="858838" indent="-136525">
              <a:lnSpc>
                <a:spcPct val="90000"/>
              </a:lnSpc>
              <a:spcBef>
                <a:spcPts val="400"/>
              </a:spcBef>
              <a:buFont typeface="System Font Regular"/>
              <a:buChar char="–"/>
              <a:tabLst/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F1109729-C3D7-7A45-B598-FF5212EE5D09}"/>
              </a:ext>
            </a:extLst>
          </p:cNvPr>
          <p:cNvPicPr preferRelativeResize="0"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" y="6799967"/>
            <a:ext cx="12188952" cy="64008"/>
          </a:xfrm>
          <a:prstGeom prst="rect">
            <a:avLst/>
          </a:prstGeom>
        </p:spPr>
      </p:pic>
      <p:sp>
        <p:nvSpPr>
          <p:cNvPr id="9" name="Content Placeholder 17">
            <a:extLst>
              <a:ext uri="{FF2B5EF4-FFF2-40B4-BE49-F238E27FC236}">
                <a16:creationId xmlns:a16="http://schemas.microsoft.com/office/drawing/2014/main" id="{5F33A91A-9398-634A-B112-CA78E27CFAD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172750" y="1610033"/>
            <a:ext cx="3404889" cy="4572000"/>
          </a:xfrm>
        </p:spPr>
        <p:txBody>
          <a:bodyPr/>
          <a:lstStyle>
            <a:lvl1pPr marL="0" indent="0">
              <a:spcBef>
                <a:spcPts val="1600"/>
              </a:spcBef>
              <a:buNone/>
              <a:tabLst/>
              <a:defRPr b="1">
                <a:solidFill>
                  <a:schemeClr val="accent1"/>
                </a:solidFill>
              </a:defRPr>
            </a:lvl1pPr>
            <a:lvl2pPr marL="174625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>
                <a:solidFill>
                  <a:schemeClr val="tx2"/>
                </a:solidFill>
              </a:defRPr>
            </a:lvl2pPr>
            <a:lvl3pPr marL="458788" indent="-22542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System Font Regular"/>
              <a:buChar char="–"/>
              <a:tabLst/>
              <a:defRPr>
                <a:solidFill>
                  <a:schemeClr val="tx2"/>
                </a:solidFill>
              </a:defRPr>
            </a:lvl3pPr>
            <a:lvl4pPr marL="692150" indent="-174625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tabLst/>
              <a:defRPr>
                <a:solidFill>
                  <a:schemeClr val="tx2"/>
                </a:solidFill>
              </a:defRPr>
            </a:lvl4pPr>
            <a:lvl5pPr marL="858838" indent="-136525">
              <a:lnSpc>
                <a:spcPct val="90000"/>
              </a:lnSpc>
              <a:spcBef>
                <a:spcPts val="400"/>
              </a:spcBef>
              <a:buFont typeface="System Font Regular"/>
              <a:buChar char="–"/>
              <a:tabLst/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ound Same Side Corner Rectangle 10">
            <a:extLst>
              <a:ext uri="{FF2B5EF4-FFF2-40B4-BE49-F238E27FC236}">
                <a16:creationId xmlns:a16="http://schemas.microsoft.com/office/drawing/2014/main" id="{0DD2C4CD-8163-6EDF-1FD8-DC79A8DB37C2}"/>
              </a:ext>
            </a:extLst>
          </p:cNvPr>
          <p:cNvSpPr/>
          <p:nvPr userDrawn="1"/>
        </p:nvSpPr>
        <p:spPr>
          <a:xfrm>
            <a:off x="608013" y="6756109"/>
            <a:ext cx="957262" cy="762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12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-p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6A9629E-98B5-43F5-8323-C894B734208A}"/>
              </a:ext>
            </a:extLst>
          </p:cNvPr>
          <p:cNvSpPr txBox="1"/>
          <p:nvPr userDrawn="1"/>
        </p:nvSpPr>
        <p:spPr>
          <a:xfrm>
            <a:off x="11490941" y="6413950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0E4C6-16B5-49A9-898A-3B53C5AB06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809" y="78924"/>
            <a:ext cx="11001004" cy="90825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 Up to Two Lines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8535540-CB20-4CD5-9F73-DB64F5A49CD3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92866" y="973976"/>
            <a:ext cx="10962687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B7235D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39C1D86F-ECDC-0B41-B83C-520C7422E15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6505" y="1610033"/>
            <a:ext cx="5319912" cy="2276167"/>
          </a:xfrm>
        </p:spPr>
        <p:txBody>
          <a:bodyPr/>
          <a:lstStyle>
            <a:lvl1pPr marL="0" indent="0">
              <a:spcBef>
                <a:spcPts val="1600"/>
              </a:spcBef>
              <a:buNone/>
              <a:tabLst/>
              <a:defRPr b="1">
                <a:solidFill>
                  <a:schemeClr val="accent1"/>
                </a:solidFill>
              </a:defRPr>
            </a:lvl1pPr>
            <a:lvl2pPr marL="174625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>
                <a:solidFill>
                  <a:schemeClr val="tx2"/>
                </a:solidFill>
              </a:defRPr>
            </a:lvl2pPr>
            <a:lvl3pPr marL="458788" indent="-22542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System Font Regular"/>
              <a:buChar char="–"/>
              <a:tabLst/>
              <a:defRPr>
                <a:solidFill>
                  <a:schemeClr val="tx2"/>
                </a:solidFill>
              </a:defRPr>
            </a:lvl3pPr>
            <a:lvl4pPr marL="692150" indent="-195263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tabLst/>
              <a:defRPr>
                <a:solidFill>
                  <a:schemeClr val="tx2"/>
                </a:solidFill>
              </a:defRPr>
            </a:lvl4pPr>
            <a:lvl5pPr marL="858838" indent="-136525">
              <a:lnSpc>
                <a:spcPct val="90000"/>
              </a:lnSpc>
              <a:spcBef>
                <a:spcPts val="400"/>
              </a:spcBef>
              <a:buFont typeface="System Font Regular"/>
              <a:buChar char="–"/>
              <a:tabLst/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17">
            <a:extLst>
              <a:ext uri="{FF2B5EF4-FFF2-40B4-BE49-F238E27FC236}">
                <a16:creationId xmlns:a16="http://schemas.microsoft.com/office/drawing/2014/main" id="{F72B99AE-E920-E94B-B1F2-3A57F4B3A7A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35641" y="1610033"/>
            <a:ext cx="5319912" cy="2276167"/>
          </a:xfrm>
        </p:spPr>
        <p:txBody>
          <a:bodyPr/>
          <a:lstStyle>
            <a:lvl1pPr marL="0" indent="0">
              <a:spcBef>
                <a:spcPts val="1600"/>
              </a:spcBef>
              <a:buNone/>
              <a:tabLst/>
              <a:defRPr b="1">
                <a:solidFill>
                  <a:schemeClr val="accent1"/>
                </a:solidFill>
              </a:defRPr>
            </a:lvl1pPr>
            <a:lvl2pPr marL="174625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>
                <a:solidFill>
                  <a:schemeClr val="tx2"/>
                </a:solidFill>
              </a:defRPr>
            </a:lvl2pPr>
            <a:lvl3pPr marL="458788" indent="-22542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System Font Regular"/>
              <a:buChar char="–"/>
              <a:tabLst/>
              <a:defRPr>
                <a:solidFill>
                  <a:schemeClr val="tx2"/>
                </a:solidFill>
              </a:defRPr>
            </a:lvl3pPr>
            <a:lvl4pPr marL="692150" indent="-174625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tabLst/>
              <a:defRPr>
                <a:solidFill>
                  <a:schemeClr val="tx2"/>
                </a:solidFill>
              </a:defRPr>
            </a:lvl4pPr>
            <a:lvl5pPr marL="858838" indent="-136525">
              <a:lnSpc>
                <a:spcPct val="90000"/>
              </a:lnSpc>
              <a:spcBef>
                <a:spcPts val="400"/>
              </a:spcBef>
              <a:buFont typeface="System Font Regular"/>
              <a:buChar char="–"/>
              <a:tabLst/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F1109729-C3D7-7A45-B598-FF5212EE5D09}"/>
              </a:ext>
            </a:extLst>
          </p:cNvPr>
          <p:cNvPicPr preferRelativeResize="0"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" y="6799967"/>
            <a:ext cx="12188952" cy="64008"/>
          </a:xfrm>
          <a:prstGeom prst="rect">
            <a:avLst/>
          </a:prstGeom>
        </p:spPr>
      </p:pic>
      <p:sp>
        <p:nvSpPr>
          <p:cNvPr id="9" name="Content Placeholder 17">
            <a:extLst>
              <a:ext uri="{FF2B5EF4-FFF2-40B4-BE49-F238E27FC236}">
                <a16:creationId xmlns:a16="http://schemas.microsoft.com/office/drawing/2014/main" id="{A2C18272-E27A-4B45-8248-9074A09D3C1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6505" y="3903239"/>
            <a:ext cx="5319912" cy="2276167"/>
          </a:xfrm>
        </p:spPr>
        <p:txBody>
          <a:bodyPr/>
          <a:lstStyle>
            <a:lvl1pPr marL="0" indent="0">
              <a:spcBef>
                <a:spcPts val="1600"/>
              </a:spcBef>
              <a:buNone/>
              <a:tabLst/>
              <a:defRPr b="1">
                <a:solidFill>
                  <a:schemeClr val="accent1"/>
                </a:solidFill>
              </a:defRPr>
            </a:lvl1pPr>
            <a:lvl2pPr marL="174625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>
                <a:solidFill>
                  <a:schemeClr val="tx2"/>
                </a:solidFill>
              </a:defRPr>
            </a:lvl2pPr>
            <a:lvl3pPr marL="458788" indent="-22542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System Font Regular"/>
              <a:buChar char="–"/>
              <a:tabLst/>
              <a:defRPr>
                <a:solidFill>
                  <a:schemeClr val="tx2"/>
                </a:solidFill>
              </a:defRPr>
            </a:lvl3pPr>
            <a:lvl4pPr marL="692150" indent="-195263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tabLst/>
              <a:defRPr>
                <a:solidFill>
                  <a:schemeClr val="tx2"/>
                </a:solidFill>
              </a:defRPr>
            </a:lvl4pPr>
            <a:lvl5pPr marL="858838" indent="-136525">
              <a:lnSpc>
                <a:spcPct val="90000"/>
              </a:lnSpc>
              <a:spcBef>
                <a:spcPts val="400"/>
              </a:spcBef>
              <a:buFont typeface="System Font Regular"/>
              <a:buChar char="–"/>
              <a:tabLst/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4705283E-4050-A34D-8454-8B388403B875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35641" y="3903239"/>
            <a:ext cx="5319912" cy="2276167"/>
          </a:xfrm>
        </p:spPr>
        <p:txBody>
          <a:bodyPr/>
          <a:lstStyle>
            <a:lvl1pPr marL="0" indent="0">
              <a:spcBef>
                <a:spcPts val="1600"/>
              </a:spcBef>
              <a:buNone/>
              <a:tabLst/>
              <a:defRPr b="1">
                <a:solidFill>
                  <a:schemeClr val="accent1"/>
                </a:solidFill>
              </a:defRPr>
            </a:lvl1pPr>
            <a:lvl2pPr marL="174625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>
                <a:solidFill>
                  <a:schemeClr val="tx2"/>
                </a:solidFill>
              </a:defRPr>
            </a:lvl2pPr>
            <a:lvl3pPr marL="458788" indent="-22542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System Font Regular"/>
              <a:buChar char="–"/>
              <a:tabLst/>
              <a:defRPr>
                <a:solidFill>
                  <a:schemeClr val="tx2"/>
                </a:solidFill>
              </a:defRPr>
            </a:lvl3pPr>
            <a:lvl4pPr marL="692150" indent="-174625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tabLst/>
              <a:defRPr>
                <a:solidFill>
                  <a:schemeClr val="tx2"/>
                </a:solidFill>
              </a:defRPr>
            </a:lvl4pPr>
            <a:lvl5pPr marL="858838" indent="-136525">
              <a:lnSpc>
                <a:spcPct val="90000"/>
              </a:lnSpc>
              <a:spcBef>
                <a:spcPts val="400"/>
              </a:spcBef>
              <a:buFont typeface="System Font Regular"/>
              <a:buChar char="–"/>
              <a:tabLst/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ound Same Side Corner Rectangle 11">
            <a:extLst>
              <a:ext uri="{FF2B5EF4-FFF2-40B4-BE49-F238E27FC236}">
                <a16:creationId xmlns:a16="http://schemas.microsoft.com/office/drawing/2014/main" id="{B3FA7760-3ECE-7ED6-E6AF-833DF73ABE7E}"/>
              </a:ext>
            </a:extLst>
          </p:cNvPr>
          <p:cNvSpPr/>
          <p:nvPr userDrawn="1"/>
        </p:nvSpPr>
        <p:spPr>
          <a:xfrm>
            <a:off x="608013" y="6756109"/>
            <a:ext cx="957262" cy="762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68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/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27E3E8B-0F66-4996-9785-6E9531D89A5A}"/>
              </a:ext>
            </a:extLst>
          </p:cNvPr>
          <p:cNvSpPr txBox="1"/>
          <p:nvPr userDrawn="1"/>
        </p:nvSpPr>
        <p:spPr>
          <a:xfrm>
            <a:off x="11490941" y="6413950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>
              <a:latin typeface="+mj-lt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7295EDF-75A1-974C-99F0-F685740F9D56}"/>
              </a:ext>
            </a:extLst>
          </p:cNvPr>
          <p:cNvPicPr preferRelativeResize="0"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" y="6799967"/>
            <a:ext cx="12188952" cy="64008"/>
          </a:xfrm>
          <a:prstGeom prst="rect">
            <a:avLst/>
          </a:prstGeom>
        </p:spPr>
      </p:pic>
      <p:sp>
        <p:nvSpPr>
          <p:cNvPr id="5" name="Round Same Side Corner Rectangle 4">
            <a:extLst>
              <a:ext uri="{FF2B5EF4-FFF2-40B4-BE49-F238E27FC236}">
                <a16:creationId xmlns:a16="http://schemas.microsoft.com/office/drawing/2014/main" id="{90602E86-E933-C0AB-F95D-17503AE56937}"/>
              </a:ext>
            </a:extLst>
          </p:cNvPr>
          <p:cNvSpPr/>
          <p:nvPr userDrawn="1"/>
        </p:nvSpPr>
        <p:spPr>
          <a:xfrm>
            <a:off x="608013" y="6756109"/>
            <a:ext cx="957262" cy="762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010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226D14C-26E7-6F4B-AB0E-CD1DACCB2F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893"/>
            <a:ext cx="12188824" cy="6856214"/>
          </a:xfrm>
          <a:prstGeom prst="rect">
            <a:avLst/>
          </a:prstGeom>
        </p:spPr>
      </p:pic>
      <p:pic>
        <p:nvPicPr>
          <p:cNvPr id="6" name="Picture 18">
            <a:extLst>
              <a:ext uri="{FF2B5EF4-FFF2-40B4-BE49-F238E27FC236}">
                <a16:creationId xmlns:a16="http://schemas.microsoft.com/office/drawing/2014/main" id="{023B5D0A-46B6-0F45-B5FB-938C9F2655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726384" y="6234056"/>
            <a:ext cx="2117314" cy="452870"/>
          </a:xfrm>
          <a:prstGeom prst="rect">
            <a:avLst/>
          </a:prstGeom>
        </p:spPr>
      </p:pic>
      <p:pic>
        <p:nvPicPr>
          <p:cNvPr id="2" name="Picture 18">
            <a:extLst>
              <a:ext uri="{FF2B5EF4-FFF2-40B4-BE49-F238E27FC236}">
                <a16:creationId xmlns:a16="http://schemas.microsoft.com/office/drawing/2014/main" id="{9D66AF2D-CE19-9ED5-94C0-3D2938DB927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990602" y="3217724"/>
            <a:ext cx="2117314" cy="45287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97CEBFB-8B13-F35B-8529-248DF4442D21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3688051" y="2921000"/>
            <a:ext cx="0" cy="1052214"/>
          </a:xfrm>
          <a:prstGeom prst="line">
            <a:avLst/>
          </a:prstGeom>
          <a:ln w="25400" cap="rnd">
            <a:solidFill>
              <a:schemeClr val="bg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32234ACA-608F-CF6F-F3C5-8062342EEFBE}"/>
              </a:ext>
            </a:extLst>
          </p:cNvPr>
          <p:cNvSpPr txBox="1"/>
          <p:nvPr userDrawn="1"/>
        </p:nvSpPr>
        <p:spPr>
          <a:xfrm>
            <a:off x="873126" y="3121223"/>
            <a:ext cx="2617787" cy="615553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4000">
                <a:solidFill>
                  <a:schemeClr val="bg1"/>
                </a:solidFill>
              </a:rPr>
              <a:t>Thank you. </a:t>
            </a:r>
          </a:p>
        </p:txBody>
      </p:sp>
    </p:spTree>
    <p:extLst>
      <p:ext uri="{BB962C8B-B14F-4D97-AF65-F5344CB8AC3E}">
        <p14:creationId xmlns:p14="http://schemas.microsoft.com/office/powerpoint/2010/main" val="256684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 NOT 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B535B2D-9361-4E88-8BBD-C6E1EB066B37}"/>
              </a:ext>
            </a:extLst>
          </p:cNvPr>
          <p:cNvSpPr/>
          <p:nvPr userDrawn="1"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rgbClr val="F898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AED08D-D489-4C23-BFE9-9C4A6A94C4DA}"/>
              </a:ext>
            </a:extLst>
          </p:cNvPr>
          <p:cNvSpPr txBox="1"/>
          <p:nvPr userDrawn="1"/>
        </p:nvSpPr>
        <p:spPr>
          <a:xfrm>
            <a:off x="606392" y="721895"/>
            <a:ext cx="10876547" cy="488000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5400" spc="300">
                <a:solidFill>
                  <a:schemeClr val="bg1"/>
                </a:solidFill>
              </a:rPr>
              <a:t>DO NOT USE </a:t>
            </a:r>
          </a:p>
          <a:p>
            <a:pPr algn="ctr">
              <a:lnSpc>
                <a:spcPct val="90000"/>
              </a:lnSpc>
            </a:pPr>
            <a:endParaRPr lang="en-US" sz="5400" spc="30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5400" spc="300">
                <a:solidFill>
                  <a:schemeClr val="bg1"/>
                </a:solidFill>
              </a:rPr>
              <a:t>ALL LAYOUTS PAST THIS ARE NOT PART OF THIS TEMPLATE</a:t>
            </a:r>
          </a:p>
        </p:txBody>
      </p:sp>
    </p:spTree>
    <p:extLst>
      <p:ext uri="{BB962C8B-B14F-4D97-AF65-F5344CB8AC3E}">
        <p14:creationId xmlns:p14="http://schemas.microsoft.com/office/powerpoint/2010/main" val="224407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6A9629E-98B5-43F5-8323-C894B734208A}"/>
              </a:ext>
            </a:extLst>
          </p:cNvPr>
          <p:cNvSpPr txBox="1"/>
          <p:nvPr userDrawn="1"/>
        </p:nvSpPr>
        <p:spPr>
          <a:xfrm>
            <a:off x="11490941" y="6413950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0E4C6-16B5-49A9-898A-3B53C5AB06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5641" y="78924"/>
            <a:ext cx="5345172" cy="90825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 Up to Two Lines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8535540-CB20-4CD5-9F73-DB64F5A49CD3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6228998" y="973976"/>
            <a:ext cx="5326555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B7235D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sp>
        <p:nvSpPr>
          <p:cNvPr id="12" name="Content Placeholder 17">
            <a:extLst>
              <a:ext uri="{FF2B5EF4-FFF2-40B4-BE49-F238E27FC236}">
                <a16:creationId xmlns:a16="http://schemas.microsoft.com/office/drawing/2014/main" id="{E749E818-B9A9-D946-8BE7-8672322E1F6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35641" y="1600201"/>
            <a:ext cx="5319912" cy="4572000"/>
          </a:xfrm>
        </p:spPr>
        <p:txBody>
          <a:bodyPr/>
          <a:lstStyle>
            <a:lvl1pPr marL="228600" indent="-228600">
              <a:spcBef>
                <a:spcPts val="1600"/>
              </a:spcBef>
              <a:tabLst/>
              <a:defRPr>
                <a:solidFill>
                  <a:schemeClr val="tx2"/>
                </a:solidFill>
              </a:defRPr>
            </a:lvl1pPr>
            <a:lvl2pPr marL="457200" indent="-18097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tabLst/>
              <a:defRPr>
                <a:solidFill>
                  <a:schemeClr val="tx2"/>
                </a:solidFill>
              </a:defRPr>
            </a:lvl2pPr>
            <a:lvl3pPr marL="628650" indent="-16192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tabLst/>
              <a:defRPr>
                <a:solidFill>
                  <a:schemeClr val="tx2"/>
                </a:solidFill>
              </a:defRPr>
            </a:lvl3pPr>
            <a:lvl4pPr marL="801688" indent="-173038">
              <a:lnSpc>
                <a:spcPct val="90000"/>
              </a:lnSpc>
              <a:spcBef>
                <a:spcPts val="400"/>
              </a:spcBef>
              <a:tabLst/>
              <a:defRPr>
                <a:solidFill>
                  <a:schemeClr val="tx2"/>
                </a:solidFill>
              </a:defRPr>
            </a:lvl4pPr>
            <a:lvl5pPr marL="973138" indent="-133350">
              <a:lnSpc>
                <a:spcPct val="90000"/>
              </a:lnSpc>
              <a:spcBef>
                <a:spcPts val="400"/>
              </a:spcBef>
              <a:tabLst/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81A5D01-FCA4-9249-A3FE-BD0B7C98D45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5662613" cy="686435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en-US"/>
              <a:t>Insert image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4853F995-815B-CF43-9306-9336456A0EC5}"/>
              </a:ext>
            </a:extLst>
          </p:cNvPr>
          <p:cNvPicPr preferRelativeResize="0"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" y="6799967"/>
            <a:ext cx="12188952" cy="6400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6E6E8B1-03BF-1447-8EA1-8593EC43873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583549" y="6456856"/>
            <a:ext cx="992157" cy="212212"/>
          </a:xfrm>
          <a:prstGeom prst="rect">
            <a:avLst/>
          </a:prstGeom>
        </p:spPr>
      </p:pic>
      <p:sp>
        <p:nvSpPr>
          <p:cNvPr id="11" name="Round Same Side Corner Rectangle 10">
            <a:extLst>
              <a:ext uri="{FF2B5EF4-FFF2-40B4-BE49-F238E27FC236}">
                <a16:creationId xmlns:a16="http://schemas.microsoft.com/office/drawing/2014/main" id="{5F91DB9C-CBE0-135E-0E84-8DC387CBC2CF}"/>
              </a:ext>
            </a:extLst>
          </p:cNvPr>
          <p:cNvSpPr/>
          <p:nvPr userDrawn="1"/>
        </p:nvSpPr>
        <p:spPr>
          <a:xfrm>
            <a:off x="608013" y="6756109"/>
            <a:ext cx="957262" cy="762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364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 with DARK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6DAA234-97E0-D9B7-E745-495065F3C0BE}"/>
              </a:ext>
            </a:extLst>
          </p:cNvPr>
          <p:cNvSpPr/>
          <p:nvPr userDrawn="1"/>
        </p:nvSpPr>
        <p:spPr>
          <a:xfrm>
            <a:off x="2255520" y="6448425"/>
            <a:ext cx="1898469" cy="3007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74E07F1E-B23A-2F63-1A72-C5E82BA8BA4A}"/>
              </a:ext>
            </a:extLst>
          </p:cNvPr>
          <p:cNvSpPr/>
          <p:nvPr userDrawn="1"/>
        </p:nvSpPr>
        <p:spPr>
          <a:xfrm>
            <a:off x="600075" y="6448425"/>
            <a:ext cx="974725" cy="2222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A9629E-98B5-43F5-8323-C894B734208A}"/>
              </a:ext>
            </a:extLst>
          </p:cNvPr>
          <p:cNvSpPr txBox="1"/>
          <p:nvPr userDrawn="1"/>
        </p:nvSpPr>
        <p:spPr>
          <a:xfrm>
            <a:off x="11490941" y="6413950"/>
            <a:ext cx="437990" cy="365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ct val="90000"/>
              </a:lnSpc>
            </a:pPr>
            <a:fld id="{7A51DB15-7364-4F0B-A3A0-1309F8830053}" type="slidenum">
              <a:rPr lang="en-US" sz="80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pPr algn="r">
                <a:lnSpc>
                  <a:spcPct val="90000"/>
                </a:lnSpc>
              </a:pPr>
              <a:t>‹#›</a:t>
            </a:fld>
            <a:endParaRPr lang="en-US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0E4C6-16B5-49A9-898A-3B53C5AB06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7605" y="78924"/>
            <a:ext cx="5292971" cy="90825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 Up to Two Lines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8535540-CB20-4CD5-9F73-DB64F5A49CD3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6350782" y="973976"/>
            <a:ext cx="5274535" cy="24774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sp>
        <p:nvSpPr>
          <p:cNvPr id="12" name="Content Placeholder 17">
            <a:extLst>
              <a:ext uri="{FF2B5EF4-FFF2-40B4-BE49-F238E27FC236}">
                <a16:creationId xmlns:a16="http://schemas.microsoft.com/office/drawing/2014/main" id="{E749E818-B9A9-D946-8BE7-8672322E1F6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57359" y="1600201"/>
            <a:ext cx="5267957" cy="4572000"/>
          </a:xfrm>
        </p:spPr>
        <p:txBody>
          <a:bodyPr/>
          <a:lstStyle>
            <a:lvl1pPr marL="228600" indent="-228600">
              <a:spcBef>
                <a:spcPts val="1600"/>
              </a:spcBef>
              <a:tabLst/>
              <a:defRPr>
                <a:solidFill>
                  <a:schemeClr val="tx2"/>
                </a:solidFill>
              </a:defRPr>
            </a:lvl1pPr>
            <a:lvl2pPr marL="457200" indent="-18097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tabLst/>
              <a:defRPr>
                <a:solidFill>
                  <a:schemeClr val="tx2"/>
                </a:solidFill>
              </a:defRPr>
            </a:lvl2pPr>
            <a:lvl3pPr marL="628650" indent="-161925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tabLst/>
              <a:defRPr>
                <a:solidFill>
                  <a:schemeClr val="tx2"/>
                </a:solidFill>
              </a:defRPr>
            </a:lvl3pPr>
            <a:lvl4pPr marL="801688" indent="-173038">
              <a:lnSpc>
                <a:spcPct val="90000"/>
              </a:lnSpc>
              <a:spcBef>
                <a:spcPts val="400"/>
              </a:spcBef>
              <a:tabLst/>
              <a:defRPr>
                <a:solidFill>
                  <a:schemeClr val="tx2"/>
                </a:solidFill>
              </a:defRPr>
            </a:lvl4pPr>
            <a:lvl5pPr marL="973138" indent="-133350">
              <a:lnSpc>
                <a:spcPct val="90000"/>
              </a:lnSpc>
              <a:spcBef>
                <a:spcPts val="400"/>
              </a:spcBef>
              <a:tabLst/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4" name="Picture Placeholder 163">
            <a:extLst>
              <a:ext uri="{FF2B5EF4-FFF2-40B4-BE49-F238E27FC236}">
                <a16:creationId xmlns:a16="http://schemas.microsoft.com/office/drawing/2014/main" id="{233BFE74-7C2E-6C59-D4B4-8D491F7C540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3328"/>
            <a:ext cx="6094412" cy="6798468"/>
          </a:xfrm>
          <a:custGeom>
            <a:avLst/>
            <a:gdLst>
              <a:gd name="connsiteX0" fmla="*/ 1103877 w 6094412"/>
              <a:gd name="connsiteY0" fmla="*/ 6509374 h 6798468"/>
              <a:gd name="connsiteX1" fmla="*/ 1116356 w 6094412"/>
              <a:gd name="connsiteY1" fmla="*/ 6543497 h 6798468"/>
              <a:gd name="connsiteX2" fmla="*/ 1128244 w 6094412"/>
              <a:gd name="connsiteY2" fmla="*/ 6577928 h 6798468"/>
              <a:gd name="connsiteX3" fmla="*/ 1078210 w 6094412"/>
              <a:gd name="connsiteY3" fmla="*/ 6577928 h 6798468"/>
              <a:gd name="connsiteX4" fmla="*/ 1090511 w 6094412"/>
              <a:gd name="connsiteY4" fmla="*/ 6543497 h 6798468"/>
              <a:gd name="connsiteX5" fmla="*/ 1103877 w 6094412"/>
              <a:gd name="connsiteY5" fmla="*/ 6509374 h 6798468"/>
              <a:gd name="connsiteX6" fmla="*/ 1468372 w 6094412"/>
              <a:gd name="connsiteY6" fmla="*/ 6467922 h 6798468"/>
              <a:gd name="connsiteX7" fmla="*/ 1492561 w 6094412"/>
              <a:gd name="connsiteY7" fmla="*/ 6473527 h 6798468"/>
              <a:gd name="connsiteX8" fmla="*/ 1511427 w 6094412"/>
              <a:gd name="connsiteY8" fmla="*/ 6489541 h 6798468"/>
              <a:gd name="connsiteX9" fmla="*/ 1523611 w 6094412"/>
              <a:gd name="connsiteY9" fmla="*/ 6514733 h 6798468"/>
              <a:gd name="connsiteX10" fmla="*/ 1523611 w 6094412"/>
              <a:gd name="connsiteY10" fmla="*/ 6514794 h 6798468"/>
              <a:gd name="connsiteX11" fmla="*/ 1527987 w 6094412"/>
              <a:gd name="connsiteY11" fmla="*/ 6548363 h 6798468"/>
              <a:gd name="connsiteX12" fmla="*/ 1522960 w 6094412"/>
              <a:gd name="connsiteY12" fmla="*/ 6589261 h 6798468"/>
              <a:gd name="connsiteX13" fmla="*/ 1509535 w 6094412"/>
              <a:gd name="connsiteY13" fmla="*/ 6617778 h 6798468"/>
              <a:gd name="connsiteX14" fmla="*/ 1490018 w 6094412"/>
              <a:gd name="connsiteY14" fmla="*/ 6634470 h 6798468"/>
              <a:gd name="connsiteX15" fmla="*/ 1466479 w 6094412"/>
              <a:gd name="connsiteY15" fmla="*/ 6639952 h 6798468"/>
              <a:gd name="connsiteX16" fmla="*/ 1444597 w 6094412"/>
              <a:gd name="connsiteY16" fmla="*/ 6635641 h 6798468"/>
              <a:gd name="connsiteX17" fmla="*/ 1426263 w 6094412"/>
              <a:gd name="connsiteY17" fmla="*/ 6621659 h 6798468"/>
              <a:gd name="connsiteX18" fmla="*/ 1413724 w 6094412"/>
              <a:gd name="connsiteY18" fmla="*/ 6596159 h 6798468"/>
              <a:gd name="connsiteX19" fmla="*/ 1409052 w 6094412"/>
              <a:gd name="connsiteY19" fmla="*/ 6557294 h 6798468"/>
              <a:gd name="connsiteX20" fmla="*/ 1413015 w 6094412"/>
              <a:gd name="connsiteY20" fmla="*/ 6522555 h 6798468"/>
              <a:gd name="connsiteX21" fmla="*/ 1424606 w 6094412"/>
              <a:gd name="connsiteY21" fmla="*/ 6494161 h 6798468"/>
              <a:gd name="connsiteX22" fmla="*/ 1443355 w 6094412"/>
              <a:gd name="connsiteY22" fmla="*/ 6475005 h 6798468"/>
              <a:gd name="connsiteX23" fmla="*/ 1468372 w 6094412"/>
              <a:gd name="connsiteY23" fmla="*/ 6467922 h 6798468"/>
              <a:gd name="connsiteX24" fmla="*/ 893330 w 6094412"/>
              <a:gd name="connsiteY24" fmla="*/ 6455233 h 6798468"/>
              <a:gd name="connsiteX25" fmla="*/ 903739 w 6094412"/>
              <a:gd name="connsiteY25" fmla="*/ 6481718 h 6798468"/>
              <a:gd name="connsiteX26" fmla="*/ 916573 w 6094412"/>
              <a:gd name="connsiteY26" fmla="*/ 6515287 h 6798468"/>
              <a:gd name="connsiteX27" fmla="*/ 930767 w 6094412"/>
              <a:gd name="connsiteY27" fmla="*/ 6552612 h 6798468"/>
              <a:gd name="connsiteX28" fmla="*/ 944843 w 6094412"/>
              <a:gd name="connsiteY28" fmla="*/ 6590369 h 6798468"/>
              <a:gd name="connsiteX29" fmla="*/ 957381 w 6094412"/>
              <a:gd name="connsiteY29" fmla="*/ 6625231 h 6798468"/>
              <a:gd name="connsiteX30" fmla="*/ 967376 w 6094412"/>
              <a:gd name="connsiteY30" fmla="*/ 6653132 h 6798468"/>
              <a:gd name="connsiteX31" fmla="*/ 979382 w 6094412"/>
              <a:gd name="connsiteY31" fmla="*/ 6652578 h 6798468"/>
              <a:gd name="connsiteX32" fmla="*/ 991388 w 6094412"/>
              <a:gd name="connsiteY32" fmla="*/ 6653132 h 6798468"/>
              <a:gd name="connsiteX33" fmla="*/ 1009427 w 6094412"/>
              <a:gd name="connsiteY33" fmla="*/ 6601271 h 6798468"/>
              <a:gd name="connsiteX34" fmla="*/ 1029949 w 6094412"/>
              <a:gd name="connsiteY34" fmla="*/ 6546822 h 6798468"/>
              <a:gd name="connsiteX35" fmla="*/ 1049880 w 6094412"/>
              <a:gd name="connsiteY35" fmla="*/ 6496131 h 6798468"/>
              <a:gd name="connsiteX36" fmla="*/ 1066262 w 6094412"/>
              <a:gd name="connsiteY36" fmla="*/ 6455233 h 6798468"/>
              <a:gd name="connsiteX37" fmla="*/ 1054198 w 6094412"/>
              <a:gd name="connsiteY37" fmla="*/ 6456650 h 6798468"/>
              <a:gd name="connsiteX38" fmla="*/ 1042192 w 6094412"/>
              <a:gd name="connsiteY38" fmla="*/ 6455233 h 6798468"/>
              <a:gd name="connsiteX39" fmla="*/ 1018121 w 6094412"/>
              <a:gd name="connsiteY39" fmla="*/ 6526250 h 6798468"/>
              <a:gd name="connsiteX40" fmla="*/ 1018298 w 6094412"/>
              <a:gd name="connsiteY40" fmla="*/ 6526250 h 6798468"/>
              <a:gd name="connsiteX41" fmla="*/ 990678 w 6094412"/>
              <a:gd name="connsiteY41" fmla="*/ 6599854 h 6798468"/>
              <a:gd name="connsiteX42" fmla="*/ 977667 w 6094412"/>
              <a:gd name="connsiteY42" fmla="*/ 6562960 h 6798468"/>
              <a:gd name="connsiteX43" fmla="*/ 964715 w 6094412"/>
              <a:gd name="connsiteY43" fmla="*/ 6525634 h 6798468"/>
              <a:gd name="connsiteX44" fmla="*/ 952532 w 6094412"/>
              <a:gd name="connsiteY44" fmla="*/ 6489233 h 6798468"/>
              <a:gd name="connsiteX45" fmla="*/ 942005 w 6094412"/>
              <a:gd name="connsiteY45" fmla="*/ 6455233 h 6798468"/>
              <a:gd name="connsiteX46" fmla="*/ 929999 w 6094412"/>
              <a:gd name="connsiteY46" fmla="*/ 6456219 h 6798468"/>
              <a:gd name="connsiteX47" fmla="*/ 917993 w 6094412"/>
              <a:gd name="connsiteY47" fmla="*/ 6456650 h 6798468"/>
              <a:gd name="connsiteX48" fmla="*/ 905809 w 6094412"/>
              <a:gd name="connsiteY48" fmla="*/ 6456219 h 6798468"/>
              <a:gd name="connsiteX49" fmla="*/ 893330 w 6094412"/>
              <a:gd name="connsiteY49" fmla="*/ 6455233 h 6798468"/>
              <a:gd name="connsiteX50" fmla="*/ 814967 w 6094412"/>
              <a:gd name="connsiteY50" fmla="*/ 6455233 h 6798468"/>
              <a:gd name="connsiteX51" fmla="*/ 816623 w 6094412"/>
              <a:gd name="connsiteY51" fmla="*/ 6492559 h 6798468"/>
              <a:gd name="connsiteX52" fmla="*/ 816563 w 6094412"/>
              <a:gd name="connsiteY52" fmla="*/ 6492497 h 6798468"/>
              <a:gd name="connsiteX53" fmla="*/ 817155 w 6094412"/>
              <a:gd name="connsiteY53" fmla="*/ 6534997 h 6798468"/>
              <a:gd name="connsiteX54" fmla="*/ 817155 w 6094412"/>
              <a:gd name="connsiteY54" fmla="*/ 6574170 h 6798468"/>
              <a:gd name="connsiteX55" fmla="*/ 816563 w 6094412"/>
              <a:gd name="connsiteY55" fmla="*/ 6616608 h 6798468"/>
              <a:gd name="connsiteX56" fmla="*/ 814907 w 6094412"/>
              <a:gd name="connsiteY56" fmla="*/ 6653071 h 6798468"/>
              <a:gd name="connsiteX57" fmla="*/ 820230 w 6094412"/>
              <a:gd name="connsiteY57" fmla="*/ 6652640 h 6798468"/>
              <a:gd name="connsiteX58" fmla="*/ 829516 w 6094412"/>
              <a:gd name="connsiteY58" fmla="*/ 6652517 h 6798468"/>
              <a:gd name="connsiteX59" fmla="*/ 872867 w 6094412"/>
              <a:gd name="connsiteY59" fmla="*/ 6652517 h 6798468"/>
              <a:gd name="connsiteX60" fmla="*/ 902557 w 6094412"/>
              <a:gd name="connsiteY60" fmla="*/ 6652640 h 6798468"/>
              <a:gd name="connsiteX61" fmla="*/ 920773 w 6094412"/>
              <a:gd name="connsiteY61" fmla="*/ 6653071 h 6798468"/>
              <a:gd name="connsiteX62" fmla="*/ 919945 w 6094412"/>
              <a:gd name="connsiteY62" fmla="*/ 6648760 h 6798468"/>
              <a:gd name="connsiteX63" fmla="*/ 919649 w 6094412"/>
              <a:gd name="connsiteY63" fmla="*/ 6641553 h 6798468"/>
              <a:gd name="connsiteX64" fmla="*/ 919945 w 6094412"/>
              <a:gd name="connsiteY64" fmla="*/ 6634347 h 6798468"/>
              <a:gd name="connsiteX65" fmla="*/ 920773 w 6094412"/>
              <a:gd name="connsiteY65" fmla="*/ 6628619 h 6798468"/>
              <a:gd name="connsiteX66" fmla="*/ 889309 w 6094412"/>
              <a:gd name="connsiteY66" fmla="*/ 6631514 h 6798468"/>
              <a:gd name="connsiteX67" fmla="*/ 858141 w 6094412"/>
              <a:gd name="connsiteY67" fmla="*/ 6632376 h 6798468"/>
              <a:gd name="connsiteX68" fmla="*/ 857727 w 6094412"/>
              <a:gd name="connsiteY68" fmla="*/ 6605891 h 6798468"/>
              <a:gd name="connsiteX69" fmla="*/ 857608 w 6094412"/>
              <a:gd name="connsiteY69" fmla="*/ 6574232 h 6798468"/>
              <a:gd name="connsiteX70" fmla="*/ 857608 w 6094412"/>
              <a:gd name="connsiteY70" fmla="*/ 6535058 h 6798468"/>
              <a:gd name="connsiteX71" fmla="*/ 858141 w 6094412"/>
              <a:gd name="connsiteY71" fmla="*/ 6492559 h 6798468"/>
              <a:gd name="connsiteX72" fmla="*/ 859797 w 6094412"/>
              <a:gd name="connsiteY72" fmla="*/ 6455233 h 6798468"/>
              <a:gd name="connsiteX73" fmla="*/ 849683 w 6094412"/>
              <a:gd name="connsiteY73" fmla="*/ 6456219 h 6798468"/>
              <a:gd name="connsiteX74" fmla="*/ 837382 w 6094412"/>
              <a:gd name="connsiteY74" fmla="*/ 6456650 h 6798468"/>
              <a:gd name="connsiteX75" fmla="*/ 825080 w 6094412"/>
              <a:gd name="connsiteY75" fmla="*/ 6456219 h 6798468"/>
              <a:gd name="connsiteX76" fmla="*/ 814967 w 6094412"/>
              <a:gd name="connsiteY76" fmla="*/ 6455233 h 6798468"/>
              <a:gd name="connsiteX77" fmla="*/ 741394 w 6094412"/>
              <a:gd name="connsiteY77" fmla="*/ 6455233 h 6798468"/>
              <a:gd name="connsiteX78" fmla="*/ 743049 w 6094412"/>
              <a:gd name="connsiteY78" fmla="*/ 6492559 h 6798468"/>
              <a:gd name="connsiteX79" fmla="*/ 743582 w 6094412"/>
              <a:gd name="connsiteY79" fmla="*/ 6535058 h 6798468"/>
              <a:gd name="connsiteX80" fmla="*/ 743582 w 6094412"/>
              <a:gd name="connsiteY80" fmla="*/ 6574231 h 6798468"/>
              <a:gd name="connsiteX81" fmla="*/ 743049 w 6094412"/>
              <a:gd name="connsiteY81" fmla="*/ 6616669 h 6798468"/>
              <a:gd name="connsiteX82" fmla="*/ 741394 w 6094412"/>
              <a:gd name="connsiteY82" fmla="*/ 6653132 h 6798468"/>
              <a:gd name="connsiteX83" fmla="*/ 751507 w 6094412"/>
              <a:gd name="connsiteY83" fmla="*/ 6652578 h 6798468"/>
              <a:gd name="connsiteX84" fmla="*/ 776110 w 6094412"/>
              <a:gd name="connsiteY84" fmla="*/ 6652578 h 6798468"/>
              <a:gd name="connsiteX85" fmla="*/ 786224 w 6094412"/>
              <a:gd name="connsiteY85" fmla="*/ 6653132 h 6798468"/>
              <a:gd name="connsiteX86" fmla="*/ 784568 w 6094412"/>
              <a:gd name="connsiteY86" fmla="*/ 6616669 h 6798468"/>
              <a:gd name="connsiteX87" fmla="*/ 784035 w 6094412"/>
              <a:gd name="connsiteY87" fmla="*/ 6574231 h 6798468"/>
              <a:gd name="connsiteX88" fmla="*/ 784035 w 6094412"/>
              <a:gd name="connsiteY88" fmla="*/ 6535058 h 6798468"/>
              <a:gd name="connsiteX89" fmla="*/ 784568 w 6094412"/>
              <a:gd name="connsiteY89" fmla="*/ 6492559 h 6798468"/>
              <a:gd name="connsiteX90" fmla="*/ 786224 w 6094412"/>
              <a:gd name="connsiteY90" fmla="*/ 6455233 h 6798468"/>
              <a:gd name="connsiteX91" fmla="*/ 776110 w 6094412"/>
              <a:gd name="connsiteY91" fmla="*/ 6456219 h 6798468"/>
              <a:gd name="connsiteX92" fmla="*/ 763808 w 6094412"/>
              <a:gd name="connsiteY92" fmla="*/ 6456650 h 6798468"/>
              <a:gd name="connsiteX93" fmla="*/ 751507 w 6094412"/>
              <a:gd name="connsiteY93" fmla="*/ 6456219 h 6798468"/>
              <a:gd name="connsiteX94" fmla="*/ 741394 w 6094412"/>
              <a:gd name="connsiteY94" fmla="*/ 6455233 h 6798468"/>
              <a:gd name="connsiteX95" fmla="*/ 1103818 w 6094412"/>
              <a:gd name="connsiteY95" fmla="*/ 6453817 h 6798468"/>
              <a:gd name="connsiteX96" fmla="*/ 1090570 w 6094412"/>
              <a:gd name="connsiteY96" fmla="*/ 6489233 h 6798468"/>
              <a:gd name="connsiteX97" fmla="*/ 1075785 w 6094412"/>
              <a:gd name="connsiteY97" fmla="*/ 6527852 h 6798468"/>
              <a:gd name="connsiteX98" fmla="*/ 1060762 w 6094412"/>
              <a:gd name="connsiteY98" fmla="*/ 6566595 h 6798468"/>
              <a:gd name="connsiteX99" fmla="*/ 1046686 w 6094412"/>
              <a:gd name="connsiteY99" fmla="*/ 6602442 h 6798468"/>
              <a:gd name="connsiteX100" fmla="*/ 1034621 w 6094412"/>
              <a:gd name="connsiteY100" fmla="*/ 6632376 h 6798468"/>
              <a:gd name="connsiteX101" fmla="*/ 1025868 w 6094412"/>
              <a:gd name="connsiteY101" fmla="*/ 6653133 h 6798468"/>
              <a:gd name="connsiteX102" fmla="*/ 1032965 w 6094412"/>
              <a:gd name="connsiteY102" fmla="*/ 6652579 h 6798468"/>
              <a:gd name="connsiteX103" fmla="*/ 1045977 w 6094412"/>
              <a:gd name="connsiteY103" fmla="*/ 6652579 h 6798468"/>
              <a:gd name="connsiteX104" fmla="*/ 1052364 w 6094412"/>
              <a:gd name="connsiteY104" fmla="*/ 6653133 h 6798468"/>
              <a:gd name="connsiteX105" fmla="*/ 1060821 w 6094412"/>
              <a:gd name="connsiteY105" fmla="*/ 6624308 h 6798468"/>
              <a:gd name="connsiteX106" fmla="*/ 1070935 w 6094412"/>
              <a:gd name="connsiteY106" fmla="*/ 6594928 h 6798468"/>
              <a:gd name="connsiteX107" fmla="*/ 1085129 w 6094412"/>
              <a:gd name="connsiteY107" fmla="*/ 6594496 h 6798468"/>
              <a:gd name="connsiteX108" fmla="*/ 1099323 w 6094412"/>
              <a:gd name="connsiteY108" fmla="*/ 6594373 h 6798468"/>
              <a:gd name="connsiteX109" fmla="*/ 1116829 w 6094412"/>
              <a:gd name="connsiteY109" fmla="*/ 6594496 h 6798468"/>
              <a:gd name="connsiteX110" fmla="*/ 1134336 w 6094412"/>
              <a:gd name="connsiteY110" fmla="*/ 6594928 h 6798468"/>
              <a:gd name="connsiteX111" fmla="*/ 1144153 w 6094412"/>
              <a:gd name="connsiteY111" fmla="*/ 6624308 h 6798468"/>
              <a:gd name="connsiteX112" fmla="*/ 1153202 w 6094412"/>
              <a:gd name="connsiteY112" fmla="*/ 6653133 h 6798468"/>
              <a:gd name="connsiteX113" fmla="*/ 1164853 w 6094412"/>
              <a:gd name="connsiteY113" fmla="*/ 6652579 h 6798468"/>
              <a:gd name="connsiteX114" fmla="*/ 1188096 w 6094412"/>
              <a:gd name="connsiteY114" fmla="*/ 6652579 h 6798468"/>
              <a:gd name="connsiteX115" fmla="*/ 1200516 w 6094412"/>
              <a:gd name="connsiteY115" fmla="*/ 6653133 h 6798468"/>
              <a:gd name="connsiteX116" fmla="*/ 1200694 w 6094412"/>
              <a:gd name="connsiteY116" fmla="*/ 6653133 h 6798468"/>
              <a:gd name="connsiteX117" fmla="*/ 1183187 w 6094412"/>
              <a:gd name="connsiteY117" fmla="*/ 6612235 h 6798468"/>
              <a:gd name="connsiteX118" fmla="*/ 1163493 w 6094412"/>
              <a:gd name="connsiteY118" fmla="*/ 6561113 h 6798468"/>
              <a:gd name="connsiteX119" fmla="*/ 1143384 w 6094412"/>
              <a:gd name="connsiteY119" fmla="*/ 6506233 h 6798468"/>
              <a:gd name="connsiteX120" fmla="*/ 1124636 w 6094412"/>
              <a:gd name="connsiteY120" fmla="*/ 6453817 h 6798468"/>
              <a:gd name="connsiteX121" fmla="*/ 1119432 w 6094412"/>
              <a:gd name="connsiteY121" fmla="*/ 6454803 h 6798468"/>
              <a:gd name="connsiteX122" fmla="*/ 1114227 w 6094412"/>
              <a:gd name="connsiteY122" fmla="*/ 6455234 h 6798468"/>
              <a:gd name="connsiteX123" fmla="*/ 1109023 w 6094412"/>
              <a:gd name="connsiteY123" fmla="*/ 6454803 h 6798468"/>
              <a:gd name="connsiteX124" fmla="*/ 1103818 w 6094412"/>
              <a:gd name="connsiteY124" fmla="*/ 6453817 h 6798468"/>
              <a:gd name="connsiteX125" fmla="*/ 1301353 w 6094412"/>
              <a:gd name="connsiteY125" fmla="*/ 6451599 h 6798468"/>
              <a:gd name="connsiteX126" fmla="*/ 1260072 w 6094412"/>
              <a:gd name="connsiteY126" fmla="*/ 6457635 h 6798468"/>
              <a:gd name="connsiteX127" fmla="*/ 1225474 w 6094412"/>
              <a:gd name="connsiteY127" fmla="*/ 6476791 h 6798468"/>
              <a:gd name="connsiteX128" fmla="*/ 1201699 w 6094412"/>
              <a:gd name="connsiteY128" fmla="*/ 6510790 h 6798468"/>
              <a:gd name="connsiteX129" fmla="*/ 1192827 w 6094412"/>
              <a:gd name="connsiteY129" fmla="*/ 6561605 h 6798468"/>
              <a:gd name="connsiteX130" fmla="*/ 1199688 w 6094412"/>
              <a:gd name="connsiteY130" fmla="*/ 6599608 h 6798468"/>
              <a:gd name="connsiteX131" fmla="*/ 1219501 w 6094412"/>
              <a:gd name="connsiteY131" fmla="*/ 6630035 h 6798468"/>
              <a:gd name="connsiteX132" fmla="*/ 1251201 w 6094412"/>
              <a:gd name="connsiteY132" fmla="*/ 6649930 h 6798468"/>
              <a:gd name="connsiteX133" fmla="*/ 1293724 w 6094412"/>
              <a:gd name="connsiteY133" fmla="*/ 6656951 h 6798468"/>
              <a:gd name="connsiteX134" fmla="*/ 1349495 w 6094412"/>
              <a:gd name="connsiteY134" fmla="*/ 6645125 h 6798468"/>
              <a:gd name="connsiteX135" fmla="*/ 1351683 w 6094412"/>
              <a:gd name="connsiteY135" fmla="*/ 6632868 h 6798468"/>
              <a:gd name="connsiteX136" fmla="*/ 1351624 w 6094412"/>
              <a:gd name="connsiteY136" fmla="*/ 6632930 h 6798468"/>
              <a:gd name="connsiteX137" fmla="*/ 1355469 w 6094412"/>
              <a:gd name="connsiteY137" fmla="*/ 6620673 h 6798468"/>
              <a:gd name="connsiteX138" fmla="*/ 1351920 w 6094412"/>
              <a:gd name="connsiteY138" fmla="*/ 6618332 h 6798468"/>
              <a:gd name="connsiteX139" fmla="*/ 1341688 w 6094412"/>
              <a:gd name="connsiteY139" fmla="*/ 6627263 h 6798468"/>
              <a:gd name="connsiteX140" fmla="*/ 1329268 w 6094412"/>
              <a:gd name="connsiteY140" fmla="*/ 6634039 h 6798468"/>
              <a:gd name="connsiteX141" fmla="*/ 1315843 w 6094412"/>
              <a:gd name="connsiteY141" fmla="*/ 6638350 h 6798468"/>
              <a:gd name="connsiteX142" fmla="*/ 1302418 w 6094412"/>
              <a:gd name="connsiteY142" fmla="*/ 6639952 h 6798468"/>
              <a:gd name="connsiteX143" fmla="*/ 1279057 w 6094412"/>
              <a:gd name="connsiteY143" fmla="*/ 6635332 h 6798468"/>
              <a:gd name="connsiteX144" fmla="*/ 1258298 w 6094412"/>
              <a:gd name="connsiteY144" fmla="*/ 6620796 h 6798468"/>
              <a:gd name="connsiteX145" fmla="*/ 1243394 w 6094412"/>
              <a:gd name="connsiteY145" fmla="*/ 6595173 h 6798468"/>
              <a:gd name="connsiteX146" fmla="*/ 1237657 w 6094412"/>
              <a:gd name="connsiteY146" fmla="*/ 6557293 h 6798468"/>
              <a:gd name="connsiteX147" fmla="*/ 1243276 w 6094412"/>
              <a:gd name="connsiteY147" fmla="*/ 6517689 h 6798468"/>
              <a:gd name="connsiteX148" fmla="*/ 1257884 w 6094412"/>
              <a:gd name="connsiteY148" fmla="*/ 6490465 h 6798468"/>
              <a:gd name="connsiteX149" fmla="*/ 1277992 w 6094412"/>
              <a:gd name="connsiteY149" fmla="*/ 6474635 h 6798468"/>
              <a:gd name="connsiteX150" fmla="*/ 1299993 w 6094412"/>
              <a:gd name="connsiteY150" fmla="*/ 6469461 h 6798468"/>
              <a:gd name="connsiteX151" fmla="*/ 1325720 w 6094412"/>
              <a:gd name="connsiteY151" fmla="*/ 6475374 h 6798468"/>
              <a:gd name="connsiteX152" fmla="*/ 1347011 w 6094412"/>
              <a:gd name="connsiteY152" fmla="*/ 6495084 h 6798468"/>
              <a:gd name="connsiteX153" fmla="*/ 1350855 w 6094412"/>
              <a:gd name="connsiteY153" fmla="*/ 6495084 h 6798468"/>
              <a:gd name="connsiteX154" fmla="*/ 1352925 w 6094412"/>
              <a:gd name="connsiteY154" fmla="*/ 6480240 h 6798468"/>
              <a:gd name="connsiteX155" fmla="*/ 1357125 w 6094412"/>
              <a:gd name="connsiteY155" fmla="*/ 6465704 h 6798468"/>
              <a:gd name="connsiteX156" fmla="*/ 1345769 w 6094412"/>
              <a:gd name="connsiteY156" fmla="*/ 6460222 h 6798468"/>
              <a:gd name="connsiteX157" fmla="*/ 1331693 w 6094412"/>
              <a:gd name="connsiteY157" fmla="*/ 6455788 h 6798468"/>
              <a:gd name="connsiteX158" fmla="*/ 1316375 w 6094412"/>
              <a:gd name="connsiteY158" fmla="*/ 6452770 h 6798468"/>
              <a:gd name="connsiteX159" fmla="*/ 1301353 w 6094412"/>
              <a:gd name="connsiteY159" fmla="*/ 6451599 h 6798468"/>
              <a:gd name="connsiteX160" fmla="*/ 1469259 w 6094412"/>
              <a:gd name="connsiteY160" fmla="*/ 6451476 h 6798468"/>
              <a:gd name="connsiteX161" fmla="*/ 1426026 w 6094412"/>
              <a:gd name="connsiteY161" fmla="*/ 6459607 h 6798468"/>
              <a:gd name="connsiteX162" fmla="*/ 1392965 w 6094412"/>
              <a:gd name="connsiteY162" fmla="*/ 6481780 h 6798468"/>
              <a:gd name="connsiteX163" fmla="*/ 1371793 w 6094412"/>
              <a:gd name="connsiteY163" fmla="*/ 6514610 h 6798468"/>
              <a:gd name="connsiteX164" fmla="*/ 1371733 w 6094412"/>
              <a:gd name="connsiteY164" fmla="*/ 6514610 h 6798468"/>
              <a:gd name="connsiteX165" fmla="*/ 1364222 w 6094412"/>
              <a:gd name="connsiteY165" fmla="*/ 6554645 h 6798468"/>
              <a:gd name="connsiteX166" fmla="*/ 1372443 w 6094412"/>
              <a:gd name="connsiteY166" fmla="*/ 6601148 h 6798468"/>
              <a:gd name="connsiteX167" fmla="*/ 1394740 w 6094412"/>
              <a:gd name="connsiteY167" fmla="*/ 6633115 h 6798468"/>
              <a:gd name="connsiteX168" fmla="*/ 1427800 w 6094412"/>
              <a:gd name="connsiteY168" fmla="*/ 6651285 h 6798468"/>
              <a:gd name="connsiteX169" fmla="*/ 1468431 w 6094412"/>
              <a:gd name="connsiteY169" fmla="*/ 6656890 h 6798468"/>
              <a:gd name="connsiteX170" fmla="*/ 1510540 w 6094412"/>
              <a:gd name="connsiteY170" fmla="*/ 6649130 h 6798468"/>
              <a:gd name="connsiteX171" fmla="*/ 1543483 w 6094412"/>
              <a:gd name="connsiteY171" fmla="*/ 6627387 h 6798468"/>
              <a:gd name="connsiteX172" fmla="*/ 1565069 w 6094412"/>
              <a:gd name="connsiteY172" fmla="*/ 6594681 h 6798468"/>
              <a:gd name="connsiteX173" fmla="*/ 1572876 w 6094412"/>
              <a:gd name="connsiteY173" fmla="*/ 6554337 h 6798468"/>
              <a:gd name="connsiteX174" fmla="*/ 1564833 w 6094412"/>
              <a:gd name="connsiteY174" fmla="*/ 6508943 h 6798468"/>
              <a:gd name="connsiteX175" fmla="*/ 1542832 w 6094412"/>
              <a:gd name="connsiteY175" fmla="*/ 6476853 h 6798468"/>
              <a:gd name="connsiteX176" fmla="*/ 1510008 w 6094412"/>
              <a:gd name="connsiteY176" fmla="*/ 6457820 h 6798468"/>
              <a:gd name="connsiteX177" fmla="*/ 1469259 w 6094412"/>
              <a:gd name="connsiteY177" fmla="*/ 6451476 h 6798468"/>
              <a:gd name="connsiteX178" fmla="*/ 665455 w 6094412"/>
              <a:gd name="connsiteY178" fmla="*/ 6451476 h 6798468"/>
              <a:gd name="connsiteX179" fmla="*/ 642035 w 6094412"/>
              <a:gd name="connsiteY179" fmla="*/ 6455542 h 6798468"/>
              <a:gd name="connsiteX180" fmla="*/ 622518 w 6094412"/>
              <a:gd name="connsiteY180" fmla="*/ 6467367 h 6798468"/>
              <a:gd name="connsiteX181" fmla="*/ 608974 w 6094412"/>
              <a:gd name="connsiteY181" fmla="*/ 6486646 h 6798468"/>
              <a:gd name="connsiteX182" fmla="*/ 603888 w 6094412"/>
              <a:gd name="connsiteY182" fmla="*/ 6513131 h 6798468"/>
              <a:gd name="connsiteX183" fmla="*/ 609921 w 6094412"/>
              <a:gd name="connsiteY183" fmla="*/ 6540048 h 6798468"/>
              <a:gd name="connsiteX184" fmla="*/ 624943 w 6094412"/>
              <a:gd name="connsiteY184" fmla="*/ 6557787 h 6798468"/>
              <a:gd name="connsiteX185" fmla="*/ 644637 w 6094412"/>
              <a:gd name="connsiteY185" fmla="*/ 6570044 h 6798468"/>
              <a:gd name="connsiteX186" fmla="*/ 664331 w 6094412"/>
              <a:gd name="connsiteY186" fmla="*/ 6580391 h 6798468"/>
              <a:gd name="connsiteX187" fmla="*/ 679353 w 6094412"/>
              <a:gd name="connsiteY187" fmla="*/ 6592648 h 6798468"/>
              <a:gd name="connsiteX188" fmla="*/ 685386 w 6094412"/>
              <a:gd name="connsiteY188" fmla="*/ 6610510 h 6798468"/>
              <a:gd name="connsiteX189" fmla="*/ 677579 w 6094412"/>
              <a:gd name="connsiteY189" fmla="*/ 6631267 h 6798468"/>
              <a:gd name="connsiteX190" fmla="*/ 653390 w 6094412"/>
              <a:gd name="connsiteY190" fmla="*/ 6639891 h 6798468"/>
              <a:gd name="connsiteX191" fmla="*/ 638604 w 6094412"/>
              <a:gd name="connsiteY191" fmla="*/ 6637427 h 6798468"/>
              <a:gd name="connsiteX192" fmla="*/ 627368 w 6094412"/>
              <a:gd name="connsiteY192" fmla="*/ 6630651 h 6798468"/>
              <a:gd name="connsiteX193" fmla="*/ 619738 w 6094412"/>
              <a:gd name="connsiteY193" fmla="*/ 6620735 h 6798468"/>
              <a:gd name="connsiteX194" fmla="*/ 615657 w 6094412"/>
              <a:gd name="connsiteY194" fmla="*/ 6608786 h 6798468"/>
              <a:gd name="connsiteX195" fmla="*/ 610453 w 6094412"/>
              <a:gd name="connsiteY195" fmla="*/ 6608786 h 6798468"/>
              <a:gd name="connsiteX196" fmla="*/ 607141 w 6094412"/>
              <a:gd name="connsiteY196" fmla="*/ 6626956 h 6798468"/>
              <a:gd name="connsiteX197" fmla="*/ 602469 w 6094412"/>
              <a:gd name="connsiteY197" fmla="*/ 6645372 h 6798468"/>
              <a:gd name="connsiteX198" fmla="*/ 620093 w 6094412"/>
              <a:gd name="connsiteY198" fmla="*/ 6653564 h 6798468"/>
              <a:gd name="connsiteX199" fmla="*/ 646470 w 6094412"/>
              <a:gd name="connsiteY199" fmla="*/ 6656890 h 6798468"/>
              <a:gd name="connsiteX200" fmla="*/ 676160 w 6094412"/>
              <a:gd name="connsiteY200" fmla="*/ 6652456 h 6798468"/>
              <a:gd name="connsiteX201" fmla="*/ 698989 w 6094412"/>
              <a:gd name="connsiteY201" fmla="*/ 6639459 h 6798468"/>
              <a:gd name="connsiteX202" fmla="*/ 713774 w 6094412"/>
              <a:gd name="connsiteY202" fmla="*/ 6619010 h 6798468"/>
              <a:gd name="connsiteX203" fmla="*/ 718979 w 6094412"/>
              <a:gd name="connsiteY203" fmla="*/ 6592648 h 6798468"/>
              <a:gd name="connsiteX204" fmla="*/ 712828 w 6094412"/>
              <a:gd name="connsiteY204" fmla="*/ 6565732 h 6798468"/>
              <a:gd name="connsiteX205" fmla="*/ 697392 w 6094412"/>
              <a:gd name="connsiteY205" fmla="*/ 6547870 h 6798468"/>
              <a:gd name="connsiteX206" fmla="*/ 677402 w 6094412"/>
              <a:gd name="connsiteY206" fmla="*/ 6535490 h 6798468"/>
              <a:gd name="connsiteX207" fmla="*/ 657471 w 6094412"/>
              <a:gd name="connsiteY207" fmla="*/ 6524957 h 6798468"/>
              <a:gd name="connsiteX208" fmla="*/ 642035 w 6094412"/>
              <a:gd name="connsiteY208" fmla="*/ 6512700 h 6798468"/>
              <a:gd name="connsiteX209" fmla="*/ 635884 w 6094412"/>
              <a:gd name="connsiteY209" fmla="*/ 6495269 h 6798468"/>
              <a:gd name="connsiteX210" fmla="*/ 643809 w 6094412"/>
              <a:gd name="connsiteY210" fmla="*/ 6477099 h 6798468"/>
              <a:gd name="connsiteX211" fmla="*/ 664331 w 6094412"/>
              <a:gd name="connsiteY211" fmla="*/ 6469338 h 6798468"/>
              <a:gd name="connsiteX212" fmla="*/ 664331 w 6094412"/>
              <a:gd name="connsiteY212" fmla="*/ 6469400 h 6798468"/>
              <a:gd name="connsiteX213" fmla="*/ 697392 w 6094412"/>
              <a:gd name="connsiteY213" fmla="*/ 6494161 h 6798468"/>
              <a:gd name="connsiteX214" fmla="*/ 701473 w 6094412"/>
              <a:gd name="connsiteY214" fmla="*/ 6494161 h 6798468"/>
              <a:gd name="connsiteX215" fmla="*/ 705967 w 6094412"/>
              <a:gd name="connsiteY215" fmla="*/ 6478454 h 6798468"/>
              <a:gd name="connsiteX216" fmla="*/ 710226 w 6094412"/>
              <a:gd name="connsiteY216" fmla="*/ 6465643 h 6798468"/>
              <a:gd name="connsiteX217" fmla="*/ 691241 w 6094412"/>
              <a:gd name="connsiteY217" fmla="*/ 6455233 h 6798468"/>
              <a:gd name="connsiteX218" fmla="*/ 665455 w 6094412"/>
              <a:gd name="connsiteY218" fmla="*/ 6451476 h 6798468"/>
              <a:gd name="connsiteX219" fmla="*/ 0 w 6094412"/>
              <a:gd name="connsiteY219" fmla="*/ 0 h 6798468"/>
              <a:gd name="connsiteX220" fmla="*/ 6094412 w 6094412"/>
              <a:gd name="connsiteY220" fmla="*/ 0 h 6798468"/>
              <a:gd name="connsiteX221" fmla="*/ 6094412 w 6094412"/>
              <a:gd name="connsiteY221" fmla="*/ 6798468 h 6798468"/>
              <a:gd name="connsiteX222" fmla="*/ 1565275 w 6094412"/>
              <a:gd name="connsiteY222" fmla="*/ 6798468 h 6798468"/>
              <a:gd name="connsiteX223" fmla="*/ 1565275 w 6094412"/>
              <a:gd name="connsiteY223" fmla="*/ 6792381 h 6798468"/>
              <a:gd name="connsiteX224" fmla="*/ 1527174 w 6094412"/>
              <a:gd name="connsiteY224" fmla="*/ 6754280 h 6798468"/>
              <a:gd name="connsiteX225" fmla="*/ 646113 w 6094412"/>
              <a:gd name="connsiteY225" fmla="*/ 6754280 h 6798468"/>
              <a:gd name="connsiteX226" fmla="*/ 608012 w 6094412"/>
              <a:gd name="connsiteY226" fmla="*/ 6792381 h 6798468"/>
              <a:gd name="connsiteX227" fmla="*/ 608012 w 6094412"/>
              <a:gd name="connsiteY227" fmla="*/ 6798468 h 6798468"/>
              <a:gd name="connsiteX228" fmla="*/ 0 w 6094412"/>
              <a:gd name="connsiteY228" fmla="*/ 6798468 h 679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</a:cxnLst>
            <a:rect l="l" t="t" r="r" b="b"/>
            <a:pathLst>
              <a:path w="6094412" h="6798468">
                <a:moveTo>
                  <a:pt x="1103877" y="6509374"/>
                </a:moveTo>
                <a:cubicBezTo>
                  <a:pt x="1108313" y="6520892"/>
                  <a:pt x="1112453" y="6532287"/>
                  <a:pt x="1116356" y="6543497"/>
                </a:cubicBezTo>
                <a:cubicBezTo>
                  <a:pt x="1120260" y="6554707"/>
                  <a:pt x="1124222" y="6566225"/>
                  <a:pt x="1128244" y="6577928"/>
                </a:cubicBezTo>
                <a:lnTo>
                  <a:pt x="1078210" y="6577928"/>
                </a:lnTo>
                <a:cubicBezTo>
                  <a:pt x="1082231" y="6566225"/>
                  <a:pt x="1086312" y="6554707"/>
                  <a:pt x="1090511" y="6543497"/>
                </a:cubicBezTo>
                <a:cubicBezTo>
                  <a:pt x="1094710" y="6532287"/>
                  <a:pt x="1099146" y="6520892"/>
                  <a:pt x="1103877" y="6509374"/>
                </a:cubicBezTo>
                <a:close/>
                <a:moveTo>
                  <a:pt x="1468372" y="6467922"/>
                </a:moveTo>
                <a:cubicBezTo>
                  <a:pt x="1477125" y="6467922"/>
                  <a:pt x="1485168" y="6469770"/>
                  <a:pt x="1492561" y="6473527"/>
                </a:cubicBezTo>
                <a:cubicBezTo>
                  <a:pt x="1499954" y="6477284"/>
                  <a:pt x="1506223" y="6482643"/>
                  <a:pt x="1511427" y="6489541"/>
                </a:cubicBezTo>
                <a:cubicBezTo>
                  <a:pt x="1516632" y="6496439"/>
                  <a:pt x="1520713" y="6504816"/>
                  <a:pt x="1523611" y="6514733"/>
                </a:cubicBezTo>
                <a:lnTo>
                  <a:pt x="1523611" y="6514794"/>
                </a:lnTo>
                <a:cubicBezTo>
                  <a:pt x="1526508" y="6524711"/>
                  <a:pt x="1527987" y="6535859"/>
                  <a:pt x="1527987" y="6548363"/>
                </a:cubicBezTo>
                <a:cubicBezTo>
                  <a:pt x="1527987" y="6564131"/>
                  <a:pt x="1526331" y="6577743"/>
                  <a:pt x="1522960" y="6589261"/>
                </a:cubicBezTo>
                <a:cubicBezTo>
                  <a:pt x="1519589" y="6600779"/>
                  <a:pt x="1515094" y="6610264"/>
                  <a:pt x="1509535" y="6617778"/>
                </a:cubicBezTo>
                <a:cubicBezTo>
                  <a:pt x="1503975" y="6625293"/>
                  <a:pt x="1497470" y="6630836"/>
                  <a:pt x="1490018" y="6634470"/>
                </a:cubicBezTo>
                <a:cubicBezTo>
                  <a:pt x="1482507" y="6638166"/>
                  <a:pt x="1474700" y="6639952"/>
                  <a:pt x="1466479" y="6639952"/>
                </a:cubicBezTo>
                <a:cubicBezTo>
                  <a:pt x="1458791" y="6639952"/>
                  <a:pt x="1451516" y="6638536"/>
                  <a:pt x="1444597" y="6635641"/>
                </a:cubicBezTo>
                <a:cubicBezTo>
                  <a:pt x="1437677" y="6632746"/>
                  <a:pt x="1431526" y="6628126"/>
                  <a:pt x="1426263" y="6621659"/>
                </a:cubicBezTo>
                <a:cubicBezTo>
                  <a:pt x="1420999" y="6615253"/>
                  <a:pt x="1416800" y="6606753"/>
                  <a:pt x="1413724" y="6596159"/>
                </a:cubicBezTo>
                <a:cubicBezTo>
                  <a:pt x="1410590" y="6585627"/>
                  <a:pt x="1409052" y="6572631"/>
                  <a:pt x="1409052" y="6557294"/>
                </a:cubicBezTo>
                <a:cubicBezTo>
                  <a:pt x="1409052" y="6544975"/>
                  <a:pt x="1410412" y="6533396"/>
                  <a:pt x="1413015" y="6522555"/>
                </a:cubicBezTo>
                <a:cubicBezTo>
                  <a:pt x="1415617" y="6511715"/>
                  <a:pt x="1419520" y="6502229"/>
                  <a:pt x="1424606" y="6494161"/>
                </a:cubicBezTo>
                <a:cubicBezTo>
                  <a:pt x="1429752" y="6486092"/>
                  <a:pt x="1435962" y="6479686"/>
                  <a:pt x="1443355" y="6475005"/>
                </a:cubicBezTo>
                <a:cubicBezTo>
                  <a:pt x="1450747" y="6470262"/>
                  <a:pt x="1459086" y="6467922"/>
                  <a:pt x="1468372" y="6467922"/>
                </a:cubicBezTo>
                <a:close/>
                <a:moveTo>
                  <a:pt x="893330" y="6455233"/>
                </a:moveTo>
                <a:cubicBezTo>
                  <a:pt x="896288" y="6462501"/>
                  <a:pt x="899718" y="6471371"/>
                  <a:pt x="903739" y="6481718"/>
                </a:cubicBezTo>
                <a:cubicBezTo>
                  <a:pt x="907702" y="6492066"/>
                  <a:pt x="912019" y="6503276"/>
                  <a:pt x="916573" y="6515287"/>
                </a:cubicBezTo>
                <a:cubicBezTo>
                  <a:pt x="921127" y="6527297"/>
                  <a:pt x="925859" y="6539739"/>
                  <a:pt x="930767" y="6552612"/>
                </a:cubicBezTo>
                <a:cubicBezTo>
                  <a:pt x="935676" y="6565485"/>
                  <a:pt x="940408" y="6578050"/>
                  <a:pt x="944843" y="6590369"/>
                </a:cubicBezTo>
                <a:cubicBezTo>
                  <a:pt x="949279" y="6602626"/>
                  <a:pt x="953478" y="6614267"/>
                  <a:pt x="957381" y="6625231"/>
                </a:cubicBezTo>
                <a:cubicBezTo>
                  <a:pt x="961285" y="6636133"/>
                  <a:pt x="964656" y="6645433"/>
                  <a:pt x="967376" y="6653132"/>
                </a:cubicBezTo>
                <a:cubicBezTo>
                  <a:pt x="970984" y="6652763"/>
                  <a:pt x="975006" y="6652578"/>
                  <a:pt x="979382" y="6652578"/>
                </a:cubicBezTo>
                <a:cubicBezTo>
                  <a:pt x="983759" y="6652578"/>
                  <a:pt x="987721" y="6652763"/>
                  <a:pt x="991388" y="6653132"/>
                </a:cubicBezTo>
                <a:cubicBezTo>
                  <a:pt x="996652" y="6636995"/>
                  <a:pt x="1002684" y="6619687"/>
                  <a:pt x="1009427" y="6601271"/>
                </a:cubicBezTo>
                <a:cubicBezTo>
                  <a:pt x="1016169" y="6582793"/>
                  <a:pt x="1023029" y="6564684"/>
                  <a:pt x="1029949" y="6546822"/>
                </a:cubicBezTo>
                <a:cubicBezTo>
                  <a:pt x="1036869" y="6528960"/>
                  <a:pt x="1043493" y="6512084"/>
                  <a:pt x="1049880" y="6496131"/>
                </a:cubicBezTo>
                <a:cubicBezTo>
                  <a:pt x="1056208" y="6480179"/>
                  <a:pt x="1061709" y="6466566"/>
                  <a:pt x="1066262" y="6455233"/>
                </a:cubicBezTo>
                <a:cubicBezTo>
                  <a:pt x="1061649" y="6456157"/>
                  <a:pt x="1057628" y="6456650"/>
                  <a:pt x="1054198" y="6456650"/>
                </a:cubicBezTo>
                <a:cubicBezTo>
                  <a:pt x="1050767" y="6456650"/>
                  <a:pt x="1046745" y="6456219"/>
                  <a:pt x="1042192" y="6455233"/>
                </a:cubicBezTo>
                <a:cubicBezTo>
                  <a:pt x="1035094" y="6477900"/>
                  <a:pt x="1027051" y="6501551"/>
                  <a:pt x="1018121" y="6526250"/>
                </a:cubicBezTo>
                <a:lnTo>
                  <a:pt x="1018298" y="6526250"/>
                </a:lnTo>
                <a:cubicBezTo>
                  <a:pt x="1009367" y="6550949"/>
                  <a:pt x="1000141" y="6575463"/>
                  <a:pt x="990678" y="6599854"/>
                </a:cubicBezTo>
                <a:cubicBezTo>
                  <a:pt x="986479" y="6587720"/>
                  <a:pt x="982103" y="6575463"/>
                  <a:pt x="977667" y="6562960"/>
                </a:cubicBezTo>
                <a:cubicBezTo>
                  <a:pt x="973232" y="6550456"/>
                  <a:pt x="968914" y="6538015"/>
                  <a:pt x="964715" y="6525634"/>
                </a:cubicBezTo>
                <a:cubicBezTo>
                  <a:pt x="960516" y="6513254"/>
                  <a:pt x="956435" y="6501120"/>
                  <a:pt x="952532" y="6489233"/>
                </a:cubicBezTo>
                <a:cubicBezTo>
                  <a:pt x="948628" y="6477345"/>
                  <a:pt x="945080" y="6466012"/>
                  <a:pt x="942005" y="6455233"/>
                </a:cubicBezTo>
                <a:cubicBezTo>
                  <a:pt x="937983" y="6455603"/>
                  <a:pt x="934020" y="6455911"/>
                  <a:pt x="929999" y="6456219"/>
                </a:cubicBezTo>
                <a:cubicBezTo>
                  <a:pt x="926036" y="6456527"/>
                  <a:pt x="922014" y="6456650"/>
                  <a:pt x="917993" y="6456650"/>
                </a:cubicBezTo>
                <a:cubicBezTo>
                  <a:pt x="913971" y="6456650"/>
                  <a:pt x="909890" y="6456527"/>
                  <a:pt x="905809" y="6456219"/>
                </a:cubicBezTo>
                <a:cubicBezTo>
                  <a:pt x="901669" y="6455972"/>
                  <a:pt x="897529" y="6455603"/>
                  <a:pt x="893330" y="6455233"/>
                </a:cubicBezTo>
                <a:close/>
                <a:moveTo>
                  <a:pt x="814967" y="6455233"/>
                </a:moveTo>
                <a:cubicBezTo>
                  <a:pt x="815735" y="6467737"/>
                  <a:pt x="816268" y="6480179"/>
                  <a:pt x="816623" y="6492559"/>
                </a:cubicBezTo>
                <a:lnTo>
                  <a:pt x="816563" y="6492497"/>
                </a:lnTo>
                <a:cubicBezTo>
                  <a:pt x="816918" y="6504878"/>
                  <a:pt x="817155" y="6519044"/>
                  <a:pt x="817155" y="6534997"/>
                </a:cubicBezTo>
                <a:lnTo>
                  <a:pt x="817155" y="6574170"/>
                </a:lnTo>
                <a:cubicBezTo>
                  <a:pt x="817155" y="6590061"/>
                  <a:pt x="816918" y="6604228"/>
                  <a:pt x="816563" y="6616608"/>
                </a:cubicBezTo>
                <a:cubicBezTo>
                  <a:pt x="816209" y="6629050"/>
                  <a:pt x="815617" y="6641184"/>
                  <a:pt x="814907" y="6653071"/>
                </a:cubicBezTo>
                <a:cubicBezTo>
                  <a:pt x="816327" y="6652887"/>
                  <a:pt x="818101" y="6652702"/>
                  <a:pt x="820230" y="6652640"/>
                </a:cubicBezTo>
                <a:cubicBezTo>
                  <a:pt x="822300" y="6652517"/>
                  <a:pt x="825435" y="6652517"/>
                  <a:pt x="829516" y="6652517"/>
                </a:cubicBezTo>
                <a:lnTo>
                  <a:pt x="872867" y="6652517"/>
                </a:lnTo>
                <a:cubicBezTo>
                  <a:pt x="885464" y="6652517"/>
                  <a:pt x="895341" y="6652517"/>
                  <a:pt x="902557" y="6652640"/>
                </a:cubicBezTo>
                <a:cubicBezTo>
                  <a:pt x="909772" y="6652763"/>
                  <a:pt x="915864" y="6652887"/>
                  <a:pt x="920773" y="6653071"/>
                </a:cubicBezTo>
                <a:cubicBezTo>
                  <a:pt x="920418" y="6651901"/>
                  <a:pt x="920122" y="6650484"/>
                  <a:pt x="919945" y="6648760"/>
                </a:cubicBezTo>
                <a:cubicBezTo>
                  <a:pt x="919708" y="6647035"/>
                  <a:pt x="919649" y="6644633"/>
                  <a:pt x="919649" y="6641553"/>
                </a:cubicBezTo>
                <a:cubicBezTo>
                  <a:pt x="919649" y="6638474"/>
                  <a:pt x="919767" y="6636072"/>
                  <a:pt x="919945" y="6634347"/>
                </a:cubicBezTo>
                <a:cubicBezTo>
                  <a:pt x="920122" y="6632622"/>
                  <a:pt x="920418" y="6630713"/>
                  <a:pt x="920773" y="6628619"/>
                </a:cubicBezTo>
                <a:cubicBezTo>
                  <a:pt x="910186" y="6629974"/>
                  <a:pt x="899718" y="6630959"/>
                  <a:pt x="889309" y="6631514"/>
                </a:cubicBezTo>
                <a:cubicBezTo>
                  <a:pt x="878900" y="6632068"/>
                  <a:pt x="868550" y="6632376"/>
                  <a:pt x="858141" y="6632376"/>
                </a:cubicBezTo>
                <a:cubicBezTo>
                  <a:pt x="857963" y="6624923"/>
                  <a:pt x="857845" y="6616054"/>
                  <a:pt x="857727" y="6605891"/>
                </a:cubicBezTo>
                <a:cubicBezTo>
                  <a:pt x="857608" y="6595728"/>
                  <a:pt x="857608" y="6585134"/>
                  <a:pt x="857608" y="6574232"/>
                </a:cubicBezTo>
                <a:lnTo>
                  <a:pt x="857608" y="6535058"/>
                </a:lnTo>
                <a:cubicBezTo>
                  <a:pt x="857608" y="6519106"/>
                  <a:pt x="857786" y="6504939"/>
                  <a:pt x="858141" y="6492559"/>
                </a:cubicBezTo>
                <a:cubicBezTo>
                  <a:pt x="858496" y="6480117"/>
                  <a:pt x="859087" y="6467737"/>
                  <a:pt x="859797" y="6455233"/>
                </a:cubicBezTo>
                <a:cubicBezTo>
                  <a:pt x="856721" y="6455603"/>
                  <a:pt x="853291" y="6455911"/>
                  <a:pt x="849683" y="6456219"/>
                </a:cubicBezTo>
                <a:cubicBezTo>
                  <a:pt x="846016" y="6456527"/>
                  <a:pt x="841936" y="6456650"/>
                  <a:pt x="837382" y="6456650"/>
                </a:cubicBezTo>
                <a:cubicBezTo>
                  <a:pt x="832828" y="6456650"/>
                  <a:pt x="828747" y="6456527"/>
                  <a:pt x="825080" y="6456219"/>
                </a:cubicBezTo>
                <a:cubicBezTo>
                  <a:pt x="821413" y="6455972"/>
                  <a:pt x="818042" y="6455603"/>
                  <a:pt x="814967" y="6455233"/>
                </a:cubicBezTo>
                <a:close/>
                <a:moveTo>
                  <a:pt x="741394" y="6455233"/>
                </a:moveTo>
                <a:cubicBezTo>
                  <a:pt x="742162" y="6467737"/>
                  <a:pt x="742695" y="6480179"/>
                  <a:pt x="743049" y="6492559"/>
                </a:cubicBezTo>
                <a:cubicBezTo>
                  <a:pt x="743404" y="6504939"/>
                  <a:pt x="743582" y="6519105"/>
                  <a:pt x="743582" y="6535058"/>
                </a:cubicBezTo>
                <a:lnTo>
                  <a:pt x="743582" y="6574231"/>
                </a:lnTo>
                <a:cubicBezTo>
                  <a:pt x="743582" y="6590122"/>
                  <a:pt x="743404" y="6604289"/>
                  <a:pt x="743049" y="6616669"/>
                </a:cubicBezTo>
                <a:cubicBezTo>
                  <a:pt x="742635" y="6629111"/>
                  <a:pt x="742103" y="6641245"/>
                  <a:pt x="741394" y="6653132"/>
                </a:cubicBezTo>
                <a:cubicBezTo>
                  <a:pt x="744469" y="6652763"/>
                  <a:pt x="747840" y="6652578"/>
                  <a:pt x="751507" y="6652578"/>
                </a:cubicBezTo>
                <a:lnTo>
                  <a:pt x="776110" y="6652578"/>
                </a:lnTo>
                <a:cubicBezTo>
                  <a:pt x="779718" y="6652578"/>
                  <a:pt x="783148" y="6652763"/>
                  <a:pt x="786224" y="6653132"/>
                </a:cubicBezTo>
                <a:cubicBezTo>
                  <a:pt x="785455" y="6641183"/>
                  <a:pt x="784922" y="6629049"/>
                  <a:pt x="784568" y="6616669"/>
                </a:cubicBezTo>
                <a:cubicBezTo>
                  <a:pt x="784213" y="6604350"/>
                  <a:pt x="784035" y="6590184"/>
                  <a:pt x="784035" y="6574231"/>
                </a:cubicBezTo>
                <a:lnTo>
                  <a:pt x="784035" y="6535058"/>
                </a:lnTo>
                <a:cubicBezTo>
                  <a:pt x="784035" y="6519105"/>
                  <a:pt x="784213" y="6504939"/>
                  <a:pt x="784568" y="6492559"/>
                </a:cubicBezTo>
                <a:cubicBezTo>
                  <a:pt x="784922" y="6480117"/>
                  <a:pt x="785514" y="6467737"/>
                  <a:pt x="786224" y="6455233"/>
                </a:cubicBezTo>
                <a:cubicBezTo>
                  <a:pt x="783148" y="6455603"/>
                  <a:pt x="779777" y="6455911"/>
                  <a:pt x="776110" y="6456219"/>
                </a:cubicBezTo>
                <a:cubicBezTo>
                  <a:pt x="772443" y="6456527"/>
                  <a:pt x="768362" y="6456650"/>
                  <a:pt x="763808" y="6456650"/>
                </a:cubicBezTo>
                <a:cubicBezTo>
                  <a:pt x="759255" y="6456650"/>
                  <a:pt x="755115" y="6456527"/>
                  <a:pt x="751507" y="6456219"/>
                </a:cubicBezTo>
                <a:cubicBezTo>
                  <a:pt x="747840" y="6455972"/>
                  <a:pt x="744469" y="6455603"/>
                  <a:pt x="741394" y="6455233"/>
                </a:cubicBezTo>
                <a:close/>
                <a:moveTo>
                  <a:pt x="1103818" y="6453817"/>
                </a:moveTo>
                <a:cubicBezTo>
                  <a:pt x="1099796" y="6464719"/>
                  <a:pt x="1095420" y="6476545"/>
                  <a:pt x="1090570" y="6489233"/>
                </a:cubicBezTo>
                <a:cubicBezTo>
                  <a:pt x="1085720" y="6501922"/>
                  <a:pt x="1080812" y="6514795"/>
                  <a:pt x="1075785" y="6527852"/>
                </a:cubicBezTo>
                <a:cubicBezTo>
                  <a:pt x="1070817" y="6540910"/>
                  <a:pt x="1065790" y="6553845"/>
                  <a:pt x="1060762" y="6566595"/>
                </a:cubicBezTo>
                <a:cubicBezTo>
                  <a:pt x="1055735" y="6579345"/>
                  <a:pt x="1051063" y="6591294"/>
                  <a:pt x="1046686" y="6602442"/>
                </a:cubicBezTo>
                <a:cubicBezTo>
                  <a:pt x="1042251" y="6613590"/>
                  <a:pt x="1038288" y="6623568"/>
                  <a:pt x="1034621" y="6632376"/>
                </a:cubicBezTo>
                <a:cubicBezTo>
                  <a:pt x="1030955" y="6641246"/>
                  <a:pt x="1028057" y="6648144"/>
                  <a:pt x="1025868" y="6653133"/>
                </a:cubicBezTo>
                <a:cubicBezTo>
                  <a:pt x="1028411" y="6652764"/>
                  <a:pt x="1030777" y="6652579"/>
                  <a:pt x="1032965" y="6652579"/>
                </a:cubicBezTo>
                <a:lnTo>
                  <a:pt x="1045977" y="6652579"/>
                </a:lnTo>
                <a:cubicBezTo>
                  <a:pt x="1048047" y="6652579"/>
                  <a:pt x="1050176" y="6652764"/>
                  <a:pt x="1052364" y="6653133"/>
                </a:cubicBezTo>
                <a:cubicBezTo>
                  <a:pt x="1054907" y="6643710"/>
                  <a:pt x="1057687" y="6634101"/>
                  <a:pt x="1060821" y="6624308"/>
                </a:cubicBezTo>
                <a:cubicBezTo>
                  <a:pt x="1063897" y="6614514"/>
                  <a:pt x="1067268" y="6604721"/>
                  <a:pt x="1070935" y="6594928"/>
                </a:cubicBezTo>
                <a:cubicBezTo>
                  <a:pt x="1075666" y="6594743"/>
                  <a:pt x="1080398" y="6594620"/>
                  <a:pt x="1085129" y="6594496"/>
                </a:cubicBezTo>
                <a:cubicBezTo>
                  <a:pt x="1089861" y="6594373"/>
                  <a:pt x="1094592" y="6594373"/>
                  <a:pt x="1099323" y="6594373"/>
                </a:cubicBezTo>
                <a:cubicBezTo>
                  <a:pt x="1105178" y="6594373"/>
                  <a:pt x="1110974" y="6594373"/>
                  <a:pt x="1116829" y="6594496"/>
                </a:cubicBezTo>
                <a:cubicBezTo>
                  <a:pt x="1122684" y="6594620"/>
                  <a:pt x="1128481" y="6594743"/>
                  <a:pt x="1134336" y="6594928"/>
                </a:cubicBezTo>
                <a:cubicBezTo>
                  <a:pt x="1137825" y="6604721"/>
                  <a:pt x="1141078" y="6614514"/>
                  <a:pt x="1144153" y="6624308"/>
                </a:cubicBezTo>
                <a:cubicBezTo>
                  <a:pt x="1147288" y="6634101"/>
                  <a:pt x="1150304" y="6643710"/>
                  <a:pt x="1153202" y="6653133"/>
                </a:cubicBezTo>
                <a:cubicBezTo>
                  <a:pt x="1157106" y="6652764"/>
                  <a:pt x="1160950" y="6652579"/>
                  <a:pt x="1164853" y="6652579"/>
                </a:cubicBezTo>
                <a:lnTo>
                  <a:pt x="1188096" y="6652579"/>
                </a:lnTo>
                <a:cubicBezTo>
                  <a:pt x="1192000" y="6652579"/>
                  <a:pt x="1196140" y="6652764"/>
                  <a:pt x="1200516" y="6653133"/>
                </a:cubicBezTo>
                <a:lnTo>
                  <a:pt x="1200694" y="6653133"/>
                </a:lnTo>
                <a:cubicBezTo>
                  <a:pt x="1195430" y="6641985"/>
                  <a:pt x="1189575" y="6628373"/>
                  <a:pt x="1183187" y="6612235"/>
                </a:cubicBezTo>
                <a:cubicBezTo>
                  <a:pt x="1176800" y="6596098"/>
                  <a:pt x="1170235" y="6579098"/>
                  <a:pt x="1163493" y="6561113"/>
                </a:cubicBezTo>
                <a:cubicBezTo>
                  <a:pt x="1156751" y="6543128"/>
                  <a:pt x="1150009" y="6524834"/>
                  <a:pt x="1143384" y="6506233"/>
                </a:cubicBezTo>
                <a:cubicBezTo>
                  <a:pt x="1136701" y="6487632"/>
                  <a:pt x="1130491" y="6470140"/>
                  <a:pt x="1124636" y="6453817"/>
                </a:cubicBezTo>
                <a:cubicBezTo>
                  <a:pt x="1122803" y="6454187"/>
                  <a:pt x="1121088" y="6454495"/>
                  <a:pt x="1119432" y="6454803"/>
                </a:cubicBezTo>
                <a:cubicBezTo>
                  <a:pt x="1117776" y="6455111"/>
                  <a:pt x="1116061" y="6455234"/>
                  <a:pt x="1114227" y="6455234"/>
                </a:cubicBezTo>
                <a:cubicBezTo>
                  <a:pt x="1112394" y="6455234"/>
                  <a:pt x="1110679" y="6455111"/>
                  <a:pt x="1109023" y="6454803"/>
                </a:cubicBezTo>
                <a:cubicBezTo>
                  <a:pt x="1107367" y="6454556"/>
                  <a:pt x="1105652" y="6454187"/>
                  <a:pt x="1103818" y="6453817"/>
                </a:cubicBezTo>
                <a:close/>
                <a:moveTo>
                  <a:pt x="1301353" y="6451599"/>
                </a:moveTo>
                <a:cubicBezTo>
                  <a:pt x="1286923" y="6451599"/>
                  <a:pt x="1273201" y="6453570"/>
                  <a:pt x="1260072" y="6457635"/>
                </a:cubicBezTo>
                <a:cubicBezTo>
                  <a:pt x="1246942" y="6461639"/>
                  <a:pt x="1235410" y="6468045"/>
                  <a:pt x="1225474" y="6476791"/>
                </a:cubicBezTo>
                <a:cubicBezTo>
                  <a:pt x="1215538" y="6485537"/>
                  <a:pt x="1207613" y="6496870"/>
                  <a:pt x="1201699" y="6510790"/>
                </a:cubicBezTo>
                <a:cubicBezTo>
                  <a:pt x="1195784" y="6524710"/>
                  <a:pt x="1192827" y="6541649"/>
                  <a:pt x="1192827" y="6561605"/>
                </a:cubicBezTo>
                <a:cubicBezTo>
                  <a:pt x="1192827" y="6575217"/>
                  <a:pt x="1195134" y="6587905"/>
                  <a:pt x="1199688" y="6599608"/>
                </a:cubicBezTo>
                <a:cubicBezTo>
                  <a:pt x="1204242" y="6611372"/>
                  <a:pt x="1210866" y="6621474"/>
                  <a:pt x="1219501" y="6630035"/>
                </a:cubicBezTo>
                <a:cubicBezTo>
                  <a:pt x="1228135" y="6638597"/>
                  <a:pt x="1238722" y="6645187"/>
                  <a:pt x="1251201" y="6649930"/>
                </a:cubicBezTo>
                <a:cubicBezTo>
                  <a:pt x="1263680" y="6654611"/>
                  <a:pt x="1277874" y="6656951"/>
                  <a:pt x="1293724" y="6656951"/>
                </a:cubicBezTo>
                <a:cubicBezTo>
                  <a:pt x="1316139" y="6656951"/>
                  <a:pt x="1334710" y="6653009"/>
                  <a:pt x="1349495" y="6645125"/>
                </a:cubicBezTo>
                <a:cubicBezTo>
                  <a:pt x="1349850" y="6641060"/>
                  <a:pt x="1350619" y="6636995"/>
                  <a:pt x="1351683" y="6632868"/>
                </a:cubicBezTo>
                <a:lnTo>
                  <a:pt x="1351624" y="6632930"/>
                </a:lnTo>
                <a:cubicBezTo>
                  <a:pt x="1352748" y="6628803"/>
                  <a:pt x="1353990" y="6624738"/>
                  <a:pt x="1355469" y="6620673"/>
                </a:cubicBezTo>
                <a:lnTo>
                  <a:pt x="1351920" y="6618332"/>
                </a:lnTo>
                <a:cubicBezTo>
                  <a:pt x="1349022" y="6621597"/>
                  <a:pt x="1345592" y="6624553"/>
                  <a:pt x="1341688" y="6627263"/>
                </a:cubicBezTo>
                <a:cubicBezTo>
                  <a:pt x="1337785" y="6629973"/>
                  <a:pt x="1333645" y="6632191"/>
                  <a:pt x="1329268" y="6634039"/>
                </a:cubicBezTo>
                <a:cubicBezTo>
                  <a:pt x="1324833" y="6635887"/>
                  <a:pt x="1320397" y="6637303"/>
                  <a:pt x="1315843" y="6638350"/>
                </a:cubicBezTo>
                <a:cubicBezTo>
                  <a:pt x="1311230" y="6639459"/>
                  <a:pt x="1306794" y="6639952"/>
                  <a:pt x="1302418" y="6639952"/>
                </a:cubicBezTo>
                <a:cubicBezTo>
                  <a:pt x="1294611" y="6639952"/>
                  <a:pt x="1286804" y="6638412"/>
                  <a:pt x="1279057" y="6635332"/>
                </a:cubicBezTo>
                <a:cubicBezTo>
                  <a:pt x="1271309" y="6632252"/>
                  <a:pt x="1264390" y="6627448"/>
                  <a:pt x="1258298" y="6620796"/>
                </a:cubicBezTo>
                <a:cubicBezTo>
                  <a:pt x="1252206" y="6614206"/>
                  <a:pt x="1247238" y="6605644"/>
                  <a:pt x="1243394" y="6595173"/>
                </a:cubicBezTo>
                <a:cubicBezTo>
                  <a:pt x="1239550" y="6584702"/>
                  <a:pt x="1237657" y="6572630"/>
                  <a:pt x="1237657" y="6557293"/>
                </a:cubicBezTo>
                <a:cubicBezTo>
                  <a:pt x="1237657" y="6541957"/>
                  <a:pt x="1239550" y="6528714"/>
                  <a:pt x="1243276" y="6517689"/>
                </a:cubicBezTo>
                <a:cubicBezTo>
                  <a:pt x="1247002" y="6506602"/>
                  <a:pt x="1251851" y="6497548"/>
                  <a:pt x="1257884" y="6490465"/>
                </a:cubicBezTo>
                <a:cubicBezTo>
                  <a:pt x="1263916" y="6483381"/>
                  <a:pt x="1270599" y="6478084"/>
                  <a:pt x="1277992" y="6474635"/>
                </a:cubicBezTo>
                <a:cubicBezTo>
                  <a:pt x="1285385" y="6471186"/>
                  <a:pt x="1292719" y="6469461"/>
                  <a:pt x="1299993" y="6469461"/>
                </a:cubicBezTo>
                <a:cubicBezTo>
                  <a:pt x="1309870" y="6469461"/>
                  <a:pt x="1318445" y="6471432"/>
                  <a:pt x="1325720" y="6475374"/>
                </a:cubicBezTo>
                <a:cubicBezTo>
                  <a:pt x="1332994" y="6479316"/>
                  <a:pt x="1340091" y="6485845"/>
                  <a:pt x="1347011" y="6495084"/>
                </a:cubicBezTo>
                <a:lnTo>
                  <a:pt x="1350855" y="6495084"/>
                </a:lnTo>
                <a:cubicBezTo>
                  <a:pt x="1351210" y="6490095"/>
                  <a:pt x="1351920" y="6485106"/>
                  <a:pt x="1352925" y="6480240"/>
                </a:cubicBezTo>
                <a:cubicBezTo>
                  <a:pt x="1353872" y="6475374"/>
                  <a:pt x="1355291" y="6470508"/>
                  <a:pt x="1357125" y="6465704"/>
                </a:cubicBezTo>
                <a:cubicBezTo>
                  <a:pt x="1354049" y="6463795"/>
                  <a:pt x="1350264" y="6461947"/>
                  <a:pt x="1345769" y="6460222"/>
                </a:cubicBezTo>
                <a:cubicBezTo>
                  <a:pt x="1341274" y="6458498"/>
                  <a:pt x="1336602" y="6457020"/>
                  <a:pt x="1331693" y="6455788"/>
                </a:cubicBezTo>
                <a:cubicBezTo>
                  <a:pt x="1326784" y="6454556"/>
                  <a:pt x="1321639" y="6453509"/>
                  <a:pt x="1316375" y="6452770"/>
                </a:cubicBezTo>
                <a:cubicBezTo>
                  <a:pt x="1311112" y="6451969"/>
                  <a:pt x="1306085" y="6451599"/>
                  <a:pt x="1301353" y="6451599"/>
                </a:cubicBezTo>
                <a:close/>
                <a:moveTo>
                  <a:pt x="1469259" y="6451476"/>
                </a:moveTo>
                <a:cubicBezTo>
                  <a:pt x="1453409" y="6451476"/>
                  <a:pt x="1439037" y="6454186"/>
                  <a:pt x="1426026" y="6459607"/>
                </a:cubicBezTo>
                <a:cubicBezTo>
                  <a:pt x="1413133" y="6464965"/>
                  <a:pt x="1402073" y="6472356"/>
                  <a:pt x="1392965" y="6481780"/>
                </a:cubicBezTo>
                <a:cubicBezTo>
                  <a:pt x="1383857" y="6491204"/>
                  <a:pt x="1376820" y="6502106"/>
                  <a:pt x="1371793" y="6514610"/>
                </a:cubicBezTo>
                <a:lnTo>
                  <a:pt x="1371733" y="6514610"/>
                </a:lnTo>
                <a:cubicBezTo>
                  <a:pt x="1366706" y="6527051"/>
                  <a:pt x="1364222" y="6540417"/>
                  <a:pt x="1364222" y="6554645"/>
                </a:cubicBezTo>
                <a:cubicBezTo>
                  <a:pt x="1364222" y="6572692"/>
                  <a:pt x="1367002" y="6588214"/>
                  <a:pt x="1372443" y="6601148"/>
                </a:cubicBezTo>
                <a:cubicBezTo>
                  <a:pt x="1377884" y="6614083"/>
                  <a:pt x="1385336" y="6624800"/>
                  <a:pt x="1394740" y="6633115"/>
                </a:cubicBezTo>
                <a:cubicBezTo>
                  <a:pt x="1404084" y="6641492"/>
                  <a:pt x="1415144" y="6647528"/>
                  <a:pt x="1427800" y="6651285"/>
                </a:cubicBezTo>
                <a:cubicBezTo>
                  <a:pt x="1440516" y="6655042"/>
                  <a:pt x="1454000" y="6656890"/>
                  <a:pt x="1468431" y="6656890"/>
                </a:cubicBezTo>
                <a:cubicBezTo>
                  <a:pt x="1483749" y="6656890"/>
                  <a:pt x="1497765" y="6654303"/>
                  <a:pt x="1510540" y="6649130"/>
                </a:cubicBezTo>
                <a:cubicBezTo>
                  <a:pt x="1523315" y="6643956"/>
                  <a:pt x="1534256" y="6636688"/>
                  <a:pt x="1543483" y="6627387"/>
                </a:cubicBezTo>
                <a:cubicBezTo>
                  <a:pt x="1552649" y="6618087"/>
                  <a:pt x="1559865" y="6607184"/>
                  <a:pt x="1565069" y="6594681"/>
                </a:cubicBezTo>
                <a:cubicBezTo>
                  <a:pt x="1570274" y="6582178"/>
                  <a:pt x="1572876" y="6568750"/>
                  <a:pt x="1572876" y="6554337"/>
                </a:cubicBezTo>
                <a:cubicBezTo>
                  <a:pt x="1572876" y="6537030"/>
                  <a:pt x="1570215" y="6521878"/>
                  <a:pt x="1564833" y="6508943"/>
                </a:cubicBezTo>
                <a:cubicBezTo>
                  <a:pt x="1559451" y="6496008"/>
                  <a:pt x="1552117" y="6485291"/>
                  <a:pt x="1542832" y="6476853"/>
                </a:cubicBezTo>
                <a:cubicBezTo>
                  <a:pt x="1533547" y="6468415"/>
                  <a:pt x="1522546" y="6462070"/>
                  <a:pt x="1510008" y="6457820"/>
                </a:cubicBezTo>
                <a:cubicBezTo>
                  <a:pt x="1497411" y="6453571"/>
                  <a:pt x="1483808" y="6451476"/>
                  <a:pt x="1469259" y="6451476"/>
                </a:cubicBezTo>
                <a:close/>
                <a:moveTo>
                  <a:pt x="665455" y="6451476"/>
                </a:moveTo>
                <a:cubicBezTo>
                  <a:pt x="657234" y="6451476"/>
                  <a:pt x="649427" y="6452831"/>
                  <a:pt x="642035" y="6455542"/>
                </a:cubicBezTo>
                <a:cubicBezTo>
                  <a:pt x="634701" y="6458252"/>
                  <a:pt x="628136" y="6462194"/>
                  <a:pt x="622518" y="6467367"/>
                </a:cubicBezTo>
                <a:cubicBezTo>
                  <a:pt x="616840" y="6472541"/>
                  <a:pt x="612345" y="6478947"/>
                  <a:pt x="608974" y="6486646"/>
                </a:cubicBezTo>
                <a:cubicBezTo>
                  <a:pt x="605544" y="6494284"/>
                  <a:pt x="603888" y="6503153"/>
                  <a:pt x="603888" y="6513131"/>
                </a:cubicBezTo>
                <a:cubicBezTo>
                  <a:pt x="603888" y="6524095"/>
                  <a:pt x="605899" y="6533087"/>
                  <a:pt x="609921" y="6540048"/>
                </a:cubicBezTo>
                <a:cubicBezTo>
                  <a:pt x="613942" y="6547069"/>
                  <a:pt x="618910" y="6552982"/>
                  <a:pt x="624943" y="6557787"/>
                </a:cubicBezTo>
                <a:cubicBezTo>
                  <a:pt x="630975" y="6562591"/>
                  <a:pt x="637540" y="6566656"/>
                  <a:pt x="644637" y="6570044"/>
                </a:cubicBezTo>
                <a:cubicBezTo>
                  <a:pt x="651734" y="6573370"/>
                  <a:pt x="658299" y="6576819"/>
                  <a:pt x="664331" y="6580391"/>
                </a:cubicBezTo>
                <a:cubicBezTo>
                  <a:pt x="670305" y="6583964"/>
                  <a:pt x="675332" y="6588029"/>
                  <a:pt x="679353" y="6592648"/>
                </a:cubicBezTo>
                <a:cubicBezTo>
                  <a:pt x="683375" y="6597268"/>
                  <a:pt x="685386" y="6603243"/>
                  <a:pt x="685386" y="6610510"/>
                </a:cubicBezTo>
                <a:cubicBezTo>
                  <a:pt x="685386" y="6618579"/>
                  <a:pt x="682784" y="6625478"/>
                  <a:pt x="677579" y="6631267"/>
                </a:cubicBezTo>
                <a:cubicBezTo>
                  <a:pt x="672375" y="6637057"/>
                  <a:pt x="664331" y="6639891"/>
                  <a:pt x="653390" y="6639891"/>
                </a:cubicBezTo>
                <a:cubicBezTo>
                  <a:pt x="647890" y="6639891"/>
                  <a:pt x="642981" y="6639090"/>
                  <a:pt x="638604" y="6637427"/>
                </a:cubicBezTo>
                <a:cubicBezTo>
                  <a:pt x="634228" y="6635825"/>
                  <a:pt x="630443" y="6633546"/>
                  <a:pt x="627368" y="6630651"/>
                </a:cubicBezTo>
                <a:cubicBezTo>
                  <a:pt x="624292" y="6627818"/>
                  <a:pt x="621749" y="6624492"/>
                  <a:pt x="619738" y="6620735"/>
                </a:cubicBezTo>
                <a:cubicBezTo>
                  <a:pt x="617727" y="6616978"/>
                  <a:pt x="616367" y="6613036"/>
                  <a:pt x="615657" y="6608786"/>
                </a:cubicBezTo>
                <a:lnTo>
                  <a:pt x="610453" y="6608786"/>
                </a:lnTo>
                <a:cubicBezTo>
                  <a:pt x="609507" y="6615315"/>
                  <a:pt x="608442" y="6621351"/>
                  <a:pt x="607141" y="6626956"/>
                </a:cubicBezTo>
                <a:cubicBezTo>
                  <a:pt x="605840" y="6632499"/>
                  <a:pt x="604302" y="6638659"/>
                  <a:pt x="602469" y="6645372"/>
                </a:cubicBezTo>
                <a:cubicBezTo>
                  <a:pt x="606490" y="6648637"/>
                  <a:pt x="612345" y="6651347"/>
                  <a:pt x="620093" y="6653564"/>
                </a:cubicBezTo>
                <a:cubicBezTo>
                  <a:pt x="627841" y="6655782"/>
                  <a:pt x="636653" y="6656890"/>
                  <a:pt x="646470" y="6656890"/>
                </a:cubicBezTo>
                <a:cubicBezTo>
                  <a:pt x="657412" y="6656890"/>
                  <a:pt x="667348" y="6655412"/>
                  <a:pt x="676160" y="6652456"/>
                </a:cubicBezTo>
                <a:cubicBezTo>
                  <a:pt x="684972" y="6649438"/>
                  <a:pt x="692601" y="6645126"/>
                  <a:pt x="698989" y="6639459"/>
                </a:cubicBezTo>
                <a:cubicBezTo>
                  <a:pt x="705376" y="6633793"/>
                  <a:pt x="710285" y="6627018"/>
                  <a:pt x="713774" y="6619010"/>
                </a:cubicBezTo>
                <a:cubicBezTo>
                  <a:pt x="717264" y="6611003"/>
                  <a:pt x="718979" y="6602257"/>
                  <a:pt x="718979" y="6592648"/>
                </a:cubicBezTo>
                <a:cubicBezTo>
                  <a:pt x="718979" y="6581746"/>
                  <a:pt x="716909" y="6572754"/>
                  <a:pt x="712828" y="6565732"/>
                </a:cubicBezTo>
                <a:cubicBezTo>
                  <a:pt x="708747" y="6558710"/>
                  <a:pt x="703602" y="6552736"/>
                  <a:pt x="697392" y="6547870"/>
                </a:cubicBezTo>
                <a:cubicBezTo>
                  <a:pt x="691182" y="6543004"/>
                  <a:pt x="684558" y="6538877"/>
                  <a:pt x="677402" y="6535490"/>
                </a:cubicBezTo>
                <a:cubicBezTo>
                  <a:pt x="670305" y="6532102"/>
                  <a:pt x="663681" y="6528591"/>
                  <a:pt x="657471" y="6524957"/>
                </a:cubicBezTo>
                <a:cubicBezTo>
                  <a:pt x="651320" y="6521262"/>
                  <a:pt x="646175" y="6517197"/>
                  <a:pt x="642035" y="6512700"/>
                </a:cubicBezTo>
                <a:cubicBezTo>
                  <a:pt x="637954" y="6508204"/>
                  <a:pt x="635884" y="6502229"/>
                  <a:pt x="635884" y="6495269"/>
                </a:cubicBezTo>
                <a:cubicBezTo>
                  <a:pt x="635884" y="6488309"/>
                  <a:pt x="638486" y="6482273"/>
                  <a:pt x="643809" y="6477099"/>
                </a:cubicBezTo>
                <a:cubicBezTo>
                  <a:pt x="649073" y="6471925"/>
                  <a:pt x="655933" y="6469338"/>
                  <a:pt x="664331" y="6469338"/>
                </a:cubicBezTo>
                <a:lnTo>
                  <a:pt x="664331" y="6469400"/>
                </a:lnTo>
                <a:cubicBezTo>
                  <a:pt x="680536" y="6469400"/>
                  <a:pt x="691537" y="6477653"/>
                  <a:pt x="697392" y="6494161"/>
                </a:cubicBezTo>
                <a:lnTo>
                  <a:pt x="701473" y="6494161"/>
                </a:lnTo>
                <a:cubicBezTo>
                  <a:pt x="703306" y="6487816"/>
                  <a:pt x="704784" y="6482581"/>
                  <a:pt x="705967" y="6478454"/>
                </a:cubicBezTo>
                <a:cubicBezTo>
                  <a:pt x="707150" y="6474327"/>
                  <a:pt x="708570" y="6470077"/>
                  <a:pt x="710226" y="6465643"/>
                </a:cubicBezTo>
                <a:cubicBezTo>
                  <a:pt x="704962" y="6461208"/>
                  <a:pt x="698634" y="6457759"/>
                  <a:pt x="691241" y="6455233"/>
                </a:cubicBezTo>
                <a:cubicBezTo>
                  <a:pt x="683907" y="6452770"/>
                  <a:pt x="675273" y="6451476"/>
                  <a:pt x="665455" y="6451476"/>
                </a:cubicBezTo>
                <a:close/>
                <a:moveTo>
                  <a:pt x="0" y="0"/>
                </a:moveTo>
                <a:lnTo>
                  <a:pt x="6094412" y="0"/>
                </a:lnTo>
                <a:lnTo>
                  <a:pt x="6094412" y="6798468"/>
                </a:lnTo>
                <a:lnTo>
                  <a:pt x="1565275" y="6798468"/>
                </a:lnTo>
                <a:lnTo>
                  <a:pt x="1565275" y="6792381"/>
                </a:lnTo>
                <a:cubicBezTo>
                  <a:pt x="1565275" y="6771338"/>
                  <a:pt x="1548217" y="6754280"/>
                  <a:pt x="1527174" y="6754280"/>
                </a:cubicBezTo>
                <a:lnTo>
                  <a:pt x="646113" y="6754280"/>
                </a:lnTo>
                <a:cubicBezTo>
                  <a:pt x="625070" y="6754280"/>
                  <a:pt x="608012" y="6771338"/>
                  <a:pt x="608012" y="6792381"/>
                </a:cubicBezTo>
                <a:lnTo>
                  <a:pt x="608012" y="6798468"/>
                </a:lnTo>
                <a:lnTo>
                  <a:pt x="0" y="6798468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insert DARK image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A61F19-0CC4-C285-1876-69DEB1ADC8C3}"/>
              </a:ext>
            </a:extLst>
          </p:cNvPr>
          <p:cNvSpPr txBox="1"/>
          <p:nvPr userDrawn="1"/>
        </p:nvSpPr>
        <p:spPr bwMode="white">
          <a:xfrm flipH="1">
            <a:off x="6280724" y="6507560"/>
            <a:ext cx="1728888" cy="18669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kern="120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+mn-cs"/>
              </a:rPr>
              <a:t>©2025 Silvaco Group, Inc.</a:t>
            </a:r>
          </a:p>
        </p:txBody>
      </p:sp>
    </p:spTree>
    <p:extLst>
      <p:ext uri="{BB962C8B-B14F-4D97-AF65-F5344CB8AC3E}">
        <p14:creationId xmlns:p14="http://schemas.microsoft.com/office/powerpoint/2010/main" val="2783070383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64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9809" y="339476"/>
            <a:ext cx="11001004" cy="6858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385" y="1310659"/>
            <a:ext cx="10969943" cy="458046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A37674-5A8F-E643-812D-EE2D9B5A77C4}"/>
              </a:ext>
            </a:extLst>
          </p:cNvPr>
          <p:cNvPicPr>
            <a:picLocks noChangeAspect="1"/>
          </p:cNvPicPr>
          <p:nvPr userDrawn="1"/>
        </p:nvPicPr>
        <p:blipFill>
          <a:blip r:embed="rId30"/>
          <a:srcRect/>
          <a:stretch/>
        </p:blipFill>
        <p:spPr>
          <a:xfrm>
            <a:off x="583549" y="6454497"/>
            <a:ext cx="992157" cy="2122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B35DB4-F01C-4044-9465-FA1515C01224}"/>
              </a:ext>
            </a:extLst>
          </p:cNvPr>
          <p:cNvSpPr txBox="1"/>
          <p:nvPr userDrawn="1"/>
        </p:nvSpPr>
        <p:spPr bwMode="white">
          <a:xfrm flipH="1">
            <a:off x="2341113" y="6507560"/>
            <a:ext cx="1985560" cy="212212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" kern="1200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+mn-cs"/>
              </a:rPr>
              <a:t>Confidential</a:t>
            </a:r>
            <a:r>
              <a:rPr lang="en-US" sz="800">
                <a:solidFill>
                  <a:schemeClr val="bg1">
                    <a:lumMod val="7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800" kern="1200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Arial" panose="020B0604020202020204" pitchFamily="34" charset="0"/>
              </a:rPr>
              <a:t> │  </a:t>
            </a:r>
            <a:r>
              <a:rPr lang="en-US" sz="800" kern="1200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+mn-cs"/>
              </a:rPr>
              <a:t>©2025 Silvaco Group, Inc.</a:t>
            </a:r>
          </a:p>
        </p:txBody>
      </p:sp>
    </p:spTree>
    <p:extLst>
      <p:ext uri="{BB962C8B-B14F-4D97-AF65-F5344CB8AC3E}">
        <p14:creationId xmlns:p14="http://schemas.microsoft.com/office/powerpoint/2010/main" val="928140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94" r:id="rId2"/>
    <p:sldLayoutId id="2147483995" r:id="rId3"/>
    <p:sldLayoutId id="2147483942" r:id="rId4"/>
    <p:sldLayoutId id="2147483992" r:id="rId5"/>
    <p:sldLayoutId id="2147483993" r:id="rId6"/>
    <p:sldLayoutId id="2147483956" r:id="rId7"/>
    <p:sldLayoutId id="2147484049" r:id="rId8"/>
    <p:sldLayoutId id="2147483990" r:id="rId9"/>
    <p:sldLayoutId id="2147484048" r:id="rId10"/>
    <p:sldLayoutId id="2147483957" r:id="rId11"/>
    <p:sldLayoutId id="2147484116" r:id="rId12"/>
    <p:sldLayoutId id="2147484118" r:id="rId13"/>
    <p:sldLayoutId id="2147484103" r:id="rId14"/>
    <p:sldLayoutId id="2147484046" r:id="rId15"/>
    <p:sldLayoutId id="2147483958" r:id="rId16"/>
    <p:sldLayoutId id="2147484117" r:id="rId17"/>
    <p:sldLayoutId id="2147484042" r:id="rId18"/>
    <p:sldLayoutId id="2147483996" r:id="rId19"/>
    <p:sldLayoutId id="2147484043" r:id="rId20"/>
    <p:sldLayoutId id="2147484044" r:id="rId21"/>
    <p:sldLayoutId id="2147484045" r:id="rId22"/>
    <p:sldLayoutId id="2147484047" r:id="rId23"/>
    <p:sldLayoutId id="2147484082" r:id="rId24"/>
    <p:sldLayoutId id="2147483985" r:id="rId25"/>
    <p:sldLayoutId id="2147484119" r:id="rId26"/>
    <p:sldLayoutId id="2147484120" r:id="rId27"/>
    <p:sldLayoutId id="2147484121" r:id="rId2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600"/>
        </a:spcBef>
        <a:buClr>
          <a:schemeClr val="accent1"/>
        </a:buClr>
        <a:buSzPct val="9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-18415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90000"/>
        <a:buFont typeface="System Font Regular"/>
        <a:buChar char="–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44538" indent="-169863" algn="l" defTabSz="914400" rtl="0" eaLnBrk="1" latinLnBrk="0" hangingPunct="1">
        <a:lnSpc>
          <a:spcPct val="90000"/>
        </a:lnSpc>
        <a:spcBef>
          <a:spcPts val="600"/>
        </a:spcBef>
        <a:spcAft>
          <a:spcPts val="0"/>
        </a:spcAft>
        <a:buClr>
          <a:schemeClr val="tx1"/>
        </a:buClr>
        <a:buSzPct val="9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69963" indent="-166688" algn="l" defTabSz="914400" rtl="0" eaLnBrk="1" latinLnBrk="0" hangingPunct="1">
        <a:lnSpc>
          <a:spcPct val="90000"/>
        </a:lnSpc>
        <a:spcBef>
          <a:spcPts val="400"/>
        </a:spcBef>
        <a:buClr>
          <a:schemeClr val="tx1"/>
        </a:buClr>
        <a:buSzPct val="90000"/>
        <a:buFont typeface="System Font Regular"/>
        <a:buChar char="–"/>
        <a:defRPr sz="1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44588" indent="-141288" algn="l" defTabSz="914400" rtl="0" eaLnBrk="1" latinLnBrk="0" hangingPunct="1">
        <a:lnSpc>
          <a:spcPct val="90000"/>
        </a:lnSpc>
        <a:spcBef>
          <a:spcPts val="400"/>
        </a:spcBef>
        <a:buClr>
          <a:schemeClr val="tx1"/>
        </a:buClr>
        <a:buSzPct val="90000"/>
        <a:buFont typeface="Arial" panose="020B0604020202020204" pitchFamily="34" charset="0"/>
        <a:buChar char="•"/>
        <a:tabLst/>
        <a:defRPr sz="1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0" indent="0" algn="l" defTabSz="914400" rtl="0" eaLnBrk="1" latinLnBrk="0" hangingPunct="1">
        <a:lnSpc>
          <a:spcPct val="100000"/>
        </a:lnSpc>
        <a:spcBef>
          <a:spcPts val="1800"/>
        </a:spcBef>
        <a:buClr>
          <a:schemeClr val="tx2"/>
        </a:buClr>
        <a:buSzPct val="90000"/>
        <a:buFont typeface="+mj-lt"/>
        <a:buNone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512763" indent="-228600" algn="l" defTabSz="914400" rtl="0" eaLnBrk="1" latinLnBrk="0" hangingPunct="1">
        <a:lnSpc>
          <a:spcPct val="100000"/>
        </a:lnSpc>
        <a:spcBef>
          <a:spcPts val="300"/>
        </a:spcBef>
        <a:buClr>
          <a:schemeClr val="tx2"/>
        </a:buClr>
        <a:buSzPct val="90000"/>
        <a:buFont typeface="+mj-lt"/>
        <a:buAutoNum type="alphaLcPeriod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741363" indent="-166688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90000"/>
        <a:buFont typeface="+mj-lt"/>
        <a:buAutoNum type="romanLcPeriod"/>
        <a:defRPr sz="1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8pPr>
      <a:lvl9pPr marL="284163" indent="-284163" algn="l" defTabSz="914400" rtl="0" eaLnBrk="1" latinLnBrk="0" hangingPunct="1">
        <a:lnSpc>
          <a:spcPct val="100000"/>
        </a:lnSpc>
        <a:spcBef>
          <a:spcPts val="1800"/>
        </a:spcBef>
        <a:buClr>
          <a:schemeClr val="tx2"/>
        </a:buClr>
        <a:buSzPct val="90000"/>
        <a:buFont typeface="+mj-lt"/>
        <a:buAutoNum type="alphaUcPeriod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  <p15:guide id="3" orient="horz" pos="1872">
          <p15:clr>
            <a:srgbClr val="F26B43"/>
          </p15:clr>
        </p15:guide>
        <p15:guide id="4" orient="horz" pos="1584">
          <p15:clr>
            <a:srgbClr val="F26B43"/>
          </p15:clr>
        </p15:guide>
        <p15:guide id="5" orient="horz" pos="1296">
          <p15:clr>
            <a:srgbClr val="F26B43"/>
          </p15:clr>
        </p15:guide>
        <p15:guide id="6" orient="horz" pos="1008">
          <p15:clr>
            <a:srgbClr val="F26B43"/>
          </p15:clr>
        </p15:guide>
        <p15:guide id="7" orient="horz" pos="720">
          <p15:clr>
            <a:srgbClr val="F26B43"/>
          </p15:clr>
        </p15:guide>
        <p15:guide id="8" orient="horz" pos="648" userDrawn="1">
          <p15:clr>
            <a:srgbClr val="F26B43"/>
          </p15:clr>
        </p15:guide>
        <p15:guide id="9" orient="horz" pos="288">
          <p15:clr>
            <a:srgbClr val="F26B43"/>
          </p15:clr>
        </p15:guide>
        <p15:guide id="10" orient="horz">
          <p15:clr>
            <a:srgbClr val="F26B43"/>
          </p15:clr>
        </p15:guide>
        <p15:guide id="11" orient="horz" pos="2448">
          <p15:clr>
            <a:srgbClr val="F26B43"/>
          </p15:clr>
        </p15:guide>
        <p15:guide id="12" orient="horz" pos="2736">
          <p15:clr>
            <a:srgbClr val="F26B43"/>
          </p15:clr>
        </p15:guide>
        <p15:guide id="13" orient="horz" pos="3024">
          <p15:clr>
            <a:srgbClr val="F26B43"/>
          </p15:clr>
        </p15:guide>
        <p15:guide id="14" orient="horz" pos="3312">
          <p15:clr>
            <a:srgbClr val="F26B43"/>
          </p15:clr>
        </p15:guide>
        <p15:guide id="15" orient="horz" pos="3600">
          <p15:clr>
            <a:srgbClr val="F26B43"/>
          </p15:clr>
        </p15:guide>
        <p15:guide id="16" orient="horz" pos="3888">
          <p15:clr>
            <a:srgbClr val="F26B43"/>
          </p15:clr>
        </p15:guide>
        <p15:guide id="17" orient="horz" pos="4032">
          <p15:clr>
            <a:srgbClr val="F26B43"/>
          </p15:clr>
        </p15:guide>
        <p15:guide id="18" pos="3551">
          <p15:clr>
            <a:srgbClr val="F26B43"/>
          </p15:clr>
        </p15:guide>
        <p15:guide id="19" pos="3263">
          <p15:clr>
            <a:srgbClr val="F26B43"/>
          </p15:clr>
        </p15:guide>
        <p15:guide id="20" pos="2975">
          <p15:clr>
            <a:srgbClr val="F26B43"/>
          </p15:clr>
        </p15:guide>
        <p15:guide id="21" pos="2687">
          <p15:clr>
            <a:srgbClr val="F26B43"/>
          </p15:clr>
        </p15:guide>
        <p15:guide id="22" pos="2399">
          <p15:clr>
            <a:srgbClr val="F26B43"/>
          </p15:clr>
        </p15:guide>
        <p15:guide id="23" pos="2111">
          <p15:clr>
            <a:srgbClr val="F26B43"/>
          </p15:clr>
        </p15:guide>
        <p15:guide id="24" pos="1823">
          <p15:clr>
            <a:srgbClr val="F26B43"/>
          </p15:clr>
        </p15:guide>
        <p15:guide id="25" pos="1535">
          <p15:clr>
            <a:srgbClr val="F26B43"/>
          </p15:clr>
        </p15:guide>
        <p15:guide id="26" pos="1247">
          <p15:clr>
            <a:srgbClr val="F26B43"/>
          </p15:clr>
        </p15:guide>
        <p15:guide id="27" pos="959">
          <p15:clr>
            <a:srgbClr val="F26B43"/>
          </p15:clr>
        </p15:guide>
        <p15:guide id="28" pos="671">
          <p15:clr>
            <a:srgbClr val="F26B43"/>
          </p15:clr>
        </p15:guide>
        <p15:guide id="29" pos="383">
          <p15:clr>
            <a:srgbClr val="F26B43"/>
          </p15:clr>
        </p15:guide>
        <p15:guide id="30" pos="4127">
          <p15:clr>
            <a:srgbClr val="F26B43"/>
          </p15:clr>
        </p15:guide>
        <p15:guide id="31" pos="4415">
          <p15:clr>
            <a:srgbClr val="F26B43"/>
          </p15:clr>
        </p15:guide>
        <p15:guide id="32" pos="4703">
          <p15:clr>
            <a:srgbClr val="F26B43"/>
          </p15:clr>
        </p15:guide>
        <p15:guide id="33" pos="4991">
          <p15:clr>
            <a:srgbClr val="F26B43"/>
          </p15:clr>
        </p15:guide>
        <p15:guide id="34" pos="5279">
          <p15:clr>
            <a:srgbClr val="F26B43"/>
          </p15:clr>
        </p15:guide>
        <p15:guide id="35" pos="5567">
          <p15:clr>
            <a:srgbClr val="F26B43"/>
          </p15:clr>
        </p15:guide>
        <p15:guide id="36" pos="5855">
          <p15:clr>
            <a:srgbClr val="F26B43"/>
          </p15:clr>
        </p15:guide>
        <p15:guide id="37" pos="6143">
          <p15:clr>
            <a:srgbClr val="F26B43"/>
          </p15:clr>
        </p15:guide>
        <p15:guide id="38" pos="6431">
          <p15:clr>
            <a:srgbClr val="F26B43"/>
          </p15:clr>
        </p15:guide>
        <p15:guide id="39" pos="6719">
          <p15:clr>
            <a:srgbClr val="F26B43"/>
          </p15:clr>
        </p15:guide>
        <p15:guide id="40" pos="7007">
          <p15:clr>
            <a:srgbClr val="F26B43"/>
          </p15:clr>
        </p15:guide>
        <p15:guide id="41" pos="7295">
          <p15:clr>
            <a:srgbClr val="F26B43"/>
          </p15:clr>
        </p15:guide>
        <p15:guide id="42" pos="7678">
          <p15:clr>
            <a:srgbClr val="F26B43"/>
          </p15:clr>
        </p15:guide>
        <p15:guide id="43" orient="horz" pos="4320">
          <p15:clr>
            <a:srgbClr val="F26B43"/>
          </p15:clr>
        </p15:guide>
        <p15:guide id="4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chart" Target="../charts/chart1.xml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12" Type="http://schemas.openxmlformats.org/officeDocument/2006/relationships/image" Target="../media/image23.emf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7.svg"/><Relationship Id="rId11" Type="http://schemas.openxmlformats.org/officeDocument/2006/relationships/image" Target="../media/image22.svg"/><Relationship Id="rId5" Type="http://schemas.openxmlformats.org/officeDocument/2006/relationships/image" Target="../media/image16.svg"/><Relationship Id="rId15" Type="http://schemas.openxmlformats.org/officeDocument/2006/relationships/image" Target="../media/image1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svg"/><Relationship Id="rId1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chart" Target="../charts/chart3.xm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chart" Target="../charts/char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33.png"/><Relationship Id="rId18" Type="http://schemas.openxmlformats.org/officeDocument/2006/relationships/image" Target="../media/image37.png"/><Relationship Id="rId3" Type="http://schemas.openxmlformats.org/officeDocument/2006/relationships/image" Target="../media/image25.svg"/><Relationship Id="rId7" Type="http://schemas.openxmlformats.org/officeDocument/2006/relationships/image" Target="../media/image27.jpeg"/><Relationship Id="rId12" Type="http://schemas.openxmlformats.org/officeDocument/2006/relationships/image" Target="../media/image32.png"/><Relationship Id="rId17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16.svg"/><Relationship Id="rId15" Type="http://schemas.openxmlformats.org/officeDocument/2006/relationships/image" Target="../media/image34.jpeg"/><Relationship Id="rId10" Type="http://schemas.openxmlformats.org/officeDocument/2006/relationships/image" Target="../media/image30.jpeg"/><Relationship Id="rId4" Type="http://schemas.openxmlformats.org/officeDocument/2006/relationships/image" Target="../media/image15.svg"/><Relationship Id="rId9" Type="http://schemas.openxmlformats.org/officeDocument/2006/relationships/image" Target="../media/image29.png"/><Relationship Id="rId14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1.svg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18" Type="http://schemas.openxmlformats.org/officeDocument/2006/relationships/image" Target="../media/image61.png"/><Relationship Id="rId3" Type="http://schemas.openxmlformats.org/officeDocument/2006/relationships/image" Target="../media/image46.png"/><Relationship Id="rId21" Type="http://schemas.openxmlformats.org/officeDocument/2006/relationships/image" Target="../media/image64.emf"/><Relationship Id="rId7" Type="http://schemas.openxmlformats.org/officeDocument/2006/relationships/image" Target="../media/image50.jpe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5" Type="http://schemas.openxmlformats.org/officeDocument/2006/relationships/image" Target="../media/image68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59.png"/><Relationship Id="rId20" Type="http://schemas.openxmlformats.org/officeDocument/2006/relationships/image" Target="../media/image63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24" Type="http://schemas.openxmlformats.org/officeDocument/2006/relationships/image" Target="../media/image67.png"/><Relationship Id="rId5" Type="http://schemas.openxmlformats.org/officeDocument/2006/relationships/image" Target="../media/image48.jpeg"/><Relationship Id="rId15" Type="http://schemas.openxmlformats.org/officeDocument/2006/relationships/image" Target="../media/image58.png"/><Relationship Id="rId23" Type="http://schemas.openxmlformats.org/officeDocument/2006/relationships/image" Target="../media/image66.png"/><Relationship Id="rId10" Type="http://schemas.openxmlformats.org/officeDocument/2006/relationships/image" Target="../media/image53.jpeg"/><Relationship Id="rId19" Type="http://schemas.openxmlformats.org/officeDocument/2006/relationships/image" Target="../media/image62.tiff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Relationship Id="rId22" Type="http://schemas.openxmlformats.org/officeDocument/2006/relationships/image" Target="../media/image65.tiff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26" Type="http://schemas.openxmlformats.org/officeDocument/2006/relationships/image" Target="../media/image90.png"/><Relationship Id="rId39" Type="http://schemas.openxmlformats.org/officeDocument/2006/relationships/image" Target="../media/image103.jpeg"/><Relationship Id="rId21" Type="http://schemas.openxmlformats.org/officeDocument/2006/relationships/image" Target="../media/image85.png"/><Relationship Id="rId34" Type="http://schemas.openxmlformats.org/officeDocument/2006/relationships/image" Target="../media/image98.jpe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5" Type="http://schemas.openxmlformats.org/officeDocument/2006/relationships/image" Target="../media/image89.png"/><Relationship Id="rId33" Type="http://schemas.openxmlformats.org/officeDocument/2006/relationships/image" Target="../media/image97.jpeg"/><Relationship Id="rId38" Type="http://schemas.openxmlformats.org/officeDocument/2006/relationships/image" Target="../media/image102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0.png"/><Relationship Id="rId20" Type="http://schemas.openxmlformats.org/officeDocument/2006/relationships/image" Target="../media/image84.png"/><Relationship Id="rId29" Type="http://schemas.openxmlformats.org/officeDocument/2006/relationships/image" Target="../media/image93.png"/><Relationship Id="rId1" Type="http://schemas.openxmlformats.org/officeDocument/2006/relationships/tags" Target="../tags/tag2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24" Type="http://schemas.openxmlformats.org/officeDocument/2006/relationships/image" Target="../media/image88.jpeg"/><Relationship Id="rId32" Type="http://schemas.openxmlformats.org/officeDocument/2006/relationships/image" Target="../media/image96.jpeg"/><Relationship Id="rId37" Type="http://schemas.openxmlformats.org/officeDocument/2006/relationships/image" Target="../media/image101.jpeg"/><Relationship Id="rId5" Type="http://schemas.openxmlformats.org/officeDocument/2006/relationships/image" Target="../media/image69.emf"/><Relationship Id="rId15" Type="http://schemas.openxmlformats.org/officeDocument/2006/relationships/image" Target="../media/image79.png"/><Relationship Id="rId23" Type="http://schemas.openxmlformats.org/officeDocument/2006/relationships/image" Target="../media/image87.png"/><Relationship Id="rId28" Type="http://schemas.openxmlformats.org/officeDocument/2006/relationships/image" Target="../media/image92.jpeg"/><Relationship Id="rId36" Type="http://schemas.openxmlformats.org/officeDocument/2006/relationships/image" Target="../media/image100.png"/><Relationship Id="rId10" Type="http://schemas.openxmlformats.org/officeDocument/2006/relationships/image" Target="../media/image74.png"/><Relationship Id="rId19" Type="http://schemas.openxmlformats.org/officeDocument/2006/relationships/image" Target="../media/image83.jpeg"/><Relationship Id="rId31" Type="http://schemas.openxmlformats.org/officeDocument/2006/relationships/image" Target="../media/image95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73.jpeg"/><Relationship Id="rId14" Type="http://schemas.openxmlformats.org/officeDocument/2006/relationships/image" Target="../media/image78.png"/><Relationship Id="rId22" Type="http://schemas.openxmlformats.org/officeDocument/2006/relationships/image" Target="../media/image86.png"/><Relationship Id="rId27" Type="http://schemas.openxmlformats.org/officeDocument/2006/relationships/image" Target="../media/image91.png"/><Relationship Id="rId30" Type="http://schemas.openxmlformats.org/officeDocument/2006/relationships/image" Target="../media/image94.jpeg"/><Relationship Id="rId35" Type="http://schemas.openxmlformats.org/officeDocument/2006/relationships/image" Target="../media/image99.jpeg"/><Relationship Id="rId8" Type="http://schemas.openxmlformats.org/officeDocument/2006/relationships/image" Target="../media/image72.jpeg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63C1E39-47A3-4DE2-94D6-ACF90DA5B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4393" y="2796150"/>
            <a:ext cx="5978470" cy="1234440"/>
          </a:xfrm>
        </p:spPr>
        <p:txBody>
          <a:bodyPr/>
          <a:lstStyle/>
          <a:p>
            <a:r>
              <a:rPr lang="en-US" dirty="0" err="1">
                <a:latin typeface="Arial"/>
                <a:cs typeface="Arial"/>
              </a:rPr>
              <a:t>Silvaco</a:t>
            </a:r>
            <a:r>
              <a:rPr lang="en-US" dirty="0">
                <a:latin typeface="Arial"/>
                <a:cs typeface="Arial"/>
              </a:rPr>
              <a:t> Company Overview</a:t>
            </a:r>
            <a:endParaRPr lang="en-US" dirty="0"/>
          </a:p>
        </p:txBody>
      </p:sp>
      <p:sp>
        <p:nvSpPr>
          <p:cNvPr id="19" name="Subtitle 18">
            <a:extLst>
              <a:ext uri="{FF2B5EF4-FFF2-40B4-BE49-F238E27FC236}">
                <a16:creationId xmlns:a16="http://schemas.microsoft.com/office/drawing/2014/main" id="{3071D7A3-F431-C140-9B3D-53AD1C04D074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164138" y="4081463"/>
            <a:ext cx="6439284" cy="825500"/>
          </a:xfrm>
        </p:spPr>
        <p:txBody>
          <a:bodyPr vert="horz" lIns="0" tIns="0" rIns="0" bIns="0" rtlCol="0" anchor="t">
            <a:normAutofit fontScale="92500" lnSpcReduction="10000"/>
          </a:bodyPr>
          <a:lstStyle/>
          <a:p>
            <a:r>
              <a:rPr lang="en-US" dirty="0">
                <a:cs typeface="Arial"/>
              </a:rPr>
              <a:t>Enabling Semiconductor Design and Manufacturing Through AI, Digital Twin Modeling, Software Innovation and Automation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CD25088-A89C-9645-A545-ECE5BB9333D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64393" y="4950650"/>
            <a:ext cx="5977270" cy="355601"/>
          </a:xfrm>
        </p:spPr>
        <p:txBody>
          <a:bodyPr/>
          <a:lstStyle/>
          <a:p>
            <a:r>
              <a:rPr lang="en-US" dirty="0">
                <a:latin typeface="Arial"/>
                <a:cs typeface="Arial"/>
              </a:rPr>
              <a:t>Seth </a:t>
            </a:r>
            <a:r>
              <a:rPr lang="en-US" dirty="0" err="1">
                <a:latin typeface="Arial"/>
                <a:cs typeface="Arial"/>
              </a:rPr>
              <a:t>Veitzer</a:t>
            </a:r>
            <a:endParaRPr lang="en-US" dirty="0" err="1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ECD658C-F583-A342-9D4D-00E0DD8EFA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64392" y="5351970"/>
            <a:ext cx="5978471" cy="355601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FAE – III 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36081D4-39F6-E841-A953-91227A953F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64393" y="5800881"/>
            <a:ext cx="5978470" cy="267221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22 September,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865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95C7DAA-5A03-CB8A-622A-257FF8157C2D}"/>
              </a:ext>
            </a:extLst>
          </p:cNvPr>
          <p:cNvSpPr/>
          <p:nvPr/>
        </p:nvSpPr>
        <p:spPr>
          <a:xfrm>
            <a:off x="745594" y="1606762"/>
            <a:ext cx="3981497" cy="3909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>
                <a:solidFill>
                  <a:schemeClr val="tx2"/>
                </a:solidFill>
              </a:rPr>
              <a:t>Design, Simulate, Analyze, and Verify </a:t>
            </a:r>
            <a:br>
              <a:rPr lang="en-US" sz="1500" b="1">
                <a:solidFill>
                  <a:schemeClr val="tx2"/>
                </a:solidFill>
              </a:rPr>
            </a:br>
            <a:r>
              <a:rPr lang="en-US" sz="1500" b="1">
                <a:solidFill>
                  <a:schemeClr val="tx2"/>
                </a:solidFill>
              </a:rPr>
              <a:t>from Concept to Complete Product Yield</a:t>
            </a:r>
          </a:p>
        </p:txBody>
      </p:sp>
      <p:sp>
        <p:nvSpPr>
          <p:cNvPr id="6216" name="TextBox 6215">
            <a:extLst>
              <a:ext uri="{FF2B5EF4-FFF2-40B4-BE49-F238E27FC236}">
                <a16:creationId xmlns:a16="http://schemas.microsoft.com/office/drawing/2014/main" id="{A70AA53D-FEDC-8EB2-6C7B-56D37F98E860}"/>
              </a:ext>
            </a:extLst>
          </p:cNvPr>
          <p:cNvSpPr txBox="1"/>
          <p:nvPr/>
        </p:nvSpPr>
        <p:spPr>
          <a:xfrm>
            <a:off x="2291991" y="2388142"/>
            <a:ext cx="871558" cy="236437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1000" b="1">
                <a:solidFill>
                  <a:schemeClr val="bg1"/>
                </a:solidFill>
              </a:rPr>
              <a:t>ATOMS</a:t>
            </a:r>
          </a:p>
        </p:txBody>
      </p:sp>
      <p:sp>
        <p:nvSpPr>
          <p:cNvPr id="6217" name="TextBox 6216">
            <a:extLst>
              <a:ext uri="{FF2B5EF4-FFF2-40B4-BE49-F238E27FC236}">
                <a16:creationId xmlns:a16="http://schemas.microsoft.com/office/drawing/2014/main" id="{ABB17FEE-5AF5-B3BA-E2E7-F87A7AE1DFA6}"/>
              </a:ext>
            </a:extLst>
          </p:cNvPr>
          <p:cNvSpPr txBox="1"/>
          <p:nvPr/>
        </p:nvSpPr>
        <p:spPr>
          <a:xfrm rot="5861200">
            <a:off x="3527023" y="3836989"/>
            <a:ext cx="871558" cy="236438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1000" b="1">
                <a:solidFill>
                  <a:schemeClr val="bg1"/>
                </a:solidFill>
              </a:rPr>
              <a:t>TRANSITORS</a:t>
            </a:r>
          </a:p>
        </p:txBody>
      </p:sp>
      <p:sp>
        <p:nvSpPr>
          <p:cNvPr id="6218" name="TextBox 6217">
            <a:extLst>
              <a:ext uri="{FF2B5EF4-FFF2-40B4-BE49-F238E27FC236}">
                <a16:creationId xmlns:a16="http://schemas.microsoft.com/office/drawing/2014/main" id="{C8CCAB05-98F4-E7A9-C5F5-C44CCCB15EA0}"/>
              </a:ext>
            </a:extLst>
          </p:cNvPr>
          <p:cNvSpPr txBox="1"/>
          <p:nvPr/>
        </p:nvSpPr>
        <p:spPr>
          <a:xfrm rot="15550129">
            <a:off x="1067629" y="3916056"/>
            <a:ext cx="871558" cy="236438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1000" b="1">
                <a:solidFill>
                  <a:schemeClr val="bg1"/>
                </a:solidFill>
              </a:rPr>
              <a:t>SYSTEMS</a:t>
            </a:r>
          </a:p>
        </p:txBody>
      </p:sp>
      <p:sp>
        <p:nvSpPr>
          <p:cNvPr id="6225" name="TextBox 6224">
            <a:extLst>
              <a:ext uri="{FF2B5EF4-FFF2-40B4-BE49-F238E27FC236}">
                <a16:creationId xmlns:a16="http://schemas.microsoft.com/office/drawing/2014/main" id="{E5FC3EE1-12C2-509A-D278-C5A895F16A40}"/>
              </a:ext>
            </a:extLst>
          </p:cNvPr>
          <p:cNvSpPr txBox="1"/>
          <p:nvPr/>
        </p:nvSpPr>
        <p:spPr>
          <a:xfrm>
            <a:off x="3178798" y="4225917"/>
            <a:ext cx="412320" cy="2228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>
                <a:solidFill>
                  <a:schemeClr val="bg1"/>
                </a:solidFill>
              </a:rPr>
              <a:t>EDA</a:t>
            </a:r>
          </a:p>
        </p:txBody>
      </p:sp>
      <p:sp>
        <p:nvSpPr>
          <p:cNvPr id="6226" name="TextBox 6225">
            <a:extLst>
              <a:ext uri="{FF2B5EF4-FFF2-40B4-BE49-F238E27FC236}">
                <a16:creationId xmlns:a16="http://schemas.microsoft.com/office/drawing/2014/main" id="{F4B25EBD-1369-48F8-F20A-0A9955EE5D75}"/>
              </a:ext>
            </a:extLst>
          </p:cNvPr>
          <p:cNvSpPr txBox="1"/>
          <p:nvPr/>
        </p:nvSpPr>
        <p:spPr>
          <a:xfrm>
            <a:off x="1888246" y="4224330"/>
            <a:ext cx="352837" cy="2228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>
                <a:solidFill>
                  <a:schemeClr val="bg1"/>
                </a:solidFill>
              </a:rPr>
              <a:t>SIP</a:t>
            </a:r>
          </a:p>
        </p:txBody>
      </p:sp>
      <p:sp>
        <p:nvSpPr>
          <p:cNvPr id="6227" name="TextBox 6226">
            <a:extLst>
              <a:ext uri="{FF2B5EF4-FFF2-40B4-BE49-F238E27FC236}">
                <a16:creationId xmlns:a16="http://schemas.microsoft.com/office/drawing/2014/main" id="{E47FF9FA-8CFB-25C8-56A2-3FD285E99DA8}"/>
              </a:ext>
            </a:extLst>
          </p:cNvPr>
          <p:cNvSpPr txBox="1"/>
          <p:nvPr/>
        </p:nvSpPr>
        <p:spPr>
          <a:xfrm>
            <a:off x="2479469" y="3023804"/>
            <a:ext cx="490664" cy="2228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>
                <a:solidFill>
                  <a:schemeClr val="bg1"/>
                </a:solidFill>
              </a:rPr>
              <a:t>TCAD</a:t>
            </a:r>
          </a:p>
        </p:txBody>
      </p:sp>
      <p:pic>
        <p:nvPicPr>
          <p:cNvPr id="6229" name="Graphic 6228">
            <a:extLst>
              <a:ext uri="{FF2B5EF4-FFF2-40B4-BE49-F238E27FC236}">
                <a16:creationId xmlns:a16="http://schemas.microsoft.com/office/drawing/2014/main" id="{C4B1F831-08D4-D524-512F-AE0B456433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534144" y="2671939"/>
            <a:ext cx="358788" cy="353873"/>
          </a:xfrm>
          <a:prstGeom prst="rect">
            <a:avLst/>
          </a:prstGeom>
        </p:spPr>
      </p:pic>
      <p:pic>
        <p:nvPicPr>
          <p:cNvPr id="6231" name="Graphic 6230">
            <a:extLst>
              <a:ext uri="{FF2B5EF4-FFF2-40B4-BE49-F238E27FC236}">
                <a16:creationId xmlns:a16="http://schemas.microsoft.com/office/drawing/2014/main" id="{C3563D2B-7A5E-F4D6-08F9-D72666C684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187632" y="3853592"/>
            <a:ext cx="376298" cy="376298"/>
          </a:xfrm>
          <a:prstGeom prst="rect">
            <a:avLst/>
          </a:prstGeom>
        </p:spPr>
      </p:pic>
      <p:pic>
        <p:nvPicPr>
          <p:cNvPr id="7554" name="Graphic 7553">
            <a:extLst>
              <a:ext uri="{FF2B5EF4-FFF2-40B4-BE49-F238E27FC236}">
                <a16:creationId xmlns:a16="http://schemas.microsoft.com/office/drawing/2014/main" id="{189CF7B9-8CFE-8219-77B1-1AF45643A9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822056" y="3816010"/>
            <a:ext cx="477526" cy="477526"/>
          </a:xfrm>
          <a:prstGeom prst="rect">
            <a:avLst/>
          </a:prstGeom>
        </p:spPr>
      </p:pic>
      <p:sp>
        <p:nvSpPr>
          <p:cNvPr id="6240" name="Oval 6239">
            <a:extLst>
              <a:ext uri="{FF2B5EF4-FFF2-40B4-BE49-F238E27FC236}">
                <a16:creationId xmlns:a16="http://schemas.microsoft.com/office/drawing/2014/main" id="{606E35EB-4EC2-E847-C81C-1D7307BA4A84}"/>
              </a:ext>
            </a:extLst>
          </p:cNvPr>
          <p:cNvSpPr/>
          <p:nvPr/>
        </p:nvSpPr>
        <p:spPr>
          <a:xfrm>
            <a:off x="1271419" y="1620485"/>
            <a:ext cx="9144" cy="9144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3898" name="Text Placeholder 3897">
            <a:extLst>
              <a:ext uri="{FF2B5EF4-FFF2-40B4-BE49-F238E27FC236}">
                <a16:creationId xmlns:a16="http://schemas.microsoft.com/office/drawing/2014/main" id="{96E5A062-27BE-4CE1-90A2-DFAE7EA319F1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86348" y="838618"/>
            <a:ext cx="6875846" cy="254262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Enabling semiconductor innovation from atoms to systems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5F7A2FA-0948-4B60-A2F3-E5A347CA4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327" y="119252"/>
            <a:ext cx="10079835" cy="593291"/>
          </a:xfrm>
        </p:spPr>
        <p:txBody>
          <a:bodyPr/>
          <a:lstStyle/>
          <a:p>
            <a:r>
              <a:rPr lang="en-US" sz="3200" dirty="0" err="1">
                <a:latin typeface="Arial"/>
                <a:cs typeface="Arial"/>
              </a:rPr>
              <a:t>Silvaco</a:t>
            </a:r>
            <a:r>
              <a:rPr lang="en-US" sz="3200" dirty="0">
                <a:latin typeface="Arial"/>
                <a:cs typeface="Arial"/>
              </a:rPr>
              <a:t> at a Glance</a:t>
            </a:r>
          </a:p>
        </p:txBody>
      </p:sp>
      <p:sp>
        <p:nvSpPr>
          <p:cNvPr id="6232" name="Rectangle 6231">
            <a:extLst>
              <a:ext uri="{FF2B5EF4-FFF2-40B4-BE49-F238E27FC236}">
                <a16:creationId xmlns:a16="http://schemas.microsoft.com/office/drawing/2014/main" id="{B6517002-0711-A431-04A7-0A5E134D8D20}"/>
              </a:ext>
            </a:extLst>
          </p:cNvPr>
          <p:cNvSpPr/>
          <p:nvPr/>
        </p:nvSpPr>
        <p:spPr>
          <a:xfrm>
            <a:off x="5425351" y="1112085"/>
            <a:ext cx="6762938" cy="3909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 err="1">
                <a:solidFill>
                  <a:schemeClr val="tx2"/>
                </a:solidFill>
              </a:rPr>
              <a:t>Silvaco</a:t>
            </a:r>
            <a:r>
              <a:rPr lang="en-US" b="1">
                <a:solidFill>
                  <a:schemeClr val="tx2"/>
                </a:solidFill>
              </a:rPr>
              <a:t> Leadership in Semiconductor Software Solutions</a:t>
            </a:r>
            <a:endParaRPr lang="en-US" b="1">
              <a:solidFill>
                <a:schemeClr val="tx2"/>
              </a:solidFill>
              <a:cs typeface="Arial"/>
            </a:endParaRPr>
          </a:p>
        </p:txBody>
      </p:sp>
      <p:sp>
        <p:nvSpPr>
          <p:cNvPr id="6233" name="Rectangle 6232">
            <a:extLst>
              <a:ext uri="{FF2B5EF4-FFF2-40B4-BE49-F238E27FC236}">
                <a16:creationId xmlns:a16="http://schemas.microsoft.com/office/drawing/2014/main" id="{1F58139E-3818-A19F-6ECA-84618BD9E32F}"/>
              </a:ext>
            </a:extLst>
          </p:cNvPr>
          <p:cNvSpPr/>
          <p:nvPr/>
        </p:nvSpPr>
        <p:spPr>
          <a:xfrm>
            <a:off x="7781828" y="3260883"/>
            <a:ext cx="1828800" cy="3909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>
                <a:solidFill>
                  <a:schemeClr val="tx2"/>
                </a:solidFill>
              </a:rPr>
              <a:t>Global Presence</a:t>
            </a:r>
          </a:p>
        </p:txBody>
      </p:sp>
      <p:sp>
        <p:nvSpPr>
          <p:cNvPr id="6242" name="TextBox 6241">
            <a:extLst>
              <a:ext uri="{FF2B5EF4-FFF2-40B4-BE49-F238E27FC236}">
                <a16:creationId xmlns:a16="http://schemas.microsoft.com/office/drawing/2014/main" id="{0CD44406-280B-9586-C080-5ED8FDC518F8}"/>
              </a:ext>
            </a:extLst>
          </p:cNvPr>
          <p:cNvSpPr txBox="1"/>
          <p:nvPr/>
        </p:nvSpPr>
        <p:spPr>
          <a:xfrm>
            <a:off x="475144" y="5935353"/>
            <a:ext cx="818541" cy="246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Automotive</a:t>
            </a:r>
          </a:p>
        </p:txBody>
      </p:sp>
      <p:sp>
        <p:nvSpPr>
          <p:cNvPr id="6243" name="TextBox 6242">
            <a:extLst>
              <a:ext uri="{FF2B5EF4-FFF2-40B4-BE49-F238E27FC236}">
                <a16:creationId xmlns:a16="http://schemas.microsoft.com/office/drawing/2014/main" id="{94395FCC-570E-1E4C-7CBB-225C4B79D4C6}"/>
              </a:ext>
            </a:extLst>
          </p:cNvPr>
          <p:cNvSpPr txBox="1"/>
          <p:nvPr/>
        </p:nvSpPr>
        <p:spPr>
          <a:xfrm>
            <a:off x="1158757" y="5935353"/>
            <a:ext cx="676480" cy="246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IoT</a:t>
            </a:r>
          </a:p>
        </p:txBody>
      </p:sp>
      <p:sp>
        <p:nvSpPr>
          <p:cNvPr id="6244" name="TextBox 6243">
            <a:extLst>
              <a:ext uri="{FF2B5EF4-FFF2-40B4-BE49-F238E27FC236}">
                <a16:creationId xmlns:a16="http://schemas.microsoft.com/office/drawing/2014/main" id="{BA098A51-6A0A-E3DE-900F-E678CB454855}"/>
              </a:ext>
            </a:extLst>
          </p:cNvPr>
          <p:cNvSpPr txBox="1"/>
          <p:nvPr/>
        </p:nvSpPr>
        <p:spPr>
          <a:xfrm>
            <a:off x="1719339" y="5935353"/>
            <a:ext cx="676480" cy="246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5G / 6G</a:t>
            </a:r>
          </a:p>
        </p:txBody>
      </p:sp>
      <p:sp>
        <p:nvSpPr>
          <p:cNvPr id="6245" name="TextBox 6244">
            <a:extLst>
              <a:ext uri="{FF2B5EF4-FFF2-40B4-BE49-F238E27FC236}">
                <a16:creationId xmlns:a16="http://schemas.microsoft.com/office/drawing/2014/main" id="{39393B8F-735B-FBDE-DEA2-3409B51E2451}"/>
              </a:ext>
            </a:extLst>
          </p:cNvPr>
          <p:cNvSpPr txBox="1"/>
          <p:nvPr/>
        </p:nvSpPr>
        <p:spPr>
          <a:xfrm>
            <a:off x="2392752" y="5935353"/>
            <a:ext cx="676480" cy="246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Display</a:t>
            </a:r>
          </a:p>
        </p:txBody>
      </p:sp>
      <p:sp>
        <p:nvSpPr>
          <p:cNvPr id="6246" name="TextBox 6245">
            <a:extLst>
              <a:ext uri="{FF2B5EF4-FFF2-40B4-BE49-F238E27FC236}">
                <a16:creationId xmlns:a16="http://schemas.microsoft.com/office/drawing/2014/main" id="{5E9C35B6-D071-16E1-8185-8F4CB6DB4A16}"/>
              </a:ext>
            </a:extLst>
          </p:cNvPr>
          <p:cNvSpPr txBox="1"/>
          <p:nvPr/>
        </p:nvSpPr>
        <p:spPr>
          <a:xfrm>
            <a:off x="3060501" y="5935353"/>
            <a:ext cx="676480" cy="246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Memory</a:t>
            </a:r>
          </a:p>
        </p:txBody>
      </p:sp>
      <p:sp>
        <p:nvSpPr>
          <p:cNvPr id="6247" name="TextBox 6246">
            <a:extLst>
              <a:ext uri="{FF2B5EF4-FFF2-40B4-BE49-F238E27FC236}">
                <a16:creationId xmlns:a16="http://schemas.microsoft.com/office/drawing/2014/main" id="{E3AD4B1C-9A28-6214-DB67-2FDD93A96723}"/>
              </a:ext>
            </a:extLst>
          </p:cNvPr>
          <p:cNvSpPr txBox="1"/>
          <p:nvPr/>
        </p:nvSpPr>
        <p:spPr>
          <a:xfrm>
            <a:off x="3681906" y="5935353"/>
            <a:ext cx="676480" cy="246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HPC</a:t>
            </a:r>
          </a:p>
        </p:txBody>
      </p:sp>
      <p:sp>
        <p:nvSpPr>
          <p:cNvPr id="6248" name="TextBox 6247">
            <a:extLst>
              <a:ext uri="{FF2B5EF4-FFF2-40B4-BE49-F238E27FC236}">
                <a16:creationId xmlns:a16="http://schemas.microsoft.com/office/drawing/2014/main" id="{D58B9018-BC61-70FA-31B2-282717B49954}"/>
              </a:ext>
            </a:extLst>
          </p:cNvPr>
          <p:cNvSpPr txBox="1"/>
          <p:nvPr/>
        </p:nvSpPr>
        <p:spPr>
          <a:xfrm>
            <a:off x="4257678" y="5935353"/>
            <a:ext cx="676480" cy="246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Power</a:t>
            </a:r>
          </a:p>
        </p:txBody>
      </p:sp>
      <p:pic>
        <p:nvPicPr>
          <p:cNvPr id="7545" name="Graphic 7544">
            <a:extLst>
              <a:ext uri="{FF2B5EF4-FFF2-40B4-BE49-F238E27FC236}">
                <a16:creationId xmlns:a16="http://schemas.microsoft.com/office/drawing/2014/main" id="{1A93B717-48E2-BD45-8C20-68F86D0465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6675" y="5485720"/>
            <a:ext cx="513397" cy="513397"/>
          </a:xfrm>
          <a:prstGeom prst="rect">
            <a:avLst/>
          </a:prstGeom>
        </p:spPr>
      </p:pic>
      <p:pic>
        <p:nvPicPr>
          <p:cNvPr id="7546" name="Graphic 7545">
            <a:extLst>
              <a:ext uri="{FF2B5EF4-FFF2-40B4-BE49-F238E27FC236}">
                <a16:creationId xmlns:a16="http://schemas.microsoft.com/office/drawing/2014/main" id="{F9DFB998-EF85-C322-4619-6529E15E75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811893" y="5485721"/>
            <a:ext cx="513397" cy="513396"/>
          </a:xfrm>
          <a:prstGeom prst="rect">
            <a:avLst/>
          </a:prstGeom>
        </p:spPr>
      </p:pic>
      <p:pic>
        <p:nvPicPr>
          <p:cNvPr id="7547" name="Graphic 7546">
            <a:extLst>
              <a:ext uri="{FF2B5EF4-FFF2-40B4-BE49-F238E27FC236}">
                <a16:creationId xmlns:a16="http://schemas.microsoft.com/office/drawing/2014/main" id="{673E2958-94A3-5D48-5BE4-45444B622B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379518" y="5544004"/>
            <a:ext cx="271645" cy="415458"/>
          </a:xfrm>
          <a:prstGeom prst="rect">
            <a:avLst/>
          </a:prstGeom>
        </p:spPr>
      </p:pic>
      <p:pic>
        <p:nvPicPr>
          <p:cNvPr id="7549" name="Graphic 7548">
            <a:extLst>
              <a:ext uri="{FF2B5EF4-FFF2-40B4-BE49-F238E27FC236}">
                <a16:creationId xmlns:a16="http://schemas.microsoft.com/office/drawing/2014/main" id="{13156E2D-67DF-A563-8298-24EF86B113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2532299" y="5592465"/>
            <a:ext cx="375409" cy="359766"/>
          </a:xfrm>
          <a:prstGeom prst="rect">
            <a:avLst/>
          </a:prstGeom>
        </p:spPr>
      </p:pic>
      <p:pic>
        <p:nvPicPr>
          <p:cNvPr id="7550" name="Graphic 7549">
            <a:extLst>
              <a:ext uri="{FF2B5EF4-FFF2-40B4-BE49-F238E27FC236}">
                <a16:creationId xmlns:a16="http://schemas.microsoft.com/office/drawing/2014/main" id="{54BDEB9C-95C7-F989-ED2B-583F3F4821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105196" y="5468010"/>
            <a:ext cx="579559" cy="579559"/>
          </a:xfrm>
          <a:prstGeom prst="rect">
            <a:avLst/>
          </a:prstGeom>
        </p:spPr>
      </p:pic>
      <p:sp>
        <p:nvSpPr>
          <p:cNvPr id="7569" name="Freeform 7568">
            <a:extLst>
              <a:ext uri="{FF2B5EF4-FFF2-40B4-BE49-F238E27FC236}">
                <a16:creationId xmlns:a16="http://schemas.microsoft.com/office/drawing/2014/main" id="{03057CBE-CFD2-0496-D1CC-E13BEBAC66EE}"/>
              </a:ext>
            </a:extLst>
          </p:cNvPr>
          <p:cNvSpPr/>
          <p:nvPr/>
        </p:nvSpPr>
        <p:spPr>
          <a:xfrm>
            <a:off x="3820080" y="5605155"/>
            <a:ext cx="382776" cy="334930"/>
          </a:xfrm>
          <a:custGeom>
            <a:avLst/>
            <a:gdLst>
              <a:gd name="connsiteX0" fmla="*/ 132678 w 424568"/>
              <a:gd name="connsiteY0" fmla="*/ 238821 h 371498"/>
              <a:gd name="connsiteX1" fmla="*/ 132678 w 424568"/>
              <a:gd name="connsiteY1" fmla="*/ 344962 h 371498"/>
              <a:gd name="connsiteX2" fmla="*/ 291891 w 424568"/>
              <a:gd name="connsiteY2" fmla="*/ 344962 h 371498"/>
              <a:gd name="connsiteX3" fmla="*/ 291891 w 424568"/>
              <a:gd name="connsiteY3" fmla="*/ 238821 h 371498"/>
              <a:gd name="connsiteX4" fmla="*/ 212284 w 424568"/>
              <a:gd name="connsiteY4" fmla="*/ 0 h 371498"/>
              <a:gd name="connsiteX5" fmla="*/ 334536 w 424568"/>
              <a:gd name="connsiteY5" fmla="*/ 81034 h 371498"/>
              <a:gd name="connsiteX6" fmla="*/ 342733 w 424568"/>
              <a:gd name="connsiteY6" fmla="*/ 121638 h 371498"/>
              <a:gd name="connsiteX7" fmla="*/ 367845 w 424568"/>
              <a:gd name="connsiteY7" fmla="*/ 126708 h 371498"/>
              <a:gd name="connsiteX8" fmla="*/ 424568 w 424568"/>
              <a:gd name="connsiteY8" fmla="*/ 212284 h 371498"/>
              <a:gd name="connsiteX9" fmla="*/ 331694 w 424568"/>
              <a:gd name="connsiteY9" fmla="*/ 305159 h 371498"/>
              <a:gd name="connsiteX10" fmla="*/ 322312 w 424568"/>
              <a:gd name="connsiteY10" fmla="*/ 301273 h 371498"/>
              <a:gd name="connsiteX11" fmla="*/ 318427 w 424568"/>
              <a:gd name="connsiteY11" fmla="*/ 291894 h 371498"/>
              <a:gd name="connsiteX12" fmla="*/ 318427 w 424568"/>
              <a:gd name="connsiteY12" fmla="*/ 344962 h 371498"/>
              <a:gd name="connsiteX13" fmla="*/ 344961 w 424568"/>
              <a:gd name="connsiteY13" fmla="*/ 344962 h 371498"/>
              <a:gd name="connsiteX14" fmla="*/ 358229 w 424568"/>
              <a:gd name="connsiteY14" fmla="*/ 358230 h 371498"/>
              <a:gd name="connsiteX15" fmla="*/ 344961 w 424568"/>
              <a:gd name="connsiteY15" fmla="*/ 371498 h 371498"/>
              <a:gd name="connsiteX16" fmla="*/ 305159 w 424568"/>
              <a:gd name="connsiteY16" fmla="*/ 371498 h 371498"/>
              <a:gd name="connsiteX17" fmla="*/ 119410 w 424568"/>
              <a:gd name="connsiteY17" fmla="*/ 371498 h 371498"/>
              <a:gd name="connsiteX18" fmla="*/ 79606 w 424568"/>
              <a:gd name="connsiteY18" fmla="*/ 371498 h 371498"/>
              <a:gd name="connsiteX19" fmla="*/ 66338 w 424568"/>
              <a:gd name="connsiteY19" fmla="*/ 358230 h 371498"/>
              <a:gd name="connsiteX20" fmla="*/ 79606 w 424568"/>
              <a:gd name="connsiteY20" fmla="*/ 344962 h 371498"/>
              <a:gd name="connsiteX21" fmla="*/ 106142 w 424568"/>
              <a:gd name="connsiteY21" fmla="*/ 344962 h 371498"/>
              <a:gd name="connsiteX22" fmla="*/ 106142 w 424568"/>
              <a:gd name="connsiteY22" fmla="*/ 291891 h 371498"/>
              <a:gd name="connsiteX23" fmla="*/ 106142 w 424568"/>
              <a:gd name="connsiteY23" fmla="*/ 225553 h 371498"/>
              <a:gd name="connsiteX24" fmla="*/ 119410 w 424568"/>
              <a:gd name="connsiteY24" fmla="*/ 212285 h 371498"/>
              <a:gd name="connsiteX25" fmla="*/ 305159 w 424568"/>
              <a:gd name="connsiteY25" fmla="*/ 212285 h 371498"/>
              <a:gd name="connsiteX26" fmla="*/ 318427 w 424568"/>
              <a:gd name="connsiteY26" fmla="*/ 225553 h 371498"/>
              <a:gd name="connsiteX27" fmla="*/ 318427 w 424568"/>
              <a:gd name="connsiteY27" fmla="*/ 291889 h 371498"/>
              <a:gd name="connsiteX28" fmla="*/ 322312 w 424568"/>
              <a:gd name="connsiteY28" fmla="*/ 282509 h 371498"/>
              <a:gd name="connsiteX29" fmla="*/ 331694 w 424568"/>
              <a:gd name="connsiteY29" fmla="*/ 278623 h 371498"/>
              <a:gd name="connsiteX30" fmla="*/ 398033 w 424568"/>
              <a:gd name="connsiteY30" fmla="*/ 212284 h 371498"/>
              <a:gd name="connsiteX31" fmla="*/ 331694 w 424568"/>
              <a:gd name="connsiteY31" fmla="*/ 145946 h 371498"/>
              <a:gd name="connsiteX32" fmla="*/ 318426 w 424568"/>
              <a:gd name="connsiteY32" fmla="*/ 132678 h 371498"/>
              <a:gd name="connsiteX33" fmla="*/ 212284 w 424568"/>
              <a:gd name="connsiteY33" fmla="*/ 26536 h 371498"/>
              <a:gd name="connsiteX34" fmla="*/ 106142 w 424568"/>
              <a:gd name="connsiteY34" fmla="*/ 132678 h 371498"/>
              <a:gd name="connsiteX35" fmla="*/ 92874 w 424568"/>
              <a:gd name="connsiteY35" fmla="*/ 145946 h 371498"/>
              <a:gd name="connsiteX36" fmla="*/ 26536 w 424568"/>
              <a:gd name="connsiteY36" fmla="*/ 212284 h 371498"/>
              <a:gd name="connsiteX37" fmla="*/ 92874 w 424568"/>
              <a:gd name="connsiteY37" fmla="*/ 278623 h 371498"/>
              <a:gd name="connsiteX38" fmla="*/ 106142 w 424568"/>
              <a:gd name="connsiteY38" fmla="*/ 291891 h 371498"/>
              <a:gd name="connsiteX39" fmla="*/ 92874 w 424568"/>
              <a:gd name="connsiteY39" fmla="*/ 305159 h 371498"/>
              <a:gd name="connsiteX40" fmla="*/ 0 w 424568"/>
              <a:gd name="connsiteY40" fmla="*/ 212284 h 371498"/>
              <a:gd name="connsiteX41" fmla="*/ 56723 w 424568"/>
              <a:gd name="connsiteY41" fmla="*/ 126708 h 371498"/>
              <a:gd name="connsiteX42" fmla="*/ 81835 w 424568"/>
              <a:gd name="connsiteY42" fmla="*/ 121638 h 371498"/>
              <a:gd name="connsiteX43" fmla="*/ 90033 w 424568"/>
              <a:gd name="connsiteY43" fmla="*/ 81034 h 371498"/>
              <a:gd name="connsiteX44" fmla="*/ 212284 w 424568"/>
              <a:gd name="connsiteY44" fmla="*/ 0 h 37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24568" h="371498">
                <a:moveTo>
                  <a:pt x="132678" y="238821"/>
                </a:moveTo>
                <a:lnTo>
                  <a:pt x="132678" y="344962"/>
                </a:lnTo>
                <a:lnTo>
                  <a:pt x="291891" y="344962"/>
                </a:lnTo>
                <a:lnTo>
                  <a:pt x="291891" y="238821"/>
                </a:lnTo>
                <a:close/>
                <a:moveTo>
                  <a:pt x="212284" y="0"/>
                </a:moveTo>
                <a:cubicBezTo>
                  <a:pt x="267240" y="0"/>
                  <a:pt x="314394" y="33413"/>
                  <a:pt x="334536" y="81034"/>
                </a:cubicBezTo>
                <a:lnTo>
                  <a:pt x="342733" y="121638"/>
                </a:lnTo>
                <a:lnTo>
                  <a:pt x="367845" y="126708"/>
                </a:lnTo>
                <a:cubicBezTo>
                  <a:pt x="401179" y="140807"/>
                  <a:pt x="424568" y="173814"/>
                  <a:pt x="424568" y="212284"/>
                </a:cubicBezTo>
                <a:cubicBezTo>
                  <a:pt x="424568" y="263578"/>
                  <a:pt x="382987" y="305159"/>
                  <a:pt x="331694" y="305159"/>
                </a:cubicBezTo>
                <a:cubicBezTo>
                  <a:pt x="328030" y="305159"/>
                  <a:pt x="324713" y="303674"/>
                  <a:pt x="322312" y="301273"/>
                </a:cubicBezTo>
                <a:lnTo>
                  <a:pt x="318427" y="291894"/>
                </a:lnTo>
                <a:lnTo>
                  <a:pt x="318427" y="344962"/>
                </a:lnTo>
                <a:lnTo>
                  <a:pt x="344961" y="344962"/>
                </a:lnTo>
                <a:cubicBezTo>
                  <a:pt x="352289" y="344962"/>
                  <a:pt x="358229" y="350902"/>
                  <a:pt x="358229" y="358230"/>
                </a:cubicBezTo>
                <a:cubicBezTo>
                  <a:pt x="358229" y="365558"/>
                  <a:pt x="352289" y="371498"/>
                  <a:pt x="344961" y="371498"/>
                </a:cubicBezTo>
                <a:lnTo>
                  <a:pt x="305159" y="371498"/>
                </a:lnTo>
                <a:lnTo>
                  <a:pt x="119410" y="371498"/>
                </a:lnTo>
                <a:lnTo>
                  <a:pt x="79606" y="371498"/>
                </a:lnTo>
                <a:cubicBezTo>
                  <a:pt x="72278" y="371498"/>
                  <a:pt x="66338" y="365558"/>
                  <a:pt x="66338" y="358230"/>
                </a:cubicBezTo>
                <a:cubicBezTo>
                  <a:pt x="66338" y="350902"/>
                  <a:pt x="72278" y="344962"/>
                  <a:pt x="79606" y="344962"/>
                </a:cubicBezTo>
                <a:lnTo>
                  <a:pt x="106142" y="344962"/>
                </a:lnTo>
                <a:lnTo>
                  <a:pt x="106142" y="291891"/>
                </a:lnTo>
                <a:lnTo>
                  <a:pt x="106142" y="225553"/>
                </a:lnTo>
                <a:cubicBezTo>
                  <a:pt x="106142" y="218225"/>
                  <a:pt x="112082" y="212285"/>
                  <a:pt x="119410" y="212285"/>
                </a:cubicBezTo>
                <a:lnTo>
                  <a:pt x="305159" y="212285"/>
                </a:lnTo>
                <a:cubicBezTo>
                  <a:pt x="312487" y="212285"/>
                  <a:pt x="318427" y="218225"/>
                  <a:pt x="318427" y="225553"/>
                </a:cubicBezTo>
                <a:lnTo>
                  <a:pt x="318427" y="291889"/>
                </a:lnTo>
                <a:lnTo>
                  <a:pt x="322312" y="282509"/>
                </a:lnTo>
                <a:cubicBezTo>
                  <a:pt x="324713" y="280108"/>
                  <a:pt x="328030" y="278623"/>
                  <a:pt x="331694" y="278623"/>
                </a:cubicBezTo>
                <a:cubicBezTo>
                  <a:pt x="368331" y="278623"/>
                  <a:pt x="398033" y="248922"/>
                  <a:pt x="398033" y="212284"/>
                </a:cubicBezTo>
                <a:cubicBezTo>
                  <a:pt x="398033" y="175647"/>
                  <a:pt x="368331" y="145946"/>
                  <a:pt x="331694" y="145946"/>
                </a:cubicBezTo>
                <a:cubicBezTo>
                  <a:pt x="324366" y="145946"/>
                  <a:pt x="318426" y="140006"/>
                  <a:pt x="318426" y="132678"/>
                </a:cubicBezTo>
                <a:cubicBezTo>
                  <a:pt x="318426" y="74057"/>
                  <a:pt x="270905" y="26536"/>
                  <a:pt x="212284" y="26536"/>
                </a:cubicBezTo>
                <a:cubicBezTo>
                  <a:pt x="153663" y="26536"/>
                  <a:pt x="106142" y="74057"/>
                  <a:pt x="106142" y="132678"/>
                </a:cubicBezTo>
                <a:cubicBezTo>
                  <a:pt x="106142" y="140006"/>
                  <a:pt x="100202" y="145946"/>
                  <a:pt x="92874" y="145946"/>
                </a:cubicBezTo>
                <a:cubicBezTo>
                  <a:pt x="56237" y="145946"/>
                  <a:pt x="26536" y="175647"/>
                  <a:pt x="26536" y="212284"/>
                </a:cubicBezTo>
                <a:cubicBezTo>
                  <a:pt x="26536" y="248922"/>
                  <a:pt x="56237" y="278623"/>
                  <a:pt x="92874" y="278623"/>
                </a:cubicBezTo>
                <a:cubicBezTo>
                  <a:pt x="100202" y="278623"/>
                  <a:pt x="106142" y="284563"/>
                  <a:pt x="106142" y="291891"/>
                </a:cubicBezTo>
                <a:cubicBezTo>
                  <a:pt x="106142" y="299219"/>
                  <a:pt x="100202" y="305159"/>
                  <a:pt x="92874" y="305159"/>
                </a:cubicBezTo>
                <a:cubicBezTo>
                  <a:pt x="41581" y="305159"/>
                  <a:pt x="0" y="263578"/>
                  <a:pt x="0" y="212284"/>
                </a:cubicBezTo>
                <a:cubicBezTo>
                  <a:pt x="0" y="173814"/>
                  <a:pt x="23389" y="140807"/>
                  <a:pt x="56723" y="126708"/>
                </a:cubicBezTo>
                <a:lnTo>
                  <a:pt x="81835" y="121638"/>
                </a:lnTo>
                <a:lnTo>
                  <a:pt x="90033" y="81034"/>
                </a:lnTo>
                <a:cubicBezTo>
                  <a:pt x="110175" y="33413"/>
                  <a:pt x="157328" y="0"/>
                  <a:pt x="212284" y="0"/>
                </a:cubicBez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7572" name="Graphic 7571">
            <a:extLst>
              <a:ext uri="{FF2B5EF4-FFF2-40B4-BE49-F238E27FC236}">
                <a16:creationId xmlns:a16="http://schemas.microsoft.com/office/drawing/2014/main" id="{236A9E1F-9BA7-871A-FF6B-F297C6D03B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4376643" y="5559506"/>
            <a:ext cx="432837" cy="432837"/>
          </a:xfrm>
          <a:prstGeom prst="rect">
            <a:avLst/>
          </a:prstGeom>
        </p:spPr>
      </p:pic>
      <p:sp>
        <p:nvSpPr>
          <p:cNvPr id="6241" name="Oval 6240">
            <a:extLst>
              <a:ext uri="{FF2B5EF4-FFF2-40B4-BE49-F238E27FC236}">
                <a16:creationId xmlns:a16="http://schemas.microsoft.com/office/drawing/2014/main" id="{E1129DEE-C496-527A-982B-301A990E2E45}"/>
              </a:ext>
            </a:extLst>
          </p:cNvPr>
          <p:cNvSpPr/>
          <p:nvPr/>
        </p:nvSpPr>
        <p:spPr>
          <a:xfrm>
            <a:off x="1290273" y="5749162"/>
            <a:ext cx="9144" cy="9144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F462ED4-820A-1DF7-791F-325A5041C567}"/>
              </a:ext>
            </a:extLst>
          </p:cNvPr>
          <p:cNvGrpSpPr/>
          <p:nvPr/>
        </p:nvGrpSpPr>
        <p:grpSpPr>
          <a:xfrm>
            <a:off x="5580701" y="1514646"/>
            <a:ext cx="6292549" cy="822960"/>
            <a:chOff x="5175938" y="1828800"/>
            <a:chExt cx="6292549" cy="8229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583853A-BDCC-D4C7-5B5B-813FD5F91D58}"/>
                </a:ext>
              </a:extLst>
            </p:cNvPr>
            <p:cNvSpPr/>
            <p:nvPr/>
          </p:nvSpPr>
          <p:spPr>
            <a:xfrm>
              <a:off x="5175938" y="1828800"/>
              <a:ext cx="1645920" cy="8229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sz="1999" b="1">
                  <a:solidFill>
                    <a:schemeClr val="accent3"/>
                  </a:solidFill>
                </a:rPr>
                <a:t>8 </a:t>
              </a:r>
              <a:r>
                <a:rPr lang="en-US" sz="1200" b="1">
                  <a:solidFill>
                    <a:schemeClr val="accent3"/>
                  </a:solidFill>
                </a:rPr>
                <a:t>of </a:t>
              </a:r>
              <a:r>
                <a:rPr lang="en-US" sz="1999" b="1">
                  <a:solidFill>
                    <a:schemeClr val="accent3"/>
                  </a:solidFill>
                </a:rPr>
                <a:t>10</a:t>
              </a:r>
              <a:r>
                <a:rPr lang="en-US" sz="1400" baseline="30000">
                  <a:solidFill>
                    <a:schemeClr val="accent3"/>
                  </a:solidFill>
                </a:rPr>
                <a:t>(1)</a:t>
              </a:r>
            </a:p>
            <a:p>
              <a:pPr algn="ctr">
                <a:lnSpc>
                  <a:spcPct val="90000"/>
                </a:lnSpc>
              </a:pPr>
              <a:r>
                <a:rPr lang="en-US" sz="1200">
                  <a:solidFill>
                    <a:schemeClr val="tx1"/>
                  </a:solidFill>
                </a:rPr>
                <a:t>Largest Display Companies Use</a:t>
              </a:r>
            </a:p>
            <a:p>
              <a:pPr algn="ctr">
                <a:lnSpc>
                  <a:spcPct val="90000"/>
                </a:lnSpc>
              </a:pPr>
              <a:r>
                <a:rPr lang="en-US" sz="1200">
                  <a:solidFill>
                    <a:schemeClr val="tx1"/>
                  </a:solidFill>
                </a:rPr>
                <a:t>Silvaco’s TCAD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88814B1-9D58-7219-149F-4C2F0D624B4F}"/>
                </a:ext>
              </a:extLst>
            </p:cNvPr>
            <p:cNvSpPr/>
            <p:nvPr/>
          </p:nvSpPr>
          <p:spPr>
            <a:xfrm>
              <a:off x="9548247" y="1828800"/>
              <a:ext cx="1920240" cy="8229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sz="1999" b="1">
                  <a:solidFill>
                    <a:schemeClr val="accent3"/>
                  </a:solidFill>
                </a:rPr>
                <a:t>6 </a:t>
              </a:r>
              <a:r>
                <a:rPr lang="en-US" sz="1200" b="1">
                  <a:solidFill>
                    <a:schemeClr val="accent3"/>
                  </a:solidFill>
                </a:rPr>
                <a:t>of </a:t>
              </a:r>
              <a:r>
                <a:rPr lang="en-US" sz="1999" b="1">
                  <a:solidFill>
                    <a:schemeClr val="accent3"/>
                  </a:solidFill>
                </a:rPr>
                <a:t>10</a:t>
              </a:r>
              <a:r>
                <a:rPr lang="en-US" sz="1400" baseline="30000">
                  <a:solidFill>
                    <a:schemeClr val="accent3"/>
                  </a:solidFill>
                </a:rPr>
                <a:t>(3)</a:t>
              </a:r>
              <a:endParaRPr lang="en-US" sz="1999">
                <a:solidFill>
                  <a:schemeClr val="accent3"/>
                </a:solidFill>
              </a:endParaRPr>
            </a:p>
            <a:p>
              <a:pPr algn="ctr">
                <a:lnSpc>
                  <a:spcPct val="90000"/>
                </a:lnSpc>
              </a:pPr>
              <a:r>
                <a:rPr lang="en-US" sz="1200">
                  <a:solidFill>
                    <a:schemeClr val="tx1"/>
                  </a:solidFill>
                </a:rPr>
                <a:t>Largest Semiconductor Companies Use</a:t>
              </a:r>
            </a:p>
            <a:p>
              <a:pPr algn="ctr">
                <a:lnSpc>
                  <a:spcPct val="90000"/>
                </a:lnSpc>
              </a:pPr>
              <a:r>
                <a:rPr lang="en-US" sz="1200">
                  <a:solidFill>
                    <a:schemeClr val="tx1"/>
                  </a:solidFill>
                </a:rPr>
                <a:t>Silvaco’s EDA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215136AC-2010-81C1-40D7-191A4038D431}"/>
                </a:ext>
              </a:extLst>
            </p:cNvPr>
            <p:cNvSpPr/>
            <p:nvPr/>
          </p:nvSpPr>
          <p:spPr>
            <a:xfrm>
              <a:off x="7219533" y="1828800"/>
              <a:ext cx="1906193" cy="8229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sz="1999" b="1">
                  <a:solidFill>
                    <a:schemeClr val="accent3"/>
                  </a:solidFill>
                </a:rPr>
                <a:t>4 </a:t>
              </a:r>
              <a:r>
                <a:rPr lang="en-US" sz="1200" b="1">
                  <a:solidFill>
                    <a:schemeClr val="accent3"/>
                  </a:solidFill>
                </a:rPr>
                <a:t>of </a:t>
              </a:r>
              <a:r>
                <a:rPr lang="en-US" sz="1999" b="1">
                  <a:solidFill>
                    <a:schemeClr val="accent3"/>
                  </a:solidFill>
                </a:rPr>
                <a:t>10</a:t>
              </a:r>
              <a:r>
                <a:rPr lang="en-US" sz="1400" baseline="30000">
                  <a:solidFill>
                    <a:schemeClr val="accent3"/>
                  </a:solidFill>
                </a:rPr>
                <a:t>(4)</a:t>
              </a:r>
            </a:p>
            <a:p>
              <a:pPr algn="ctr">
                <a:lnSpc>
                  <a:spcPct val="95000"/>
                </a:lnSpc>
                <a:spcAft>
                  <a:spcPts val="600"/>
                </a:spcAft>
              </a:pPr>
              <a:r>
                <a:rPr lang="en-US" sz="1200">
                  <a:solidFill>
                    <a:schemeClr val="tx1"/>
                  </a:solidFill>
                </a:rPr>
                <a:t>Largest SiC, GaN Power Device Providers Use Silvaco TCAD</a:t>
              </a:r>
              <a:endParaRPr lang="en-US" sz="110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69F50C4-97C3-CD9B-529E-BE5BF9BD8DBE}"/>
              </a:ext>
            </a:extLst>
          </p:cNvPr>
          <p:cNvGrpSpPr/>
          <p:nvPr/>
        </p:nvGrpSpPr>
        <p:grpSpPr>
          <a:xfrm>
            <a:off x="5352100" y="2430547"/>
            <a:ext cx="6575276" cy="569667"/>
            <a:chOff x="5261433" y="2744702"/>
            <a:chExt cx="4657730" cy="569667"/>
          </a:xfrm>
        </p:grpSpPr>
        <p:sp>
          <p:nvSpPr>
            <p:cNvPr id="6210" name="Rectangle 6209">
              <a:extLst>
                <a:ext uri="{FF2B5EF4-FFF2-40B4-BE49-F238E27FC236}">
                  <a16:creationId xmlns:a16="http://schemas.microsoft.com/office/drawing/2014/main" id="{5D3613B5-CAF2-6E96-533B-ADEA21E2CB85}"/>
                </a:ext>
              </a:extLst>
            </p:cNvPr>
            <p:cNvSpPr/>
            <p:nvPr/>
          </p:nvSpPr>
          <p:spPr>
            <a:xfrm>
              <a:off x="6845404" y="2744702"/>
              <a:ext cx="1489788" cy="5486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999" b="1">
                  <a:solidFill>
                    <a:schemeClr val="accent3"/>
                  </a:solidFill>
                </a:rPr>
                <a:t>200+</a:t>
              </a:r>
            </a:p>
            <a:p>
              <a:pPr algn="ctr">
                <a:lnSpc>
                  <a:spcPct val="90000"/>
                </a:lnSpc>
              </a:pPr>
              <a:r>
                <a:rPr lang="en-US" sz="1200">
                  <a:solidFill>
                    <a:schemeClr val="tx1"/>
                  </a:solidFill>
                </a:rPr>
                <a:t>University Customers</a:t>
              </a:r>
            </a:p>
          </p:txBody>
        </p:sp>
        <p:sp>
          <p:nvSpPr>
            <p:cNvPr id="6211" name="Rectangle 6210">
              <a:extLst>
                <a:ext uri="{FF2B5EF4-FFF2-40B4-BE49-F238E27FC236}">
                  <a16:creationId xmlns:a16="http://schemas.microsoft.com/office/drawing/2014/main" id="{2A041744-4DF6-150A-1140-85E896377449}"/>
                </a:ext>
              </a:extLst>
            </p:cNvPr>
            <p:cNvSpPr/>
            <p:nvPr/>
          </p:nvSpPr>
          <p:spPr>
            <a:xfrm>
              <a:off x="8429375" y="2765729"/>
              <a:ext cx="1489788" cy="5486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999" b="1" dirty="0">
                  <a:solidFill>
                    <a:schemeClr val="accent3"/>
                  </a:solidFill>
                </a:rPr>
                <a:t>300+</a:t>
              </a:r>
              <a:r>
                <a:rPr lang="en-US" sz="1400" baseline="30000" dirty="0">
                  <a:solidFill>
                    <a:schemeClr val="accent3"/>
                  </a:solidFill>
                </a:rPr>
                <a:t>(5)</a:t>
              </a:r>
              <a:endParaRPr lang="en-US" sz="1400" b="1" dirty="0">
                <a:solidFill>
                  <a:schemeClr val="accent3"/>
                </a:solidFill>
              </a:endParaRPr>
            </a:p>
            <a:p>
              <a:pPr algn="ctr">
                <a:lnSpc>
                  <a:spcPct val="90000"/>
                </a:lnSpc>
              </a:pPr>
              <a:r>
                <a:rPr lang="en-US" sz="1200" dirty="0">
                  <a:solidFill>
                    <a:schemeClr val="tx1"/>
                  </a:solidFill>
                </a:rPr>
                <a:t>Employees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73F9551-332C-31BD-AD00-89C9D1647D86}"/>
                </a:ext>
              </a:extLst>
            </p:cNvPr>
            <p:cNvSpPr/>
            <p:nvPr/>
          </p:nvSpPr>
          <p:spPr>
            <a:xfrm>
              <a:off x="5261433" y="2765729"/>
              <a:ext cx="1489788" cy="5486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999" b="1">
                  <a:solidFill>
                    <a:schemeClr val="accent3"/>
                  </a:solidFill>
                </a:rPr>
                <a:t>800+ </a:t>
              </a:r>
              <a:r>
                <a:rPr lang="en-US" sz="1400" baseline="30000">
                  <a:solidFill>
                    <a:schemeClr val="accent3"/>
                  </a:solidFill>
                </a:rPr>
                <a:t>(2)</a:t>
              </a:r>
              <a:endParaRPr lang="en-US" sz="1400">
                <a:solidFill>
                  <a:schemeClr val="accent3"/>
                </a:solidFill>
              </a:endParaRPr>
            </a:p>
            <a:p>
              <a:pPr algn="ctr">
                <a:lnSpc>
                  <a:spcPct val="90000"/>
                </a:lnSpc>
              </a:pPr>
              <a:r>
                <a:rPr lang="en-US" sz="1200">
                  <a:solidFill>
                    <a:schemeClr val="tx1"/>
                  </a:solidFill>
                </a:rPr>
                <a:t>Customers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9207B47E-D6A4-43CE-E4E8-C9343C77C0F4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90000"/>
          </a:blip>
          <a:stretch>
            <a:fillRect/>
          </a:stretch>
        </p:blipFill>
        <p:spPr>
          <a:xfrm>
            <a:off x="5678466" y="3533530"/>
            <a:ext cx="6076050" cy="2610647"/>
          </a:xfrm>
          <a:prstGeom prst="rect">
            <a:avLst/>
          </a:prstGeom>
        </p:spPr>
      </p:pic>
      <p:sp>
        <p:nvSpPr>
          <p:cNvPr id="14" name="Rectangle 5">
            <a:extLst>
              <a:ext uri="{FF2B5EF4-FFF2-40B4-BE49-F238E27FC236}">
                <a16:creationId xmlns:a16="http://schemas.microsoft.com/office/drawing/2014/main" id="{2E8E4B3B-48E7-FEC3-08F4-7718903394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61" y="4021597"/>
            <a:ext cx="1847629" cy="602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5708" tIns="46788" rIns="45708" bIns="46788">
            <a:spAutoFit/>
          </a:bodyPr>
          <a:lstStyle/>
          <a:p>
            <a:pPr algn="r" defTabSz="914125">
              <a:tabLst>
                <a:tab pos="0" algn="l"/>
                <a:tab pos="914125" algn="l"/>
                <a:tab pos="1828249" algn="l"/>
                <a:tab pos="2742374" algn="l"/>
                <a:tab pos="3656499" algn="l"/>
                <a:tab pos="4570624" algn="l"/>
                <a:tab pos="5484747" algn="l"/>
                <a:tab pos="6398873" algn="l"/>
                <a:tab pos="7312997" algn="l"/>
                <a:tab pos="8227121" algn="l"/>
                <a:tab pos="9141246" algn="l"/>
                <a:tab pos="10055371" algn="l"/>
              </a:tabLst>
              <a:defRPr/>
            </a:pPr>
            <a:r>
              <a:rPr kumimoji="1" lang="en-US" altLang="en-US" sz="1100" kern="0">
                <a:solidFill>
                  <a:schemeClr val="accent3">
                    <a:lumMod val="50000"/>
                  </a:schemeClr>
                </a:solidFill>
                <a:latin typeface="Arial" panose="020B0604020202020204"/>
                <a:ea typeface="ＭＳ Ｐゴシック" pitchFamily="50" charset="-128"/>
              </a:rPr>
              <a:t>Headquarters &amp; Development Center</a:t>
            </a:r>
          </a:p>
          <a:p>
            <a:pPr algn="r" defTabSz="914125">
              <a:tabLst>
                <a:tab pos="0" algn="l"/>
                <a:tab pos="914125" algn="l"/>
                <a:tab pos="1828249" algn="l"/>
                <a:tab pos="2742374" algn="l"/>
                <a:tab pos="3656499" algn="l"/>
                <a:tab pos="4570624" algn="l"/>
                <a:tab pos="5484747" algn="l"/>
                <a:tab pos="6398873" algn="l"/>
                <a:tab pos="7312997" algn="l"/>
                <a:tab pos="8227121" algn="l"/>
                <a:tab pos="9141246" algn="l"/>
                <a:tab pos="10055371" algn="l"/>
              </a:tabLst>
              <a:defRPr/>
            </a:pPr>
            <a:r>
              <a:rPr kumimoji="1" lang="en-US" altLang="en-US" sz="1100" kern="0">
                <a:solidFill>
                  <a:schemeClr val="accent3">
                    <a:lumMod val="50000"/>
                  </a:schemeClr>
                </a:solidFill>
                <a:latin typeface="Arial" panose="020B0604020202020204"/>
                <a:ea typeface="ＭＳ Ｐゴシック" pitchFamily="50" charset="-128"/>
              </a:rPr>
              <a:t>Silicon Valley, USA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3F94710-86A9-D437-0977-07F53C7B7DC5}"/>
              </a:ext>
            </a:extLst>
          </p:cNvPr>
          <p:cNvGrpSpPr/>
          <p:nvPr/>
        </p:nvGrpSpPr>
        <p:grpSpPr>
          <a:xfrm>
            <a:off x="993098" y="2040884"/>
            <a:ext cx="3351966" cy="3463058"/>
            <a:chOff x="4809735" y="1454153"/>
            <a:chExt cx="3511263" cy="3627635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BAC8040-45C6-9F10-FAFE-9FBA877BC389}"/>
                </a:ext>
              </a:extLst>
            </p:cNvPr>
            <p:cNvGrpSpPr/>
            <p:nvPr/>
          </p:nvGrpSpPr>
          <p:grpSpPr>
            <a:xfrm>
              <a:off x="4809735" y="1454153"/>
              <a:ext cx="3511263" cy="3627635"/>
              <a:chOff x="4809735" y="1454153"/>
              <a:chExt cx="3511263" cy="3627635"/>
            </a:xfrm>
          </p:grpSpPr>
          <p:graphicFrame>
            <p:nvGraphicFramePr>
              <p:cNvPr id="21" name="Chart 20">
                <a:extLst>
                  <a:ext uri="{FF2B5EF4-FFF2-40B4-BE49-F238E27FC236}">
                    <a16:creationId xmlns:a16="http://schemas.microsoft.com/office/drawing/2014/main" id="{B785AFB0-7F76-0A79-C658-B5CB052A7CD9}"/>
                  </a:ext>
                </a:extLst>
              </p:cNvPr>
              <p:cNvGraphicFramePr/>
              <p:nvPr/>
            </p:nvGraphicFramePr>
            <p:xfrm>
              <a:off x="4809735" y="1454153"/>
              <a:ext cx="3511263" cy="362763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3"/>
              </a:graphicData>
            </a:graphic>
          </p:graphicFrame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A6481995-8089-3B8B-BC16-B26E8681C1E7}"/>
                  </a:ext>
                </a:extLst>
              </p:cNvPr>
              <p:cNvSpPr/>
              <p:nvPr/>
            </p:nvSpPr>
            <p:spPr>
              <a:xfrm>
                <a:off x="5276274" y="1978878"/>
                <a:ext cx="2578184" cy="257818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600"/>
                  </a:spcAft>
                </a:pPr>
                <a:endParaRPr lang="en-US" sz="1200">
                  <a:solidFill>
                    <a:schemeClr val="bg1"/>
                  </a:solidFill>
                </a:endParaRPr>
              </a:p>
            </p:txBody>
          </p:sp>
          <p:graphicFrame>
            <p:nvGraphicFramePr>
              <p:cNvPr id="23" name="Chart 22">
                <a:extLst>
                  <a:ext uri="{FF2B5EF4-FFF2-40B4-BE49-F238E27FC236}">
                    <a16:creationId xmlns:a16="http://schemas.microsoft.com/office/drawing/2014/main" id="{6786CAE3-073C-BE88-F4E5-0CB017DA7A6F}"/>
                  </a:ext>
                </a:extLst>
              </p:cNvPr>
              <p:cNvGraphicFramePr/>
              <p:nvPr/>
            </p:nvGraphicFramePr>
            <p:xfrm>
              <a:off x="5186902" y="1885222"/>
              <a:ext cx="2756928" cy="2761488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4"/>
              </a:graphicData>
            </a:graphic>
          </p:graphicFrame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7110DBC6-CA7F-AB11-1561-C8572F9D7E29}"/>
                  </a:ext>
                </a:extLst>
              </p:cNvPr>
              <p:cNvSpPr/>
              <p:nvPr/>
            </p:nvSpPr>
            <p:spPr>
              <a:xfrm>
                <a:off x="5150839" y="1960512"/>
                <a:ext cx="2829055" cy="276929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prstTxWarp prst="textArchDown">
                  <a:avLst/>
                </a:prstTxWarp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00" b="1" cap="none" spc="100">
                    <a:ln w="0"/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SYSTEMS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B1A61E36-2B1A-2628-29C8-42E5FB1A6A08}"/>
                  </a:ext>
                </a:extLst>
              </p:cNvPr>
              <p:cNvSpPr/>
              <p:nvPr/>
            </p:nvSpPr>
            <p:spPr>
              <a:xfrm rot="20124411">
                <a:off x="5150839" y="1883322"/>
                <a:ext cx="2829055" cy="276929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prstTxWarp prst="textCircle">
                  <a:avLst/>
                </a:prstTxWarp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00" b="1" cap="none" spc="100">
                    <a:ln w="0"/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TRANSISTORS</a:t>
                </a: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9FFB559-AC69-7714-998A-8386F6587AE0}"/>
                  </a:ext>
                </a:extLst>
              </p:cNvPr>
              <p:cNvSpPr/>
              <p:nvPr/>
            </p:nvSpPr>
            <p:spPr>
              <a:xfrm rot="12384099">
                <a:off x="5150839" y="1883322"/>
                <a:ext cx="2829055" cy="276929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prstTxWarp prst="textCircle">
                  <a:avLst/>
                </a:prstTxWarp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00" b="1" cap="none" spc="100">
                    <a:ln w="0"/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ATOMS</a:t>
                </a:r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3AAC9EF6-4C91-0AA3-1007-FB175BE5A14A}"/>
                  </a:ext>
                </a:extLst>
              </p:cNvPr>
              <p:cNvGrpSpPr/>
              <p:nvPr/>
            </p:nvGrpSpPr>
            <p:grpSpPr>
              <a:xfrm>
                <a:off x="7064408" y="2524182"/>
                <a:ext cx="508474" cy="686641"/>
                <a:chOff x="6307226" y="3767331"/>
                <a:chExt cx="508474" cy="686641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0C3340A0-1115-0B4B-CFD8-200A03FFB94E}"/>
                    </a:ext>
                  </a:extLst>
                </p:cNvPr>
                <p:cNvSpPr txBox="1"/>
                <p:nvPr/>
              </p:nvSpPr>
              <p:spPr>
                <a:xfrm>
                  <a:off x="6307226" y="4176973"/>
                  <a:ext cx="50847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b="1">
                      <a:solidFill>
                        <a:schemeClr val="bg1"/>
                      </a:solidFill>
                    </a:rPr>
                    <a:t>EDA</a:t>
                  </a:r>
                </a:p>
              </p:txBody>
            </p:sp>
            <p:pic>
              <p:nvPicPr>
                <p:cNvPr id="37" name="Graphic 36">
                  <a:extLst>
                    <a:ext uri="{FF2B5EF4-FFF2-40B4-BE49-F238E27FC236}">
                      <a16:creationId xmlns:a16="http://schemas.microsoft.com/office/drawing/2014/main" id="{8650105A-EBB0-4804-4316-C519E60F175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/>
                <a:stretch/>
              </p:blipFill>
              <p:spPr>
                <a:xfrm>
                  <a:off x="6374867" y="3767331"/>
                  <a:ext cx="373193" cy="373193"/>
                </a:xfrm>
                <a:prstGeom prst="rect">
                  <a:avLst/>
                </a:prstGeom>
              </p:spPr>
            </p:pic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D2B2F4B8-8F5E-BCD7-E777-FF96D65A20DF}"/>
                  </a:ext>
                </a:extLst>
              </p:cNvPr>
              <p:cNvGrpSpPr/>
              <p:nvPr/>
            </p:nvGrpSpPr>
            <p:grpSpPr>
              <a:xfrm>
                <a:off x="6319338" y="3740287"/>
                <a:ext cx="492055" cy="694629"/>
                <a:chOff x="5600590" y="2519774"/>
                <a:chExt cx="492055" cy="694629"/>
              </a:xfrm>
            </p:grpSpPr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40CC652B-7F79-A45B-D250-52336B063599}"/>
                    </a:ext>
                  </a:extLst>
                </p:cNvPr>
                <p:cNvSpPr txBox="1"/>
                <p:nvPr/>
              </p:nvSpPr>
              <p:spPr>
                <a:xfrm>
                  <a:off x="5620501" y="2937404"/>
                  <a:ext cx="43313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b="1">
                      <a:solidFill>
                        <a:schemeClr val="bg1"/>
                      </a:solidFill>
                    </a:rPr>
                    <a:t>SIP</a:t>
                  </a:r>
                </a:p>
              </p:txBody>
            </p:sp>
            <p:pic>
              <p:nvPicPr>
                <p:cNvPr id="35" name="Graphic 34">
                  <a:extLst>
                    <a:ext uri="{FF2B5EF4-FFF2-40B4-BE49-F238E27FC236}">
                      <a16:creationId xmlns:a16="http://schemas.microsoft.com/office/drawing/2014/main" id="{F5808D6D-8AF5-9908-080E-6E72C141B5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/>
                <a:stretch/>
              </p:blipFill>
              <p:spPr>
                <a:xfrm>
                  <a:off x="5600590" y="2519774"/>
                  <a:ext cx="492055" cy="492055"/>
                </a:xfrm>
                <a:prstGeom prst="rect">
                  <a:avLst/>
                </a:prstGeom>
              </p:spPr>
            </p:pic>
          </p:grp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F981EFD7-D200-F7EF-CF54-85D4209DB7F9}"/>
                  </a:ext>
                </a:extLst>
              </p:cNvPr>
              <p:cNvSpPr/>
              <p:nvPr/>
            </p:nvSpPr>
            <p:spPr>
              <a:xfrm>
                <a:off x="6166750" y="2858992"/>
                <a:ext cx="818691" cy="81869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54835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9"/>
              </a:p>
            </p:txBody>
          </p:sp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582AB2CF-3960-8596-CD05-D614E74F95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rcRect/>
              <a:stretch/>
            </p:blipFill>
            <p:spPr>
              <a:xfrm>
                <a:off x="6307199" y="3210823"/>
                <a:ext cx="537795" cy="115029"/>
              </a:xfrm>
              <a:prstGeom prst="rect">
                <a:avLst/>
              </a:prstGeom>
            </p:spPr>
          </p:pic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57570D53-DB78-56A8-9835-AE0B1A0F99F7}"/>
                  </a:ext>
                </a:extLst>
              </p:cNvPr>
              <p:cNvGrpSpPr/>
              <p:nvPr/>
            </p:nvGrpSpPr>
            <p:grpSpPr>
              <a:xfrm>
                <a:off x="5537653" y="2577851"/>
                <a:ext cx="611065" cy="638139"/>
                <a:chOff x="6740025" y="2462163"/>
                <a:chExt cx="611065" cy="638139"/>
              </a:xfrm>
            </p:grpSpPr>
            <p:pic>
              <p:nvPicPr>
                <p:cNvPr id="32" name="Graphic 31">
                  <a:extLst>
                    <a:ext uri="{FF2B5EF4-FFF2-40B4-BE49-F238E27FC236}">
                      <a16:creationId xmlns:a16="http://schemas.microsoft.com/office/drawing/2014/main" id="{FE7328E5-D39D-132B-23B4-70A80C3E9E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6913316" y="2462163"/>
                  <a:ext cx="336204" cy="331597"/>
                </a:xfrm>
                <a:prstGeom prst="rect">
                  <a:avLst/>
                </a:prstGeom>
              </p:spPr>
            </p:pic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0455EC4-BE10-1063-E4FD-2CAE33AF31DC}"/>
                    </a:ext>
                  </a:extLst>
                </p:cNvPr>
                <p:cNvSpPr txBox="1"/>
                <p:nvPr/>
              </p:nvSpPr>
              <p:spPr>
                <a:xfrm>
                  <a:off x="6740025" y="2823303"/>
                  <a:ext cx="611065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b="1">
                      <a:solidFill>
                        <a:schemeClr val="bg1"/>
                      </a:solidFill>
                    </a:rPr>
                    <a:t>TCAD</a:t>
                  </a: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2E196FF-82B5-3430-32FB-C42FB990CDFF}"/>
                </a:ext>
              </a:extLst>
            </p:cNvPr>
            <p:cNvGrpSpPr/>
            <p:nvPr/>
          </p:nvGrpSpPr>
          <p:grpSpPr>
            <a:xfrm>
              <a:off x="5118019" y="1830715"/>
              <a:ext cx="2875592" cy="2875592"/>
              <a:chOff x="5499018" y="2209734"/>
              <a:chExt cx="2875592" cy="2875592"/>
            </a:xfrm>
          </p:grpSpPr>
          <p:sp>
            <p:nvSpPr>
              <p:cNvPr id="15" name="Arc 14">
                <a:extLst>
                  <a:ext uri="{FF2B5EF4-FFF2-40B4-BE49-F238E27FC236}">
                    <a16:creationId xmlns:a16="http://schemas.microsoft.com/office/drawing/2014/main" id="{2A830A8F-4F15-0006-4A7F-38556AEC6923}"/>
                  </a:ext>
                </a:extLst>
              </p:cNvPr>
              <p:cNvSpPr/>
              <p:nvPr/>
            </p:nvSpPr>
            <p:spPr bwMode="gray">
              <a:xfrm>
                <a:off x="5499018" y="2209734"/>
                <a:ext cx="2875592" cy="2875592"/>
              </a:xfrm>
              <a:prstGeom prst="arc">
                <a:avLst>
                  <a:gd name="adj1" fmla="val 9203628"/>
                  <a:gd name="adj2" fmla="val 11476302"/>
                </a:avLst>
              </a:prstGeom>
              <a:ln w="12700">
                <a:solidFill>
                  <a:schemeClr val="tx1">
                    <a:alpha val="50000"/>
                  </a:schemeClr>
                </a:solidFill>
                <a:prstDash val="dash"/>
                <a:miter lim="800000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Arc 15">
                <a:extLst>
                  <a:ext uri="{FF2B5EF4-FFF2-40B4-BE49-F238E27FC236}">
                    <a16:creationId xmlns:a16="http://schemas.microsoft.com/office/drawing/2014/main" id="{77BB9148-C7F3-B258-E614-F36244317C4C}"/>
                  </a:ext>
                </a:extLst>
              </p:cNvPr>
              <p:cNvSpPr/>
              <p:nvPr/>
            </p:nvSpPr>
            <p:spPr bwMode="gray">
              <a:xfrm>
                <a:off x="5499018" y="2209734"/>
                <a:ext cx="2875592" cy="2875592"/>
              </a:xfrm>
              <a:prstGeom prst="arc">
                <a:avLst>
                  <a:gd name="adj1" fmla="val 6381861"/>
                  <a:gd name="adj2" fmla="val 8749428"/>
                </a:avLst>
              </a:prstGeom>
              <a:ln w="12700">
                <a:solidFill>
                  <a:schemeClr val="tx1">
                    <a:alpha val="50000"/>
                  </a:schemeClr>
                </a:solidFill>
                <a:prstDash val="dash"/>
                <a:miter lim="800000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Arc 16">
                <a:extLst>
                  <a:ext uri="{FF2B5EF4-FFF2-40B4-BE49-F238E27FC236}">
                    <a16:creationId xmlns:a16="http://schemas.microsoft.com/office/drawing/2014/main" id="{DCF097EC-17F3-119B-A027-FEEC34D58FFB}"/>
                  </a:ext>
                </a:extLst>
              </p:cNvPr>
              <p:cNvSpPr/>
              <p:nvPr/>
            </p:nvSpPr>
            <p:spPr bwMode="gray">
              <a:xfrm>
                <a:off x="5499018" y="2209734"/>
                <a:ext cx="2875592" cy="2875592"/>
              </a:xfrm>
              <a:prstGeom prst="arc">
                <a:avLst>
                  <a:gd name="adj1" fmla="val 2069087"/>
                  <a:gd name="adj2" fmla="val 4358647"/>
                </a:avLst>
              </a:prstGeom>
              <a:ln w="12700">
                <a:solidFill>
                  <a:schemeClr val="tx1">
                    <a:alpha val="50000"/>
                  </a:schemeClr>
                </a:solidFill>
                <a:prstDash val="dash"/>
                <a:miter lim="800000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Arc 17">
                <a:extLst>
                  <a:ext uri="{FF2B5EF4-FFF2-40B4-BE49-F238E27FC236}">
                    <a16:creationId xmlns:a16="http://schemas.microsoft.com/office/drawing/2014/main" id="{5329BC11-5211-3092-6527-B39F1F94ADD1}"/>
                  </a:ext>
                </a:extLst>
              </p:cNvPr>
              <p:cNvSpPr/>
              <p:nvPr/>
            </p:nvSpPr>
            <p:spPr bwMode="gray">
              <a:xfrm>
                <a:off x="5499018" y="2209734"/>
                <a:ext cx="2875592" cy="2875592"/>
              </a:xfrm>
              <a:prstGeom prst="arc">
                <a:avLst>
                  <a:gd name="adj1" fmla="val 21015"/>
                  <a:gd name="adj2" fmla="val 1581686"/>
                </a:avLst>
              </a:prstGeom>
              <a:ln w="12700">
                <a:solidFill>
                  <a:schemeClr val="tx1">
                    <a:alpha val="50000"/>
                  </a:schemeClr>
                </a:solidFill>
                <a:prstDash val="dash"/>
                <a:miter lim="800000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Arc 18">
                <a:extLst>
                  <a:ext uri="{FF2B5EF4-FFF2-40B4-BE49-F238E27FC236}">
                    <a16:creationId xmlns:a16="http://schemas.microsoft.com/office/drawing/2014/main" id="{BEC98BE0-100D-B361-8736-92F11B7C6BB7}"/>
                  </a:ext>
                </a:extLst>
              </p:cNvPr>
              <p:cNvSpPr/>
              <p:nvPr/>
            </p:nvSpPr>
            <p:spPr bwMode="gray">
              <a:xfrm>
                <a:off x="5499018" y="2209734"/>
                <a:ext cx="2875592" cy="2875592"/>
              </a:xfrm>
              <a:prstGeom prst="arc">
                <a:avLst>
                  <a:gd name="adj1" fmla="val 16419458"/>
                  <a:gd name="adj2" fmla="val 18577470"/>
                </a:avLst>
              </a:prstGeom>
              <a:ln w="12700">
                <a:solidFill>
                  <a:schemeClr val="tx1">
                    <a:alpha val="50000"/>
                  </a:schemeClr>
                </a:solidFill>
                <a:prstDash val="dash"/>
                <a:miter lim="800000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Arc 19">
                <a:extLst>
                  <a:ext uri="{FF2B5EF4-FFF2-40B4-BE49-F238E27FC236}">
                    <a16:creationId xmlns:a16="http://schemas.microsoft.com/office/drawing/2014/main" id="{A3312633-09E0-FB20-D47A-49EB03C71045}"/>
                  </a:ext>
                </a:extLst>
              </p:cNvPr>
              <p:cNvSpPr/>
              <p:nvPr/>
            </p:nvSpPr>
            <p:spPr bwMode="gray">
              <a:xfrm>
                <a:off x="5499018" y="2209734"/>
                <a:ext cx="2875592" cy="2875592"/>
              </a:xfrm>
              <a:prstGeom prst="arc">
                <a:avLst>
                  <a:gd name="adj1" fmla="val 13241087"/>
                  <a:gd name="adj2" fmla="val 15931657"/>
                </a:avLst>
              </a:prstGeom>
              <a:ln w="12700">
                <a:solidFill>
                  <a:schemeClr val="tx1">
                    <a:alpha val="50000"/>
                  </a:schemeClr>
                </a:solidFill>
                <a:prstDash val="dash"/>
                <a:miter lim="800000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38" name="Picture 37" descr="A blue and black logo&#10;&#10;Description automatically generated">
            <a:extLst>
              <a:ext uri="{FF2B5EF4-FFF2-40B4-BE49-F238E27FC236}">
                <a16:creationId xmlns:a16="http://schemas.microsoft.com/office/drawing/2014/main" id="{6058A4E2-1B6F-D325-AE0E-BA450274C3A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298675" y="3208242"/>
            <a:ext cx="1119924" cy="419247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F19BF740-0844-3C22-9351-1C45CEBF4683}"/>
              </a:ext>
            </a:extLst>
          </p:cNvPr>
          <p:cNvSpPr txBox="1">
            <a:spLocks/>
          </p:cNvSpPr>
          <p:nvPr/>
        </p:nvSpPr>
        <p:spPr>
          <a:xfrm>
            <a:off x="5308994" y="6164962"/>
            <a:ext cx="6257584" cy="602322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numCol="1" rtlCol="0" anchor="ctr">
            <a:noAutofit/>
          </a:bodyPr>
          <a:lstStyle>
            <a:lvl1pPr marL="171446" indent="-171446" algn="l" defTabSz="914377" rtl="0" eaLnBrk="1" latinLnBrk="0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+mj-lt"/>
              <a:buAutoNum type="arabicParenR"/>
              <a:defRPr sz="700" b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  <a:lvl2pPr marL="171450" indent="-171450" algn="l" defTabSz="914377" rtl="0" eaLnBrk="1" latinLnBrk="0" hangingPunct="1">
              <a:spcBef>
                <a:spcPts val="0"/>
              </a:spcBef>
              <a:spcAft>
                <a:spcPts val="40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l"/>
              <a:defRPr sz="1300" b="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2pPr>
            <a:lvl3pPr marL="342900" indent="-171450" algn="l" defTabSz="914377" rtl="0" eaLnBrk="1" latinLnBrk="0" hangingPunct="1">
              <a:spcBef>
                <a:spcPts val="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Gill Sans Nova Light" panose="020B0302020104020203" pitchFamily="34" charset="0"/>
              <a:buChar char="―"/>
              <a:defRPr sz="1300" b="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3pPr>
            <a:lvl4pPr marL="514350" indent="-171450" algn="l" defTabSz="914377" rtl="0" eaLnBrk="1" latinLnBrk="0" hangingPunct="1">
              <a:spcBef>
                <a:spcPts val="0"/>
              </a:spcBef>
              <a:spcAft>
                <a:spcPts val="40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l"/>
              <a:defRPr sz="1300" b="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4pPr>
            <a:lvl5pPr marL="685800" indent="-171450" algn="l" defTabSz="914377" rtl="0" eaLnBrk="1" latinLnBrk="0" hangingPunct="1">
              <a:spcBef>
                <a:spcPts val="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Gill Sans Nova Light" panose="020B0302020104020203" pitchFamily="34" charset="0"/>
              <a:buChar char="―"/>
              <a:defRPr sz="1300" b="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/>
              <a:t>Largest in terms of revenue from Q4’2023 to Q3,2024 according to Counterpoint Research</a:t>
            </a:r>
            <a:r>
              <a:rPr lang="en-US" sz="800">
                <a:latin typeface="Arial" panose="020B0604020202020204"/>
              </a:rPr>
              <a:t> </a:t>
            </a:r>
          </a:p>
          <a:p>
            <a:r>
              <a:rPr lang="en-US" sz="800">
                <a:latin typeface="Arial" panose="020B0604020202020204"/>
              </a:rPr>
              <a:t>Data as of September 30, 2024</a:t>
            </a:r>
          </a:p>
          <a:p>
            <a:r>
              <a:rPr lang="en-US" sz="800"/>
              <a:t>Largest in terms of revenue according to companiesmarketcap.com</a:t>
            </a:r>
          </a:p>
          <a:p>
            <a:r>
              <a:rPr lang="en-US" sz="800"/>
              <a:t>2024 Future Market Insight SiC and GaN Semiconductor Market Report</a:t>
            </a:r>
          </a:p>
          <a:p>
            <a:r>
              <a:rPr lang="en-US" sz="800"/>
              <a:t>Data as of August 2025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84F750C-D575-2EA8-8F1E-0B7468880913}"/>
              </a:ext>
            </a:extLst>
          </p:cNvPr>
          <p:cNvSpPr/>
          <p:nvPr/>
        </p:nvSpPr>
        <p:spPr>
          <a:xfrm>
            <a:off x="2170151" y="6489265"/>
            <a:ext cx="2458317" cy="2438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12E19EC-7DFC-E6F6-CEC4-F17EAF29F324}"/>
              </a:ext>
            </a:extLst>
          </p:cNvPr>
          <p:cNvSpPr/>
          <p:nvPr/>
        </p:nvSpPr>
        <p:spPr>
          <a:xfrm>
            <a:off x="6835663" y="4310098"/>
            <a:ext cx="56242" cy="54917"/>
          </a:xfrm>
          <a:prstGeom prst="ellipse">
            <a:avLst/>
          </a:prstGeom>
          <a:solidFill>
            <a:srgbClr val="01A0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E80ECDE-1812-CEC5-8395-B26C0BA791EA}"/>
              </a:ext>
            </a:extLst>
          </p:cNvPr>
          <p:cNvSpPr/>
          <p:nvPr/>
        </p:nvSpPr>
        <p:spPr>
          <a:xfrm>
            <a:off x="6981217" y="4453871"/>
            <a:ext cx="56242" cy="54917"/>
          </a:xfrm>
          <a:prstGeom prst="ellipse">
            <a:avLst/>
          </a:prstGeom>
          <a:solidFill>
            <a:srgbClr val="01A0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E124ED5C-A1D2-332D-448B-68D34C89E67F}"/>
              </a:ext>
            </a:extLst>
          </p:cNvPr>
          <p:cNvSpPr/>
          <p:nvPr/>
        </p:nvSpPr>
        <p:spPr>
          <a:xfrm>
            <a:off x="9067669" y="4543519"/>
            <a:ext cx="56242" cy="54917"/>
          </a:xfrm>
          <a:prstGeom prst="ellipse">
            <a:avLst/>
          </a:prstGeom>
          <a:solidFill>
            <a:srgbClr val="01A0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58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00521DE-E646-164D-A680-9B116EBC97D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5516" y="981846"/>
            <a:ext cx="9960440" cy="5473568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US" sz="1600" b="1" dirty="0">
                <a:latin typeface="Arial"/>
                <a:cs typeface="Arial"/>
              </a:rPr>
              <a:t>Leading Technology Computer Aided Design (TCAD) Solution</a:t>
            </a:r>
          </a:p>
          <a:p>
            <a:pPr lvl="1"/>
            <a:r>
              <a:rPr lang="en-US" sz="1600" dirty="0">
                <a:latin typeface="Arial"/>
                <a:cs typeface="Arial"/>
              </a:rPr>
              <a:t>Complete 2D/3D process, device, atomistic simulation</a:t>
            </a:r>
          </a:p>
          <a:p>
            <a:pPr lvl="1"/>
            <a:r>
              <a:rPr lang="en-US" sz="1600" dirty="0">
                <a:latin typeface="Arial"/>
                <a:cs typeface="Arial"/>
              </a:rPr>
              <a:t>Power, advanced CMOS, Display and Optoelectronics</a:t>
            </a:r>
          </a:p>
          <a:p>
            <a:pPr lvl="1"/>
            <a:r>
              <a:rPr lang="en-US" sz="1600" dirty="0">
                <a:latin typeface="Arial"/>
                <a:cs typeface="Arial"/>
              </a:rPr>
              <a:t>AI-Driven Fab Technology Co-Optimization (FTCO™)</a:t>
            </a:r>
          </a:p>
          <a:p>
            <a:r>
              <a:rPr lang="en-US" sz="1600" b="1" dirty="0">
                <a:latin typeface="Arial"/>
                <a:cs typeface="Arial"/>
              </a:rPr>
              <a:t>Superior Integrated Circuit (IC) Analysis &amp; Verification Tools</a:t>
            </a:r>
          </a:p>
          <a:p>
            <a:pPr lvl="1"/>
            <a:r>
              <a:rPr lang="en-US" sz="1600" dirty="0">
                <a:latin typeface="Arial"/>
                <a:cs typeface="Arial"/>
              </a:rPr>
              <a:t>Leading parasitic reduction and analysis</a:t>
            </a:r>
          </a:p>
          <a:p>
            <a:pPr lvl="1"/>
            <a:r>
              <a:rPr lang="en-US" sz="1600" dirty="0">
                <a:latin typeface="Arial"/>
                <a:cs typeface="Arial"/>
              </a:rPr>
              <a:t>Advanced modeling utilizing Machine Learning</a:t>
            </a:r>
          </a:p>
          <a:p>
            <a:pPr lvl="1"/>
            <a:r>
              <a:rPr lang="en-US" sz="1600" dirty="0">
                <a:latin typeface="Arial"/>
                <a:cs typeface="Arial"/>
              </a:rPr>
              <a:t>Variation analysis</a:t>
            </a:r>
          </a:p>
          <a:p>
            <a:pPr lvl="1"/>
            <a:r>
              <a:rPr lang="en-US" sz="1600" dirty="0">
                <a:latin typeface="Arial"/>
                <a:cs typeface="Arial"/>
              </a:rPr>
              <a:t>Sign-off accepted physical verification tools</a:t>
            </a:r>
          </a:p>
          <a:p>
            <a:pPr lvl="1">
              <a:buClr>
                <a:srgbClr val="7B7A80"/>
              </a:buClr>
            </a:pPr>
            <a:r>
              <a:rPr lang="en-US" sz="1600" dirty="0">
                <a:latin typeface="Arial"/>
                <a:cs typeface="Arial"/>
              </a:rPr>
              <a:t>Analog/custom IC design</a:t>
            </a:r>
          </a:p>
          <a:p>
            <a:pPr lvl="1">
              <a:buClr>
                <a:srgbClr val="7B7A80"/>
              </a:buClr>
            </a:pPr>
            <a:r>
              <a:rPr lang="en-US" sz="1600" dirty="0">
                <a:latin typeface="Arial"/>
                <a:cs typeface="Arial"/>
              </a:rPr>
              <a:t>Complete flow from Schematic to Foundry (GDSII)</a:t>
            </a:r>
          </a:p>
          <a:p>
            <a:r>
              <a:rPr lang="en-US" sz="1600" b="1" dirty="0">
                <a:latin typeface="Arial"/>
                <a:cs typeface="Arial"/>
              </a:rPr>
              <a:t>Silicon Packaging and Management </a:t>
            </a:r>
            <a:endParaRPr lang="en-US" sz="1600" b="1" dirty="0"/>
          </a:p>
          <a:p>
            <a:pPr lvl="1"/>
            <a:r>
              <a:rPr lang="en-US" sz="1600" dirty="0">
                <a:latin typeface="Arial"/>
                <a:cs typeface="Arial"/>
              </a:rPr>
              <a:t>Large portfolio: I3C, AMBA Fabric, MIPI, I/O, Memory, Std. Cell</a:t>
            </a:r>
          </a:p>
          <a:p>
            <a:pPr lvl="1"/>
            <a:r>
              <a:rPr lang="en-US" sz="1600" dirty="0">
                <a:latin typeface="Arial"/>
                <a:cs typeface="Arial"/>
              </a:rPr>
              <a:t>Enterprise IP management products</a:t>
            </a:r>
          </a:p>
          <a:p>
            <a:pPr>
              <a:buClr>
                <a:srgbClr val="B8131A"/>
              </a:buClr>
              <a:buFont typeface="Arial"/>
              <a:buChar char="•"/>
            </a:pPr>
            <a:r>
              <a:rPr lang="en-US" sz="1800" dirty="0">
                <a:latin typeface="Arial"/>
                <a:cs typeface="Arial"/>
              </a:rPr>
              <a:t>Complete suite of Electronic Design Automation (EDA) tools</a:t>
            </a:r>
          </a:p>
          <a:p>
            <a:pPr lvl="1">
              <a:buClr>
                <a:srgbClr val="7B7A80"/>
              </a:buClr>
            </a:pPr>
            <a:r>
              <a:rPr lang="en-US" sz="1600" dirty="0">
                <a:latin typeface="Arial"/>
                <a:cs typeface="Arial"/>
              </a:rPr>
              <a:t>Optimized with Fab Technology Co-Optimization (FTCO</a:t>
            </a:r>
            <a:r>
              <a:rPr lang="en-US" sz="1600" baseline="30000" dirty="0">
                <a:latin typeface="Arial"/>
                <a:cs typeface="Arial"/>
              </a:rPr>
              <a:t>TM</a:t>
            </a:r>
            <a:r>
              <a:rPr lang="en-US" sz="1600" dirty="0">
                <a:latin typeface="Arial"/>
                <a:cs typeface="Arial"/>
              </a:rPr>
              <a:t>); Digital Twin and AI processing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0DB838-959C-3943-908E-F65A11E35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660" y="45550"/>
            <a:ext cx="10995153" cy="754377"/>
          </a:xfrm>
        </p:spPr>
        <p:txBody>
          <a:bodyPr/>
          <a:lstStyle/>
          <a:p>
            <a:r>
              <a:rPr lang="en-US" sz="3200" dirty="0" err="1">
                <a:latin typeface="Arial"/>
                <a:cs typeface="Arial"/>
              </a:rPr>
              <a:t>Silvaco’s</a:t>
            </a:r>
            <a:r>
              <a:rPr lang="en-US" sz="3200" dirty="0">
                <a:latin typeface="Arial"/>
                <a:cs typeface="Arial"/>
              </a:rPr>
              <a:t> Technology Portfolio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1D2428B-FB20-C3FE-A615-4C8381B59A81}"/>
              </a:ext>
            </a:extLst>
          </p:cNvPr>
          <p:cNvSpPr>
            <a:spLocks noChangeAspect="1"/>
          </p:cNvSpPr>
          <p:nvPr/>
        </p:nvSpPr>
        <p:spPr>
          <a:xfrm>
            <a:off x="6866171" y="1243653"/>
            <a:ext cx="4510411" cy="4510411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03A5D24-8952-5186-BA64-A8D66306CEF9}"/>
              </a:ext>
            </a:extLst>
          </p:cNvPr>
          <p:cNvGrpSpPr/>
          <p:nvPr/>
        </p:nvGrpSpPr>
        <p:grpSpPr>
          <a:xfrm>
            <a:off x="7153036" y="1465283"/>
            <a:ext cx="3936681" cy="4067152"/>
            <a:chOff x="4809735" y="1454153"/>
            <a:chExt cx="3511263" cy="3627635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AF67F71-62FE-AAF1-CF3F-96E19DA05179}"/>
                </a:ext>
              </a:extLst>
            </p:cNvPr>
            <p:cNvGrpSpPr/>
            <p:nvPr/>
          </p:nvGrpSpPr>
          <p:grpSpPr>
            <a:xfrm>
              <a:off x="4809735" y="1454153"/>
              <a:ext cx="3511263" cy="3627635"/>
              <a:chOff x="4809735" y="1454153"/>
              <a:chExt cx="3511263" cy="3627635"/>
            </a:xfrm>
          </p:grpSpPr>
          <p:graphicFrame>
            <p:nvGraphicFramePr>
              <p:cNvPr id="44" name="Chart 43">
                <a:extLst>
                  <a:ext uri="{FF2B5EF4-FFF2-40B4-BE49-F238E27FC236}">
                    <a16:creationId xmlns:a16="http://schemas.microsoft.com/office/drawing/2014/main" id="{FA27B76B-C1E5-58D2-60CA-7E98A396BB74}"/>
                  </a:ext>
                </a:extLst>
              </p:cNvPr>
              <p:cNvGraphicFramePr/>
              <p:nvPr/>
            </p:nvGraphicFramePr>
            <p:xfrm>
              <a:off x="4809735" y="1454153"/>
              <a:ext cx="3511263" cy="362763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73A497D2-B3E5-2DB2-475F-D8EC161D2308}"/>
                  </a:ext>
                </a:extLst>
              </p:cNvPr>
              <p:cNvSpPr/>
              <p:nvPr/>
            </p:nvSpPr>
            <p:spPr>
              <a:xfrm>
                <a:off x="5276274" y="1978878"/>
                <a:ext cx="2578184" cy="257818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600"/>
                  </a:spcAft>
                </a:pPr>
                <a:endParaRPr lang="en-US" sz="1200">
                  <a:solidFill>
                    <a:schemeClr val="bg1"/>
                  </a:solidFill>
                </a:endParaRPr>
              </a:p>
            </p:txBody>
          </p:sp>
          <p:graphicFrame>
            <p:nvGraphicFramePr>
              <p:cNvPr id="46" name="Chart 45">
                <a:extLst>
                  <a:ext uri="{FF2B5EF4-FFF2-40B4-BE49-F238E27FC236}">
                    <a16:creationId xmlns:a16="http://schemas.microsoft.com/office/drawing/2014/main" id="{8AFA4262-B653-8411-3A2F-A95ACA216D5B}"/>
                  </a:ext>
                </a:extLst>
              </p:cNvPr>
              <p:cNvGraphicFramePr/>
              <p:nvPr/>
            </p:nvGraphicFramePr>
            <p:xfrm>
              <a:off x="5186902" y="1885222"/>
              <a:ext cx="2756928" cy="2761488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714E25BA-4318-304F-309E-73B5426FD060}"/>
                  </a:ext>
                </a:extLst>
              </p:cNvPr>
              <p:cNvSpPr/>
              <p:nvPr/>
            </p:nvSpPr>
            <p:spPr>
              <a:xfrm>
                <a:off x="5150839" y="1960512"/>
                <a:ext cx="2829055" cy="2769297"/>
              </a:xfrm>
              <a:prstGeom prst="rect">
                <a:avLst/>
              </a:prstGeom>
              <a:noFill/>
            </p:spPr>
            <p:txBody>
              <a:bodyPr spcFirstLastPara="1" wrap="none" lIns="91440" tIns="45720" rIns="91440" bIns="45720" numCol="1">
                <a:prstTxWarp prst="textArchDown">
                  <a:avLst/>
                </a:prstTxWarp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00" b="1" spc="100">
                    <a:ln w="0"/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SYSTEMS</a:t>
                </a: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F5B98193-F7D8-A895-A25B-11840CA1FCF2}"/>
                  </a:ext>
                </a:extLst>
              </p:cNvPr>
              <p:cNvSpPr/>
              <p:nvPr/>
            </p:nvSpPr>
            <p:spPr>
              <a:xfrm rot="20124411">
                <a:off x="5150839" y="1883322"/>
                <a:ext cx="2829055" cy="2769297"/>
              </a:xfrm>
              <a:prstGeom prst="rect">
                <a:avLst/>
              </a:prstGeom>
              <a:noFill/>
            </p:spPr>
            <p:txBody>
              <a:bodyPr spcFirstLastPara="1" wrap="none" lIns="91440" tIns="45720" rIns="91440" bIns="45720" numCol="1">
                <a:prstTxWarp prst="textCircle">
                  <a:avLst/>
                </a:prstTxWarp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00" b="1" spc="100">
                    <a:ln w="0"/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TRANSISTORS</a:t>
                </a: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FDC35B95-801E-7BD5-6C17-2F5CFABE33E4}"/>
                  </a:ext>
                </a:extLst>
              </p:cNvPr>
              <p:cNvSpPr/>
              <p:nvPr/>
            </p:nvSpPr>
            <p:spPr>
              <a:xfrm rot="12384099">
                <a:off x="5150839" y="1883322"/>
                <a:ext cx="2829055" cy="2769297"/>
              </a:xfrm>
              <a:prstGeom prst="rect">
                <a:avLst/>
              </a:prstGeom>
              <a:noFill/>
            </p:spPr>
            <p:txBody>
              <a:bodyPr spcFirstLastPara="1" wrap="none" lIns="91440" tIns="45720" rIns="91440" bIns="45720" numCol="1">
                <a:prstTxWarp prst="textCircle">
                  <a:avLst/>
                </a:prstTxWarp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00" b="1" spc="100">
                    <a:ln w="0"/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ATOMS</a:t>
                </a:r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8DAD42BA-398E-1307-7A80-8485E6AB75D8}"/>
                  </a:ext>
                </a:extLst>
              </p:cNvPr>
              <p:cNvGrpSpPr/>
              <p:nvPr/>
            </p:nvGrpSpPr>
            <p:grpSpPr>
              <a:xfrm>
                <a:off x="7091882" y="2524182"/>
                <a:ext cx="453525" cy="656707"/>
                <a:chOff x="6334700" y="3767331"/>
                <a:chExt cx="453525" cy="656707"/>
              </a:xfrm>
            </p:grpSpPr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4A6EE94C-56BE-3215-037C-174D46FCF2B6}"/>
                    </a:ext>
                  </a:extLst>
                </p:cNvPr>
                <p:cNvSpPr txBox="1"/>
                <p:nvPr/>
              </p:nvSpPr>
              <p:spPr>
                <a:xfrm>
                  <a:off x="6334700" y="4176973"/>
                  <a:ext cx="453525" cy="2470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b="1">
                      <a:solidFill>
                        <a:schemeClr val="bg1"/>
                      </a:solidFill>
                    </a:rPr>
                    <a:t>EDA</a:t>
                  </a:r>
                </a:p>
              </p:txBody>
            </p:sp>
            <p:pic>
              <p:nvPicPr>
                <p:cNvPr id="60" name="Graphic 59">
                  <a:extLst>
                    <a:ext uri="{FF2B5EF4-FFF2-40B4-BE49-F238E27FC236}">
                      <a16:creationId xmlns:a16="http://schemas.microsoft.com/office/drawing/2014/main" id="{55A8CFC9-71E2-C706-077D-93B41D2CDA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/>
                <a:stretch/>
              </p:blipFill>
              <p:spPr>
                <a:xfrm>
                  <a:off x="6374867" y="3767331"/>
                  <a:ext cx="373193" cy="373193"/>
                </a:xfrm>
                <a:prstGeom prst="rect">
                  <a:avLst/>
                </a:prstGeom>
              </p:spPr>
            </p:pic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E1F99A33-0B8E-6DC7-2BF3-F59FDB61B082}"/>
                  </a:ext>
                </a:extLst>
              </p:cNvPr>
              <p:cNvGrpSpPr/>
              <p:nvPr/>
            </p:nvGrpSpPr>
            <p:grpSpPr>
              <a:xfrm>
                <a:off x="6319338" y="3740287"/>
                <a:ext cx="492055" cy="664695"/>
                <a:chOff x="5600590" y="2519774"/>
                <a:chExt cx="492055" cy="664695"/>
              </a:xfrm>
            </p:grpSpPr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0342CB9D-7353-A783-F671-8C0CA435384D}"/>
                    </a:ext>
                  </a:extLst>
                </p:cNvPr>
                <p:cNvSpPr txBox="1"/>
                <p:nvPr/>
              </p:nvSpPr>
              <p:spPr>
                <a:xfrm>
                  <a:off x="5643904" y="2937404"/>
                  <a:ext cx="386325" cy="2470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b="1">
                      <a:solidFill>
                        <a:schemeClr val="bg1"/>
                      </a:solidFill>
                    </a:rPr>
                    <a:t>SIP</a:t>
                  </a:r>
                </a:p>
              </p:txBody>
            </p:sp>
            <p:pic>
              <p:nvPicPr>
                <p:cNvPr id="58" name="Graphic 57">
                  <a:extLst>
                    <a:ext uri="{FF2B5EF4-FFF2-40B4-BE49-F238E27FC236}">
                      <a16:creationId xmlns:a16="http://schemas.microsoft.com/office/drawing/2014/main" id="{87D6D95B-C06F-E971-EFD9-D6055C02D3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rcRect/>
                <a:stretch/>
              </p:blipFill>
              <p:spPr>
                <a:xfrm>
                  <a:off x="5600590" y="2519774"/>
                  <a:ext cx="492055" cy="492055"/>
                </a:xfrm>
                <a:prstGeom prst="rect">
                  <a:avLst/>
                </a:prstGeom>
              </p:spPr>
            </p:pic>
          </p:grp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27A8125E-A24D-1547-C6A3-37E81E6560C1}"/>
                  </a:ext>
                </a:extLst>
              </p:cNvPr>
              <p:cNvSpPr/>
              <p:nvPr/>
            </p:nvSpPr>
            <p:spPr>
              <a:xfrm>
                <a:off x="6166750" y="2858992"/>
                <a:ext cx="818691" cy="81869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54835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9"/>
              </a:p>
            </p:txBody>
          </p:sp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FC1BE159-F309-6347-0F6A-6CD3AA9986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/>
              <a:stretch/>
            </p:blipFill>
            <p:spPr>
              <a:xfrm>
                <a:off x="6201569" y="3163331"/>
                <a:ext cx="743493" cy="159026"/>
              </a:xfrm>
              <a:prstGeom prst="rect">
                <a:avLst/>
              </a:prstGeom>
            </p:spPr>
          </p:pic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82C9134B-7359-09FC-3F27-B3750BBF6873}"/>
                  </a:ext>
                </a:extLst>
              </p:cNvPr>
              <p:cNvGrpSpPr/>
              <p:nvPr/>
            </p:nvGrpSpPr>
            <p:grpSpPr>
              <a:xfrm>
                <a:off x="5570670" y="2577851"/>
                <a:ext cx="545031" cy="608205"/>
                <a:chOff x="6773042" y="2462163"/>
                <a:chExt cx="545031" cy="608205"/>
              </a:xfrm>
            </p:grpSpPr>
            <p:pic>
              <p:nvPicPr>
                <p:cNvPr id="55" name="Graphic 54">
                  <a:extLst>
                    <a:ext uri="{FF2B5EF4-FFF2-40B4-BE49-F238E27FC236}">
                      <a16:creationId xmlns:a16="http://schemas.microsoft.com/office/drawing/2014/main" id="{52CB526E-AE2F-1AF4-5D0E-0A997D59AB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rcRect/>
                <a:stretch/>
              </p:blipFill>
              <p:spPr>
                <a:xfrm>
                  <a:off x="6913316" y="2462163"/>
                  <a:ext cx="336204" cy="331597"/>
                </a:xfrm>
                <a:prstGeom prst="rect">
                  <a:avLst/>
                </a:prstGeom>
              </p:spPr>
            </p:pic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B3202A70-1866-A7B0-11B6-6A97B5BEF048}"/>
                    </a:ext>
                  </a:extLst>
                </p:cNvPr>
                <p:cNvSpPr txBox="1"/>
                <p:nvPr/>
              </p:nvSpPr>
              <p:spPr>
                <a:xfrm>
                  <a:off x="6773042" y="2823303"/>
                  <a:ext cx="545031" cy="2470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b="1">
                      <a:solidFill>
                        <a:schemeClr val="bg1"/>
                      </a:solidFill>
                    </a:rPr>
                    <a:t>TCAD</a:t>
                  </a:r>
                </a:p>
              </p:txBody>
            </p:sp>
          </p:grp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8CDE5471-7619-AD7D-DD70-778F39886610}"/>
                </a:ext>
              </a:extLst>
            </p:cNvPr>
            <p:cNvGrpSpPr/>
            <p:nvPr/>
          </p:nvGrpSpPr>
          <p:grpSpPr>
            <a:xfrm>
              <a:off x="5118019" y="1830715"/>
              <a:ext cx="2875592" cy="2875592"/>
              <a:chOff x="5499018" y="2209734"/>
              <a:chExt cx="2875592" cy="2875592"/>
            </a:xfrm>
          </p:grpSpPr>
          <p:sp>
            <p:nvSpPr>
              <p:cNvPr id="21" name="Arc 20">
                <a:extLst>
                  <a:ext uri="{FF2B5EF4-FFF2-40B4-BE49-F238E27FC236}">
                    <a16:creationId xmlns:a16="http://schemas.microsoft.com/office/drawing/2014/main" id="{95CDB44C-0487-C573-1827-675BE83300B9}"/>
                  </a:ext>
                </a:extLst>
              </p:cNvPr>
              <p:cNvSpPr/>
              <p:nvPr/>
            </p:nvSpPr>
            <p:spPr bwMode="gray">
              <a:xfrm>
                <a:off x="5499018" y="2209734"/>
                <a:ext cx="2875592" cy="2875592"/>
              </a:xfrm>
              <a:prstGeom prst="arc">
                <a:avLst>
                  <a:gd name="adj1" fmla="val 9203628"/>
                  <a:gd name="adj2" fmla="val 11476302"/>
                </a:avLst>
              </a:prstGeom>
              <a:ln w="12700">
                <a:solidFill>
                  <a:schemeClr val="tx1">
                    <a:alpha val="50000"/>
                  </a:schemeClr>
                </a:solidFill>
                <a:prstDash val="dash"/>
                <a:miter lim="800000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Arc 21">
                <a:extLst>
                  <a:ext uri="{FF2B5EF4-FFF2-40B4-BE49-F238E27FC236}">
                    <a16:creationId xmlns:a16="http://schemas.microsoft.com/office/drawing/2014/main" id="{AAD561E9-DB6E-955B-BD7C-E70519B96526}"/>
                  </a:ext>
                </a:extLst>
              </p:cNvPr>
              <p:cNvSpPr/>
              <p:nvPr/>
            </p:nvSpPr>
            <p:spPr bwMode="gray">
              <a:xfrm>
                <a:off x="5499018" y="2209734"/>
                <a:ext cx="2875592" cy="2875592"/>
              </a:xfrm>
              <a:prstGeom prst="arc">
                <a:avLst>
                  <a:gd name="adj1" fmla="val 6381861"/>
                  <a:gd name="adj2" fmla="val 8749428"/>
                </a:avLst>
              </a:prstGeom>
              <a:ln w="12700">
                <a:solidFill>
                  <a:schemeClr val="tx1">
                    <a:alpha val="50000"/>
                  </a:schemeClr>
                </a:solidFill>
                <a:prstDash val="dash"/>
                <a:miter lim="800000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Arc 22">
                <a:extLst>
                  <a:ext uri="{FF2B5EF4-FFF2-40B4-BE49-F238E27FC236}">
                    <a16:creationId xmlns:a16="http://schemas.microsoft.com/office/drawing/2014/main" id="{695F458A-7D34-AEC2-CB55-C2F07F381724}"/>
                  </a:ext>
                </a:extLst>
              </p:cNvPr>
              <p:cNvSpPr/>
              <p:nvPr/>
            </p:nvSpPr>
            <p:spPr bwMode="gray">
              <a:xfrm>
                <a:off x="5499018" y="2209734"/>
                <a:ext cx="2875592" cy="2875592"/>
              </a:xfrm>
              <a:prstGeom prst="arc">
                <a:avLst>
                  <a:gd name="adj1" fmla="val 2069087"/>
                  <a:gd name="adj2" fmla="val 4358647"/>
                </a:avLst>
              </a:prstGeom>
              <a:ln w="12700">
                <a:solidFill>
                  <a:schemeClr val="tx1">
                    <a:alpha val="50000"/>
                  </a:schemeClr>
                </a:solidFill>
                <a:prstDash val="dash"/>
                <a:miter lim="800000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Arc 23">
                <a:extLst>
                  <a:ext uri="{FF2B5EF4-FFF2-40B4-BE49-F238E27FC236}">
                    <a16:creationId xmlns:a16="http://schemas.microsoft.com/office/drawing/2014/main" id="{40962F26-3C4C-779B-80A1-AAC26BDCFB8A}"/>
                  </a:ext>
                </a:extLst>
              </p:cNvPr>
              <p:cNvSpPr/>
              <p:nvPr/>
            </p:nvSpPr>
            <p:spPr bwMode="gray">
              <a:xfrm>
                <a:off x="5499018" y="2209734"/>
                <a:ext cx="2875592" cy="2875592"/>
              </a:xfrm>
              <a:prstGeom prst="arc">
                <a:avLst>
                  <a:gd name="adj1" fmla="val 21015"/>
                  <a:gd name="adj2" fmla="val 1581686"/>
                </a:avLst>
              </a:prstGeom>
              <a:ln w="12700">
                <a:solidFill>
                  <a:schemeClr val="tx1">
                    <a:alpha val="50000"/>
                  </a:schemeClr>
                </a:solidFill>
                <a:prstDash val="dash"/>
                <a:miter lim="800000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Arc 24">
                <a:extLst>
                  <a:ext uri="{FF2B5EF4-FFF2-40B4-BE49-F238E27FC236}">
                    <a16:creationId xmlns:a16="http://schemas.microsoft.com/office/drawing/2014/main" id="{1F8CA1D3-0956-DC6F-FCCD-265B788D3428}"/>
                  </a:ext>
                </a:extLst>
              </p:cNvPr>
              <p:cNvSpPr/>
              <p:nvPr/>
            </p:nvSpPr>
            <p:spPr bwMode="gray">
              <a:xfrm>
                <a:off x="5499018" y="2209734"/>
                <a:ext cx="2875592" cy="2875592"/>
              </a:xfrm>
              <a:prstGeom prst="arc">
                <a:avLst>
                  <a:gd name="adj1" fmla="val 16419458"/>
                  <a:gd name="adj2" fmla="val 18577470"/>
                </a:avLst>
              </a:prstGeom>
              <a:ln w="12700">
                <a:solidFill>
                  <a:schemeClr val="tx1">
                    <a:alpha val="50000"/>
                  </a:schemeClr>
                </a:solidFill>
                <a:prstDash val="dash"/>
                <a:miter lim="800000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Arc 42">
                <a:extLst>
                  <a:ext uri="{FF2B5EF4-FFF2-40B4-BE49-F238E27FC236}">
                    <a16:creationId xmlns:a16="http://schemas.microsoft.com/office/drawing/2014/main" id="{8ED6E541-BB30-29BA-5287-7ADBB44AD1AD}"/>
                  </a:ext>
                </a:extLst>
              </p:cNvPr>
              <p:cNvSpPr/>
              <p:nvPr/>
            </p:nvSpPr>
            <p:spPr bwMode="gray">
              <a:xfrm>
                <a:off x="5499018" y="2209734"/>
                <a:ext cx="2875592" cy="2875592"/>
              </a:xfrm>
              <a:prstGeom prst="arc">
                <a:avLst>
                  <a:gd name="adj1" fmla="val 13241087"/>
                  <a:gd name="adj2" fmla="val 15931657"/>
                </a:avLst>
              </a:prstGeom>
              <a:ln w="12700">
                <a:solidFill>
                  <a:schemeClr val="tx1">
                    <a:alpha val="50000"/>
                  </a:schemeClr>
                </a:solidFill>
                <a:prstDash val="dash"/>
                <a:miter lim="800000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7EE6A3FE-DF1E-C016-384B-46C50D49BBB3}"/>
              </a:ext>
            </a:extLst>
          </p:cNvPr>
          <p:cNvSpPr txBox="1"/>
          <p:nvPr/>
        </p:nvSpPr>
        <p:spPr>
          <a:xfrm>
            <a:off x="7971959" y="1566017"/>
            <a:ext cx="2298834" cy="1023287"/>
          </a:xfrm>
          <a:prstGeom prst="rect">
            <a:avLst/>
          </a:prstGeom>
        </p:spPr>
        <p:txBody>
          <a:bodyPr spcFirstLastPara="1" wrap="none" lIns="0" tIns="0" rIns="0" bIns="0" numCol="1" rtlCol="0" anchor="ctr">
            <a:prstTxWarp prst="textArchUp">
              <a:avLst>
                <a:gd name="adj" fmla="val 10632774"/>
              </a:avLst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b="1">
                <a:solidFill>
                  <a:schemeClr val="tx2"/>
                </a:solidFill>
              </a:rPr>
              <a:t>Digital Twin and AI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AF4DDAF-617E-0F05-0882-CB09ECE3FB81}"/>
              </a:ext>
            </a:extLst>
          </p:cNvPr>
          <p:cNvSpPr txBox="1"/>
          <p:nvPr/>
        </p:nvSpPr>
        <p:spPr>
          <a:xfrm>
            <a:off x="7908431" y="4377758"/>
            <a:ext cx="2425893" cy="1251298"/>
          </a:xfrm>
          <a:prstGeom prst="rect">
            <a:avLst/>
          </a:prstGeom>
        </p:spPr>
        <p:txBody>
          <a:bodyPr spcFirstLastPara="1" wrap="none" lIns="0" tIns="0" rIns="0" bIns="0" numCol="1" rtlCol="0" anchor="ctr">
            <a:prstTxWarp prst="textArchDown">
              <a:avLst/>
            </a:prstTxWarp>
            <a:noAutofit/>
          </a:bodyPr>
          <a:lstStyle>
            <a:defPPr>
              <a:defRPr lang="en-US"/>
            </a:defPPr>
            <a:lvl1pPr algn="ctr">
              <a:spcAft>
                <a:spcPts val="600"/>
              </a:spcAft>
              <a:defRPr>
                <a:solidFill>
                  <a:schemeClr val="tx2"/>
                </a:solidFill>
              </a:defRPr>
            </a:lvl1pPr>
          </a:lstStyle>
          <a:p>
            <a:r>
              <a:rPr lang="en-US" b="1"/>
              <a:t>Services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A43F9F68-BB63-A8D2-A5BC-31F6F0A80542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9630054" y="6119982"/>
            <a:ext cx="2465927" cy="257903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ISO 9001 Certified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0A3137-DA4E-2363-DA5A-0813AF2EA786}"/>
              </a:ext>
            </a:extLst>
          </p:cNvPr>
          <p:cNvSpPr/>
          <p:nvPr/>
        </p:nvSpPr>
        <p:spPr>
          <a:xfrm>
            <a:off x="2170151" y="6489265"/>
            <a:ext cx="2458317" cy="2438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733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304A031-5BEC-4BE3-B50F-6BCD63B3C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809" y="80659"/>
            <a:ext cx="11001004" cy="906517"/>
          </a:xfrm>
        </p:spPr>
        <p:txBody>
          <a:bodyPr/>
          <a:lstStyle/>
          <a:p>
            <a:r>
              <a:rPr lang="en-US" sz="3200" dirty="0">
                <a:latin typeface="Arial"/>
                <a:cs typeface="Arial"/>
              </a:rPr>
              <a:t>Strategic Acquisitions Expanding Solutions Portfolio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41AA3CF4-6E5F-1CB0-C935-7946212E46A0}"/>
              </a:ext>
            </a:extLst>
          </p:cNvPr>
          <p:cNvSpPr/>
          <p:nvPr/>
        </p:nvSpPr>
        <p:spPr>
          <a:xfrm>
            <a:off x="579809" y="1672061"/>
            <a:ext cx="11119132" cy="536104"/>
          </a:xfrm>
          <a:prstGeom prst="roundRect">
            <a:avLst>
              <a:gd name="adj" fmla="val 14606"/>
            </a:avLst>
          </a:prstGeom>
          <a:solidFill>
            <a:schemeClr val="bg1"/>
          </a:solidFill>
          <a:ln w="19050">
            <a:solidFill>
              <a:schemeClr val="accent3"/>
            </a:solidFill>
          </a:ln>
          <a:effectLst>
            <a:outerShdw blurRad="246611" sx="102000" sy="102000" algn="ctr" rotWithShape="0">
              <a:prstClr val="black">
                <a:alpha val="12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>
                <a:solidFill>
                  <a:schemeClr val="bg2">
                    <a:lumMod val="10000"/>
                  </a:schemeClr>
                </a:solidFill>
              </a:rPr>
              <a:t>Silvaco Has Successfully Integrated 13 Acquisitions</a:t>
            </a:r>
          </a:p>
        </p:txBody>
      </p: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4F8B5FE6-3B28-0C16-01A2-E993455A7F81}"/>
              </a:ext>
            </a:extLst>
          </p:cNvPr>
          <p:cNvCxnSpPr>
            <a:cxnSpLocks/>
          </p:cNvCxnSpPr>
          <p:nvPr/>
        </p:nvCxnSpPr>
        <p:spPr bwMode="gray">
          <a:xfrm>
            <a:off x="731564" y="4279320"/>
            <a:ext cx="10988425" cy="0"/>
          </a:xfrm>
          <a:prstGeom prst="line">
            <a:avLst/>
          </a:prstGeom>
          <a:noFill/>
          <a:ln w="95250" cap="rnd" cmpd="sng" algn="ctr">
            <a:solidFill>
              <a:schemeClr val="bg1"/>
            </a:solidFill>
            <a:prstDash val="solid"/>
            <a:miter lim="800000"/>
            <a:tailEnd type="none"/>
          </a:ln>
          <a:effectLst/>
        </p:spPr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2792E329-3EEA-CE8D-8577-19B747AF5BC7}"/>
              </a:ext>
            </a:extLst>
          </p:cNvPr>
          <p:cNvCxnSpPr>
            <a:cxnSpLocks/>
          </p:cNvCxnSpPr>
          <p:nvPr/>
        </p:nvCxnSpPr>
        <p:spPr bwMode="gray">
          <a:xfrm>
            <a:off x="592867" y="3271974"/>
            <a:ext cx="11031084" cy="0"/>
          </a:xfrm>
          <a:prstGeom prst="line">
            <a:avLst/>
          </a:prstGeom>
          <a:noFill/>
          <a:ln w="6350" cap="rnd" cmpd="sng" algn="ctr">
            <a:solidFill>
              <a:schemeClr val="bg2"/>
            </a:solidFill>
            <a:prstDash val="solid"/>
            <a:miter lim="800000"/>
            <a:tailEnd type="none"/>
          </a:ln>
          <a:effectLst/>
        </p:spPr>
      </p:cxnSp>
      <p:sp>
        <p:nvSpPr>
          <p:cNvPr id="4" name="Subtitle 3">
            <a:extLst>
              <a:ext uri="{FF2B5EF4-FFF2-40B4-BE49-F238E27FC236}">
                <a16:creationId xmlns:a16="http://schemas.microsoft.com/office/drawing/2014/main" id="{C1F23B23-EBE5-B8FA-B28C-A6B3567C9471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FCC9B116-4793-4B0C-A1DD-F1CEAE7A8B44}"/>
              </a:ext>
            </a:extLst>
          </p:cNvPr>
          <p:cNvCxnSpPr>
            <a:cxnSpLocks/>
          </p:cNvCxnSpPr>
          <p:nvPr/>
        </p:nvCxnSpPr>
        <p:spPr bwMode="gray">
          <a:xfrm>
            <a:off x="635525" y="5750093"/>
            <a:ext cx="10988425" cy="0"/>
          </a:xfrm>
          <a:prstGeom prst="line">
            <a:avLst/>
          </a:prstGeom>
          <a:noFill/>
          <a:ln w="38100" cap="rnd" cmpd="sng" algn="ctr">
            <a:solidFill>
              <a:schemeClr val="accent1"/>
            </a:solidFill>
            <a:prstDash val="solid"/>
            <a:miter lim="800000"/>
            <a:tailEnd type="arrow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73B3F4F-718F-2ACB-6F99-1E8767505F33}"/>
              </a:ext>
            </a:extLst>
          </p:cNvPr>
          <p:cNvSpPr txBox="1"/>
          <p:nvPr/>
        </p:nvSpPr>
        <p:spPr>
          <a:xfrm>
            <a:off x="599368" y="6159526"/>
            <a:ext cx="31871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u="none" strike="noStrike">
                <a:effectLst/>
                <a:latin typeface="Aptos" panose="020B0004020202020204" pitchFamily="34" charset="0"/>
              </a:rPr>
              <a:t>*Acquired from Cadence Design Systems.</a:t>
            </a:r>
            <a:endParaRPr lang="en-US" sz="120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9E226810-A022-6E1A-CB37-779F2DA9F669}"/>
              </a:ext>
            </a:extLst>
          </p:cNvPr>
          <p:cNvCxnSpPr>
            <a:cxnSpLocks/>
          </p:cNvCxnSpPr>
          <p:nvPr/>
        </p:nvCxnSpPr>
        <p:spPr bwMode="gray">
          <a:xfrm>
            <a:off x="701930" y="4332551"/>
            <a:ext cx="10894027" cy="0"/>
          </a:xfrm>
          <a:prstGeom prst="line">
            <a:avLst/>
          </a:prstGeom>
          <a:noFill/>
          <a:ln w="95250" cap="rnd" cmpd="sng" algn="ctr">
            <a:solidFill>
              <a:schemeClr val="bg1"/>
            </a:solidFill>
            <a:prstDash val="solid"/>
            <a:miter lim="800000"/>
            <a:tailEnd type="none"/>
          </a:ln>
          <a:effectLst/>
        </p:spPr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97F1DC05-2E5D-33AA-7511-C24C02852A71}"/>
              </a:ext>
            </a:extLst>
          </p:cNvPr>
          <p:cNvCxnSpPr>
            <a:cxnSpLocks/>
          </p:cNvCxnSpPr>
          <p:nvPr/>
        </p:nvCxnSpPr>
        <p:spPr bwMode="gray">
          <a:xfrm>
            <a:off x="701930" y="3322432"/>
            <a:ext cx="10894027" cy="0"/>
          </a:xfrm>
          <a:prstGeom prst="line">
            <a:avLst/>
          </a:prstGeom>
          <a:noFill/>
          <a:ln w="95250" cap="rnd" cmpd="sng" algn="ctr">
            <a:solidFill>
              <a:schemeClr val="bg1"/>
            </a:solidFill>
            <a:prstDash val="solid"/>
            <a:miter lim="800000"/>
            <a:tailEnd type="none"/>
          </a:ln>
          <a:effectLst/>
        </p:spPr>
      </p:cxn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116C18C5-8532-0D40-7363-F22A24D83CCB}"/>
              </a:ext>
            </a:extLst>
          </p:cNvPr>
          <p:cNvCxnSpPr>
            <a:cxnSpLocks/>
          </p:cNvCxnSpPr>
          <p:nvPr/>
        </p:nvCxnSpPr>
        <p:spPr bwMode="gray">
          <a:xfrm>
            <a:off x="723543" y="3271974"/>
            <a:ext cx="10748775" cy="0"/>
          </a:xfrm>
          <a:prstGeom prst="line">
            <a:avLst/>
          </a:prstGeom>
          <a:noFill/>
          <a:ln w="95250" cap="rnd" cmpd="sng" algn="ctr">
            <a:solidFill>
              <a:schemeClr val="bg1"/>
            </a:solidFill>
            <a:prstDash val="solid"/>
            <a:miter lim="800000"/>
            <a:tailEnd type="none"/>
          </a:ln>
          <a:effectLst/>
        </p:spPr>
      </p:cxn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94292B11-1813-E534-3C90-0DA73D78756E}"/>
              </a:ext>
            </a:extLst>
          </p:cNvPr>
          <p:cNvCxnSpPr>
            <a:cxnSpLocks/>
          </p:cNvCxnSpPr>
          <p:nvPr/>
        </p:nvCxnSpPr>
        <p:spPr bwMode="gray">
          <a:xfrm>
            <a:off x="587870" y="4265873"/>
            <a:ext cx="10790504" cy="0"/>
          </a:xfrm>
          <a:prstGeom prst="line">
            <a:avLst/>
          </a:prstGeom>
          <a:noFill/>
          <a:ln w="6350" cap="rnd" cmpd="sng" algn="ctr">
            <a:solidFill>
              <a:schemeClr val="bg2"/>
            </a:solidFill>
            <a:prstDash val="solid"/>
            <a:miter lim="800000"/>
            <a:tailEnd type="none"/>
          </a:ln>
          <a:effectLst/>
        </p:spPr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18173558-A59F-46CC-68B0-C3F2A33A57E0}"/>
              </a:ext>
            </a:extLst>
          </p:cNvPr>
          <p:cNvSpPr txBox="1"/>
          <p:nvPr/>
        </p:nvSpPr>
        <p:spPr>
          <a:xfrm>
            <a:off x="747206" y="2931602"/>
            <a:ext cx="508275" cy="26606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200" b="1">
                <a:solidFill>
                  <a:schemeClr val="accent2"/>
                </a:solidFill>
              </a:rPr>
              <a:t>TCAD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A04D05B-834D-C17B-A7A8-724D8BC583B4}"/>
              </a:ext>
            </a:extLst>
          </p:cNvPr>
          <p:cNvGrpSpPr>
            <a:grpSpLocks noChangeAspect="1"/>
          </p:cNvGrpSpPr>
          <p:nvPr/>
        </p:nvGrpSpPr>
        <p:grpSpPr>
          <a:xfrm>
            <a:off x="747476" y="2441602"/>
            <a:ext cx="508285" cy="432238"/>
            <a:chOff x="1054038" y="2255789"/>
            <a:chExt cx="760772" cy="658850"/>
          </a:xfrm>
        </p:grpSpPr>
        <p:sp>
          <p:nvSpPr>
            <p:cNvPr id="76" name="Graphic 20">
              <a:extLst>
                <a:ext uri="{FF2B5EF4-FFF2-40B4-BE49-F238E27FC236}">
                  <a16:creationId xmlns:a16="http://schemas.microsoft.com/office/drawing/2014/main" id="{3E2B6E37-5F1D-01A0-AA64-9F8747AAFC2C}"/>
                </a:ext>
              </a:extLst>
            </p:cNvPr>
            <p:cNvSpPr/>
            <p:nvPr/>
          </p:nvSpPr>
          <p:spPr>
            <a:xfrm>
              <a:off x="1054038" y="2255789"/>
              <a:ext cx="760772" cy="658850"/>
            </a:xfrm>
            <a:custGeom>
              <a:avLst/>
              <a:gdLst>
                <a:gd name="connsiteX0" fmla="*/ 760209 w 760772"/>
                <a:gd name="connsiteY0" fmla="*/ 328951 h 658850"/>
                <a:gd name="connsiteX1" fmla="*/ 570015 w 760772"/>
                <a:gd name="connsiteY1" fmla="*/ -468 h 658850"/>
                <a:gd name="connsiteX2" fmla="*/ 189631 w 760772"/>
                <a:gd name="connsiteY2" fmla="*/ -468 h 658850"/>
                <a:gd name="connsiteX3" fmla="*/ -563 w 760772"/>
                <a:gd name="connsiteY3" fmla="*/ 328955 h 658850"/>
                <a:gd name="connsiteX4" fmla="*/ 189627 w 760772"/>
                <a:gd name="connsiteY4" fmla="*/ 658382 h 658850"/>
                <a:gd name="connsiteX5" fmla="*/ 570015 w 760772"/>
                <a:gd name="connsiteY5" fmla="*/ 658378 h 658850"/>
                <a:gd name="connsiteX6" fmla="*/ 760209 w 760772"/>
                <a:gd name="connsiteY6" fmla="*/ 328951 h 65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0772" h="658850">
                  <a:moveTo>
                    <a:pt x="760209" y="328951"/>
                  </a:moveTo>
                  <a:lnTo>
                    <a:pt x="570015" y="-468"/>
                  </a:lnTo>
                  <a:lnTo>
                    <a:pt x="189631" y="-468"/>
                  </a:lnTo>
                  <a:lnTo>
                    <a:pt x="-563" y="328955"/>
                  </a:lnTo>
                  <a:lnTo>
                    <a:pt x="189627" y="658382"/>
                  </a:lnTo>
                  <a:lnTo>
                    <a:pt x="570015" y="658378"/>
                  </a:lnTo>
                  <a:lnTo>
                    <a:pt x="760209" y="328951"/>
                  </a:lnTo>
                  <a:close/>
                </a:path>
              </a:pathLst>
            </a:custGeom>
            <a:solidFill>
              <a:schemeClr val="accent2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91" name="Graphic 90">
              <a:extLst>
                <a:ext uri="{FF2B5EF4-FFF2-40B4-BE49-F238E27FC236}">
                  <a16:creationId xmlns:a16="http://schemas.microsoft.com/office/drawing/2014/main" id="{E556DE51-1E5D-C328-6722-EE7D8BDF9FC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278187" y="2396710"/>
              <a:ext cx="358774" cy="353858"/>
            </a:xfrm>
            <a:prstGeom prst="rect">
              <a:avLst/>
            </a:prstGeom>
          </p:spPr>
        </p:pic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7BD579AF-3741-9DEF-B19E-C98B98275DC9}"/>
              </a:ext>
            </a:extLst>
          </p:cNvPr>
          <p:cNvSpPr txBox="1"/>
          <p:nvPr/>
        </p:nvSpPr>
        <p:spPr>
          <a:xfrm>
            <a:off x="747476" y="4833970"/>
            <a:ext cx="508281" cy="26606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200" b="1" ker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EDA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9615F69-8E0A-CB9B-E354-7416B3D014BD}"/>
              </a:ext>
            </a:extLst>
          </p:cNvPr>
          <p:cNvGrpSpPr>
            <a:grpSpLocks noChangeAspect="1"/>
          </p:cNvGrpSpPr>
          <p:nvPr/>
        </p:nvGrpSpPr>
        <p:grpSpPr>
          <a:xfrm>
            <a:off x="747476" y="4349296"/>
            <a:ext cx="508285" cy="432238"/>
            <a:chOff x="4774058" y="2426254"/>
            <a:chExt cx="760772" cy="658850"/>
          </a:xfrm>
        </p:grpSpPr>
        <p:sp>
          <p:nvSpPr>
            <p:cNvPr id="93" name="Graphic 20">
              <a:extLst>
                <a:ext uri="{FF2B5EF4-FFF2-40B4-BE49-F238E27FC236}">
                  <a16:creationId xmlns:a16="http://schemas.microsoft.com/office/drawing/2014/main" id="{1E0B5DEF-5656-108D-7CE8-430E0EB15BA0}"/>
                </a:ext>
              </a:extLst>
            </p:cNvPr>
            <p:cNvSpPr/>
            <p:nvPr/>
          </p:nvSpPr>
          <p:spPr>
            <a:xfrm>
              <a:off x="4774058" y="2426254"/>
              <a:ext cx="760772" cy="658850"/>
            </a:xfrm>
            <a:custGeom>
              <a:avLst/>
              <a:gdLst>
                <a:gd name="connsiteX0" fmla="*/ 760209 w 760772"/>
                <a:gd name="connsiteY0" fmla="*/ 328951 h 658850"/>
                <a:gd name="connsiteX1" fmla="*/ 570015 w 760772"/>
                <a:gd name="connsiteY1" fmla="*/ -468 h 658850"/>
                <a:gd name="connsiteX2" fmla="*/ 189631 w 760772"/>
                <a:gd name="connsiteY2" fmla="*/ -468 h 658850"/>
                <a:gd name="connsiteX3" fmla="*/ -563 w 760772"/>
                <a:gd name="connsiteY3" fmla="*/ 328955 h 658850"/>
                <a:gd name="connsiteX4" fmla="*/ 189627 w 760772"/>
                <a:gd name="connsiteY4" fmla="*/ 658382 h 658850"/>
                <a:gd name="connsiteX5" fmla="*/ 570015 w 760772"/>
                <a:gd name="connsiteY5" fmla="*/ 658378 h 658850"/>
                <a:gd name="connsiteX6" fmla="*/ 760209 w 760772"/>
                <a:gd name="connsiteY6" fmla="*/ 328951 h 65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0772" h="658850">
                  <a:moveTo>
                    <a:pt x="760209" y="328951"/>
                  </a:moveTo>
                  <a:lnTo>
                    <a:pt x="570015" y="-468"/>
                  </a:lnTo>
                  <a:lnTo>
                    <a:pt x="189631" y="-468"/>
                  </a:lnTo>
                  <a:lnTo>
                    <a:pt x="-563" y="328955"/>
                  </a:lnTo>
                  <a:lnTo>
                    <a:pt x="189627" y="658382"/>
                  </a:lnTo>
                  <a:lnTo>
                    <a:pt x="570015" y="658378"/>
                  </a:lnTo>
                  <a:lnTo>
                    <a:pt x="760209" y="328951"/>
                  </a:ln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94" name="Graphic 93">
              <a:extLst>
                <a:ext uri="{FF2B5EF4-FFF2-40B4-BE49-F238E27FC236}">
                  <a16:creationId xmlns:a16="http://schemas.microsoft.com/office/drawing/2014/main" id="{BC8F3AB7-0C5F-65E9-A392-3360A981B6A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967744" y="2569081"/>
              <a:ext cx="373193" cy="373193"/>
            </a:xfrm>
            <a:prstGeom prst="rect">
              <a:avLst/>
            </a:prstGeom>
          </p:spPr>
        </p:pic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5C29E202-0A18-4979-0E76-E9DFEFA634CD}"/>
              </a:ext>
            </a:extLst>
          </p:cNvPr>
          <p:cNvSpPr txBox="1"/>
          <p:nvPr/>
        </p:nvSpPr>
        <p:spPr>
          <a:xfrm>
            <a:off x="747206" y="3892231"/>
            <a:ext cx="508281" cy="26606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200" b="1">
                <a:solidFill>
                  <a:schemeClr val="accent1"/>
                </a:solidFill>
              </a:rPr>
              <a:t>SIP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F233A437-29FD-879B-6A19-C9527030BB4A}"/>
              </a:ext>
            </a:extLst>
          </p:cNvPr>
          <p:cNvGrpSpPr>
            <a:grpSpLocks noChangeAspect="1"/>
          </p:cNvGrpSpPr>
          <p:nvPr/>
        </p:nvGrpSpPr>
        <p:grpSpPr>
          <a:xfrm>
            <a:off x="747476" y="3404485"/>
            <a:ext cx="508285" cy="432238"/>
            <a:chOff x="8678125" y="2426254"/>
            <a:chExt cx="760772" cy="658850"/>
          </a:xfrm>
        </p:grpSpPr>
        <p:sp>
          <p:nvSpPr>
            <p:cNvPr id="96" name="Graphic 20">
              <a:extLst>
                <a:ext uri="{FF2B5EF4-FFF2-40B4-BE49-F238E27FC236}">
                  <a16:creationId xmlns:a16="http://schemas.microsoft.com/office/drawing/2014/main" id="{DF5A30EC-7366-3C58-8CBA-96F121DC2ECF}"/>
                </a:ext>
              </a:extLst>
            </p:cNvPr>
            <p:cNvSpPr/>
            <p:nvPr/>
          </p:nvSpPr>
          <p:spPr>
            <a:xfrm>
              <a:off x="8678125" y="2426254"/>
              <a:ext cx="760772" cy="658850"/>
            </a:xfrm>
            <a:custGeom>
              <a:avLst/>
              <a:gdLst>
                <a:gd name="connsiteX0" fmla="*/ 760209 w 760772"/>
                <a:gd name="connsiteY0" fmla="*/ 328951 h 658850"/>
                <a:gd name="connsiteX1" fmla="*/ 570015 w 760772"/>
                <a:gd name="connsiteY1" fmla="*/ -468 h 658850"/>
                <a:gd name="connsiteX2" fmla="*/ 189631 w 760772"/>
                <a:gd name="connsiteY2" fmla="*/ -468 h 658850"/>
                <a:gd name="connsiteX3" fmla="*/ -563 w 760772"/>
                <a:gd name="connsiteY3" fmla="*/ 328955 h 658850"/>
                <a:gd name="connsiteX4" fmla="*/ 189627 w 760772"/>
                <a:gd name="connsiteY4" fmla="*/ 658382 h 658850"/>
                <a:gd name="connsiteX5" fmla="*/ 570015 w 760772"/>
                <a:gd name="connsiteY5" fmla="*/ 658378 h 658850"/>
                <a:gd name="connsiteX6" fmla="*/ 760209 w 760772"/>
                <a:gd name="connsiteY6" fmla="*/ 328951 h 65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0772" h="658850">
                  <a:moveTo>
                    <a:pt x="760209" y="328951"/>
                  </a:moveTo>
                  <a:lnTo>
                    <a:pt x="570015" y="-468"/>
                  </a:lnTo>
                  <a:lnTo>
                    <a:pt x="189631" y="-468"/>
                  </a:lnTo>
                  <a:lnTo>
                    <a:pt x="-563" y="328955"/>
                  </a:lnTo>
                  <a:lnTo>
                    <a:pt x="189627" y="658382"/>
                  </a:lnTo>
                  <a:lnTo>
                    <a:pt x="570015" y="658378"/>
                  </a:lnTo>
                  <a:lnTo>
                    <a:pt x="760209" y="328951"/>
                  </a:lnTo>
                  <a:close/>
                </a:path>
              </a:pathLst>
            </a:custGeom>
            <a:solidFill>
              <a:schemeClr val="accent1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97" name="Graphic 96">
              <a:extLst>
                <a:ext uri="{FF2B5EF4-FFF2-40B4-BE49-F238E27FC236}">
                  <a16:creationId xmlns:a16="http://schemas.microsoft.com/office/drawing/2014/main" id="{C0AAE2C7-28D8-52A6-A3A8-C71716246E8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8810073" y="2509649"/>
              <a:ext cx="492055" cy="492055"/>
            </a:xfrm>
            <a:prstGeom prst="rect">
              <a:avLst/>
            </a:prstGeom>
          </p:spPr>
        </p:pic>
      </p:grpSp>
      <p:pic>
        <p:nvPicPr>
          <p:cNvPr id="164" name="Picture 2" descr="POLYTEDA CLOUD – PVCLOUD – Innovative PV workflow">
            <a:extLst>
              <a:ext uri="{FF2B5EF4-FFF2-40B4-BE49-F238E27FC236}">
                <a16:creationId xmlns:a16="http://schemas.microsoft.com/office/drawing/2014/main" id="{9956748F-9A8B-E32B-3BEA-39CBF75D7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807545" y="4686428"/>
            <a:ext cx="552676" cy="240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9" name="TextBox 118">
            <a:extLst>
              <a:ext uri="{FF2B5EF4-FFF2-40B4-BE49-F238E27FC236}">
                <a16:creationId xmlns:a16="http://schemas.microsoft.com/office/drawing/2014/main" id="{66AB9F55-8478-1522-1162-3B1CC26FB8FD}"/>
              </a:ext>
            </a:extLst>
          </p:cNvPr>
          <p:cNvSpPr txBox="1"/>
          <p:nvPr/>
        </p:nvSpPr>
        <p:spPr>
          <a:xfrm>
            <a:off x="1636426" y="5143521"/>
            <a:ext cx="1055716" cy="319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126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1200" kern="0">
                <a:solidFill>
                  <a:schemeClr val="accent3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Power integrity sign-off</a:t>
            </a: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D7920A08-AB85-3AF6-9428-73F742B7440D}"/>
              </a:ext>
            </a:extLst>
          </p:cNvPr>
          <p:cNvSpPr/>
          <p:nvPr/>
        </p:nvSpPr>
        <p:spPr>
          <a:xfrm>
            <a:off x="3970893" y="5675438"/>
            <a:ext cx="124153" cy="14931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26">
              <a:spcAft>
                <a:spcPts val="600"/>
              </a:spcAft>
              <a:defRPr/>
            </a:pPr>
            <a:endParaRPr lang="en-US" sz="105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3C120364-57E3-3E26-2064-CB2D221F8F17}"/>
              </a:ext>
            </a:extLst>
          </p:cNvPr>
          <p:cNvSpPr/>
          <p:nvPr/>
        </p:nvSpPr>
        <p:spPr>
          <a:xfrm>
            <a:off x="2722500" y="5675438"/>
            <a:ext cx="124153" cy="14931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26">
              <a:spcAft>
                <a:spcPts val="600"/>
              </a:spcAft>
              <a:defRPr/>
            </a:pPr>
            <a:endParaRPr lang="en-US" sz="105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A8A526C1-FF6E-DFE9-FD4D-3031E27AB0A6}"/>
              </a:ext>
            </a:extLst>
          </p:cNvPr>
          <p:cNvSpPr/>
          <p:nvPr/>
        </p:nvSpPr>
        <p:spPr>
          <a:xfrm>
            <a:off x="1481030" y="5675438"/>
            <a:ext cx="124153" cy="14931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26">
              <a:spcAft>
                <a:spcPts val="600"/>
              </a:spcAft>
              <a:defRPr/>
            </a:pPr>
            <a:endParaRPr lang="en-US" sz="105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BB57F243-2F79-527A-84FA-B6DFBC375945}"/>
              </a:ext>
            </a:extLst>
          </p:cNvPr>
          <p:cNvSpPr txBox="1"/>
          <p:nvPr/>
        </p:nvSpPr>
        <p:spPr>
          <a:xfrm>
            <a:off x="1636426" y="4340791"/>
            <a:ext cx="1055716" cy="319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126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1200" kern="0">
                <a:solidFill>
                  <a:schemeClr val="accent3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Variation </a:t>
            </a:r>
            <a:br>
              <a:rPr lang="en-US" sz="1200" kern="0">
                <a:solidFill>
                  <a:schemeClr val="accent3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</a:br>
            <a:r>
              <a:rPr lang="en-US" sz="1200" kern="0">
                <a:solidFill>
                  <a:schemeClr val="accent3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aware design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FE656210-1F4C-A891-BB2C-AA9CFCA7BBB3}"/>
              </a:ext>
            </a:extLst>
          </p:cNvPr>
          <p:cNvSpPr txBox="1"/>
          <p:nvPr/>
        </p:nvSpPr>
        <p:spPr>
          <a:xfrm>
            <a:off x="2867598" y="3401936"/>
            <a:ext cx="1055716" cy="17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126">
              <a:defRPr/>
            </a:pPr>
            <a:r>
              <a:rPr lang="en-US" sz="1200">
                <a:solidFill>
                  <a:schemeClr val="accent1"/>
                </a:solidFill>
                <a:latin typeface="Arial" panose="020B0604020202020204"/>
              </a:rPr>
              <a:t>Enter IP market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5AC6716F-BCDE-7356-387D-E4AEC5351862}"/>
              </a:ext>
            </a:extLst>
          </p:cNvPr>
          <p:cNvSpPr txBox="1"/>
          <p:nvPr/>
        </p:nvSpPr>
        <p:spPr>
          <a:xfrm>
            <a:off x="2867597" y="4342313"/>
            <a:ext cx="1195131" cy="4789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126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1200" kern="0">
                <a:solidFill>
                  <a:schemeClr val="accent3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SPICE netlist analysis &amp; reduction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5278B811-2045-95EE-E413-5283D1ABD371}"/>
              </a:ext>
            </a:extLst>
          </p:cNvPr>
          <p:cNvSpPr txBox="1"/>
          <p:nvPr/>
        </p:nvSpPr>
        <p:spPr>
          <a:xfrm>
            <a:off x="4096318" y="3412293"/>
            <a:ext cx="1055716" cy="319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126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1200" kern="0">
                <a:solidFill>
                  <a:schemeClr val="accent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Broaden </a:t>
            </a:r>
            <a:br>
              <a:rPr lang="en-US" sz="1200" kern="0">
                <a:solidFill>
                  <a:schemeClr val="accent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</a:br>
            <a:r>
              <a:rPr lang="en-US" sz="1200" kern="0">
                <a:solidFill>
                  <a:schemeClr val="accent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IP portfolio</a:t>
            </a: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67853EB2-1C2D-50A8-1783-9CB8EEC166F7}"/>
              </a:ext>
            </a:extLst>
          </p:cNvPr>
          <p:cNvSpPr/>
          <p:nvPr/>
        </p:nvSpPr>
        <p:spPr>
          <a:xfrm>
            <a:off x="5202232" y="5675438"/>
            <a:ext cx="124153" cy="14931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26">
              <a:spcAft>
                <a:spcPts val="600"/>
              </a:spcAft>
              <a:defRPr/>
            </a:pPr>
            <a:endParaRPr lang="en-US" sz="105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61DDD92A-BCF5-47AD-5920-552FE1ADE2DF}"/>
              </a:ext>
            </a:extLst>
          </p:cNvPr>
          <p:cNvSpPr txBox="1"/>
          <p:nvPr/>
        </p:nvSpPr>
        <p:spPr>
          <a:xfrm>
            <a:off x="5328411" y="3410711"/>
            <a:ext cx="1152984" cy="4789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126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1200" kern="0">
                <a:solidFill>
                  <a:schemeClr val="accent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Foundation IP creation and characterization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5A6B0F5F-618D-BFBD-B0CE-9F0128811920}"/>
              </a:ext>
            </a:extLst>
          </p:cNvPr>
          <p:cNvSpPr txBox="1"/>
          <p:nvPr/>
        </p:nvSpPr>
        <p:spPr>
          <a:xfrm>
            <a:off x="5345661" y="2508085"/>
            <a:ext cx="1053091" cy="3323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126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1200" kern="0">
                <a:solidFill>
                  <a:schemeClr val="accent2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Atomistic TCAD</a:t>
            </a:r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48D2A659-E719-1B59-E8D3-67995519DF19}"/>
              </a:ext>
            </a:extLst>
          </p:cNvPr>
          <p:cNvSpPr/>
          <p:nvPr/>
        </p:nvSpPr>
        <p:spPr>
          <a:xfrm>
            <a:off x="6447567" y="5675438"/>
            <a:ext cx="124153" cy="14931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26">
              <a:spcAft>
                <a:spcPts val="600"/>
              </a:spcAft>
              <a:defRPr/>
            </a:pPr>
            <a:endParaRPr lang="en-US" sz="105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1B781750-CDD2-244D-99B0-FD582D86D53D}"/>
              </a:ext>
            </a:extLst>
          </p:cNvPr>
          <p:cNvSpPr txBox="1"/>
          <p:nvPr/>
        </p:nvSpPr>
        <p:spPr>
          <a:xfrm>
            <a:off x="6589666" y="3414855"/>
            <a:ext cx="1298229" cy="159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126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1200" kern="0">
                <a:solidFill>
                  <a:schemeClr val="accent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Memory compiler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13D8BF52-8CF9-D4E4-754D-B9EC780A019F}"/>
              </a:ext>
            </a:extLst>
          </p:cNvPr>
          <p:cNvSpPr txBox="1"/>
          <p:nvPr/>
        </p:nvSpPr>
        <p:spPr>
          <a:xfrm>
            <a:off x="6572413" y="4367739"/>
            <a:ext cx="1185007" cy="319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126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1200" kern="0">
                <a:solidFill>
                  <a:schemeClr val="accent3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Silicon substrate analysis</a:t>
            </a: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769DD726-EA8F-8CD5-F20E-20714745AE62}"/>
              </a:ext>
            </a:extLst>
          </p:cNvPr>
          <p:cNvSpPr/>
          <p:nvPr/>
        </p:nvSpPr>
        <p:spPr>
          <a:xfrm>
            <a:off x="7685903" y="5675438"/>
            <a:ext cx="124153" cy="14931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26">
              <a:spcAft>
                <a:spcPts val="600"/>
              </a:spcAft>
              <a:defRPr/>
            </a:pPr>
            <a:endParaRPr lang="en-US" sz="105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357AA823-9C8C-C403-E735-93A08DD3458F}"/>
              </a:ext>
            </a:extLst>
          </p:cNvPr>
          <p:cNvSpPr txBox="1"/>
          <p:nvPr/>
        </p:nvSpPr>
        <p:spPr>
          <a:xfrm>
            <a:off x="7837878" y="4366836"/>
            <a:ext cx="763112" cy="319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126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1200" kern="0">
                <a:solidFill>
                  <a:schemeClr val="accent3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Physical verification</a:t>
            </a:r>
          </a:p>
        </p:txBody>
      </p:sp>
      <p:pic>
        <p:nvPicPr>
          <p:cNvPr id="155" name="Image 6">
            <a:extLst>
              <a:ext uri="{FF2B5EF4-FFF2-40B4-BE49-F238E27FC236}">
                <a16:creationId xmlns:a16="http://schemas.microsoft.com/office/drawing/2014/main" id="{D4EAFEE8-DE68-D0E6-C796-EBFC83C0663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E7F2F5"/>
              </a:clrFrom>
              <a:clrTo>
                <a:srgbClr val="E7F2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623562" y="4672878"/>
            <a:ext cx="531807" cy="271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6" name="Picture 155">
            <a:extLst>
              <a:ext uri="{FF2B5EF4-FFF2-40B4-BE49-F238E27FC236}">
                <a16:creationId xmlns:a16="http://schemas.microsoft.com/office/drawing/2014/main" id="{2FD39F35-F7D1-3B11-E15C-E2B4DF024581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E5F3F6"/>
              </a:clrFrom>
              <a:clrTo>
                <a:srgbClr val="E5F3F6">
                  <a:alpha val="0"/>
                </a:srgbClr>
              </a:clrTo>
            </a:clrChange>
          </a:blip>
          <a:stretch/>
        </p:blipFill>
        <p:spPr>
          <a:xfrm>
            <a:off x="1643608" y="5533273"/>
            <a:ext cx="439721" cy="90299"/>
          </a:xfrm>
          <a:prstGeom prst="rect">
            <a:avLst/>
          </a:prstGeom>
        </p:spPr>
      </p:pic>
      <p:pic>
        <p:nvPicPr>
          <p:cNvPr id="157" name="Picture 156">
            <a:extLst>
              <a:ext uri="{FF2B5EF4-FFF2-40B4-BE49-F238E27FC236}">
                <a16:creationId xmlns:a16="http://schemas.microsoft.com/office/drawing/2014/main" id="{EB9B1A20-F4A6-56CE-0912-06A4D061DE58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5931" y="3749738"/>
            <a:ext cx="529525" cy="126535"/>
          </a:xfrm>
          <a:prstGeom prst="rect">
            <a:avLst/>
          </a:prstGeom>
        </p:spPr>
      </p:pic>
      <p:pic>
        <p:nvPicPr>
          <p:cNvPr id="158" name="Picture 157">
            <a:extLst>
              <a:ext uri="{FF2B5EF4-FFF2-40B4-BE49-F238E27FC236}">
                <a16:creationId xmlns:a16="http://schemas.microsoft.com/office/drawing/2014/main" id="{DD5AA1F1-5D1C-1C99-3CC1-FC3362750A26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E8F3F5"/>
              </a:clrFrom>
              <a:clrTo>
                <a:srgbClr val="E8F3F5">
                  <a:alpha val="0"/>
                </a:srgbClr>
              </a:clrTo>
            </a:clrChange>
          </a:blip>
          <a:stretch/>
        </p:blipFill>
        <p:spPr>
          <a:xfrm>
            <a:off x="2864873" y="4852602"/>
            <a:ext cx="598383" cy="177139"/>
          </a:xfrm>
          <a:prstGeom prst="rect">
            <a:avLst/>
          </a:prstGeom>
        </p:spPr>
      </p:pic>
      <p:pic>
        <p:nvPicPr>
          <p:cNvPr id="159" name="Picture 2" descr="https://socsolutions.com/images/SoC_Logo_2015.png">
            <a:extLst>
              <a:ext uri="{FF2B5EF4-FFF2-40B4-BE49-F238E27FC236}">
                <a16:creationId xmlns:a16="http://schemas.microsoft.com/office/drawing/2014/main" id="{357022DB-DD82-0E66-80BD-358E3AB32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111995" y="3790856"/>
            <a:ext cx="553352" cy="15431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0" name="Picture 159">
            <a:extLst>
              <a:ext uri="{FF2B5EF4-FFF2-40B4-BE49-F238E27FC236}">
                <a16:creationId xmlns:a16="http://schemas.microsoft.com/office/drawing/2014/main" id="{93759978-04D6-AB2F-22B6-4389AB20CFB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/>
        </p:blipFill>
        <p:spPr>
          <a:xfrm>
            <a:off x="5347216" y="3943593"/>
            <a:ext cx="791090" cy="76353"/>
          </a:xfrm>
          <a:prstGeom prst="rect">
            <a:avLst/>
          </a:prstGeom>
        </p:spPr>
      </p:pic>
      <p:pic>
        <p:nvPicPr>
          <p:cNvPr id="161" name="Picture 160">
            <a:extLst>
              <a:ext uri="{FF2B5EF4-FFF2-40B4-BE49-F238E27FC236}">
                <a16:creationId xmlns:a16="http://schemas.microsoft.com/office/drawing/2014/main" id="{8D7D353E-E82B-2831-EF31-4A9A568E3853}"/>
              </a:ext>
            </a:extLst>
          </p:cNvPr>
          <p:cNvPicPr>
            <a:picLocks noChangeAspect="1"/>
          </p:cNvPicPr>
          <p:nvPr/>
        </p:nvPicPr>
        <p:blipFill>
          <a:blip r:embed="rId13">
            <a:biLevel thresh="75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17674" y="2840799"/>
            <a:ext cx="494550" cy="193661"/>
          </a:xfrm>
          <a:prstGeom prst="rect">
            <a:avLst/>
          </a:prstGeom>
        </p:spPr>
      </p:pic>
      <p:pic>
        <p:nvPicPr>
          <p:cNvPr id="162" name="Picture 161">
            <a:extLst>
              <a:ext uri="{FF2B5EF4-FFF2-40B4-BE49-F238E27FC236}">
                <a16:creationId xmlns:a16="http://schemas.microsoft.com/office/drawing/2014/main" id="{55CCDDDC-6082-BC45-8F26-8BFE849AC080}"/>
              </a:ext>
            </a:extLst>
          </p:cNvPr>
          <p:cNvPicPr>
            <a:picLocks/>
          </p:cNvPicPr>
          <p:nvPr/>
        </p:nvPicPr>
        <p:blipFill>
          <a:blip r:embed="rId15">
            <a:clrChange>
              <a:clrFrom>
                <a:srgbClr val="E5F3F6"/>
              </a:clrFrom>
              <a:clrTo>
                <a:srgbClr val="E5F3F6">
                  <a:alpha val="0"/>
                </a:srgbClr>
              </a:clrTo>
            </a:clrChange>
          </a:blip>
          <a:stretch/>
        </p:blipFill>
        <p:spPr>
          <a:xfrm>
            <a:off x="6572414" y="4735846"/>
            <a:ext cx="407029" cy="184561"/>
          </a:xfrm>
          <a:prstGeom prst="rect">
            <a:avLst/>
          </a:prstGeo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707AACD1-7F2B-2255-A37C-411749D234EF}"/>
              </a:ext>
            </a:extLst>
          </p:cNvPr>
          <p:cNvSpPr/>
          <p:nvPr/>
        </p:nvSpPr>
        <p:spPr>
          <a:xfrm>
            <a:off x="8823942" y="5673134"/>
            <a:ext cx="124153" cy="14931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26">
              <a:spcAft>
                <a:spcPts val="600"/>
              </a:spcAft>
              <a:defRPr/>
            </a:pPr>
            <a:endParaRPr lang="en-US" sz="105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AD81F2E-7591-54A4-962E-091ABD93F220}"/>
              </a:ext>
            </a:extLst>
          </p:cNvPr>
          <p:cNvSpPr/>
          <p:nvPr/>
        </p:nvSpPr>
        <p:spPr>
          <a:xfrm>
            <a:off x="9732492" y="5670830"/>
            <a:ext cx="124153" cy="14931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26">
              <a:spcAft>
                <a:spcPts val="600"/>
              </a:spcAft>
              <a:defRPr/>
            </a:pPr>
            <a:endParaRPr lang="en-US" sz="1050">
              <a:solidFill>
                <a:srgbClr val="FFFFFF"/>
              </a:solidFill>
              <a:latin typeface="Arial" panose="020B0604020202020204"/>
            </a:endParaRPr>
          </a:p>
        </p:txBody>
      </p:sp>
      <p:pic>
        <p:nvPicPr>
          <p:cNvPr id="163" name="Picture 2">
            <a:extLst>
              <a:ext uri="{FF2B5EF4-FFF2-40B4-BE49-F238E27FC236}">
                <a16:creationId xmlns:a16="http://schemas.microsoft.com/office/drawing/2014/main" id="{1E9C18CB-15B1-5CFE-6EFA-B207F7DA9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589666" y="3614887"/>
            <a:ext cx="513319" cy="23819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308F5A-C9CD-DB08-1300-E822529F4A12}"/>
              </a:ext>
            </a:extLst>
          </p:cNvPr>
          <p:cNvSpPr txBox="1"/>
          <p:nvPr/>
        </p:nvSpPr>
        <p:spPr>
          <a:xfrm>
            <a:off x="8953925" y="4336844"/>
            <a:ext cx="1383451" cy="1661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/>
          <a:p>
            <a:pPr defTabSz="914126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1200" ker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OPC*</a:t>
            </a:r>
          </a:p>
        </p:txBody>
      </p:sp>
      <p:sp>
        <p:nvSpPr>
          <p:cNvPr id="15" name="12-Point Star 14">
            <a:extLst>
              <a:ext uri="{FF2B5EF4-FFF2-40B4-BE49-F238E27FC236}">
                <a16:creationId xmlns:a16="http://schemas.microsoft.com/office/drawing/2014/main" id="{51CD5B02-0EAA-D862-FC74-4E9FFC1564D2}"/>
              </a:ext>
            </a:extLst>
          </p:cNvPr>
          <p:cNvSpPr/>
          <p:nvPr/>
        </p:nvSpPr>
        <p:spPr>
          <a:xfrm>
            <a:off x="8849501" y="3878818"/>
            <a:ext cx="468750" cy="391822"/>
          </a:xfrm>
          <a:prstGeom prst="star12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1200">
                <a:solidFill>
                  <a:schemeClr val="bg1"/>
                </a:solidFill>
              </a:rPr>
              <a:t>New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2E7769-5285-E660-5C6E-F29363643D3A}"/>
              </a:ext>
            </a:extLst>
          </p:cNvPr>
          <p:cNvSpPr txBox="1"/>
          <p:nvPr/>
        </p:nvSpPr>
        <p:spPr>
          <a:xfrm>
            <a:off x="10299683" y="2508085"/>
            <a:ext cx="1055716" cy="166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126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1200" kern="0">
                <a:solidFill>
                  <a:schemeClr val="accent2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Multi-Physics</a:t>
            </a:r>
          </a:p>
        </p:txBody>
      </p: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9F88D519-855B-07A0-0DD0-F4A9D4A8F38D}"/>
              </a:ext>
            </a:extLst>
          </p:cNvPr>
          <p:cNvCxnSpPr>
            <a:cxnSpLocks/>
          </p:cNvCxnSpPr>
          <p:nvPr/>
        </p:nvCxnSpPr>
        <p:spPr bwMode="gray">
          <a:xfrm flipV="1">
            <a:off x="4031856" y="3430994"/>
            <a:ext cx="0" cy="755432"/>
          </a:xfrm>
          <a:prstGeom prst="line">
            <a:avLst/>
          </a:prstGeom>
          <a:ln w="190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D85F6968-5329-9103-D690-5F51F3E2D901}"/>
              </a:ext>
            </a:extLst>
          </p:cNvPr>
          <p:cNvCxnSpPr>
            <a:cxnSpLocks/>
          </p:cNvCxnSpPr>
          <p:nvPr/>
        </p:nvCxnSpPr>
        <p:spPr bwMode="gray">
          <a:xfrm flipV="1">
            <a:off x="6509643" y="3430440"/>
            <a:ext cx="0" cy="755986"/>
          </a:xfrm>
          <a:prstGeom prst="line">
            <a:avLst/>
          </a:prstGeom>
          <a:ln w="190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FE8A3CA3-26F1-1D86-F959-2376A7EABA18}"/>
              </a:ext>
            </a:extLst>
          </p:cNvPr>
          <p:cNvCxnSpPr>
            <a:cxnSpLocks/>
          </p:cNvCxnSpPr>
          <p:nvPr/>
        </p:nvCxnSpPr>
        <p:spPr bwMode="gray">
          <a:xfrm flipV="1">
            <a:off x="4031856" y="4186426"/>
            <a:ext cx="0" cy="1563536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olid"/>
            <a:miter lim="800000"/>
            <a:headEnd type="oval"/>
            <a:tailEnd type="none"/>
          </a:ln>
          <a:effectLst/>
        </p:spPr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E42C3AC4-F650-E20F-7944-B425DA00F557}"/>
              </a:ext>
            </a:extLst>
          </p:cNvPr>
          <p:cNvCxnSpPr>
            <a:cxnSpLocks/>
          </p:cNvCxnSpPr>
          <p:nvPr/>
        </p:nvCxnSpPr>
        <p:spPr bwMode="gray">
          <a:xfrm flipV="1">
            <a:off x="2783230" y="4186426"/>
            <a:ext cx="0" cy="1563536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olid"/>
            <a:miter lim="800000"/>
            <a:headEnd type="oval"/>
            <a:tailEnd type="none"/>
          </a:ln>
          <a:effectLst/>
        </p:spPr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611397B8-D806-82DF-DC4A-BF20FE83DE0A}"/>
              </a:ext>
            </a:extLst>
          </p:cNvPr>
          <p:cNvCxnSpPr>
            <a:cxnSpLocks/>
          </p:cNvCxnSpPr>
          <p:nvPr/>
        </p:nvCxnSpPr>
        <p:spPr bwMode="gray">
          <a:xfrm flipV="1">
            <a:off x="1543822" y="4349396"/>
            <a:ext cx="0" cy="1400566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olid"/>
            <a:miter lim="800000"/>
            <a:headEnd type="oval" w="med" len="med"/>
            <a:tailEnd type="none"/>
          </a:ln>
          <a:effectLst/>
        </p:spPr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5464F390-AA21-EBE1-CC60-D93C3D53F96F}"/>
              </a:ext>
            </a:extLst>
          </p:cNvPr>
          <p:cNvCxnSpPr>
            <a:cxnSpLocks/>
          </p:cNvCxnSpPr>
          <p:nvPr/>
        </p:nvCxnSpPr>
        <p:spPr bwMode="gray">
          <a:xfrm flipV="1">
            <a:off x="5264308" y="4186426"/>
            <a:ext cx="0" cy="1563536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solid"/>
            <a:miter lim="800000"/>
            <a:headEnd type="oval"/>
            <a:tailEnd type="none"/>
          </a:ln>
          <a:effectLst/>
        </p:spPr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9889AA63-8C2D-427A-BFB4-3C157B93D225}"/>
              </a:ext>
            </a:extLst>
          </p:cNvPr>
          <p:cNvCxnSpPr>
            <a:cxnSpLocks/>
          </p:cNvCxnSpPr>
          <p:nvPr/>
        </p:nvCxnSpPr>
        <p:spPr bwMode="gray">
          <a:xfrm flipV="1">
            <a:off x="6509643" y="4186426"/>
            <a:ext cx="0" cy="1563536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olid"/>
            <a:miter lim="800000"/>
            <a:headEnd type="oval"/>
            <a:tailEnd type="none"/>
          </a:ln>
          <a:effectLst/>
        </p:spPr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E4049BC0-0B9D-54BE-D029-F534A3DC06C3}"/>
              </a:ext>
            </a:extLst>
          </p:cNvPr>
          <p:cNvCxnSpPr>
            <a:cxnSpLocks/>
            <a:endCxn id="153" idx="2"/>
          </p:cNvCxnSpPr>
          <p:nvPr/>
        </p:nvCxnSpPr>
        <p:spPr bwMode="gray">
          <a:xfrm flipV="1">
            <a:off x="7746036" y="4375808"/>
            <a:ext cx="16685" cy="1374779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olid"/>
            <a:miter lim="800000"/>
            <a:headEnd type="oval" w="med" len="med"/>
            <a:tailEnd type="none"/>
          </a:ln>
          <a:effectLst/>
        </p:spPr>
      </p:cxnSp>
      <p:sp>
        <p:nvSpPr>
          <p:cNvPr id="147" name="Round Same Side Corner Rectangle 182">
            <a:extLst>
              <a:ext uri="{FF2B5EF4-FFF2-40B4-BE49-F238E27FC236}">
                <a16:creationId xmlns:a16="http://schemas.microsoft.com/office/drawing/2014/main" id="{35DD170A-F24A-0283-77A4-4F3EB51A9DD2}"/>
              </a:ext>
            </a:extLst>
          </p:cNvPr>
          <p:cNvSpPr/>
          <p:nvPr/>
        </p:nvSpPr>
        <p:spPr>
          <a:xfrm rot="5400000">
            <a:off x="1326482" y="5363352"/>
            <a:ext cx="468050" cy="3336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26">
              <a:spcAft>
                <a:spcPts val="600"/>
              </a:spcAft>
              <a:defRPr/>
            </a:pPr>
            <a:endParaRPr lang="en-US" sz="1050">
              <a:solidFill>
                <a:srgbClr val="FFFFFF"/>
              </a:solidFill>
              <a:latin typeface="Arial" panose="020B0604020202020204"/>
            </a:endParaRP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44F4183A-0ADD-7D1B-7B0F-031D7DFCCEE1}"/>
              </a:ext>
            </a:extLst>
          </p:cNvPr>
          <p:cNvCxnSpPr>
            <a:cxnSpLocks/>
          </p:cNvCxnSpPr>
          <p:nvPr/>
        </p:nvCxnSpPr>
        <p:spPr bwMode="gray">
          <a:xfrm flipV="1">
            <a:off x="2783230" y="3430994"/>
            <a:ext cx="0" cy="755432"/>
          </a:xfrm>
          <a:prstGeom prst="line">
            <a:avLst/>
          </a:prstGeom>
          <a:ln w="190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3EC1ACC6-0E42-FD15-ACAB-7EECB07E7808}"/>
              </a:ext>
            </a:extLst>
          </p:cNvPr>
          <p:cNvCxnSpPr>
            <a:cxnSpLocks/>
          </p:cNvCxnSpPr>
          <p:nvPr/>
        </p:nvCxnSpPr>
        <p:spPr bwMode="gray">
          <a:xfrm flipV="1">
            <a:off x="5264308" y="3239186"/>
            <a:ext cx="0" cy="947239"/>
          </a:xfrm>
          <a:prstGeom prst="line">
            <a:avLst/>
          </a:prstGeom>
          <a:ln w="190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Round Same Side Corner Rectangle 192">
            <a:extLst>
              <a:ext uri="{FF2B5EF4-FFF2-40B4-BE49-F238E27FC236}">
                <a16:creationId xmlns:a16="http://schemas.microsoft.com/office/drawing/2014/main" id="{DE7344CC-F1BB-E3AD-71EE-BAE5701C59D5}"/>
              </a:ext>
            </a:extLst>
          </p:cNvPr>
          <p:cNvSpPr/>
          <p:nvPr/>
        </p:nvSpPr>
        <p:spPr>
          <a:xfrm rot="5400000">
            <a:off x="5053217" y="3634885"/>
            <a:ext cx="454079" cy="3336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26">
              <a:spcAft>
                <a:spcPts val="600"/>
              </a:spcAft>
              <a:defRPr/>
            </a:pPr>
            <a:endParaRPr lang="en-US" sz="1050">
              <a:solidFill>
                <a:srgbClr val="FFFFFF"/>
              </a:solidFill>
              <a:latin typeface="Arial" panose="020B0604020202020204"/>
            </a:endParaRPr>
          </a:p>
        </p:txBody>
      </p: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7C60253E-5765-2A62-0198-97842226165B}"/>
              </a:ext>
            </a:extLst>
          </p:cNvPr>
          <p:cNvCxnSpPr>
            <a:cxnSpLocks/>
          </p:cNvCxnSpPr>
          <p:nvPr/>
        </p:nvCxnSpPr>
        <p:spPr bwMode="gray">
          <a:xfrm flipV="1">
            <a:off x="5264308" y="2522137"/>
            <a:ext cx="0" cy="717049"/>
          </a:xfrm>
          <a:prstGeom prst="line">
            <a:avLst/>
          </a:prstGeom>
          <a:ln w="19050">
            <a:solidFill>
              <a:schemeClr val="accent2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Round Same Side Corner Rectangle 202">
            <a:extLst>
              <a:ext uri="{FF2B5EF4-FFF2-40B4-BE49-F238E27FC236}">
                <a16:creationId xmlns:a16="http://schemas.microsoft.com/office/drawing/2014/main" id="{B2346DAE-55D8-580D-0AB9-A50D06D643FC}"/>
              </a:ext>
            </a:extLst>
          </p:cNvPr>
          <p:cNvSpPr/>
          <p:nvPr/>
        </p:nvSpPr>
        <p:spPr>
          <a:xfrm rot="5400000">
            <a:off x="6273206" y="4610613"/>
            <a:ext cx="502980" cy="3336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26">
              <a:spcAft>
                <a:spcPts val="600"/>
              </a:spcAft>
              <a:defRPr/>
            </a:pPr>
            <a:endParaRPr lang="en-US" sz="105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53" name="Round Same Side Corner Rectangle 203">
            <a:extLst>
              <a:ext uri="{FF2B5EF4-FFF2-40B4-BE49-F238E27FC236}">
                <a16:creationId xmlns:a16="http://schemas.microsoft.com/office/drawing/2014/main" id="{6F6B2F99-0A18-0CF2-B800-6843857660AE}"/>
              </a:ext>
            </a:extLst>
          </p:cNvPr>
          <p:cNvSpPr/>
          <p:nvPr/>
        </p:nvSpPr>
        <p:spPr>
          <a:xfrm rot="5400000">
            <a:off x="7511231" y="4610613"/>
            <a:ext cx="502980" cy="3336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26">
              <a:spcAft>
                <a:spcPts val="600"/>
              </a:spcAft>
              <a:defRPr/>
            </a:pPr>
            <a:endParaRPr lang="en-US" sz="105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54" name="Round Same Side Corner Rectangle 1023">
            <a:extLst>
              <a:ext uri="{FF2B5EF4-FFF2-40B4-BE49-F238E27FC236}">
                <a16:creationId xmlns:a16="http://schemas.microsoft.com/office/drawing/2014/main" id="{318AD245-E8D9-B8C4-2BB5-84EEFFEDE499}"/>
              </a:ext>
            </a:extLst>
          </p:cNvPr>
          <p:cNvSpPr/>
          <p:nvPr/>
        </p:nvSpPr>
        <p:spPr>
          <a:xfrm rot="5400000">
            <a:off x="1263609" y="4629610"/>
            <a:ext cx="593795" cy="3336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26">
              <a:spcAft>
                <a:spcPts val="600"/>
              </a:spcAft>
              <a:defRPr/>
            </a:pPr>
            <a:endParaRPr lang="en-US" sz="105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65" name="Round Same Side Corner Rectangle 1023">
            <a:extLst>
              <a:ext uri="{FF2B5EF4-FFF2-40B4-BE49-F238E27FC236}">
                <a16:creationId xmlns:a16="http://schemas.microsoft.com/office/drawing/2014/main" id="{70568616-CD64-C841-F9CC-FBE393741CB1}"/>
              </a:ext>
            </a:extLst>
          </p:cNvPr>
          <p:cNvSpPr/>
          <p:nvPr/>
        </p:nvSpPr>
        <p:spPr>
          <a:xfrm rot="5400000">
            <a:off x="2503017" y="4629611"/>
            <a:ext cx="593795" cy="3336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26">
              <a:spcAft>
                <a:spcPts val="600"/>
              </a:spcAft>
              <a:defRPr/>
            </a:pPr>
            <a:endParaRPr lang="en-US" sz="105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66" name="Round Same Side Corner Rectangle 1023">
            <a:extLst>
              <a:ext uri="{FF2B5EF4-FFF2-40B4-BE49-F238E27FC236}">
                <a16:creationId xmlns:a16="http://schemas.microsoft.com/office/drawing/2014/main" id="{C1163F01-07D4-12E5-5521-10D70D10C924}"/>
              </a:ext>
            </a:extLst>
          </p:cNvPr>
          <p:cNvSpPr/>
          <p:nvPr/>
        </p:nvSpPr>
        <p:spPr>
          <a:xfrm rot="5400000">
            <a:off x="3823514" y="3634885"/>
            <a:ext cx="450052" cy="3336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26">
              <a:spcAft>
                <a:spcPts val="600"/>
              </a:spcAft>
              <a:defRPr/>
            </a:pPr>
            <a:endParaRPr lang="en-US" sz="105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67" name="Round Same Side Corner Rectangle 192">
            <a:extLst>
              <a:ext uri="{FF2B5EF4-FFF2-40B4-BE49-F238E27FC236}">
                <a16:creationId xmlns:a16="http://schemas.microsoft.com/office/drawing/2014/main" id="{95520865-60F2-B814-BBBE-FFA8562E0D2E}"/>
              </a:ext>
            </a:extLst>
          </p:cNvPr>
          <p:cNvSpPr/>
          <p:nvPr/>
        </p:nvSpPr>
        <p:spPr>
          <a:xfrm rot="5400000">
            <a:off x="6297657" y="3634885"/>
            <a:ext cx="454079" cy="3336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26">
              <a:spcAft>
                <a:spcPts val="600"/>
              </a:spcAft>
              <a:defRPr/>
            </a:pPr>
            <a:endParaRPr lang="en-US" sz="105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68" name="Round Same Side Corner Rectangle 1023">
            <a:extLst>
              <a:ext uri="{FF2B5EF4-FFF2-40B4-BE49-F238E27FC236}">
                <a16:creationId xmlns:a16="http://schemas.microsoft.com/office/drawing/2014/main" id="{C8ACDD11-FEE9-7475-2218-4BDCF4F72E2E}"/>
              </a:ext>
            </a:extLst>
          </p:cNvPr>
          <p:cNvSpPr/>
          <p:nvPr/>
        </p:nvSpPr>
        <p:spPr>
          <a:xfrm rot="5400000">
            <a:off x="2574888" y="3634885"/>
            <a:ext cx="450052" cy="3336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26">
              <a:spcAft>
                <a:spcPts val="600"/>
              </a:spcAft>
              <a:defRPr/>
            </a:pPr>
            <a:endParaRPr lang="en-US" sz="105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69" name="Round Same Side Corner Rectangle 192">
            <a:extLst>
              <a:ext uri="{FF2B5EF4-FFF2-40B4-BE49-F238E27FC236}">
                <a16:creationId xmlns:a16="http://schemas.microsoft.com/office/drawing/2014/main" id="{AF3FE0E0-2A6B-ACB3-CF14-9DE194320ED7}"/>
              </a:ext>
            </a:extLst>
          </p:cNvPr>
          <p:cNvSpPr/>
          <p:nvPr/>
        </p:nvSpPr>
        <p:spPr>
          <a:xfrm rot="5400000">
            <a:off x="5000789" y="2784921"/>
            <a:ext cx="558936" cy="3336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26">
              <a:spcAft>
                <a:spcPts val="600"/>
              </a:spcAft>
              <a:defRPr/>
            </a:pPr>
            <a:endParaRPr lang="en-US" sz="1050">
              <a:solidFill>
                <a:srgbClr val="FFFFFF"/>
              </a:solidFill>
              <a:latin typeface="Arial" panose="020B0604020202020204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40602E2-2068-0310-4464-6530056D90F5}"/>
              </a:ext>
            </a:extLst>
          </p:cNvPr>
          <p:cNvCxnSpPr>
            <a:cxnSpLocks/>
          </p:cNvCxnSpPr>
          <p:nvPr/>
        </p:nvCxnSpPr>
        <p:spPr bwMode="gray">
          <a:xfrm flipV="1">
            <a:off x="9794568" y="2508085"/>
            <a:ext cx="0" cy="3242008"/>
          </a:xfrm>
          <a:prstGeom prst="lin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miter lim="800000"/>
            <a:headEnd type="oval" w="med" len="med"/>
            <a:tailEnd type="none"/>
          </a:ln>
          <a:effectLst/>
        </p:spPr>
      </p:cxnSp>
      <p:sp>
        <p:nvSpPr>
          <p:cNvPr id="10" name="Round Same Side Corner Rectangle 192">
            <a:extLst>
              <a:ext uri="{FF2B5EF4-FFF2-40B4-BE49-F238E27FC236}">
                <a16:creationId xmlns:a16="http://schemas.microsoft.com/office/drawing/2014/main" id="{B58ABFF9-AD6D-41D7-DD02-763E776A134E}"/>
              </a:ext>
            </a:extLst>
          </p:cNvPr>
          <p:cNvSpPr/>
          <p:nvPr/>
        </p:nvSpPr>
        <p:spPr>
          <a:xfrm rot="5400000">
            <a:off x="9536763" y="2784921"/>
            <a:ext cx="558936" cy="3336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26">
              <a:spcAft>
                <a:spcPts val="600"/>
              </a:spcAft>
              <a:defRPr/>
            </a:pPr>
            <a:endParaRPr lang="en-US" sz="105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BD8C71DB-7C6C-5E68-FAEB-216D9048EFB3}"/>
              </a:ext>
            </a:extLst>
          </p:cNvPr>
          <p:cNvSpPr txBox="1"/>
          <p:nvPr/>
        </p:nvSpPr>
        <p:spPr>
          <a:xfrm>
            <a:off x="1315693" y="5873489"/>
            <a:ext cx="548195" cy="307777"/>
          </a:xfrm>
          <a:prstGeom prst="rect">
            <a:avLst/>
          </a:prstGeom>
          <a:noFill/>
        </p:spPr>
        <p:txBody>
          <a:bodyPr wrap="square" lIns="45720" rIns="45720" rtlCol="0" anchor="t" anchorCtr="0">
            <a:spAutoFit/>
          </a:bodyPr>
          <a:lstStyle/>
          <a:p>
            <a:pPr algn="ctr" defTabSz="914126">
              <a:lnSpc>
                <a:spcPct val="95000"/>
              </a:lnSpc>
              <a:defRPr/>
            </a:pPr>
            <a:r>
              <a:rPr lang="en-US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0F5E0F46-5350-01F1-930C-6B91586BD930}"/>
              </a:ext>
            </a:extLst>
          </p:cNvPr>
          <p:cNvSpPr txBox="1"/>
          <p:nvPr/>
        </p:nvSpPr>
        <p:spPr>
          <a:xfrm>
            <a:off x="2514920" y="5879565"/>
            <a:ext cx="551174" cy="295625"/>
          </a:xfrm>
          <a:prstGeom prst="rect">
            <a:avLst/>
          </a:prstGeom>
          <a:noFill/>
        </p:spPr>
        <p:txBody>
          <a:bodyPr wrap="square" lIns="45720" rIns="45720" rtlCol="0" anchor="t" anchorCtr="0">
            <a:spAutoFit/>
          </a:bodyPr>
          <a:lstStyle/>
          <a:p>
            <a:pPr algn="ctr" defTabSz="914126">
              <a:lnSpc>
                <a:spcPct val="95000"/>
              </a:lnSpc>
              <a:defRPr/>
            </a:pPr>
            <a:r>
              <a:rPr lang="en-US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8DF94FE3-4569-C1A1-E1F2-F17389A24BF9}"/>
              </a:ext>
            </a:extLst>
          </p:cNvPr>
          <p:cNvSpPr txBox="1"/>
          <p:nvPr/>
        </p:nvSpPr>
        <p:spPr>
          <a:xfrm>
            <a:off x="3692524" y="5879565"/>
            <a:ext cx="584128" cy="295625"/>
          </a:xfrm>
          <a:prstGeom prst="rect">
            <a:avLst/>
          </a:prstGeom>
          <a:noFill/>
        </p:spPr>
        <p:txBody>
          <a:bodyPr wrap="square" lIns="45720" rIns="45720" rtlCol="0" anchor="t" anchorCtr="0">
            <a:spAutoFit/>
          </a:bodyPr>
          <a:lstStyle/>
          <a:p>
            <a:pPr algn="ctr" defTabSz="914126">
              <a:lnSpc>
                <a:spcPct val="95000"/>
              </a:lnSpc>
              <a:defRPr/>
            </a:pPr>
            <a:r>
              <a:rPr lang="en-US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37739D05-CE74-121A-F906-BA005210CBDF}"/>
              </a:ext>
            </a:extLst>
          </p:cNvPr>
          <p:cNvSpPr txBox="1"/>
          <p:nvPr/>
        </p:nvSpPr>
        <p:spPr>
          <a:xfrm>
            <a:off x="4934934" y="5879565"/>
            <a:ext cx="584128" cy="295625"/>
          </a:xfrm>
          <a:prstGeom prst="rect">
            <a:avLst/>
          </a:prstGeom>
          <a:noFill/>
        </p:spPr>
        <p:txBody>
          <a:bodyPr wrap="square" lIns="45720" rIns="45720" rtlCol="0" anchor="t" anchorCtr="0">
            <a:spAutoFit/>
          </a:bodyPr>
          <a:lstStyle/>
          <a:p>
            <a:pPr algn="ctr" defTabSz="914126">
              <a:lnSpc>
                <a:spcPct val="95000"/>
              </a:lnSpc>
              <a:defRPr/>
            </a:pPr>
            <a:r>
              <a:rPr lang="en-US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F898D632-D7A0-EAC5-AE36-80C387A6967C}"/>
              </a:ext>
            </a:extLst>
          </p:cNvPr>
          <p:cNvSpPr txBox="1"/>
          <p:nvPr/>
        </p:nvSpPr>
        <p:spPr>
          <a:xfrm>
            <a:off x="6173270" y="5879565"/>
            <a:ext cx="584128" cy="295625"/>
          </a:xfrm>
          <a:prstGeom prst="rect">
            <a:avLst/>
          </a:prstGeom>
          <a:noFill/>
        </p:spPr>
        <p:txBody>
          <a:bodyPr wrap="square" lIns="45720" rIns="45720" rtlCol="0" anchor="t" anchorCtr="0">
            <a:spAutoFit/>
          </a:bodyPr>
          <a:lstStyle/>
          <a:p>
            <a:pPr algn="ctr" defTabSz="914126">
              <a:lnSpc>
                <a:spcPct val="95000"/>
              </a:lnSpc>
              <a:defRPr/>
            </a:pPr>
            <a:r>
              <a:rPr lang="en-US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6949E55B-521E-77D6-B430-1CC1E4E8BFE7}"/>
              </a:ext>
            </a:extLst>
          </p:cNvPr>
          <p:cNvSpPr txBox="1"/>
          <p:nvPr/>
        </p:nvSpPr>
        <p:spPr>
          <a:xfrm>
            <a:off x="7452878" y="5879565"/>
            <a:ext cx="584128" cy="295625"/>
          </a:xfrm>
          <a:prstGeom prst="rect">
            <a:avLst/>
          </a:prstGeom>
          <a:noFill/>
        </p:spPr>
        <p:txBody>
          <a:bodyPr wrap="square" lIns="45720" rIns="45720" rtlCol="0" anchor="t" anchorCtr="0">
            <a:spAutoFit/>
          </a:bodyPr>
          <a:lstStyle/>
          <a:p>
            <a:pPr algn="ctr" defTabSz="914126">
              <a:lnSpc>
                <a:spcPct val="95000"/>
              </a:lnSpc>
              <a:defRPr/>
            </a:pPr>
            <a:r>
              <a:rPr lang="en-US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FBCFF9-2F90-440E-47FB-3D6C69B55E31}"/>
              </a:ext>
            </a:extLst>
          </p:cNvPr>
          <p:cNvSpPr txBox="1"/>
          <p:nvPr/>
        </p:nvSpPr>
        <p:spPr>
          <a:xfrm>
            <a:off x="8527170" y="5879565"/>
            <a:ext cx="717695" cy="295625"/>
          </a:xfrm>
          <a:prstGeom prst="rect">
            <a:avLst/>
          </a:prstGeom>
          <a:noFill/>
        </p:spPr>
        <p:txBody>
          <a:bodyPr wrap="square" lIns="45720" rIns="45720" rtlCol="0" anchor="t" anchorCtr="0">
            <a:spAutoFit/>
          </a:bodyPr>
          <a:lstStyle/>
          <a:p>
            <a:pPr algn="ctr" defTabSz="914126">
              <a:lnSpc>
                <a:spcPct val="95000"/>
              </a:lnSpc>
              <a:defRPr/>
            </a:pPr>
            <a:r>
              <a:rPr lang="en-US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2279CC7-9481-2FE4-575F-A8B7F06DF49D}"/>
              </a:ext>
            </a:extLst>
          </p:cNvPr>
          <p:cNvSpPr txBox="1"/>
          <p:nvPr/>
        </p:nvSpPr>
        <p:spPr>
          <a:xfrm>
            <a:off x="9435720" y="5879565"/>
            <a:ext cx="717695" cy="295625"/>
          </a:xfrm>
          <a:prstGeom prst="rect">
            <a:avLst/>
          </a:prstGeom>
          <a:noFill/>
        </p:spPr>
        <p:txBody>
          <a:bodyPr wrap="square" lIns="45720" rIns="45720" rtlCol="0" anchor="t" anchorCtr="0">
            <a:spAutoFit/>
          </a:bodyPr>
          <a:lstStyle/>
          <a:p>
            <a:pPr algn="ctr" defTabSz="914126">
              <a:lnSpc>
                <a:spcPct val="95000"/>
              </a:lnSpc>
              <a:defRPr/>
            </a:pPr>
            <a:r>
              <a:rPr lang="en-US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F3DF31E-4856-5D1F-D1A3-89941AB11624}"/>
              </a:ext>
            </a:extLst>
          </p:cNvPr>
          <p:cNvSpPr txBox="1"/>
          <p:nvPr/>
        </p:nvSpPr>
        <p:spPr>
          <a:xfrm>
            <a:off x="10169994" y="5879565"/>
            <a:ext cx="717696" cy="295625"/>
          </a:xfrm>
          <a:prstGeom prst="rect">
            <a:avLst/>
          </a:prstGeom>
          <a:noFill/>
        </p:spPr>
        <p:txBody>
          <a:bodyPr wrap="square" lIns="45720" rIns="45720" rtlCol="0" anchor="t" anchorCtr="0">
            <a:spAutoFit/>
          </a:bodyPr>
          <a:lstStyle/>
          <a:p>
            <a:pPr algn="ctr" defTabSz="914126">
              <a:lnSpc>
                <a:spcPct val="95000"/>
              </a:lnSpc>
              <a:defRPr/>
            </a:pPr>
            <a:r>
              <a:rPr lang="en-US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C89F6AE-F756-E360-AB74-A4E2FCE79473}"/>
              </a:ext>
            </a:extLst>
          </p:cNvPr>
          <p:cNvCxnSpPr>
            <a:cxnSpLocks/>
          </p:cNvCxnSpPr>
          <p:nvPr/>
        </p:nvCxnSpPr>
        <p:spPr bwMode="gray">
          <a:xfrm>
            <a:off x="587870" y="3197664"/>
            <a:ext cx="10790504" cy="0"/>
          </a:xfrm>
          <a:prstGeom prst="line">
            <a:avLst/>
          </a:prstGeom>
          <a:noFill/>
          <a:ln w="6350" cap="rnd" cmpd="sng" algn="ctr">
            <a:solidFill>
              <a:schemeClr val="bg2"/>
            </a:solidFill>
            <a:prstDash val="solid"/>
            <a:miter lim="800000"/>
            <a:tailEnd type="none"/>
          </a:ln>
          <a:effectLst/>
        </p:spPr>
      </p:cxnSp>
      <p:sp>
        <p:nvSpPr>
          <p:cNvPr id="20" name="12-Point Star 19">
            <a:extLst>
              <a:ext uri="{FF2B5EF4-FFF2-40B4-BE49-F238E27FC236}">
                <a16:creationId xmlns:a16="http://schemas.microsoft.com/office/drawing/2014/main" id="{A86DC288-2A76-6961-B4D3-719092A6A85D}"/>
              </a:ext>
            </a:extLst>
          </p:cNvPr>
          <p:cNvSpPr/>
          <p:nvPr/>
        </p:nvSpPr>
        <p:spPr>
          <a:xfrm>
            <a:off x="9833284" y="2492553"/>
            <a:ext cx="468750" cy="391822"/>
          </a:xfrm>
          <a:prstGeom prst="star12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1200">
                <a:solidFill>
                  <a:schemeClr val="bg1"/>
                </a:solidFill>
              </a:rPr>
              <a:t>New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957AC9D-14EC-3057-DD5C-EE0CE19B4C7C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b="23652"/>
          <a:stretch/>
        </p:blipFill>
        <p:spPr>
          <a:xfrm>
            <a:off x="10295653" y="2803713"/>
            <a:ext cx="813471" cy="190654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74A477B-16D1-797B-CA6E-6ACB0C21B69B}"/>
              </a:ext>
            </a:extLst>
          </p:cNvPr>
          <p:cNvCxnSpPr>
            <a:cxnSpLocks/>
          </p:cNvCxnSpPr>
          <p:nvPr/>
        </p:nvCxnSpPr>
        <p:spPr bwMode="gray">
          <a:xfrm flipV="1">
            <a:off x="8882006" y="4355153"/>
            <a:ext cx="0" cy="1400566"/>
          </a:xfrm>
          <a:prstGeom prst="line">
            <a:avLst/>
          </a:prstGeom>
          <a:noFill/>
          <a:ln w="19050" cap="flat" cmpd="sng" algn="ctr">
            <a:solidFill>
              <a:schemeClr val="accent3"/>
            </a:solidFill>
            <a:prstDash val="solid"/>
            <a:miter lim="800000"/>
            <a:headEnd type="oval" w="med" len="med"/>
            <a:tailEnd type="none"/>
          </a:ln>
          <a:effectLst/>
        </p:spPr>
      </p:cxnSp>
      <p:sp>
        <p:nvSpPr>
          <p:cNvPr id="24" name="Round Same Side Corner Rectangle 1023">
            <a:extLst>
              <a:ext uri="{FF2B5EF4-FFF2-40B4-BE49-F238E27FC236}">
                <a16:creationId xmlns:a16="http://schemas.microsoft.com/office/drawing/2014/main" id="{0B80657E-30D0-8EBC-F18C-76D0D3478F12}"/>
              </a:ext>
            </a:extLst>
          </p:cNvPr>
          <p:cNvSpPr/>
          <p:nvPr/>
        </p:nvSpPr>
        <p:spPr>
          <a:xfrm rot="5400000">
            <a:off x="8601793" y="4635367"/>
            <a:ext cx="593795" cy="3336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26">
              <a:spcAft>
                <a:spcPts val="600"/>
              </a:spcAft>
              <a:defRPr/>
            </a:pPr>
            <a:endParaRPr lang="en-US" sz="105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7" name="Round Same Side Corner Rectangle 192">
            <a:extLst>
              <a:ext uri="{FF2B5EF4-FFF2-40B4-BE49-F238E27FC236}">
                <a16:creationId xmlns:a16="http://schemas.microsoft.com/office/drawing/2014/main" id="{21E73076-1D8B-BE75-22AA-431679784CEF}"/>
              </a:ext>
            </a:extLst>
          </p:cNvPr>
          <p:cNvSpPr/>
          <p:nvPr/>
        </p:nvSpPr>
        <p:spPr>
          <a:xfrm rot="5400000">
            <a:off x="10328345" y="3653428"/>
            <a:ext cx="454079" cy="3336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26">
              <a:spcAft>
                <a:spcPts val="600"/>
              </a:spcAft>
              <a:defRPr/>
            </a:pPr>
            <a:endParaRPr lang="en-US" sz="105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C27D83F-2A6F-0D67-8BD7-3DA2E51E60AD}"/>
              </a:ext>
            </a:extLst>
          </p:cNvPr>
          <p:cNvSpPr/>
          <p:nvPr/>
        </p:nvSpPr>
        <p:spPr>
          <a:xfrm>
            <a:off x="10471490" y="5676586"/>
            <a:ext cx="124153" cy="14931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26">
              <a:spcAft>
                <a:spcPts val="600"/>
              </a:spcAft>
              <a:defRPr/>
            </a:pPr>
            <a:endParaRPr lang="en-US" sz="1050">
              <a:solidFill>
                <a:srgbClr val="FFFFFF"/>
              </a:solidFill>
              <a:latin typeface="Arial" panose="020B0604020202020204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9EF7560-A232-1F7D-2040-0096EA94501C}"/>
              </a:ext>
            </a:extLst>
          </p:cNvPr>
          <p:cNvCxnSpPr>
            <a:cxnSpLocks/>
          </p:cNvCxnSpPr>
          <p:nvPr/>
        </p:nvCxnSpPr>
        <p:spPr bwMode="gray">
          <a:xfrm flipH="1" flipV="1">
            <a:off x="10528842" y="3443073"/>
            <a:ext cx="9449" cy="2298284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  <a:headEnd type="oval" w="med" len="med"/>
            <a:tailEnd type="none"/>
          </a:ln>
          <a:effectLst/>
        </p:spPr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0EBF2FF0-D70F-832C-B2AE-D52EE269D340}"/>
              </a:ext>
            </a:extLst>
          </p:cNvPr>
          <p:cNvSpPr txBox="1"/>
          <p:nvPr/>
        </p:nvSpPr>
        <p:spPr>
          <a:xfrm>
            <a:off x="10642220" y="3455749"/>
            <a:ext cx="1298229" cy="166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126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1200" kern="0">
                <a:solidFill>
                  <a:schemeClr val="accent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MIPI IP</a:t>
            </a:r>
          </a:p>
        </p:txBody>
      </p:sp>
      <p:sp>
        <p:nvSpPr>
          <p:cNvPr id="3" name="12-Point Star 2">
            <a:extLst>
              <a:ext uri="{FF2B5EF4-FFF2-40B4-BE49-F238E27FC236}">
                <a16:creationId xmlns:a16="http://schemas.microsoft.com/office/drawing/2014/main" id="{A7D9DA70-9738-7EA0-BAEC-93D2FACED7D4}"/>
              </a:ext>
            </a:extLst>
          </p:cNvPr>
          <p:cNvSpPr/>
          <p:nvPr/>
        </p:nvSpPr>
        <p:spPr>
          <a:xfrm>
            <a:off x="10065308" y="3404073"/>
            <a:ext cx="468750" cy="391822"/>
          </a:xfrm>
          <a:prstGeom prst="star12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1200">
                <a:solidFill>
                  <a:schemeClr val="bg1"/>
                </a:solidFill>
              </a:rPr>
              <a:t>New</a:t>
            </a:r>
          </a:p>
        </p:txBody>
      </p:sp>
      <p:pic>
        <p:nvPicPr>
          <p:cNvPr id="9" name="Picture 8" descr="A logo of a company&#10;&#10;AI-generated content may be incorrect.">
            <a:extLst>
              <a:ext uri="{FF2B5EF4-FFF2-40B4-BE49-F238E27FC236}">
                <a16:creationId xmlns:a16="http://schemas.microsoft.com/office/drawing/2014/main" id="{BDA0C898-A031-00AC-9388-A24970E8A4A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685312" y="3668182"/>
            <a:ext cx="787008" cy="43897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18DB267-7957-5D91-FEBD-1CBE95E579FA}"/>
              </a:ext>
            </a:extLst>
          </p:cNvPr>
          <p:cNvSpPr/>
          <p:nvPr/>
        </p:nvSpPr>
        <p:spPr>
          <a:xfrm>
            <a:off x="9639686" y="2310578"/>
            <a:ext cx="1838951" cy="890992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722D23-524E-4E33-E1A3-901CAC8F0C8C}"/>
              </a:ext>
            </a:extLst>
          </p:cNvPr>
          <p:cNvSpPr/>
          <p:nvPr/>
        </p:nvSpPr>
        <p:spPr>
          <a:xfrm>
            <a:off x="9739101" y="2363241"/>
            <a:ext cx="1663406" cy="791516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EE4264A-AF17-B428-A53B-9F97B7D98570}"/>
              </a:ext>
            </a:extLst>
          </p:cNvPr>
          <p:cNvSpPr/>
          <p:nvPr/>
        </p:nvSpPr>
        <p:spPr>
          <a:xfrm>
            <a:off x="2170151" y="6489265"/>
            <a:ext cx="2458317" cy="2438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07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hevron 6">
            <a:extLst>
              <a:ext uri="{FF2B5EF4-FFF2-40B4-BE49-F238E27FC236}">
                <a16:creationId xmlns:a16="http://schemas.microsoft.com/office/drawing/2014/main" id="{590FC0E0-190A-F38C-0BDD-2605E2058BD2}"/>
              </a:ext>
            </a:extLst>
          </p:cNvPr>
          <p:cNvSpPr/>
          <p:nvPr/>
        </p:nvSpPr>
        <p:spPr>
          <a:xfrm>
            <a:off x="9834098" y="2893820"/>
            <a:ext cx="1919283" cy="438892"/>
          </a:xfrm>
          <a:prstGeom prst="chevron">
            <a:avLst>
              <a:gd name="adj" fmla="val 29972"/>
            </a:avLst>
          </a:prstGeom>
          <a:solidFill>
            <a:srgbClr val="5C5C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200">
                <a:solidFill>
                  <a:schemeClr val="bg1">
                    <a:alpha val="80000"/>
                  </a:schemeClr>
                </a:solidFill>
              </a:rPr>
              <a:t>STEP 5  •  </a:t>
            </a:r>
            <a:r>
              <a:rPr lang="en-US" sz="1200" i="1">
                <a:solidFill>
                  <a:schemeClr val="bg1">
                    <a:alpha val="80000"/>
                  </a:schemeClr>
                </a:solidFill>
              </a:rPr>
              <a:t>Final Chip</a:t>
            </a:r>
          </a:p>
        </p:txBody>
      </p:sp>
      <p:pic>
        <p:nvPicPr>
          <p:cNvPr id="35" name="Graphic 34">
            <a:extLst>
              <a:ext uri="{FF2B5EF4-FFF2-40B4-BE49-F238E27FC236}">
                <a16:creationId xmlns:a16="http://schemas.microsoft.com/office/drawing/2014/main" id="{6DAD1E3C-FEAC-7967-BA99-1CC8A96015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457224" y="4756385"/>
            <a:ext cx="673030" cy="673030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A1FC95B0-2703-C6BE-5FA2-EE1453C94516}"/>
              </a:ext>
            </a:extLst>
          </p:cNvPr>
          <p:cNvSpPr txBox="1"/>
          <p:nvPr/>
        </p:nvSpPr>
        <p:spPr>
          <a:xfrm>
            <a:off x="10287233" y="5472597"/>
            <a:ext cx="1013013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6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 Chip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DEB65B6-3D00-197B-8A2E-E39F893DC291}"/>
              </a:ext>
            </a:extLst>
          </p:cNvPr>
          <p:cNvSpPr txBox="1"/>
          <p:nvPr/>
        </p:nvSpPr>
        <p:spPr>
          <a:xfrm>
            <a:off x="1432789" y="5487985"/>
            <a:ext cx="1013013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</a:t>
            </a:r>
          </a:p>
        </p:txBody>
      </p:sp>
      <p:sp>
        <p:nvSpPr>
          <p:cNvPr id="47" name="Chevron 6">
            <a:extLst>
              <a:ext uri="{FF2B5EF4-FFF2-40B4-BE49-F238E27FC236}">
                <a16:creationId xmlns:a16="http://schemas.microsoft.com/office/drawing/2014/main" id="{AEB88F9D-8E7E-85A2-9D18-5383B1F470F9}"/>
              </a:ext>
            </a:extLst>
          </p:cNvPr>
          <p:cNvSpPr/>
          <p:nvPr/>
        </p:nvSpPr>
        <p:spPr>
          <a:xfrm>
            <a:off x="579807" y="2893820"/>
            <a:ext cx="2718977" cy="438892"/>
          </a:xfrm>
          <a:prstGeom prst="chevron">
            <a:avLst>
              <a:gd name="adj" fmla="val 29972"/>
            </a:avLst>
          </a:prstGeom>
          <a:solidFill>
            <a:srgbClr val="B813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200">
                <a:solidFill>
                  <a:schemeClr val="bg1">
                    <a:alpha val="80000"/>
                  </a:schemeClr>
                </a:solidFill>
              </a:rPr>
              <a:t>STEP 1  •  </a:t>
            </a:r>
            <a:r>
              <a:rPr lang="en-US" sz="1200" i="1">
                <a:solidFill>
                  <a:schemeClr val="bg1">
                    <a:alpha val="80000"/>
                  </a:schemeClr>
                </a:solidFill>
              </a:rPr>
              <a:t>Design</a:t>
            </a:r>
          </a:p>
        </p:txBody>
      </p:sp>
      <p:grpSp>
        <p:nvGrpSpPr>
          <p:cNvPr id="1040" name="Group 1039">
            <a:extLst>
              <a:ext uri="{FF2B5EF4-FFF2-40B4-BE49-F238E27FC236}">
                <a16:creationId xmlns:a16="http://schemas.microsoft.com/office/drawing/2014/main" id="{215FF340-3DBA-A458-1D54-805ABC85F753}"/>
              </a:ext>
            </a:extLst>
          </p:cNvPr>
          <p:cNvGrpSpPr/>
          <p:nvPr/>
        </p:nvGrpSpPr>
        <p:grpSpPr>
          <a:xfrm>
            <a:off x="1939295" y="1647782"/>
            <a:ext cx="2332214" cy="1149750"/>
            <a:chOff x="1694706" y="1707190"/>
            <a:chExt cx="2332214" cy="114975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6B4D69C-9DCE-F25A-DDC2-77D4AE6295E7}"/>
                </a:ext>
              </a:extLst>
            </p:cNvPr>
            <p:cNvSpPr txBox="1"/>
            <p:nvPr/>
          </p:nvSpPr>
          <p:spPr>
            <a:xfrm>
              <a:off x="1717008" y="1941733"/>
              <a:ext cx="2309912" cy="1846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20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Electronic System Design</a:t>
              </a: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EFB59B6-8C87-220B-A635-2DE0098501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1694706" y="1707190"/>
              <a:ext cx="936530" cy="200314"/>
            </a:xfrm>
            <a:prstGeom prst="rect">
              <a:avLst/>
            </a:prstGeom>
          </p:spPr>
        </p:pic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FA73E9E-64B4-F6F4-40E1-D98E61AD6D3B}"/>
                </a:ext>
              </a:extLst>
            </p:cNvPr>
            <p:cNvCxnSpPr>
              <a:cxnSpLocks/>
            </p:cNvCxnSpPr>
            <p:nvPr/>
          </p:nvCxnSpPr>
          <p:spPr bwMode="gray">
            <a:xfrm flipV="1">
              <a:off x="1738852" y="2235200"/>
              <a:ext cx="0" cy="621740"/>
            </a:xfrm>
            <a:prstGeom prst="line">
              <a:avLst/>
            </a:prstGeom>
            <a:ln w="19050" cap="rnd">
              <a:solidFill>
                <a:schemeClr val="tx1"/>
              </a:solidFill>
              <a:prstDash val="sysDot"/>
              <a:round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0" name="Graphic 59">
            <a:extLst>
              <a:ext uri="{FF2B5EF4-FFF2-40B4-BE49-F238E27FC236}">
                <a16:creationId xmlns:a16="http://schemas.microsoft.com/office/drawing/2014/main" id="{828212F7-63F9-20C9-8AFA-17C72D146A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12873" y="4866478"/>
            <a:ext cx="452845" cy="452845"/>
          </a:xfrm>
          <a:prstGeom prst="rect">
            <a:avLst/>
          </a:prstGeom>
        </p:spPr>
      </p:pic>
      <p:sp>
        <p:nvSpPr>
          <p:cNvPr id="49" name="Chevron 6">
            <a:extLst>
              <a:ext uri="{FF2B5EF4-FFF2-40B4-BE49-F238E27FC236}">
                <a16:creationId xmlns:a16="http://schemas.microsoft.com/office/drawing/2014/main" id="{F4B3E850-586F-D316-DE61-6D170BBA8874}"/>
              </a:ext>
            </a:extLst>
          </p:cNvPr>
          <p:cNvSpPr/>
          <p:nvPr/>
        </p:nvSpPr>
        <p:spPr>
          <a:xfrm>
            <a:off x="6047632" y="2893820"/>
            <a:ext cx="1919285" cy="438892"/>
          </a:xfrm>
          <a:prstGeom prst="chevron">
            <a:avLst>
              <a:gd name="adj" fmla="val 29972"/>
            </a:avLst>
          </a:prstGeom>
          <a:solidFill>
            <a:srgbClr val="BFB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200">
                <a:solidFill>
                  <a:schemeClr val="bg1">
                    <a:alpha val="80000"/>
                  </a:schemeClr>
                </a:solidFill>
              </a:rPr>
              <a:t>STEP 3  •  </a:t>
            </a:r>
            <a:r>
              <a:rPr lang="en-US" sz="1200" i="1">
                <a:solidFill>
                  <a:schemeClr val="bg1">
                    <a:alpha val="80000"/>
                  </a:schemeClr>
                </a:solidFill>
              </a:rPr>
              <a:t>Packaging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245A8D0-7F0A-719E-51BD-C22F20321A54}"/>
              </a:ext>
            </a:extLst>
          </p:cNvPr>
          <p:cNvSpPr txBox="1"/>
          <p:nvPr/>
        </p:nvSpPr>
        <p:spPr>
          <a:xfrm>
            <a:off x="6515636" y="5487985"/>
            <a:ext cx="1013013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Packaging</a:t>
            </a:r>
          </a:p>
        </p:txBody>
      </p:sp>
      <p:pic>
        <p:nvPicPr>
          <p:cNvPr id="63" name="Graphic 62">
            <a:extLst>
              <a:ext uri="{FF2B5EF4-FFF2-40B4-BE49-F238E27FC236}">
                <a16:creationId xmlns:a16="http://schemas.microsoft.com/office/drawing/2014/main" id="{82A9A6C7-BBAA-99A2-0F96-B5A6BCF9D2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93542" y="4864300"/>
            <a:ext cx="457200" cy="457200"/>
          </a:xfrm>
          <a:prstGeom prst="rect">
            <a:avLst/>
          </a:prstGeom>
        </p:spPr>
      </p:pic>
      <p:sp>
        <p:nvSpPr>
          <p:cNvPr id="50" name="Chevron 6">
            <a:extLst>
              <a:ext uri="{FF2B5EF4-FFF2-40B4-BE49-F238E27FC236}">
                <a16:creationId xmlns:a16="http://schemas.microsoft.com/office/drawing/2014/main" id="{BF740F1D-A46A-1F86-4C4F-80AD0088070F}"/>
              </a:ext>
            </a:extLst>
          </p:cNvPr>
          <p:cNvSpPr/>
          <p:nvPr/>
        </p:nvSpPr>
        <p:spPr>
          <a:xfrm>
            <a:off x="7940866" y="2893820"/>
            <a:ext cx="1919282" cy="438892"/>
          </a:xfrm>
          <a:prstGeom prst="chevron">
            <a:avLst>
              <a:gd name="adj" fmla="val 29972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200">
                <a:solidFill>
                  <a:schemeClr val="bg1">
                    <a:alpha val="80000"/>
                  </a:schemeClr>
                </a:solidFill>
              </a:rPr>
              <a:t>STEP 4  • Testing</a:t>
            </a:r>
            <a:endParaRPr lang="en-US" sz="1200" i="1">
              <a:solidFill>
                <a:schemeClr val="bg1">
                  <a:alpha val="80000"/>
                </a:schemeClr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DF2304A-46BF-2F9C-EC09-F9A8BFF8108A}"/>
              </a:ext>
            </a:extLst>
          </p:cNvPr>
          <p:cNvSpPr txBox="1"/>
          <p:nvPr/>
        </p:nvSpPr>
        <p:spPr>
          <a:xfrm>
            <a:off x="8399267" y="5487985"/>
            <a:ext cx="1013013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Testing</a:t>
            </a:r>
          </a:p>
        </p:txBody>
      </p:sp>
      <p:pic>
        <p:nvPicPr>
          <p:cNvPr id="1027" name="Graphic 1026">
            <a:extLst>
              <a:ext uri="{FF2B5EF4-FFF2-40B4-BE49-F238E27FC236}">
                <a16:creationId xmlns:a16="http://schemas.microsoft.com/office/drawing/2014/main" id="{D9F04378-A8B3-3B78-80C5-F6BC854395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697955" y="4885082"/>
            <a:ext cx="415636" cy="415636"/>
          </a:xfrm>
          <a:prstGeom prst="rect">
            <a:avLst/>
          </a:prstGeom>
        </p:spPr>
      </p:pic>
      <p:sp>
        <p:nvSpPr>
          <p:cNvPr id="7" name="Chevron 6">
            <a:extLst>
              <a:ext uri="{FF2B5EF4-FFF2-40B4-BE49-F238E27FC236}">
                <a16:creationId xmlns:a16="http://schemas.microsoft.com/office/drawing/2014/main" id="{763908CF-6C59-CBA2-6EAB-06F4DD03C7C5}"/>
              </a:ext>
            </a:extLst>
          </p:cNvPr>
          <p:cNvSpPr/>
          <p:nvPr/>
        </p:nvSpPr>
        <p:spPr>
          <a:xfrm>
            <a:off x="3272733" y="2893820"/>
            <a:ext cx="2800950" cy="438892"/>
          </a:xfrm>
          <a:prstGeom prst="chevron">
            <a:avLst>
              <a:gd name="adj" fmla="val 29972"/>
            </a:avLst>
          </a:prstGeom>
          <a:solidFill>
            <a:srgbClr val="B91219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200">
                <a:solidFill>
                  <a:schemeClr val="bg1">
                    <a:alpha val="80000"/>
                  </a:schemeClr>
                </a:solidFill>
              </a:rPr>
              <a:t>STEP 2  •  </a:t>
            </a:r>
            <a:r>
              <a:rPr lang="en-US" sz="1200" i="1">
                <a:solidFill>
                  <a:schemeClr val="bg1">
                    <a:alpha val="80000"/>
                  </a:schemeClr>
                </a:solidFill>
              </a:rPr>
              <a:t>Wafer Fab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485BC7E-DA12-D7AB-DBAF-B046298F1EA6}"/>
              </a:ext>
            </a:extLst>
          </p:cNvPr>
          <p:cNvSpPr txBox="1"/>
          <p:nvPr/>
        </p:nvSpPr>
        <p:spPr>
          <a:xfrm>
            <a:off x="4204177" y="5487985"/>
            <a:ext cx="1013013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Fabrication</a:t>
            </a:r>
          </a:p>
        </p:txBody>
      </p:sp>
      <p:grpSp>
        <p:nvGrpSpPr>
          <p:cNvPr id="1039" name="Group 1038">
            <a:extLst>
              <a:ext uri="{FF2B5EF4-FFF2-40B4-BE49-F238E27FC236}">
                <a16:creationId xmlns:a16="http://schemas.microsoft.com/office/drawing/2014/main" id="{62904269-F710-3DC2-A0B3-ADF8C9874099}"/>
              </a:ext>
            </a:extLst>
          </p:cNvPr>
          <p:cNvGrpSpPr/>
          <p:nvPr/>
        </p:nvGrpSpPr>
        <p:grpSpPr>
          <a:xfrm>
            <a:off x="4662312" y="1611970"/>
            <a:ext cx="4030695" cy="1185562"/>
            <a:chOff x="4609847" y="1671378"/>
            <a:chExt cx="4030695" cy="1185562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E328F98B-43B3-456F-A702-9FFAC8F8D91F}"/>
                </a:ext>
              </a:extLst>
            </p:cNvPr>
            <p:cNvGrpSpPr/>
            <p:nvPr/>
          </p:nvGrpSpPr>
          <p:grpSpPr>
            <a:xfrm>
              <a:off x="4609847" y="1671378"/>
              <a:ext cx="4030695" cy="463623"/>
              <a:chOff x="3167460" y="2594036"/>
              <a:chExt cx="4030695" cy="463623"/>
            </a:xfrm>
          </p:grpSpPr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DA85A63-9039-A02C-BF43-89836E7851CE}"/>
                  </a:ext>
                </a:extLst>
              </p:cNvPr>
              <p:cNvSpPr txBox="1"/>
              <p:nvPr/>
            </p:nvSpPr>
            <p:spPr>
              <a:xfrm rot="10800000" flipV="1">
                <a:off x="3190610" y="2872993"/>
                <a:ext cx="4007545" cy="184666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lang="en-US" sz="1200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Digital Twin. Fab Technology Co-Optimization (FTCO</a:t>
                </a:r>
                <a:r>
                  <a:rPr lang="en-US" sz="1200" baseline="30000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TM</a:t>
                </a:r>
                <a:r>
                  <a:rPr lang="en-US" sz="1200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</p:txBody>
          </p: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C2516670-2BC3-0C7A-07F8-E993BB547E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/>
              <a:stretch/>
            </p:blipFill>
            <p:spPr>
              <a:xfrm>
                <a:off x="3167460" y="2594036"/>
                <a:ext cx="936530" cy="200314"/>
              </a:xfrm>
              <a:prstGeom prst="rect">
                <a:avLst/>
              </a:prstGeom>
            </p:spPr>
          </p:pic>
        </p:grp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15D14C1-FD95-783C-98DE-F9ECD4EF3AB9}"/>
                </a:ext>
              </a:extLst>
            </p:cNvPr>
            <p:cNvCxnSpPr>
              <a:cxnSpLocks/>
            </p:cNvCxnSpPr>
            <p:nvPr/>
          </p:nvCxnSpPr>
          <p:spPr bwMode="gray">
            <a:xfrm flipV="1">
              <a:off x="4673208" y="2231136"/>
              <a:ext cx="0" cy="625804"/>
            </a:xfrm>
            <a:prstGeom prst="line">
              <a:avLst/>
            </a:prstGeom>
            <a:ln w="19050" cap="rnd">
              <a:solidFill>
                <a:schemeClr val="tx1"/>
              </a:solidFill>
              <a:prstDash val="sysDot"/>
              <a:round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1" name="Group 1040">
            <a:extLst>
              <a:ext uri="{FF2B5EF4-FFF2-40B4-BE49-F238E27FC236}">
                <a16:creationId xmlns:a16="http://schemas.microsoft.com/office/drawing/2014/main" id="{65F31835-481C-AB3E-0370-77FC3B1E9F71}"/>
              </a:ext>
            </a:extLst>
          </p:cNvPr>
          <p:cNvGrpSpPr/>
          <p:nvPr/>
        </p:nvGrpSpPr>
        <p:grpSpPr>
          <a:xfrm>
            <a:off x="1961780" y="3382028"/>
            <a:ext cx="8854444" cy="1374358"/>
            <a:chOff x="1939295" y="3754447"/>
            <a:chExt cx="8854444" cy="795528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E60E34EB-D0C2-E1CF-5A05-C2EAF4C84EAC}"/>
                </a:ext>
              </a:extLst>
            </p:cNvPr>
            <p:cNvCxnSpPr>
              <a:cxnSpLocks/>
            </p:cNvCxnSpPr>
            <p:nvPr/>
          </p:nvCxnSpPr>
          <p:spPr bwMode="gray">
            <a:xfrm flipV="1">
              <a:off x="10793739" y="3754447"/>
              <a:ext cx="0" cy="732736"/>
            </a:xfrm>
            <a:prstGeom prst="line">
              <a:avLst/>
            </a:prstGeom>
            <a:ln w="19050" cap="rnd">
              <a:solidFill>
                <a:schemeClr val="tx1"/>
              </a:solidFill>
              <a:prstDash val="sysDot"/>
              <a:round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607E65B-B8AF-4762-C4F1-E3E300B3E5A2}"/>
                </a:ext>
              </a:extLst>
            </p:cNvPr>
            <p:cNvCxnSpPr>
              <a:cxnSpLocks/>
            </p:cNvCxnSpPr>
            <p:nvPr/>
          </p:nvCxnSpPr>
          <p:spPr bwMode="gray">
            <a:xfrm flipV="1">
              <a:off x="1939295" y="3754447"/>
              <a:ext cx="0" cy="795528"/>
            </a:xfrm>
            <a:prstGeom prst="line">
              <a:avLst/>
            </a:prstGeom>
            <a:ln w="19050" cap="rnd">
              <a:solidFill>
                <a:schemeClr val="tx1"/>
              </a:solidFill>
              <a:prstDash val="sysDot"/>
              <a:round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67F29E6-B6B5-64ED-9C20-B0FD09A4531A}"/>
                </a:ext>
              </a:extLst>
            </p:cNvPr>
            <p:cNvCxnSpPr>
              <a:cxnSpLocks/>
            </p:cNvCxnSpPr>
            <p:nvPr/>
          </p:nvCxnSpPr>
          <p:spPr bwMode="gray">
            <a:xfrm flipV="1">
              <a:off x="7022142" y="3754447"/>
              <a:ext cx="0" cy="795528"/>
            </a:xfrm>
            <a:prstGeom prst="line">
              <a:avLst/>
            </a:prstGeom>
            <a:ln w="19050" cap="rnd">
              <a:solidFill>
                <a:schemeClr val="tx1"/>
              </a:solidFill>
              <a:prstDash val="sysDot"/>
              <a:round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71B99F1C-4505-2720-CFCC-50ECFD8AFBAF}"/>
                </a:ext>
              </a:extLst>
            </p:cNvPr>
            <p:cNvCxnSpPr>
              <a:cxnSpLocks/>
            </p:cNvCxnSpPr>
            <p:nvPr/>
          </p:nvCxnSpPr>
          <p:spPr bwMode="gray">
            <a:xfrm flipV="1">
              <a:off x="8905773" y="3754447"/>
              <a:ext cx="0" cy="795528"/>
            </a:xfrm>
            <a:prstGeom prst="line">
              <a:avLst/>
            </a:prstGeom>
            <a:ln w="19050" cap="rnd">
              <a:solidFill>
                <a:schemeClr val="tx1"/>
              </a:solidFill>
              <a:prstDash val="sysDot"/>
              <a:round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58D7764-D515-525E-130A-FE8882DF8D61}"/>
                </a:ext>
              </a:extLst>
            </p:cNvPr>
            <p:cNvCxnSpPr>
              <a:cxnSpLocks/>
            </p:cNvCxnSpPr>
            <p:nvPr/>
          </p:nvCxnSpPr>
          <p:spPr bwMode="gray">
            <a:xfrm flipV="1">
              <a:off x="4673208" y="3754447"/>
              <a:ext cx="0" cy="795528"/>
            </a:xfrm>
            <a:prstGeom prst="line">
              <a:avLst/>
            </a:prstGeom>
            <a:ln w="19050" cap="rnd">
              <a:solidFill>
                <a:schemeClr val="tx1"/>
              </a:solidFill>
              <a:prstDash val="sysDot"/>
              <a:round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30" name="Graphic 1029">
            <a:extLst>
              <a:ext uri="{FF2B5EF4-FFF2-40B4-BE49-F238E27FC236}">
                <a16:creationId xmlns:a16="http://schemas.microsoft.com/office/drawing/2014/main" id="{4484C3F0-FD71-A5C0-2B57-121D8314BC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82083" y="4861743"/>
            <a:ext cx="457200" cy="457200"/>
          </a:xfrm>
          <a:prstGeom prst="rect">
            <a:avLst/>
          </a:prstGeom>
        </p:spPr>
      </p:pic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C087AADA-F396-6026-1447-885A1792FA32}"/>
              </a:ext>
            </a:extLst>
          </p:cNvPr>
          <p:cNvSpPr txBox="1">
            <a:spLocks/>
          </p:cNvSpPr>
          <p:nvPr/>
        </p:nvSpPr>
        <p:spPr>
          <a:xfrm>
            <a:off x="397565" y="6241594"/>
            <a:ext cx="11355816" cy="1384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rtlCol="0" anchor="b">
            <a:spAutoFit/>
          </a:bodyPr>
          <a:lstStyle>
            <a:lvl1pPr marL="171446" indent="-171446" algn="l" defTabSz="914377" rtl="0" eaLnBrk="1" latinLnBrk="0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+mj-lt"/>
              <a:buAutoNum type="arabicParenR"/>
              <a:defRPr sz="700" b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  <a:lvl2pPr marL="171450" indent="-171450" algn="l" defTabSz="914377" rtl="0" eaLnBrk="1" latinLnBrk="0" hangingPunct="1">
              <a:spcBef>
                <a:spcPts val="0"/>
              </a:spcBef>
              <a:spcAft>
                <a:spcPts val="40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l"/>
              <a:defRPr sz="1300" b="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2pPr>
            <a:lvl3pPr marL="342900" indent="-171450" algn="l" defTabSz="914377" rtl="0" eaLnBrk="1" latinLnBrk="0" hangingPunct="1">
              <a:spcBef>
                <a:spcPts val="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Gill Sans Nova Light" panose="020B0302020104020203" pitchFamily="34" charset="0"/>
              <a:buChar char="―"/>
              <a:defRPr sz="1300" b="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3pPr>
            <a:lvl4pPr marL="514350" indent="-171450" algn="l" defTabSz="914377" rtl="0" eaLnBrk="1" latinLnBrk="0" hangingPunct="1">
              <a:spcBef>
                <a:spcPts val="0"/>
              </a:spcBef>
              <a:spcAft>
                <a:spcPts val="40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l"/>
              <a:defRPr sz="1300" b="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4pPr>
            <a:lvl5pPr marL="685800" indent="-171450" algn="l" defTabSz="914377" rtl="0" eaLnBrk="1" latinLnBrk="0" hangingPunct="1">
              <a:spcBef>
                <a:spcPts val="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Gill Sans Nova Light" panose="020B0302020104020203" pitchFamily="34" charset="0"/>
              <a:buChar char="―"/>
              <a:defRPr sz="1300" b="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bg1">
                  <a:lumMod val="75000"/>
                </a:schemeClr>
              </a:buClr>
              <a:buNone/>
            </a:pPr>
            <a:r>
              <a:rPr lang="en-US" sz="900">
                <a:ea typeface="Roboto"/>
              </a:rPr>
              <a:t>1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B5FE21C9-C04D-408B-68E8-0875E27D1F9A}"/>
              </a:ext>
            </a:extLst>
          </p:cNvPr>
          <p:cNvSpPr/>
          <p:nvPr/>
        </p:nvSpPr>
        <p:spPr>
          <a:xfrm rot="10800000">
            <a:off x="3112436" y="3561852"/>
            <a:ext cx="169040" cy="493892"/>
          </a:xfrm>
          <a:prstGeom prst="downArrow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0B10ED-E206-DB52-B922-F7486E2E3A40}"/>
              </a:ext>
            </a:extLst>
          </p:cNvPr>
          <p:cNvSpPr txBox="1"/>
          <p:nvPr/>
        </p:nvSpPr>
        <p:spPr>
          <a:xfrm>
            <a:off x="3328351" y="3583706"/>
            <a:ext cx="1375034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>
                <a:solidFill>
                  <a:schemeClr val="tx2"/>
                </a:solidFill>
                <a:cs typeface="Arial"/>
              </a:rPr>
              <a:t>OPC</a:t>
            </a:r>
            <a:r>
              <a:rPr lang="en-US" sz="1400" baseline="30000">
                <a:solidFill>
                  <a:schemeClr val="tx2"/>
                </a:solidFill>
                <a:cs typeface="Arial"/>
              </a:rPr>
              <a:t>(6)</a:t>
            </a:r>
            <a:br>
              <a:rPr lang="en-US" sz="1200" b="1">
                <a:solidFill>
                  <a:schemeClr val="tx2"/>
                </a:solidFill>
                <a:cs typeface="Arial"/>
              </a:rPr>
            </a:br>
            <a:r>
              <a:rPr lang="en-US" sz="1200" b="1">
                <a:solidFill>
                  <a:schemeClr val="tx2"/>
                </a:solidFill>
                <a:cs typeface="Arial"/>
              </a:rPr>
              <a:t>Mask Optimization</a:t>
            </a: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0D8FAE00-F4A9-A634-65B9-C697351217DB}"/>
              </a:ext>
            </a:extLst>
          </p:cNvPr>
          <p:cNvSpPr/>
          <p:nvPr/>
        </p:nvSpPr>
        <p:spPr>
          <a:xfrm rot="10800000">
            <a:off x="5144198" y="3561852"/>
            <a:ext cx="179525" cy="493892"/>
          </a:xfrm>
          <a:prstGeom prst="downArrow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1EF84D-A2B1-9C7A-FB95-0982B880ACE3}"/>
              </a:ext>
            </a:extLst>
          </p:cNvPr>
          <p:cNvSpPr txBox="1"/>
          <p:nvPr/>
        </p:nvSpPr>
        <p:spPr>
          <a:xfrm>
            <a:off x="5428126" y="3550868"/>
            <a:ext cx="2258354" cy="5847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>
                <a:solidFill>
                  <a:schemeClr val="tx2"/>
                </a:solidFill>
                <a:cs typeface="Arial"/>
              </a:rPr>
              <a:t>TechX</a:t>
            </a:r>
            <a:r>
              <a:rPr lang="en-US" sz="1200" b="1">
                <a:solidFill>
                  <a:schemeClr val="tx2"/>
                </a:solidFill>
                <a:cs typeface="Arial"/>
              </a:rPr>
              <a:t> </a:t>
            </a:r>
            <a:br>
              <a:rPr lang="en-US" sz="1200" b="1">
                <a:solidFill>
                  <a:schemeClr val="tx2"/>
                </a:solidFill>
                <a:cs typeface="Arial"/>
              </a:rPr>
            </a:br>
            <a:r>
              <a:rPr lang="en-US" sz="1200" b="1">
                <a:solidFill>
                  <a:schemeClr val="tx2"/>
                </a:solidFill>
                <a:cs typeface="Arial"/>
              </a:rPr>
              <a:t>Multi-Physics/wafer-scale geometries digital twin models </a:t>
            </a:r>
            <a:endParaRPr lang="en-US" sz="1200" b="1">
              <a:solidFill>
                <a:schemeClr val="tx2"/>
              </a:solidFill>
            </a:endParaRPr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6B666ABF-8A5D-853C-9C0F-B00EF431E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55" y="-2356"/>
            <a:ext cx="12169098" cy="989531"/>
          </a:xfrm>
        </p:spPr>
        <p:txBody>
          <a:bodyPr anchor="b"/>
          <a:lstStyle/>
          <a:p>
            <a:r>
              <a:rPr lang="en-US" sz="3200">
                <a:latin typeface="Arial"/>
                <a:cs typeface="Arial"/>
              </a:rPr>
              <a:t>Expanding Market Opportunity Using AI Digital Twin </a:t>
            </a:r>
            <a:r>
              <a:rPr lang="en-US" sz="3200" dirty="0">
                <a:latin typeface="Arial"/>
                <a:cs typeface="Arial"/>
              </a:rPr>
              <a:t>Modeling</a:t>
            </a:r>
          </a:p>
        </p:txBody>
      </p:sp>
      <p:sp>
        <p:nvSpPr>
          <p:cNvPr id="43" name="Subtitle 42">
            <a:extLst>
              <a:ext uri="{FF2B5EF4-FFF2-40B4-BE49-F238E27FC236}">
                <a16:creationId xmlns:a16="http://schemas.microsoft.com/office/drawing/2014/main" id="{BD2396E9-0896-D331-D172-EB453FEA29F6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/>
              <a:t>Fab Technology Co-Optimization™ brings new era of AI-assisted process optimization</a:t>
            </a:r>
          </a:p>
        </p:txBody>
      </p:sp>
      <p:sp>
        <p:nvSpPr>
          <p:cNvPr id="4" name="Arrow: Down 4">
            <a:extLst>
              <a:ext uri="{FF2B5EF4-FFF2-40B4-BE49-F238E27FC236}">
                <a16:creationId xmlns:a16="http://schemas.microsoft.com/office/drawing/2014/main" id="{B53E1534-195F-E0C5-ECAE-55E84E0A5271}"/>
              </a:ext>
            </a:extLst>
          </p:cNvPr>
          <p:cNvSpPr/>
          <p:nvPr/>
        </p:nvSpPr>
        <p:spPr>
          <a:xfrm rot="10800000">
            <a:off x="858249" y="3561852"/>
            <a:ext cx="179525" cy="493892"/>
          </a:xfrm>
          <a:prstGeom prst="downArrow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1102DC-F427-9CE3-41DC-F345DFF401BF}"/>
              </a:ext>
            </a:extLst>
          </p:cNvPr>
          <p:cNvSpPr txBox="1"/>
          <p:nvPr/>
        </p:nvSpPr>
        <p:spPr>
          <a:xfrm>
            <a:off x="1133781" y="3550868"/>
            <a:ext cx="1005439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>
                <a:solidFill>
                  <a:schemeClr val="tx2"/>
                </a:solidFill>
                <a:cs typeface="Arial"/>
              </a:rPr>
              <a:t>TechX</a:t>
            </a:r>
            <a:br>
              <a:rPr lang="en-US" sz="1200" b="1">
                <a:solidFill>
                  <a:schemeClr val="tx2"/>
                </a:solidFill>
                <a:cs typeface="Arial"/>
              </a:rPr>
            </a:br>
            <a:r>
              <a:rPr lang="en-US" sz="1200" b="1">
                <a:solidFill>
                  <a:schemeClr val="tx2"/>
                </a:solidFill>
                <a:cs typeface="Arial"/>
              </a:rPr>
              <a:t>Photonics</a:t>
            </a:r>
            <a:endParaRPr lang="en-US" sz="1200" b="1">
              <a:solidFill>
                <a:schemeClr val="tx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7AFCDE-8347-0693-A2DA-FF305558642C}"/>
              </a:ext>
            </a:extLst>
          </p:cNvPr>
          <p:cNvSpPr/>
          <p:nvPr/>
        </p:nvSpPr>
        <p:spPr>
          <a:xfrm>
            <a:off x="2170151" y="6489265"/>
            <a:ext cx="2458317" cy="2438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961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9EA35423-F0A0-1024-C9BD-ECDCAFAC28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441174" y="6155408"/>
            <a:ext cx="1322532" cy="282875"/>
          </a:xfrm>
          <a:prstGeom prst="rect">
            <a:avLst/>
          </a:prstGeom>
        </p:spPr>
      </p:pic>
      <p:sp>
        <p:nvSpPr>
          <p:cNvPr id="15" name="Round Same Side Corner Rectangle 17">
            <a:extLst>
              <a:ext uri="{FF2B5EF4-FFF2-40B4-BE49-F238E27FC236}">
                <a16:creationId xmlns:a16="http://schemas.microsoft.com/office/drawing/2014/main" id="{6C3A0C36-6608-38D2-B680-A48938FBF177}"/>
              </a:ext>
            </a:extLst>
          </p:cNvPr>
          <p:cNvSpPr/>
          <p:nvPr/>
        </p:nvSpPr>
        <p:spPr>
          <a:xfrm>
            <a:off x="10473785" y="6557453"/>
            <a:ext cx="1276017" cy="10157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21888" tIns="60944" rIns="121888" bIns="60944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  <a:lvl1pPr marL="0" algn="l" defTabSz="609585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WenQuanYi Zen Hei Sharp" charset="0"/>
              </a:defRPr>
            </a:lvl1pPr>
            <a:lvl2pPr marL="990575" indent="-380990" algn="l" defTabSz="609585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WenQuanYi Zen Hei Sharp" charset="0"/>
              </a:defRPr>
            </a:lvl2pPr>
            <a:lvl3pPr marL="1523962" indent="-304792" algn="l" defTabSz="609585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WenQuanYi Zen Hei Sharp" charset="0"/>
              </a:defRPr>
            </a:lvl3pPr>
            <a:lvl4pPr marL="2133547" indent="-304792" algn="l" defTabSz="609585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WenQuanYi Zen Hei Sharp" charset="0"/>
              </a:defRPr>
            </a:lvl4pPr>
            <a:lvl5pPr marL="2743131" indent="-304792" algn="l" defTabSz="609585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WenQuanYi Zen Hei Sharp" charset="0"/>
              </a:defRPr>
            </a:lvl5pPr>
            <a:lvl6pPr marL="3047924" algn="l" defTabSz="121917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WenQuanYi Zen Hei Sharp" charset="0"/>
              </a:defRPr>
            </a:lvl6pPr>
            <a:lvl7pPr marL="3657509" algn="l" defTabSz="121917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WenQuanYi Zen Hei Sharp" charset="0"/>
              </a:defRPr>
            </a:lvl7pPr>
            <a:lvl8pPr marL="4267093" algn="l" defTabSz="121917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WenQuanYi Zen Hei Sharp" charset="0"/>
              </a:defRPr>
            </a:lvl8pPr>
            <a:lvl9pPr marL="4876678" algn="l" defTabSz="121917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WenQuanYi Zen Hei Sharp" charset="0"/>
              </a:defRPr>
            </a:lvl9pPr>
          </a:lstStyle>
          <a:p>
            <a:pPr algn="ctr">
              <a:spcAft>
                <a:spcPts val="800"/>
              </a:spcAft>
            </a:pPr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6D9C79B0-FEE0-CBAF-B3BF-0DA1E4B04F46}"/>
              </a:ext>
            </a:extLst>
          </p:cNvPr>
          <p:cNvSpPr txBox="1"/>
          <p:nvPr/>
        </p:nvSpPr>
        <p:spPr>
          <a:xfrm>
            <a:off x="328400" y="1071566"/>
            <a:ext cx="11021224" cy="3692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rot="0" spcFirstLastPara="0" vert="horz" wrap="square" lIns="91416" tIns="45708" rIns="91416" bIns="45708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50" dirty="0">
                <a:solidFill>
                  <a:srgbClr val="FF0000"/>
                </a:solidFill>
              </a:rPr>
              <a:t>Plasma chamber modeling is </a:t>
            </a:r>
            <a:r>
              <a:rPr lang="en-US" sz="1750" b="1" dirty="0">
                <a:solidFill>
                  <a:srgbClr val="FF0000"/>
                </a:solidFill>
              </a:rPr>
              <a:t>synergistic</a:t>
            </a:r>
            <a:r>
              <a:rPr lang="en-US" sz="1750" dirty="0">
                <a:solidFill>
                  <a:srgbClr val="FF0000"/>
                </a:solidFill>
              </a:rPr>
              <a:t> between CCP/ICP for etch/deposition and ion sources</a:t>
            </a:r>
            <a:endParaRPr lang="en-US" sz="1750" dirty="0">
              <a:solidFill>
                <a:srgbClr val="FF0000"/>
              </a:solidFill>
              <a:cs typeface="Arial"/>
            </a:endParaRP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14B6F2AD-C26E-4A6C-D444-2968D3446AA8}"/>
              </a:ext>
            </a:extLst>
          </p:cNvPr>
          <p:cNvSpPr>
            <a:spLocks noGrp="1"/>
          </p:cNvSpPr>
          <p:nvPr/>
        </p:nvSpPr>
        <p:spPr>
          <a:xfrm>
            <a:off x="837981" y="1826042"/>
            <a:ext cx="5884261" cy="4339698"/>
          </a:xfrm>
          <a:prstGeom prst="rect">
            <a:avLst/>
          </a:prstGeom>
        </p:spPr>
        <p:txBody>
          <a:bodyPr vert="horz" lIns="91416" tIns="45708" rIns="91416" bIns="45708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799"/>
          </a:p>
          <a:p>
            <a:pPr lvl="1">
              <a:buFont typeface="Courier New" panose="020B0604020202020204" pitchFamily="34" charset="0"/>
              <a:buChar char="o"/>
            </a:pPr>
            <a:endParaRPr lang="en-US" sz="2399"/>
          </a:p>
          <a:p>
            <a:pPr lvl="1">
              <a:buFont typeface="Courier New" panose="020B0604020202020204" pitchFamily="34" charset="0"/>
              <a:buChar char="o"/>
            </a:pPr>
            <a:endParaRPr lang="en-US" sz="2399"/>
          </a:p>
          <a:p>
            <a:pPr marL="457063" lvl="1" indent="0">
              <a:buNone/>
            </a:pPr>
            <a:endParaRPr lang="en-US" sz="2399"/>
          </a:p>
        </p:txBody>
      </p:sp>
      <p:sp>
        <p:nvSpPr>
          <p:cNvPr id="19" name="TextBox 5">
            <a:extLst>
              <a:ext uri="{FF2B5EF4-FFF2-40B4-BE49-F238E27FC236}">
                <a16:creationId xmlns:a16="http://schemas.microsoft.com/office/drawing/2014/main" id="{CA220C6B-7CB3-765E-31DF-1491014012B5}"/>
              </a:ext>
            </a:extLst>
          </p:cNvPr>
          <p:cNvSpPr txBox="1"/>
          <p:nvPr/>
        </p:nvSpPr>
        <p:spPr>
          <a:xfrm>
            <a:off x="6295723" y="1845254"/>
            <a:ext cx="5921283" cy="5000750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16" tIns="45708" rIns="91416" bIns="45708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115" indent="-285115">
              <a:buFont typeface="Arial"/>
              <a:buChar char="•"/>
            </a:pPr>
            <a:r>
              <a:rPr lang="en-US" sz="1750">
                <a:solidFill>
                  <a:schemeClr val="tx2"/>
                </a:solidFill>
              </a:rPr>
              <a:t>Similarities</a:t>
            </a:r>
            <a:endParaRPr lang="en-US" sz="1750" dirty="0">
              <a:solidFill>
                <a:schemeClr val="tx2"/>
              </a:solidFill>
              <a:cs typeface="Arial"/>
            </a:endParaRPr>
          </a:p>
          <a:p>
            <a:pPr marL="742315" lvl="1" indent="-285115">
              <a:buFont typeface="Courier New"/>
              <a:buChar char="o"/>
            </a:pPr>
            <a:r>
              <a:rPr lang="en-US" sz="1750">
                <a:solidFill>
                  <a:schemeClr val="tx2"/>
                </a:solidFill>
              </a:rPr>
              <a:t>Kinetic plasma models are required for accuracy</a:t>
            </a:r>
            <a:endParaRPr lang="en-US" sz="1750" dirty="0">
              <a:solidFill>
                <a:schemeClr val="tx2"/>
              </a:solidFill>
              <a:cs typeface="Arial"/>
            </a:endParaRPr>
          </a:p>
          <a:p>
            <a:pPr marL="742315" lvl="1" indent="-285115">
              <a:buFont typeface="Courier New"/>
              <a:buChar char="o"/>
            </a:pPr>
            <a:r>
              <a:rPr lang="en-US" sz="1750">
                <a:solidFill>
                  <a:schemeClr val="tx2"/>
                </a:solidFill>
              </a:rPr>
              <a:t>Self-consistent particle/particle and particle/surface interactions</a:t>
            </a:r>
            <a:endParaRPr lang="en-US" sz="1750" dirty="0">
              <a:solidFill>
                <a:schemeClr val="tx2"/>
              </a:solidFill>
              <a:cs typeface="Arial"/>
            </a:endParaRPr>
          </a:p>
          <a:p>
            <a:pPr marL="742315" lvl="1" indent="-285115">
              <a:buFont typeface="Courier New"/>
              <a:buChar char="o"/>
            </a:pPr>
            <a:r>
              <a:rPr lang="en-US" sz="1750">
                <a:solidFill>
                  <a:schemeClr val="tx2"/>
                </a:solidFill>
              </a:rPr>
              <a:t>Complex plasma chemistry</a:t>
            </a:r>
            <a:endParaRPr lang="en-US" sz="1750" dirty="0">
              <a:solidFill>
                <a:schemeClr val="tx2"/>
              </a:solidFill>
              <a:cs typeface="Arial"/>
            </a:endParaRPr>
          </a:p>
          <a:p>
            <a:pPr marL="742315" lvl="1" indent="-285115">
              <a:buFont typeface="Courier New"/>
              <a:buChar char="o"/>
            </a:pPr>
            <a:r>
              <a:rPr lang="en-US" sz="1750">
                <a:solidFill>
                  <a:schemeClr val="tx2"/>
                </a:solidFill>
              </a:rPr>
              <a:t>Modeling sheath formation is critical</a:t>
            </a:r>
            <a:endParaRPr lang="en-US" sz="1750" dirty="0">
              <a:solidFill>
                <a:schemeClr val="tx2"/>
              </a:solidFill>
              <a:cs typeface="Arial"/>
            </a:endParaRPr>
          </a:p>
          <a:p>
            <a:pPr marL="742315" lvl="1" indent="-285115">
              <a:buFont typeface="Courier New"/>
              <a:buChar char="o"/>
            </a:pPr>
            <a:r>
              <a:rPr lang="en-US" sz="1750">
                <a:solidFill>
                  <a:schemeClr val="tx2"/>
                </a:solidFill>
              </a:rPr>
              <a:t>Plasma chamber dimensions are similar</a:t>
            </a:r>
            <a:endParaRPr lang="en-US" sz="1750" dirty="0">
              <a:solidFill>
                <a:schemeClr val="tx2"/>
              </a:solidFill>
              <a:cs typeface="Arial"/>
            </a:endParaRPr>
          </a:p>
          <a:p>
            <a:pPr marL="742315" lvl="1" indent="-285115">
              <a:buFont typeface="Courier New"/>
              <a:buChar char="o"/>
            </a:pPr>
            <a:endParaRPr lang="en-US" sz="1750" dirty="0">
              <a:solidFill>
                <a:schemeClr val="tx2"/>
              </a:solidFill>
              <a:cs typeface="Arial"/>
            </a:endParaRPr>
          </a:p>
          <a:p>
            <a:pPr marL="285115" indent="-285115">
              <a:buFont typeface="Arial"/>
              <a:buChar char="•"/>
            </a:pPr>
            <a:r>
              <a:rPr lang="en-US" sz="1750">
                <a:solidFill>
                  <a:schemeClr val="tx2"/>
                </a:solidFill>
              </a:rPr>
              <a:t>Differences</a:t>
            </a:r>
            <a:endParaRPr lang="en-US" sz="1750" dirty="0">
              <a:solidFill>
                <a:schemeClr val="tx2"/>
              </a:solidFill>
              <a:cs typeface="Arial"/>
            </a:endParaRPr>
          </a:p>
          <a:p>
            <a:pPr marL="742315" lvl="1" indent="-285115">
              <a:buFont typeface="Courier New"/>
              <a:buChar char="o"/>
            </a:pPr>
            <a:r>
              <a:rPr lang="en-US" sz="1750">
                <a:solidFill>
                  <a:schemeClr val="tx2"/>
                </a:solidFill>
              </a:rPr>
              <a:t>Ion sources typically feature magnetic fields for plasma confinement, requiring 3-D models</a:t>
            </a:r>
            <a:endParaRPr lang="en-US" sz="1750" dirty="0">
              <a:solidFill>
                <a:schemeClr val="tx2"/>
              </a:solidFill>
              <a:cs typeface="Arial"/>
            </a:endParaRPr>
          </a:p>
          <a:p>
            <a:pPr marL="742315" lvl="1" indent="-285115">
              <a:buFont typeface="Courier New"/>
              <a:buChar char="o"/>
            </a:pPr>
            <a:r>
              <a:rPr lang="en-US" sz="1750">
                <a:solidFill>
                  <a:schemeClr val="tx2"/>
                </a:solidFill>
              </a:rPr>
              <a:t>Ion sources are driven by both RF and DC power</a:t>
            </a:r>
            <a:endParaRPr lang="en-US" sz="1750" dirty="0">
              <a:solidFill>
                <a:schemeClr val="tx2"/>
              </a:solidFill>
              <a:cs typeface="Arial"/>
            </a:endParaRPr>
          </a:p>
          <a:p>
            <a:pPr marL="742315" lvl="1" indent="-285115">
              <a:buFont typeface="Courier New"/>
              <a:buChar char="o"/>
            </a:pPr>
            <a:r>
              <a:rPr lang="en-US" sz="1750">
                <a:solidFill>
                  <a:schemeClr val="tx2"/>
                </a:solidFill>
              </a:rPr>
              <a:t>Electrons typically are heated by cathodes or direct injection in ion sources</a:t>
            </a:r>
            <a:endParaRPr lang="en-US" sz="1750" dirty="0">
              <a:solidFill>
                <a:schemeClr val="tx2"/>
              </a:solidFill>
              <a:cs typeface="Arial"/>
            </a:endParaRPr>
          </a:p>
          <a:p>
            <a:pPr marL="742315" lvl="1" indent="-285115">
              <a:buFont typeface="Courier New"/>
              <a:buChar char="o"/>
            </a:pPr>
            <a:r>
              <a:rPr lang="en-US" sz="1750">
                <a:solidFill>
                  <a:schemeClr val="tx2"/>
                </a:solidFill>
              </a:rPr>
              <a:t>Ion source plasmas are typically somewhat lower temperature and pressure</a:t>
            </a:r>
            <a:endParaRPr lang="en-US" sz="1750" dirty="0">
              <a:solidFill>
                <a:schemeClr val="tx2"/>
              </a:solidFill>
              <a:cs typeface="Arial"/>
            </a:endParaRPr>
          </a:p>
          <a:p>
            <a:pPr marL="742315" lvl="1" indent="-285115">
              <a:buFont typeface="Courier New"/>
              <a:buChar char="o"/>
            </a:pPr>
            <a:r>
              <a:rPr lang="en-US" sz="1750">
                <a:solidFill>
                  <a:schemeClr val="tx2"/>
                </a:solidFill>
                <a:cs typeface="Arial"/>
              </a:rPr>
              <a:t>Ion sources have an aperture instead of a wafer</a:t>
            </a:r>
            <a:endParaRPr lang="en-US" sz="1750" dirty="0">
              <a:solidFill>
                <a:schemeClr val="tx2"/>
              </a:solidFill>
              <a:cs typeface="Arial"/>
            </a:endParaRPr>
          </a:p>
          <a:p>
            <a:pPr marL="742315" lvl="1" indent="-285115">
              <a:buFont typeface="Courier New"/>
              <a:buChar char="o"/>
            </a:pPr>
            <a:endParaRPr lang="en-US" sz="1750" dirty="0">
              <a:solidFill>
                <a:schemeClr val="tx2"/>
              </a:solidFill>
              <a:cs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F2711C2-765A-32AA-F755-3990904B23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23"/>
          <a:stretch>
            <a:fillRect/>
          </a:stretch>
        </p:blipFill>
        <p:spPr>
          <a:xfrm>
            <a:off x="2189660" y="1829375"/>
            <a:ext cx="4178482" cy="321751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18B703F-0931-F10C-4BA2-A5A77FE8ED3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5434" t="26251" r="828" b="1127"/>
          <a:stretch>
            <a:fillRect/>
          </a:stretch>
        </p:blipFill>
        <p:spPr>
          <a:xfrm>
            <a:off x="224734" y="1648945"/>
            <a:ext cx="2144236" cy="3582683"/>
          </a:xfrm>
          <a:prstGeom prst="rect">
            <a:avLst/>
          </a:prstGeom>
        </p:spPr>
      </p:pic>
      <p:sp>
        <p:nvSpPr>
          <p:cNvPr id="4" name="Title 23">
            <a:extLst>
              <a:ext uri="{FF2B5EF4-FFF2-40B4-BE49-F238E27FC236}">
                <a16:creationId xmlns:a16="http://schemas.microsoft.com/office/drawing/2014/main" id="{D65BBFD8-62E3-472B-EA20-C3417765DBBA}"/>
              </a:ext>
            </a:extLst>
          </p:cNvPr>
          <p:cNvSpPr txBox="1">
            <a:spLocks/>
          </p:cNvSpPr>
          <p:nvPr/>
        </p:nvSpPr>
        <p:spPr>
          <a:xfrm>
            <a:off x="-355474" y="-2148"/>
            <a:ext cx="8288991" cy="908251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98" b="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>
                <a:latin typeface="Arial"/>
                <a:cs typeface="Arial"/>
              </a:rPr>
              <a:t>Ion source modeling with VSimPlasma</a:t>
            </a:r>
            <a:endParaRPr lang="en-US" sz="320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33EF5A5-C57C-A9A9-91D1-B83B0FA57353}"/>
              </a:ext>
            </a:extLst>
          </p:cNvPr>
          <p:cNvCxnSpPr/>
          <p:nvPr/>
        </p:nvCxnSpPr>
        <p:spPr bwMode="gray">
          <a:xfrm flipV="1">
            <a:off x="4905923" y="4780280"/>
            <a:ext cx="237" cy="1026160"/>
          </a:xfrm>
          <a:prstGeom prst="straightConnector1">
            <a:avLst/>
          </a:prstGeom>
          <a:ln w="57150">
            <a:solidFill>
              <a:schemeClr val="tx2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5">
            <a:extLst>
              <a:ext uri="{FF2B5EF4-FFF2-40B4-BE49-F238E27FC236}">
                <a16:creationId xmlns:a16="http://schemas.microsoft.com/office/drawing/2014/main" id="{139E43F5-21AE-8CEE-BB31-45C51731079A}"/>
              </a:ext>
            </a:extLst>
          </p:cNvPr>
          <p:cNvSpPr txBox="1"/>
          <p:nvPr/>
        </p:nvSpPr>
        <p:spPr>
          <a:xfrm>
            <a:off x="3399851" y="5544610"/>
            <a:ext cx="2965493" cy="371773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rot="0" spcFirstLastPara="0" vert="horz" wrap="square" lIns="91416" tIns="45708" rIns="91416" bIns="45708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50">
                <a:solidFill>
                  <a:schemeClr val="tx2"/>
                </a:solidFill>
              </a:rPr>
              <a:t>ICP Plasma Chamber</a:t>
            </a:r>
            <a:endParaRPr lang="en-US" sz="1750">
              <a:solidFill>
                <a:schemeClr val="tx2"/>
              </a:solidFill>
              <a:cs typeface="Arial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020D861-8193-292C-A2CE-60147E23643B}"/>
              </a:ext>
            </a:extLst>
          </p:cNvPr>
          <p:cNvCxnSpPr>
            <a:cxnSpLocks/>
          </p:cNvCxnSpPr>
          <p:nvPr/>
        </p:nvCxnSpPr>
        <p:spPr bwMode="gray">
          <a:xfrm flipV="1">
            <a:off x="834787" y="4709706"/>
            <a:ext cx="237" cy="1026160"/>
          </a:xfrm>
          <a:prstGeom prst="straightConnector1">
            <a:avLst/>
          </a:prstGeom>
          <a:ln w="57150">
            <a:solidFill>
              <a:schemeClr val="tx2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3A7538F-3D3F-E64E-0B8B-4410F59689B3}"/>
              </a:ext>
            </a:extLst>
          </p:cNvPr>
          <p:cNvSpPr txBox="1"/>
          <p:nvPr/>
        </p:nvSpPr>
        <p:spPr>
          <a:xfrm>
            <a:off x="7004" y="5555056"/>
            <a:ext cx="3270214" cy="36930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rot="0" spcFirstLastPara="0" vert="horz" wrap="square" lIns="91416" tIns="45708" rIns="91416" bIns="45708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2"/>
                </a:solidFill>
              </a:rPr>
              <a:t>Ion Source Plasma Chamber</a:t>
            </a:r>
            <a:endParaRPr lang="en-US">
              <a:solidFill>
                <a:schemeClr val="tx2"/>
              </a:solidFill>
              <a:cs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E13F660-6E33-3283-5750-A70DDA173636}"/>
              </a:ext>
            </a:extLst>
          </p:cNvPr>
          <p:cNvSpPr/>
          <p:nvPr/>
        </p:nvSpPr>
        <p:spPr>
          <a:xfrm>
            <a:off x="2170151" y="6489265"/>
            <a:ext cx="2458317" cy="2438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09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06DF9F1-74B3-3D42-A489-0DA23390651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5950" y="2120363"/>
            <a:ext cx="6880376" cy="2917150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sz="1600"/>
              <a:t>Leading TCAD solution for SiC, GaN Power Devices</a:t>
            </a:r>
          </a:p>
          <a:p>
            <a:r>
              <a:rPr lang="en-US" sz="1600"/>
              <a:t>AI-Driven Fab Technology Co-Optimization (FTCO™)</a:t>
            </a:r>
          </a:p>
          <a:p>
            <a:r>
              <a:rPr lang="en-US" sz="1600"/>
              <a:t>Production and market proven design IPs for auto/consumer</a:t>
            </a:r>
          </a:p>
          <a:p>
            <a:r>
              <a:rPr lang="en-US" sz="1600"/>
              <a:t>Tools for foundation IPs, embedded memories &amp; IO</a:t>
            </a:r>
          </a:p>
          <a:p>
            <a:r>
              <a:rPr lang="en-US" sz="1600"/>
              <a:t>Best-in-class solution for Display technology development </a:t>
            </a:r>
          </a:p>
          <a:p>
            <a:r>
              <a:rPr lang="en-US" sz="1600"/>
              <a:t>Unique point tools complementing existing IC design flows</a:t>
            </a:r>
          </a:p>
          <a:p>
            <a:r>
              <a:rPr lang="en-US" sz="1600"/>
              <a:t>Agility to respond to customers' unmet needs (R&amp;D, Support)</a:t>
            </a:r>
          </a:p>
        </p:txBody>
      </p:sp>
      <p:sp>
        <p:nvSpPr>
          <p:cNvPr id="23" name="Subtitle 22">
            <a:extLst>
              <a:ext uri="{FF2B5EF4-FFF2-40B4-BE49-F238E27FC236}">
                <a16:creationId xmlns:a16="http://schemas.microsoft.com/office/drawing/2014/main" id="{A4152BD2-3975-5344-B855-E9895DAA164A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9BEB538-C22C-4747-AEA9-5CE8A6261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809" y="80659"/>
            <a:ext cx="11001004" cy="906517"/>
          </a:xfrm>
        </p:spPr>
        <p:txBody>
          <a:bodyPr/>
          <a:lstStyle/>
          <a:p>
            <a:r>
              <a:rPr lang="en-US"/>
              <a:t>Why Customers Choose Silvaco</a:t>
            </a:r>
          </a:p>
        </p:txBody>
      </p:sp>
      <p:pic>
        <p:nvPicPr>
          <p:cNvPr id="24" name="Picture 24">
            <a:extLst>
              <a:ext uri="{FF2B5EF4-FFF2-40B4-BE49-F238E27FC236}">
                <a16:creationId xmlns:a16="http://schemas.microsoft.com/office/drawing/2014/main" id="{E7A6397B-A471-A3CA-4350-C45E13643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4302" y="2301139"/>
            <a:ext cx="1231473" cy="370915"/>
          </a:xfrm>
          <a:prstGeom prst="rect">
            <a:avLst/>
          </a:prstGeom>
        </p:spPr>
      </p:pic>
      <p:pic>
        <p:nvPicPr>
          <p:cNvPr id="16" name="Picture 2" descr="About Silicon Creations General Purpose Fractional-N Ring PLLs Other  Clocking IPs">
            <a:extLst>
              <a:ext uri="{FF2B5EF4-FFF2-40B4-BE49-F238E27FC236}">
                <a16:creationId xmlns:a16="http://schemas.microsoft.com/office/drawing/2014/main" id="{7DC59943-22A7-5A4D-A43A-00772F2F2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1097" y="2943148"/>
            <a:ext cx="1125781" cy="359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Mobile Semiconductor Corporation">
            <a:extLst>
              <a:ext uri="{FF2B5EF4-FFF2-40B4-BE49-F238E27FC236}">
                <a16:creationId xmlns:a16="http://schemas.microsoft.com/office/drawing/2014/main" id="{EAE802D9-3BDA-DB47-8F15-112C5BBE0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0648" y="4409644"/>
            <a:ext cx="1178956" cy="440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A6B078B-2E5E-6C48-B043-59B0470B86B9}"/>
              </a:ext>
            </a:extLst>
          </p:cNvPr>
          <p:cNvSpPr txBox="1"/>
          <p:nvPr/>
        </p:nvSpPr>
        <p:spPr>
          <a:xfrm>
            <a:off x="13139225" y="6555545"/>
            <a:ext cx="0" cy="0"/>
          </a:xfrm>
          <a:prstGeom prst="rect">
            <a:avLst/>
          </a:prstGeom>
        </p:spPr>
        <p:txBody>
          <a:bodyPr wrap="none" lIns="0" tIns="0" rIns="0" bIns="0" rtlCol="0" anchor="ctr">
            <a:noAutofit/>
          </a:bodyPr>
          <a:lstStyle/>
          <a:p>
            <a:pPr algn="l">
              <a:spcAft>
                <a:spcPts val="600"/>
              </a:spcAft>
            </a:pPr>
            <a:endParaRPr lang="en-US">
              <a:solidFill>
                <a:schemeClr val="tx2"/>
              </a:solidFill>
            </a:endParaRPr>
          </a:p>
        </p:txBody>
      </p:sp>
      <p:pic>
        <p:nvPicPr>
          <p:cNvPr id="34" name="Picture 26" descr="Summit Partners | Companies | MACOM">
            <a:extLst>
              <a:ext uri="{FF2B5EF4-FFF2-40B4-BE49-F238E27FC236}">
                <a16:creationId xmlns:a16="http://schemas.microsoft.com/office/drawing/2014/main" id="{EAA05E62-F3B7-224F-8BA5-F441FA9EB8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67" b="26160"/>
          <a:stretch/>
        </p:blipFill>
        <p:spPr bwMode="auto">
          <a:xfrm>
            <a:off x="10440697" y="4158377"/>
            <a:ext cx="1147027" cy="302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2" descr="NASA Awards IceMOS Technology. - Networking For Businesses in Northern  Ireland">
            <a:extLst>
              <a:ext uri="{FF2B5EF4-FFF2-40B4-BE49-F238E27FC236}">
                <a16:creationId xmlns:a16="http://schemas.microsoft.com/office/drawing/2014/main" id="{87E022B7-A24C-E34F-95F5-8233677EA5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4" t="30311" r="18242" b="37943"/>
          <a:stretch/>
        </p:blipFill>
        <p:spPr bwMode="auto">
          <a:xfrm>
            <a:off x="9068403" y="3911016"/>
            <a:ext cx="1127181" cy="36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4" descr="Corporate">
            <a:extLst>
              <a:ext uri="{FF2B5EF4-FFF2-40B4-BE49-F238E27FC236}">
                <a16:creationId xmlns:a16="http://schemas.microsoft.com/office/drawing/2014/main" id="{F2C8213C-B67A-554F-A0DD-C16007821D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7" r="10278"/>
          <a:stretch/>
        </p:blipFill>
        <p:spPr bwMode="auto">
          <a:xfrm>
            <a:off x="10718410" y="4600895"/>
            <a:ext cx="831157" cy="56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8">
            <a:extLst>
              <a:ext uri="{FF2B5EF4-FFF2-40B4-BE49-F238E27FC236}">
                <a16:creationId xmlns:a16="http://schemas.microsoft.com/office/drawing/2014/main" id="{1C255602-734A-5D40-981F-4EE3D494B7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75331" y="3656925"/>
            <a:ext cx="924633" cy="256106"/>
          </a:xfrm>
          <a:prstGeom prst="rect">
            <a:avLst/>
          </a:prstGeom>
        </p:spPr>
      </p:pic>
      <p:pic>
        <p:nvPicPr>
          <p:cNvPr id="49" name="Picture 2" descr="LD5760GR Leadtrend | WIN SOURCE">
            <a:extLst>
              <a:ext uri="{FF2B5EF4-FFF2-40B4-BE49-F238E27FC236}">
                <a16:creationId xmlns:a16="http://schemas.microsoft.com/office/drawing/2014/main" id="{84E10B73-2C55-1749-AB77-198B8C0A4B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36" b="23452"/>
          <a:stretch/>
        </p:blipFill>
        <p:spPr bwMode="auto">
          <a:xfrm>
            <a:off x="7396775" y="4724194"/>
            <a:ext cx="1259629" cy="665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AEC-Q100, fully-compliant NAND flash memory from Macr... eeNews Embedded">
            <a:extLst>
              <a:ext uri="{FF2B5EF4-FFF2-40B4-BE49-F238E27FC236}">
                <a16:creationId xmlns:a16="http://schemas.microsoft.com/office/drawing/2014/main" id="{64143CB4-0D57-5B4B-9CF5-58FD25EBF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0648" y="5313412"/>
            <a:ext cx="1127180" cy="602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2" descr="Egis">
            <a:extLst>
              <a:ext uri="{FF2B5EF4-FFF2-40B4-BE49-F238E27FC236}">
                <a16:creationId xmlns:a16="http://schemas.microsoft.com/office/drawing/2014/main" id="{36EE54F8-8C74-7649-BDE4-B11ED15ED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692" y="5448215"/>
            <a:ext cx="840801" cy="362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5936B6-2687-DB48-B875-FB530282A958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20899"/>
          <a:stretch/>
        </p:blipFill>
        <p:spPr>
          <a:xfrm>
            <a:off x="10479230" y="5332897"/>
            <a:ext cx="978362" cy="2740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5E6B3D-0125-A542-9A7B-BA5646FE30E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31511" y="3258748"/>
            <a:ext cx="1456794" cy="2498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257A0D4-5E3B-BD48-98A4-CF96EB72C63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140537" y="2823576"/>
            <a:ext cx="978361" cy="3437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432EEA-D3E7-564A-A5DB-5B821136F8F7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ECECEC"/>
              </a:clrFrom>
              <a:clrTo>
                <a:srgbClr val="ECECE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66468" y="4391522"/>
            <a:ext cx="1508490" cy="3814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FCECF9F-A681-5D4D-A4E7-69FD93A053C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672415" y="2653357"/>
            <a:ext cx="923010" cy="3455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56011D4-97A5-D94A-96DB-C78A7D7823E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360814" y="3756493"/>
            <a:ext cx="1319797" cy="4297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BF8F197-4A7E-8246-AD65-256D9BFDE93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742374" y="2488217"/>
            <a:ext cx="923009" cy="15344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69095AA-E329-9B44-8D8C-D37CD217786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732181" y="1607849"/>
            <a:ext cx="1109003" cy="5411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2193EA6-6B07-904A-8B0F-F7404E82F4F8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l="23638" t="43589" r="23579" b="45359"/>
          <a:stretch/>
        </p:blipFill>
        <p:spPr>
          <a:xfrm>
            <a:off x="10423796" y="1866452"/>
            <a:ext cx="1396377" cy="29238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487FFD5-D4CF-654A-A162-0F21EC9A8FA6}"/>
              </a:ext>
            </a:extLst>
          </p:cNvPr>
          <p:cNvSpPr/>
          <p:nvPr/>
        </p:nvSpPr>
        <p:spPr>
          <a:xfrm>
            <a:off x="380095" y="6060206"/>
            <a:ext cx="722069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b="1">
                <a:solidFill>
                  <a:srgbClr val="000000"/>
                </a:solidFill>
              </a:rPr>
              <a:t>Trademarks</a:t>
            </a:r>
            <a:endParaRPr lang="en-US" sz="600">
              <a:solidFill>
                <a:srgbClr val="000000"/>
              </a:solidFill>
            </a:endParaRPr>
          </a:p>
          <a:p>
            <a:r>
              <a:rPr lang="en-US" sz="600">
                <a:solidFill>
                  <a:srgbClr val="000000"/>
                </a:solidFill>
              </a:rPr>
              <a:t>Silvaco and the Silvaco logo are trademarks of Silvaco Group, Inc. All other trademarks and service marks are the property of their respective owners.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E4ECF4-4AED-F34D-962B-50581F89AED7}"/>
              </a:ext>
            </a:extLst>
          </p:cNvPr>
          <p:cNvPicPr>
            <a:picLocks noChangeAspect="1"/>
          </p:cNvPicPr>
          <p:nvPr/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99428" y="1808994"/>
            <a:ext cx="1614064" cy="34555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FAF84D2-0260-FECB-A600-EB6367CEE4E4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203175" y="3432004"/>
            <a:ext cx="1030350" cy="29559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EDB79D9-20E9-B731-2E50-0FF7A82BADE5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977114" y="4914048"/>
            <a:ext cx="1476602" cy="262880"/>
          </a:xfrm>
          <a:prstGeom prst="rect">
            <a:avLst/>
          </a:prstGeom>
        </p:spPr>
      </p:pic>
      <p:pic>
        <p:nvPicPr>
          <p:cNvPr id="1028" name="Picture 4" descr="GeneSiC Semiconductor">
            <a:extLst>
              <a:ext uri="{FF2B5EF4-FFF2-40B4-BE49-F238E27FC236}">
                <a16:creationId xmlns:a16="http://schemas.microsoft.com/office/drawing/2014/main" id="{261EEB38-0E95-A40C-6EDE-56ACC5196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302" y="2158015"/>
            <a:ext cx="1475126" cy="322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66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293F1FA1-D49C-4385-8012-A819AB9EE25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7" y="2480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94" imgH="265" progId="TCLayout.ActiveDocument.1">
                  <p:embed/>
                </p:oleObj>
              </mc:Choice>
              <mc:Fallback>
                <p:oleObj name="think-cell Slide" r:id="rId4" imgW="294" imgH="265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293F1FA1-D49C-4385-8012-A819AB9EE2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7" y="2480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Subtitle 28">
            <a:extLst>
              <a:ext uri="{FF2B5EF4-FFF2-40B4-BE49-F238E27FC236}">
                <a16:creationId xmlns:a16="http://schemas.microsoft.com/office/drawing/2014/main" id="{3ABAACD6-D1D3-9857-0086-90E3C4628FA4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2866" y="973975"/>
            <a:ext cx="10962687" cy="247743"/>
          </a:xfrm>
        </p:spPr>
        <p:txBody>
          <a:bodyPr vert="horz" lIns="0" tIns="0" rIns="0" bIns="0" rtlCol="0" anchor="t">
            <a:normAutofit fontScale="92500" lnSpcReduction="20000"/>
          </a:bodyPr>
          <a:lstStyle/>
          <a:p>
            <a:r>
              <a:rPr lang="en-US"/>
              <a:t>Four New Additions – CFO, SVP/GM IP, SVP/GM EDA, VP Business Development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D705E59-EFFA-4DE2-B4C4-FBA0EB65C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809" y="78924"/>
            <a:ext cx="11001004" cy="908251"/>
          </a:xfrm>
        </p:spPr>
        <p:txBody>
          <a:bodyPr/>
          <a:lstStyle/>
          <a:p>
            <a:r>
              <a:rPr lang="en-US"/>
              <a:t>Seasoned Management Team with Deep Industry Expertise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F9283D-4806-CBEA-42DF-494C84B949A4}"/>
              </a:ext>
            </a:extLst>
          </p:cNvPr>
          <p:cNvSpPr txBox="1"/>
          <p:nvPr/>
        </p:nvSpPr>
        <p:spPr>
          <a:xfrm>
            <a:off x="1170490" y="2813500"/>
            <a:ext cx="1670174" cy="347788"/>
          </a:xfrm>
          <a:prstGeom prst="rect">
            <a:avLst/>
          </a:prstGeom>
        </p:spPr>
        <p:txBody>
          <a:bodyPr wrap="square" lIns="27432" tIns="27432" rIns="27432" bIns="27432" rtlCol="0" anchor="t">
            <a:spAutoFit/>
          </a:bodyPr>
          <a:lstStyle>
            <a:defPPr>
              <a:defRPr lang="en-US"/>
            </a:defPPr>
            <a:lvl1pPr algn="ctr" defTabSz="914126">
              <a:lnSpc>
                <a:spcPct val="95000"/>
              </a:lnSpc>
              <a:defRPr sz="1000" b="1">
                <a:solidFill>
                  <a:srgbClr val="3F3F3F"/>
                </a:solidFill>
                <a:latin typeface="Arial" panose="020B0604020202020204"/>
              </a:defRPr>
            </a:lvl1pPr>
          </a:lstStyle>
          <a:p>
            <a:pPr marL="0" marR="0" lvl="0" indent="0" algn="ctr" defTabSz="914126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Wally Rhines</a:t>
            </a:r>
          </a:p>
          <a:p>
            <a:pPr marL="0" marR="0" lvl="0" indent="0" algn="ctr" defTabSz="914126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0" i="1" u="none" strike="noStrike" kern="1200" cap="none" spc="0" normalizeH="0" baseline="0" noProof="0">
                <a:ln>
                  <a:noFill/>
                </a:ln>
                <a:solidFill>
                  <a:srgbClr val="B8131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CEO and Board Member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E12D8A-9F47-76E0-C7B5-78601C197BE6}"/>
              </a:ext>
            </a:extLst>
          </p:cNvPr>
          <p:cNvSpPr txBox="1"/>
          <p:nvPr/>
        </p:nvSpPr>
        <p:spPr>
          <a:xfrm>
            <a:off x="6418685" y="2785154"/>
            <a:ext cx="1310552" cy="347788"/>
          </a:xfrm>
          <a:prstGeom prst="rect">
            <a:avLst/>
          </a:prstGeom>
        </p:spPr>
        <p:txBody>
          <a:bodyPr wrap="none" lIns="27432" tIns="27432" rIns="27432" bIns="27432" rtlCol="0">
            <a:spAutoFit/>
          </a:bodyPr>
          <a:lstStyle>
            <a:defPPr>
              <a:defRPr lang="en-US"/>
            </a:defPPr>
            <a:lvl1pPr algn="ctr" defTabSz="914126">
              <a:lnSpc>
                <a:spcPct val="95000"/>
              </a:lnSpc>
              <a:defRPr sz="1000" b="1">
                <a:solidFill>
                  <a:srgbClr val="3F3F3F"/>
                </a:solidFill>
                <a:latin typeface="Arial" panose="020B0604020202020204"/>
              </a:defRPr>
            </a:lvl1pPr>
          </a:lstStyle>
          <a:p>
            <a:pPr marL="0" marR="0" lvl="0" indent="0" algn="ctr" defTabSz="914126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Ian Chen</a:t>
            </a:r>
          </a:p>
          <a:p>
            <a:pPr marL="0" marR="0" lvl="0" indent="0" algn="ctr" defTabSz="914126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0" i="1" u="none" strike="noStrike" kern="1200" cap="none" spc="0" normalizeH="0" baseline="0" noProof="0">
                <a:ln>
                  <a:noFill/>
                </a:ln>
                <a:solidFill>
                  <a:srgbClr val="B8131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Chief Revenue Officer</a:t>
            </a:r>
          </a:p>
        </p:txBody>
      </p:sp>
      <p:pic>
        <p:nvPicPr>
          <p:cNvPr id="1058" name="Picture 1057">
            <a:extLst>
              <a:ext uri="{FF2B5EF4-FFF2-40B4-BE49-F238E27FC236}">
                <a16:creationId xmlns:a16="http://schemas.microsoft.com/office/drawing/2014/main" id="{6D4D8E6C-A90D-7232-D1DE-24C125EF9C7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296864" y="3205363"/>
            <a:ext cx="741378" cy="222412"/>
          </a:xfrm>
          <a:prstGeom prst="rect">
            <a:avLst/>
          </a:prstGeom>
        </p:spPr>
      </p:pic>
      <p:pic>
        <p:nvPicPr>
          <p:cNvPr id="1059" name="Picture 1058" descr="Logo&#10;&#10;Description automatically generated">
            <a:extLst>
              <a:ext uri="{FF2B5EF4-FFF2-40B4-BE49-F238E27FC236}">
                <a16:creationId xmlns:a16="http://schemas.microsoft.com/office/drawing/2014/main" id="{CCA6D3C8-3A61-C05C-4DE7-E1CA7FBDAE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883" y="3217776"/>
            <a:ext cx="624433" cy="203822"/>
          </a:xfrm>
          <a:prstGeom prst="rect">
            <a:avLst/>
          </a:prstGeom>
        </p:spPr>
      </p:pic>
      <p:pic>
        <p:nvPicPr>
          <p:cNvPr id="1060" name="Picture 1059">
            <a:extLst>
              <a:ext uri="{FF2B5EF4-FFF2-40B4-BE49-F238E27FC236}">
                <a16:creationId xmlns:a16="http://schemas.microsoft.com/office/drawing/2014/main" id="{EC8817C9-44F8-EB6C-3EF9-498A7E36201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290074" y="3495882"/>
            <a:ext cx="471525" cy="178652"/>
          </a:xfrm>
          <a:prstGeom prst="rect">
            <a:avLst/>
          </a:prstGeom>
        </p:spPr>
      </p:pic>
      <p:pic>
        <p:nvPicPr>
          <p:cNvPr id="1061" name="Picture 1060">
            <a:extLst>
              <a:ext uri="{FF2B5EF4-FFF2-40B4-BE49-F238E27FC236}">
                <a16:creationId xmlns:a16="http://schemas.microsoft.com/office/drawing/2014/main" id="{F8EA2519-89F0-2D79-B585-1E1FE31AB07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901495" y="3521999"/>
            <a:ext cx="342165" cy="126418"/>
          </a:xfrm>
          <a:prstGeom prst="rect">
            <a:avLst/>
          </a:prstGeom>
        </p:spPr>
      </p:pic>
      <p:pic>
        <p:nvPicPr>
          <p:cNvPr id="1078" name="Picture 1077" descr="Logo&#10;&#10;Description automatically generated">
            <a:extLst>
              <a:ext uri="{FF2B5EF4-FFF2-40B4-BE49-F238E27FC236}">
                <a16:creationId xmlns:a16="http://schemas.microsoft.com/office/drawing/2014/main" id="{D8C7CFDE-7D02-A1E4-4E20-A2BD84F9453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35920" y="3473354"/>
            <a:ext cx="673980" cy="20593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28F3050-6239-432F-4E54-C39B9E8FBDD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5730" b="7408"/>
          <a:stretch/>
        </p:blipFill>
        <p:spPr>
          <a:xfrm>
            <a:off x="6620488" y="1502213"/>
            <a:ext cx="914400" cy="1133811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BB07751-3081-78D0-08BE-F2E8D4CD75B4}"/>
              </a:ext>
            </a:extLst>
          </p:cNvPr>
          <p:cNvSpPr txBox="1"/>
          <p:nvPr/>
        </p:nvSpPr>
        <p:spPr>
          <a:xfrm>
            <a:off x="3892677" y="5392701"/>
            <a:ext cx="1225015" cy="3847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1" indent="0" algn="ctr" defTabSz="914126" rtl="0" eaLnBrk="1" fontAlgn="base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Andrew Wright</a:t>
            </a:r>
          </a:p>
          <a:p>
            <a:pPr marL="0" marR="0" lvl="1" indent="0" algn="ctr" defTabSz="914126" rtl="0" eaLnBrk="1" fontAlgn="base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B8131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SVP and GM of IP</a:t>
            </a:r>
          </a:p>
        </p:txBody>
      </p:sp>
      <p:pic>
        <p:nvPicPr>
          <p:cNvPr id="26" name="Picture 2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002D8FA1-7444-592E-FFA8-6282642C5A6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47596" y="5835580"/>
            <a:ext cx="711682" cy="27432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BA16C8C-0872-D8E4-FC15-56B4AE7AFE8B}"/>
              </a:ext>
            </a:extLst>
          </p:cNvPr>
          <p:cNvSpPr txBox="1"/>
          <p:nvPr/>
        </p:nvSpPr>
        <p:spPr>
          <a:xfrm>
            <a:off x="1226338" y="5419253"/>
            <a:ext cx="1454244" cy="384721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marL="0" marR="0" lvl="1" indent="0" algn="ctr" defTabSz="914126" rtl="0" eaLnBrk="1" fontAlgn="base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Eric Guichard, </a:t>
            </a:r>
            <a:r>
              <a:rPr kumimoji="0" 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Ph.D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1" indent="0" algn="ctr" defTabSz="914126" rtl="0" eaLnBrk="1" fontAlgn="base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B8131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SVP and GM of TCAD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7B7A8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47" name="Picture 46" descr="A person smiling for a picture&#10;&#10;Description automatically generated">
            <a:extLst>
              <a:ext uri="{FF2B5EF4-FFF2-40B4-BE49-F238E27FC236}">
                <a16:creationId xmlns:a16="http://schemas.microsoft.com/office/drawing/2014/main" id="{9FE2E85F-09B6-8E69-035A-51867A6CBB2B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b="13062"/>
          <a:stretch/>
        </p:blipFill>
        <p:spPr>
          <a:xfrm>
            <a:off x="1513454" y="4127099"/>
            <a:ext cx="914400" cy="1134811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358C4014-DA1A-1896-BE78-7F469D1C1ED5}"/>
              </a:ext>
            </a:extLst>
          </p:cNvPr>
          <p:cNvSpPr txBox="1"/>
          <p:nvPr/>
        </p:nvSpPr>
        <p:spPr>
          <a:xfrm>
            <a:off x="6400545" y="5376172"/>
            <a:ext cx="136768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1" indent="0" algn="ctr" defTabSz="914126" rtl="0" eaLnBrk="1" fontAlgn="base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Jasvinder Singh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B8131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SVP and GM of EDA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000B12D6-5C2C-A292-F16E-ADF04B52D792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7086026" y="5820350"/>
            <a:ext cx="829712" cy="179937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5302DE15-A6BB-5B10-F7C8-0FBDC0944829}"/>
              </a:ext>
            </a:extLst>
          </p:cNvPr>
          <p:cNvSpPr txBox="1"/>
          <p:nvPr/>
        </p:nvSpPr>
        <p:spPr>
          <a:xfrm>
            <a:off x="8892852" y="5367674"/>
            <a:ext cx="169469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John Berg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B8131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VP Business Development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0BABEE0-E2E3-2130-F0DF-73749F581A52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t="5815" b="7352"/>
          <a:stretch/>
        </p:blipFill>
        <p:spPr>
          <a:xfrm>
            <a:off x="9143720" y="1453732"/>
            <a:ext cx="914400" cy="1132101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3EB6C0E-FBA9-213D-3580-2D0F3306693C}"/>
              </a:ext>
            </a:extLst>
          </p:cNvPr>
          <p:cNvSpPr txBox="1"/>
          <p:nvPr/>
        </p:nvSpPr>
        <p:spPr>
          <a:xfrm>
            <a:off x="8761865" y="2694531"/>
            <a:ext cx="1670174" cy="493981"/>
          </a:xfrm>
          <a:prstGeom prst="rect">
            <a:avLst/>
          </a:prstGeom>
        </p:spPr>
        <p:txBody>
          <a:bodyPr wrap="square" lIns="27432" tIns="27432" rIns="27432" bIns="27432" rtlCol="0">
            <a:spAutoFit/>
          </a:bodyPr>
          <a:lstStyle>
            <a:defPPr>
              <a:defRPr lang="en-US"/>
            </a:defPPr>
            <a:lvl1pPr algn="ctr" defTabSz="914126">
              <a:lnSpc>
                <a:spcPct val="95000"/>
              </a:lnSpc>
              <a:defRPr sz="1000" b="1">
                <a:solidFill>
                  <a:srgbClr val="3F3F3F"/>
                </a:solidFill>
                <a:latin typeface="Arial" panose="020B0604020202020204"/>
              </a:defRPr>
            </a:lvl1pPr>
          </a:lstStyle>
          <a:p>
            <a:pPr marL="0" marR="0" lvl="0" indent="0" algn="ctr" defTabSz="914126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Candace Jackson</a:t>
            </a:r>
          </a:p>
          <a:p>
            <a:pPr marL="0" marR="0" lvl="0" indent="0" algn="ctr" defTabSz="914126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0" i="1" u="none" strike="noStrike" kern="1200" cap="none" spc="0" normalizeH="0" baseline="0" noProof="0">
                <a:ln>
                  <a:noFill/>
                </a:ln>
                <a:solidFill>
                  <a:srgbClr val="B8131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SVP, General Counsel and Corporate Secretary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8121782-CF55-84A1-6F00-38D71D04FCD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26465" y="3189804"/>
            <a:ext cx="940974" cy="22241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9DE1213-3D39-393E-8E86-D3F61E73F6F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319226" y="3450120"/>
            <a:ext cx="279188" cy="28358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7B5A64C-C255-5775-F7F3-2E44BCFB372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642147" y="3401968"/>
            <a:ext cx="341127" cy="355643"/>
          </a:xfrm>
          <a:prstGeom prst="rect">
            <a:avLst/>
          </a:prstGeom>
        </p:spPr>
      </p:pic>
      <p:pic>
        <p:nvPicPr>
          <p:cNvPr id="5" name="Picture 4" descr="unnamed.jpg">
            <a:extLst>
              <a:ext uri="{FF2B5EF4-FFF2-40B4-BE49-F238E27FC236}">
                <a16:creationId xmlns:a16="http://schemas.microsoft.com/office/drawing/2014/main" id="{41716CB0-2124-CA52-A4A3-17874D084A4A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l="11120" t="7200" r="11699" b="-70"/>
          <a:stretch>
            <a:fillRect/>
          </a:stretch>
        </p:blipFill>
        <p:spPr>
          <a:xfrm>
            <a:off x="4049249" y="4116619"/>
            <a:ext cx="914400" cy="113508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ADD33381-BCA3-B2CC-C751-FD565805D7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3425" y="5812248"/>
            <a:ext cx="624433" cy="203822"/>
          </a:xfrm>
          <a:prstGeom prst="rect">
            <a:avLst/>
          </a:prstGeom>
        </p:spPr>
      </p:pic>
      <p:pic>
        <p:nvPicPr>
          <p:cNvPr id="9" name="Picture 8" descr="[object Object]">
            <a:extLst>
              <a:ext uri="{FF2B5EF4-FFF2-40B4-BE49-F238E27FC236}">
                <a16:creationId xmlns:a16="http://schemas.microsoft.com/office/drawing/2014/main" id="{FC8BE90B-3D12-F3B8-7C4A-0B3F2698B03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16306" y="5765722"/>
            <a:ext cx="613373" cy="259406"/>
          </a:xfrm>
          <a:prstGeom prst="rect">
            <a:avLst/>
          </a:prstGeom>
        </p:spPr>
      </p:pic>
      <p:pic>
        <p:nvPicPr>
          <p:cNvPr id="11" name="Picture 10" descr="A black and white logo&#10;&#10;AI-generated content may be incorrect.">
            <a:extLst>
              <a:ext uri="{FF2B5EF4-FFF2-40B4-BE49-F238E27FC236}">
                <a16:creationId xmlns:a16="http://schemas.microsoft.com/office/drawing/2014/main" id="{7746A8D2-906E-9262-CDF0-EF1A6EEC4D5F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812596" y="6095816"/>
            <a:ext cx="620570" cy="200532"/>
          </a:xfrm>
          <a:prstGeom prst="rect">
            <a:avLst/>
          </a:prstGeom>
        </p:spPr>
      </p:pic>
      <p:pic>
        <p:nvPicPr>
          <p:cNvPr id="12" name="Picture 11" descr="WaterBit - AgTech Finder">
            <a:extLst>
              <a:ext uri="{FF2B5EF4-FFF2-40B4-BE49-F238E27FC236}">
                <a16:creationId xmlns:a16="http://schemas.microsoft.com/office/drawing/2014/main" id="{CDC15A1D-3269-FC2C-4EAA-2C7AC898C495}"/>
              </a:ext>
            </a:extLst>
          </p:cNvPr>
          <p:cNvPicPr>
            <a:picLocks noChangeAspect="1"/>
          </p:cNvPicPr>
          <p:nvPr/>
        </p:nvPicPr>
        <p:blipFill>
          <a:blip r:embed="rId22"/>
          <a:srcRect l="3388" t="-7401" r="5691" b="3486"/>
          <a:stretch>
            <a:fillRect/>
          </a:stretch>
        </p:blipFill>
        <p:spPr>
          <a:xfrm>
            <a:off x="4554098" y="6065924"/>
            <a:ext cx="851606" cy="2761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3AC1112-2417-3E09-92F5-365498ACCF9D}"/>
              </a:ext>
            </a:extLst>
          </p:cNvPr>
          <p:cNvPicPr>
            <a:picLocks noChangeAspect="1"/>
          </p:cNvPicPr>
          <p:nvPr/>
        </p:nvPicPr>
        <p:blipFill>
          <a:blip r:embed="rId23"/>
          <a:srcRect t="6277" b="7887"/>
          <a:stretch>
            <a:fillRect/>
          </a:stretch>
        </p:blipFill>
        <p:spPr>
          <a:xfrm>
            <a:off x="9184947" y="4128055"/>
            <a:ext cx="914400" cy="113385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57A9B30D-9A7F-6AD4-5C5B-715E260BA5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47181" y="5803974"/>
            <a:ext cx="624433" cy="203822"/>
          </a:xfrm>
          <a:prstGeom prst="rect">
            <a:avLst/>
          </a:prstGeom>
        </p:spPr>
      </p:pic>
      <p:pic>
        <p:nvPicPr>
          <p:cNvPr id="19" name="Picture 18" descr="Nantero">
            <a:extLst>
              <a:ext uri="{FF2B5EF4-FFF2-40B4-BE49-F238E27FC236}">
                <a16:creationId xmlns:a16="http://schemas.microsoft.com/office/drawing/2014/main" id="{98379F02-45C8-A7BC-477F-40EED52DA3FC}"/>
              </a:ext>
            </a:extLst>
          </p:cNvPr>
          <p:cNvPicPr>
            <a:picLocks noChangeAspect="1"/>
          </p:cNvPicPr>
          <p:nvPr/>
        </p:nvPicPr>
        <p:blipFill>
          <a:blip r:embed="rId24"/>
          <a:srcRect l="-85" t="18067" b="28372"/>
          <a:stretch>
            <a:fillRect/>
          </a:stretch>
        </p:blipFill>
        <p:spPr>
          <a:xfrm>
            <a:off x="9651998" y="5758793"/>
            <a:ext cx="884249" cy="254756"/>
          </a:xfrm>
          <a:prstGeom prst="rect">
            <a:avLst/>
          </a:prstGeom>
        </p:spPr>
      </p:pic>
      <p:pic>
        <p:nvPicPr>
          <p:cNvPr id="20" name="Picture 19" descr="A close up of a logo&#10;&#10;AI-generated content may be incorrect.">
            <a:extLst>
              <a:ext uri="{FF2B5EF4-FFF2-40B4-BE49-F238E27FC236}">
                <a16:creationId xmlns:a16="http://schemas.microsoft.com/office/drawing/2014/main" id="{19DFBC37-F78A-7717-5736-9045EA0FAD04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085292" y="6034350"/>
            <a:ext cx="1320280" cy="239139"/>
          </a:xfrm>
          <a:prstGeom prst="rect">
            <a:avLst/>
          </a:prstGeom>
        </p:spPr>
      </p:pic>
      <p:pic>
        <p:nvPicPr>
          <p:cNvPr id="22" name="Picture 3" descr="Cadence logo and symbol, meaning, history, PNG">
            <a:extLst>
              <a:ext uri="{FF2B5EF4-FFF2-40B4-BE49-F238E27FC236}">
                <a16:creationId xmlns:a16="http://schemas.microsoft.com/office/drawing/2014/main" id="{016C53CB-C5BC-4BD3-8F64-0BFB518523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7634" b="29264"/>
          <a:stretch/>
        </p:blipFill>
        <p:spPr bwMode="auto">
          <a:xfrm>
            <a:off x="6454609" y="5830162"/>
            <a:ext cx="509202" cy="136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 descr="A logo with a red triangle and black text&#10;&#10;AI-generated content may be incorrect.">
            <a:extLst>
              <a:ext uri="{FF2B5EF4-FFF2-40B4-BE49-F238E27FC236}">
                <a16:creationId xmlns:a16="http://schemas.microsoft.com/office/drawing/2014/main" id="{278CC178-D1B2-EBEC-6A61-DD4DC665F223}"/>
              </a:ext>
            </a:extLst>
          </p:cNvPr>
          <p:cNvPicPr>
            <a:picLocks noChangeAspect="1"/>
          </p:cNvPicPr>
          <p:nvPr/>
        </p:nvPicPr>
        <p:blipFill>
          <a:blip r:embed="rId27"/>
          <a:srcRect l="1187" t="34833" b="22798"/>
          <a:stretch>
            <a:fillRect/>
          </a:stretch>
        </p:blipFill>
        <p:spPr>
          <a:xfrm>
            <a:off x="6285096" y="6114025"/>
            <a:ext cx="613486" cy="127662"/>
          </a:xfrm>
          <a:prstGeom prst="rect">
            <a:avLst/>
          </a:prstGeom>
        </p:spPr>
      </p:pic>
      <p:pic>
        <p:nvPicPr>
          <p:cNvPr id="32" name="Picture 31" descr="A blue rectangular sign with white text&#10;&#10;AI-generated content may be incorrect.">
            <a:extLst>
              <a:ext uri="{FF2B5EF4-FFF2-40B4-BE49-F238E27FC236}">
                <a16:creationId xmlns:a16="http://schemas.microsoft.com/office/drawing/2014/main" id="{E404FFF2-6E5D-919F-5D99-C11FC4EBB40C}"/>
              </a:ext>
            </a:extLst>
          </p:cNvPr>
          <p:cNvPicPr>
            <a:picLocks noChangeAspect="1"/>
          </p:cNvPicPr>
          <p:nvPr/>
        </p:nvPicPr>
        <p:blipFill>
          <a:blip r:embed="rId28"/>
          <a:srcRect t="31394" r="-1042" b="31053"/>
          <a:stretch>
            <a:fillRect/>
          </a:stretch>
        </p:blipFill>
        <p:spPr>
          <a:xfrm>
            <a:off x="6977089" y="6074514"/>
            <a:ext cx="966947" cy="222912"/>
          </a:xfrm>
          <a:prstGeom prst="rect">
            <a:avLst/>
          </a:prstGeom>
        </p:spPr>
      </p:pic>
      <p:pic>
        <p:nvPicPr>
          <p:cNvPr id="27" name="Picture 26" descr="Generated image">
            <a:extLst>
              <a:ext uri="{FF2B5EF4-FFF2-40B4-BE49-F238E27FC236}">
                <a16:creationId xmlns:a16="http://schemas.microsoft.com/office/drawing/2014/main" id="{C87C7FBB-99C6-36CD-A04C-820149C584FF}"/>
              </a:ext>
            </a:extLst>
          </p:cNvPr>
          <p:cNvPicPr>
            <a:picLocks noChangeAspect="1"/>
          </p:cNvPicPr>
          <p:nvPr/>
        </p:nvPicPr>
        <p:blipFill>
          <a:blip r:embed="rId29"/>
          <a:srcRect l="2807" t="977" r="10037" b="-922"/>
          <a:stretch>
            <a:fillRect/>
          </a:stretch>
        </p:blipFill>
        <p:spPr>
          <a:xfrm>
            <a:off x="6585044" y="4125231"/>
            <a:ext cx="978508" cy="113875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27970A2E-28C7-DB75-2B7F-E0F8941B6CC6}"/>
              </a:ext>
            </a:extLst>
          </p:cNvPr>
          <p:cNvSpPr txBox="1"/>
          <p:nvPr/>
        </p:nvSpPr>
        <p:spPr>
          <a:xfrm>
            <a:off x="3735530" y="2813675"/>
            <a:ext cx="1670174" cy="347788"/>
          </a:xfrm>
          <a:prstGeom prst="rect">
            <a:avLst/>
          </a:prstGeom>
        </p:spPr>
        <p:txBody>
          <a:bodyPr wrap="square" lIns="27432" tIns="27432" rIns="27432" bIns="27432" rtlCol="0" anchor="t">
            <a:spAutoFit/>
          </a:bodyPr>
          <a:lstStyle>
            <a:defPPr>
              <a:defRPr lang="en-US"/>
            </a:defPPr>
            <a:lvl1pPr algn="ctr" defTabSz="914126">
              <a:lnSpc>
                <a:spcPct val="95000"/>
              </a:lnSpc>
              <a:defRPr sz="1000" b="1">
                <a:solidFill>
                  <a:srgbClr val="3F3F3F"/>
                </a:solidFill>
                <a:latin typeface="Arial" panose="020B0604020202020204"/>
              </a:defRPr>
            </a:lvl1pPr>
          </a:lstStyle>
          <a:p>
            <a:pPr>
              <a:defRPr/>
            </a:pPr>
            <a:r>
              <a:rPr lang="en-US"/>
              <a:t>Chris Zegarelli </a:t>
            </a:r>
            <a:endParaRPr lang="en-US" sz="1000" b="1" i="0" u="none" strike="noStrike" kern="120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/>
              <a:cs typeface="Arial"/>
            </a:endParaRPr>
          </a:p>
          <a:p>
            <a:pPr marL="0" marR="0" lvl="0" indent="0" algn="ctr" defTabSz="914126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b="0" i="1">
                <a:solidFill>
                  <a:srgbClr val="B8131A"/>
                </a:solidFill>
              </a:rPr>
              <a:t>Chief Financial Officer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0" name="Picture 29" descr="Infineon Technologies logo">
            <a:extLst>
              <a:ext uri="{FF2B5EF4-FFF2-40B4-BE49-F238E27FC236}">
                <a16:creationId xmlns:a16="http://schemas.microsoft.com/office/drawing/2014/main" id="{0B4E4B47-920F-6D4C-B665-06CC67A5BE58}"/>
              </a:ext>
            </a:extLst>
          </p:cNvPr>
          <p:cNvPicPr>
            <a:picLocks noChangeAspect="1"/>
          </p:cNvPicPr>
          <p:nvPr/>
        </p:nvPicPr>
        <p:blipFill>
          <a:blip r:embed="rId30"/>
          <a:srcRect l="-5619" t="18112" r="61" b="12765"/>
          <a:stretch>
            <a:fillRect/>
          </a:stretch>
        </p:blipFill>
        <p:spPr>
          <a:xfrm>
            <a:off x="3784934" y="3185100"/>
            <a:ext cx="641790" cy="316881"/>
          </a:xfrm>
          <a:prstGeom prst="rect">
            <a:avLst/>
          </a:prstGeom>
        </p:spPr>
      </p:pic>
      <p:pic>
        <p:nvPicPr>
          <p:cNvPr id="33" name="Picture 32" descr="GaN power transistors ...">
            <a:extLst>
              <a:ext uri="{FF2B5EF4-FFF2-40B4-BE49-F238E27FC236}">
                <a16:creationId xmlns:a16="http://schemas.microsoft.com/office/drawing/2014/main" id="{594A1612-92F1-C163-D48D-7A23ABAD7BFC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4697183" y="3248419"/>
            <a:ext cx="694928" cy="205803"/>
          </a:xfrm>
          <a:prstGeom prst="rect">
            <a:avLst/>
          </a:prstGeom>
        </p:spPr>
      </p:pic>
      <p:pic>
        <p:nvPicPr>
          <p:cNvPr id="36" name="Picture 35" descr="Thermal Engineering International (USA) Inc. logo">
            <a:extLst>
              <a:ext uri="{FF2B5EF4-FFF2-40B4-BE49-F238E27FC236}">
                <a16:creationId xmlns:a16="http://schemas.microsoft.com/office/drawing/2014/main" id="{1C86CEFC-7D15-FAD2-A2F2-495E92E1B4A2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956700" y="3460354"/>
            <a:ext cx="289008" cy="277699"/>
          </a:xfrm>
          <a:prstGeom prst="rect">
            <a:avLst/>
          </a:prstGeom>
        </p:spPr>
      </p:pic>
      <p:pic>
        <p:nvPicPr>
          <p:cNvPr id="37" name="Picture 36" descr="indie.inc logo">
            <a:extLst>
              <a:ext uri="{FF2B5EF4-FFF2-40B4-BE49-F238E27FC236}">
                <a16:creationId xmlns:a16="http://schemas.microsoft.com/office/drawing/2014/main" id="{4D7466D0-BDD4-FC4A-08A1-646855E772A8}"/>
              </a:ext>
            </a:extLst>
          </p:cNvPr>
          <p:cNvPicPr>
            <a:picLocks noChangeAspect="1"/>
          </p:cNvPicPr>
          <p:nvPr/>
        </p:nvPicPr>
        <p:blipFill>
          <a:blip r:embed="rId33"/>
          <a:srcRect l="1283" t="24864" r="-1107" b="21229"/>
          <a:stretch>
            <a:fillRect/>
          </a:stretch>
        </p:blipFill>
        <p:spPr>
          <a:xfrm>
            <a:off x="4329873" y="3507631"/>
            <a:ext cx="454229" cy="196808"/>
          </a:xfrm>
          <a:prstGeom prst="rect">
            <a:avLst/>
          </a:prstGeom>
        </p:spPr>
      </p:pic>
      <p:pic>
        <p:nvPicPr>
          <p:cNvPr id="38" name="Picture 37" descr="Broadcom logo">
            <a:extLst>
              <a:ext uri="{FF2B5EF4-FFF2-40B4-BE49-F238E27FC236}">
                <a16:creationId xmlns:a16="http://schemas.microsoft.com/office/drawing/2014/main" id="{16640891-CB63-4898-8A24-5F50792EB15F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4916494" y="3452501"/>
            <a:ext cx="352334" cy="330761"/>
          </a:xfrm>
          <a:prstGeom prst="rect">
            <a:avLst/>
          </a:prstGeom>
        </p:spPr>
      </p:pic>
      <p:pic>
        <p:nvPicPr>
          <p:cNvPr id="40" name="Picture 3" descr="Cadence logo and symbol, meaning, history, PNG">
            <a:extLst>
              <a:ext uri="{FF2B5EF4-FFF2-40B4-BE49-F238E27FC236}">
                <a16:creationId xmlns:a16="http://schemas.microsoft.com/office/drawing/2014/main" id="{79FA1A24-E626-EAE0-8335-5E8B01CD2E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7634" b="29264"/>
          <a:stretch/>
        </p:blipFill>
        <p:spPr bwMode="auto">
          <a:xfrm>
            <a:off x="6165498" y="5784514"/>
            <a:ext cx="848664" cy="221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A person in a suit and tie&#10;&#10;AI-generated content may be incorrect.">
            <a:extLst>
              <a:ext uri="{FF2B5EF4-FFF2-40B4-BE49-F238E27FC236}">
                <a16:creationId xmlns:a16="http://schemas.microsoft.com/office/drawing/2014/main" id="{D96A3B5C-B4A6-48A9-18BD-1A622F41B1EA}"/>
              </a:ext>
            </a:extLst>
          </p:cNvPr>
          <p:cNvPicPr>
            <a:picLocks noChangeAspect="1"/>
          </p:cNvPicPr>
          <p:nvPr/>
        </p:nvPicPr>
        <p:blipFill>
          <a:blip r:embed="rId35"/>
          <a:srcRect b="10193"/>
          <a:stretch>
            <a:fillRect/>
          </a:stretch>
        </p:blipFill>
        <p:spPr>
          <a:xfrm>
            <a:off x="1517299" y="1486362"/>
            <a:ext cx="914400" cy="114966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Mentor Graphics joins Siemens lifecycle ...">
            <a:extLst>
              <a:ext uri="{FF2B5EF4-FFF2-40B4-BE49-F238E27FC236}">
                <a16:creationId xmlns:a16="http://schemas.microsoft.com/office/drawing/2014/main" id="{B6257AB2-C485-846F-7FCE-5E835ED7C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847" y="3181367"/>
            <a:ext cx="510702" cy="384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rnami Inc.">
            <a:extLst>
              <a:ext uri="{FF2B5EF4-FFF2-40B4-BE49-F238E27FC236}">
                <a16:creationId xmlns:a16="http://schemas.microsoft.com/office/drawing/2014/main" id="{B7570590-645C-2618-3990-65F9BC7B6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182" y="3172033"/>
            <a:ext cx="429768" cy="429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3FAE5E-1A85-EBAB-862E-705A22FA2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718" y="3253236"/>
            <a:ext cx="614546" cy="22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4" descr="A close-up of a person&#10;&#10;AI-generated content may be incorrect.">
            <a:extLst>
              <a:ext uri="{FF2B5EF4-FFF2-40B4-BE49-F238E27FC236}">
                <a16:creationId xmlns:a16="http://schemas.microsoft.com/office/drawing/2014/main" id="{5E8A121A-9E95-10B4-03D6-986D3F57F4C1}"/>
              </a:ext>
            </a:extLst>
          </p:cNvPr>
          <p:cNvPicPr>
            <a:picLocks noChangeAspect="1"/>
          </p:cNvPicPr>
          <p:nvPr/>
        </p:nvPicPr>
        <p:blipFill>
          <a:blip r:embed="rId39"/>
          <a:srcRect t="5593" b="7779"/>
          <a:stretch>
            <a:fillRect/>
          </a:stretch>
        </p:blipFill>
        <p:spPr>
          <a:xfrm>
            <a:off x="4097256" y="1498410"/>
            <a:ext cx="914400" cy="113520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112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Silvaco_white_16x9">
  <a:themeElements>
    <a:clrScheme name="Custom 32">
      <a:dk1>
        <a:srgbClr val="7B7A80"/>
      </a:dk1>
      <a:lt1>
        <a:srgbClr val="FFFFFF"/>
      </a:lt1>
      <a:dk2>
        <a:srgbClr val="3F3F3F"/>
      </a:dk2>
      <a:lt2>
        <a:srgbClr val="DEE4EC"/>
      </a:lt2>
      <a:accent1>
        <a:srgbClr val="B8131A"/>
      </a:accent1>
      <a:accent2>
        <a:srgbClr val="0852B3"/>
      </a:accent2>
      <a:accent3>
        <a:srgbClr val="008DA1"/>
      </a:accent3>
      <a:accent4>
        <a:srgbClr val="7C349D"/>
      </a:accent4>
      <a:accent5>
        <a:srgbClr val="E6680F"/>
      </a:accent5>
      <a:accent6>
        <a:srgbClr val="A4B1BB"/>
      </a:accent6>
      <a:hlink>
        <a:srgbClr val="0096AA"/>
      </a:hlink>
      <a:folHlink>
        <a:srgbClr val="1A428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Aft>
            <a:spcPts val="600"/>
          </a:spcAft>
          <a:defRPr sz="120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gray">
        <a:ln w="25400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lIns="0" tIns="0" rIns="0" bIns="0" rtlCol="0" anchor="ctr">
        <a:noAutofit/>
      </a:bodyPr>
      <a:lstStyle>
        <a:defPPr algn="l">
          <a:spcAft>
            <a:spcPts val="600"/>
          </a:spcAft>
          <a:defRPr dirty="0" smtClean="0">
            <a:solidFill>
              <a:schemeClr val="tx2"/>
            </a:solidFill>
          </a:defRPr>
        </a:defPPr>
      </a:lstStyle>
    </a:txDef>
  </a:objectDefaults>
  <a:extraClrSchemeLst/>
  <a:custClrLst>
    <a:custClr name="Orange">
      <a:srgbClr val="F8981D"/>
    </a:custClr>
    <a:custClr name="Red">
      <a:srgbClr val="820024"/>
    </a:custClr>
  </a:custClrLst>
  <a:extLst>
    <a:ext uri="{05A4C25C-085E-4340-85A3-A5531E510DB2}">
      <thm15:themeFamily xmlns:thm15="http://schemas.microsoft.com/office/thememl/2012/main" name="June 2022 Template" id="{550A0315-C9BC-0042-B36B-FB5B9E8F3061}" vid="{1A43B4D2-6854-1043-9E1E-7F8B8208B04A}"/>
    </a:ext>
  </a:extLst>
</a:theme>
</file>

<file path=ppt/theme/theme2.xml><?xml version="1.0" encoding="utf-8"?>
<a:theme xmlns:a="http://schemas.openxmlformats.org/drawingml/2006/main" name="Office Theme">
  <a:themeElements>
    <a:clrScheme name="VMware">
      <a:dk1>
        <a:srgbClr val="717074"/>
      </a:dk1>
      <a:lt1>
        <a:sysClr val="window" lastClr="FFFFFF"/>
      </a:lt1>
      <a:dk2>
        <a:srgbClr val="000000"/>
      </a:dk2>
      <a:lt2>
        <a:srgbClr val="C6C6C8"/>
      </a:lt2>
      <a:accent1>
        <a:srgbClr val="0095D3"/>
      </a:accent1>
      <a:accent2>
        <a:srgbClr val="89CBDF"/>
      </a:accent2>
      <a:accent3>
        <a:srgbClr val="006990"/>
      </a:accent3>
      <a:accent4>
        <a:srgbClr val="6DB33F"/>
      </a:accent4>
      <a:accent5>
        <a:srgbClr val="C2CD23"/>
      </a:accent5>
      <a:accent6>
        <a:srgbClr val="387C2C"/>
      </a:accent6>
      <a:hlink>
        <a:srgbClr val="0095D3"/>
      </a:hlink>
      <a:folHlink>
        <a:srgbClr val="89CBD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VMware">
      <a:dk1>
        <a:srgbClr val="717074"/>
      </a:dk1>
      <a:lt1>
        <a:sysClr val="window" lastClr="FFFFFF"/>
      </a:lt1>
      <a:dk2>
        <a:srgbClr val="000000"/>
      </a:dk2>
      <a:lt2>
        <a:srgbClr val="C6C6C8"/>
      </a:lt2>
      <a:accent1>
        <a:srgbClr val="0095D3"/>
      </a:accent1>
      <a:accent2>
        <a:srgbClr val="89CBDF"/>
      </a:accent2>
      <a:accent3>
        <a:srgbClr val="006990"/>
      </a:accent3>
      <a:accent4>
        <a:srgbClr val="6DB33F"/>
      </a:accent4>
      <a:accent5>
        <a:srgbClr val="C2CD23"/>
      </a:accent5>
      <a:accent6>
        <a:srgbClr val="387C2C"/>
      </a:accent6>
      <a:hlink>
        <a:srgbClr val="0095D3"/>
      </a:hlink>
      <a:folHlink>
        <a:srgbClr val="89CBD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ndMarket xmlns="c09dffdb-cfcd-401e-9adc-17dfb342dbad" xsi:nil="true"/>
    <Confidentiality xmlns="c09dffdb-cfcd-401e-9adc-17dfb342dbad">Public</Confidentiality>
    <BU xmlns="c09dffdb-cfcd-401e-9adc-17dfb342dbad">Corporate</BU>
    <TaxCatchAll xmlns="4d77312f-c392-4d20-a5c3-a87851af8e8b" xsi:nil="true"/>
    <Scope xmlns="c09dffdb-cfcd-401e-9adc-17dfb342dbad">Corporate</Scope>
    <Tools xmlns="c09dffdb-cfcd-401e-9adc-17dfb342dbad" xsi:nil="true"/>
    <m43e7195b43840d9ba8aa3810497bb57 xmlns="c09dffdb-cfcd-401e-9adc-17dfb342dbad">
      <Terms xmlns="http://schemas.microsoft.com/office/infopath/2007/PartnerControls"/>
    </m43e7195b43840d9ba8aa3810497bb57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6845B0824A03743A625838CB61E3DF1" ma:contentTypeVersion="21" ma:contentTypeDescription="Create a new document." ma:contentTypeScope="" ma:versionID="18ad085b44c0dbe54186f59c1970a843">
  <xsd:schema xmlns:xsd="http://www.w3.org/2001/XMLSchema" xmlns:xs="http://www.w3.org/2001/XMLSchema" xmlns:p="http://schemas.microsoft.com/office/2006/metadata/properties" xmlns:ns2="c09dffdb-cfcd-401e-9adc-17dfb342dbad" xmlns:ns3="4d77312f-c392-4d20-a5c3-a87851af8e8b" targetNamespace="http://schemas.microsoft.com/office/2006/metadata/properties" ma:root="true" ma:fieldsID="ce5d22bb60dfd6042771d30b98c45ad1" ns2:_="" ns3:_="">
    <xsd:import namespace="c09dffdb-cfcd-401e-9adc-17dfb342dbad"/>
    <xsd:import namespace="4d77312f-c392-4d20-a5c3-a87851af8e8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TaxCatchAll" minOccurs="0"/>
                <xsd:element ref="ns2:BU"/>
                <xsd:element ref="ns2:Scope"/>
                <xsd:element ref="ns2:Confidentiality"/>
                <xsd:element ref="ns2:MediaServiceBillingMetadata" minOccurs="0"/>
                <xsd:element ref="ns2:Tools" minOccurs="0"/>
                <xsd:element ref="ns2:EndMarket" minOccurs="0"/>
                <xsd:element ref="ns2:m43e7195b43840d9ba8aa3810497bb57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9dffdb-cfcd-401e-9adc-17dfb342db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BU" ma:index="13" ma:displayName="BU" ma:description="Content Owner" ma:format="Dropdown" ma:internalName="BU">
      <xsd:simpleType>
        <xsd:restriction base="dms:Choice">
          <xsd:enumeration value="TCAD"/>
          <xsd:enumeration value="EDA"/>
          <xsd:enumeration value="IP"/>
          <xsd:enumeration value="Corporate"/>
        </xsd:restriction>
      </xsd:simpleType>
    </xsd:element>
    <xsd:element name="Scope" ma:index="14" ma:displayName="Scope" ma:description="Product, Solution, or Application" ma:format="Dropdown" ma:internalName="Scope">
      <xsd:simpleType>
        <xsd:restriction base="dms:Choice">
          <xsd:enumeration value="Product"/>
          <xsd:enumeration value="Solution"/>
          <xsd:enumeration value="Application"/>
          <xsd:enumeration value="Corporate"/>
        </xsd:restriction>
      </xsd:simpleType>
    </xsd:element>
    <xsd:element name="Confidentiality" ma:index="15" ma:displayName="Confidentiality" ma:description="Public, NDA, or Do Not Share" ma:format="RadioButtons" ma:internalName="Confidentiality">
      <xsd:simpleType>
        <xsd:restriction base="dms:Choice">
          <xsd:enumeration value="Public"/>
          <xsd:enumeration value="NDA"/>
          <xsd:enumeration value="Do Not Share"/>
        </xsd:restriction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  <xsd:element name="Tools" ma:index="17" nillable="true" ma:displayName="Products" ma:description="Products covered in the content" ma:format="Dropdown" ma:internalName="Tools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TCAD Broad"/>
                    <xsd:enumeration value="EDA Broad"/>
                    <xsd:enumeration value="IP Broad"/>
                    <xsd:enumeration value="Corporate"/>
                    <xsd:enumeration value="V DoE"/>
                    <xsd:enumeration value="V Process"/>
                    <xsd:enumeration value="V Mesh"/>
                    <xsd:enumeration value="V Device"/>
                    <xsd:enumeration value="V Atomistic"/>
                    <xsd:enumeration value="V TCADLab"/>
                    <xsd:enumeration value="V RCXPro"/>
                    <xsd:enumeration value="V Analytics"/>
                    <xsd:enumeration value="FTCO"/>
                    <xsd:enumeration value="Gateway"/>
                    <xsd:enumeration value="Expert"/>
                    <xsd:enumeration value="SmartDRC/LVS"/>
                    <xsd:enumeration value="Hipex"/>
                    <xsd:enumeration value="PEX Certify"/>
                    <xsd:enumeration value="Jivaro Pro"/>
                    <xsd:enumeration value="Viso"/>
                    <xsd:enumeration value="Varman"/>
                    <xsd:enumeration value="Utmost IV"/>
                    <xsd:enumeration value="SmartSpice"/>
                    <xsd:enumeration value="SmartView"/>
                    <xsd:enumeration value="Cello"/>
                    <xsd:enumeration value="Cello FinFET"/>
                    <xsd:enumeration value="Viola"/>
                    <xsd:enumeration value="Liberty"/>
                    <xsd:enumeration value="SiPex"/>
                  </xsd:restriction>
                </xsd:simpleType>
              </xsd:element>
            </xsd:sequence>
          </xsd:extension>
        </xsd:complexContent>
      </xsd:complexType>
    </xsd:element>
    <xsd:element name="EndMarket" ma:index="18" nillable="true" ma:displayName="End Market" ma:description="End Market(s) of content" ma:format="Dropdown" ma:internalName="EndMarket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Power"/>
                        <xsd:enumeration value="Photonics"/>
                        <xsd:enumeration value="Memory"/>
                        <xsd:enumeration value="IoT"/>
                        <xsd:enumeration value="HPC"/>
                        <xsd:enumeration value="GovMilAero"/>
                        <xsd:enumeration value="Foundry"/>
                        <xsd:enumeration value="Display"/>
                        <xsd:enumeration value="Automotive"/>
                        <xsd:enumeration value="5G/6G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  <xsd:element name="m43e7195b43840d9ba8aa3810497bb57" ma:index="20" nillable="true" ma:taxonomy="true" ma:internalName="m43e7195b43840d9ba8aa3810497bb57" ma:taxonomyFieldName="TAGS" ma:displayName="tags" ma:default="" ma:fieldId="{643e7195-b438-40d9-ba8a-a3810497bb57}" ma:taxonomyMulti="true" ma:sspId="d9109712-fb4d-4856-8e91-25596aed07f0" ma:termSetId="162eaa4e-d54b-492d-9605-8ded3ae7aaa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77312f-c392-4d20-a5c3-a87851af8e8b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b9322168-17c9-42b7-9c8f-1f7f20bf2419}" ma:internalName="TaxCatchAll" ma:showField="CatchAllData" ma:web="4d77312f-c392-4d20-a5c3-a87851af8e8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E132A99-3311-4AF3-AE74-9CCC9B50D0D5}">
  <ds:schemaRefs>
    <ds:schemaRef ds:uri="82307215-18d4-4829-8d13-cacb6999b032"/>
    <ds:schemaRef ds:uri="http://purl.org/dc/elements/1.1/"/>
    <ds:schemaRef ds:uri="4d77312f-c392-4d20-a5c3-a87851af8e8b"/>
    <ds:schemaRef ds:uri="http://purl.org/dc/terms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c09dffdb-cfcd-401e-9adc-17dfb342dbad"/>
  </ds:schemaRefs>
</ds:datastoreItem>
</file>

<file path=customXml/itemProps2.xml><?xml version="1.0" encoding="utf-8"?>
<ds:datastoreItem xmlns:ds="http://schemas.openxmlformats.org/officeDocument/2006/customXml" ds:itemID="{630AB88A-F9E0-4439-9F06-73136AAC0A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09dffdb-cfcd-401e-9adc-17dfb342dbad"/>
    <ds:schemaRef ds:uri="4d77312f-c392-4d20-a5c3-a87851af8e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7ACDB3F-372A-4C0A-B4CE-A0FD39DDFCC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Silvaco_white_16x9</Template>
  <TotalTime>13</TotalTime>
  <Words>1600</Words>
  <Application>Microsoft Office PowerPoint</Application>
  <PresentationFormat>Custom</PresentationFormat>
  <Paragraphs>411</Paragraphs>
  <Slides>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Silvaco_white_16x9</vt:lpstr>
      <vt:lpstr>Silvaco Company Overview</vt:lpstr>
      <vt:lpstr>Silvaco at a Glance</vt:lpstr>
      <vt:lpstr>Silvaco’s Technology Portfolio</vt:lpstr>
      <vt:lpstr>Strategic Acquisitions Expanding Solutions Portfolio</vt:lpstr>
      <vt:lpstr>Expanding Market Opportunity Using AI Digital Twin Modeling</vt:lpstr>
      <vt:lpstr>PowerPoint Presentation</vt:lpstr>
      <vt:lpstr>PowerPoint Presentation</vt:lpstr>
      <vt:lpstr>Why Customers Choose Silvaco</vt:lpstr>
      <vt:lpstr>Seasoned Management Team with Deep Industry Expertise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Company Overview</dc:title>
  <dc:subject/>
  <dc:creator>Farhad Hayat</dc:creator>
  <cp:keywords/>
  <dc:description/>
  <cp:lastModifiedBy>Farhad Hayat</cp:lastModifiedBy>
  <cp:revision>203</cp:revision>
  <cp:lastPrinted>2020-07-05T23:03:47Z</cp:lastPrinted>
  <dcterms:created xsi:type="dcterms:W3CDTF">2022-06-02T16:13:19Z</dcterms:created>
  <dcterms:modified xsi:type="dcterms:W3CDTF">2026-09-18T23:17:04Z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0x010100C6845B0824A03743A625838CB61E3DF1</vt:lpwstr>
  </property>
  <property fmtid="{D5CDD505-2E9C-101B-9397-08002B2CF9AE}" pid="3" name="TAGS">
    <vt:lpwstr/>
  </property>
</Properties>
</file>