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>
  <p:sldMasterIdLst>
    <p:sldMasterId id="2147483670" r:id="rId1"/>
  </p:sldMasterIdLst>
  <p:notesMasterIdLst>
    <p:notesMasterId r:id="rId12"/>
  </p:notesMasterIdLst>
  <p:handoutMasterIdLst>
    <p:handoutMasterId r:id="rId13"/>
  </p:handoutMasterIdLst>
  <p:sldIdLst>
    <p:sldId id="16670052" r:id="rId2"/>
    <p:sldId id="16670187" r:id="rId3"/>
    <p:sldId id="16670131" r:id="rId4"/>
    <p:sldId id="16670188" r:id="rId5"/>
    <p:sldId id="16670189" r:id="rId6"/>
    <p:sldId id="16670190" r:id="rId7"/>
    <p:sldId id="16670193" r:id="rId8"/>
    <p:sldId id="16670191" r:id="rId9"/>
    <p:sldId id="16670192" r:id="rId10"/>
    <p:sldId id="16670194" r:id="rId11"/>
  </p:sldIdLst>
  <p:sldSz cx="11520488" cy="6480175"/>
  <p:notesSz cx="6797675" cy="9928225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2" userDrawn="1">
          <p15:clr>
            <a:srgbClr val="A4A3A4"/>
          </p15:clr>
        </p15:guide>
        <p15:guide id="2" pos="36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C6BA"/>
    <a:srgbClr val="082C40"/>
    <a:srgbClr val="28B6C5"/>
    <a:srgbClr val="052A79"/>
    <a:srgbClr val="E74E0E"/>
    <a:srgbClr val="003399"/>
    <a:srgbClr val="0000FF"/>
    <a:srgbClr val="0033CC"/>
    <a:srgbClr val="063CB6"/>
    <a:srgbClr val="403E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93B40C-0134-464A-9E36-A678FA547953}" v="108" dt="2026-09-21T03:49:33.647"/>
    <p1510:client id="{CE39BEB6-CBCB-40C6-9793-73726E93E5CE}" v="144" dt="2026-09-20T16:21:12.2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0" autoAdjust="0"/>
    <p:restoredTop sz="94133" autoAdjust="0"/>
  </p:normalViewPr>
  <p:slideViewPr>
    <p:cSldViewPr showGuides="1">
      <p:cViewPr varScale="1">
        <p:scale>
          <a:sx n="101" d="100"/>
          <a:sy n="101" d="100"/>
        </p:scale>
        <p:origin x="473" y="51"/>
      </p:cViewPr>
      <p:guideLst>
        <p:guide orient="horz" pos="2242"/>
        <p:guide pos="3651"/>
      </p:guideLst>
    </p:cSldViewPr>
  </p:slideViewPr>
  <p:outlineViewPr>
    <p:cViewPr>
      <p:scale>
        <a:sx n="33" d="100"/>
        <a:sy n="33" d="100"/>
      </p:scale>
      <p:origin x="0" y="-12663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619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AEBBAB-1D21-4419-806D-2F1A8B646AA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734853B-62EF-40FB-8EFA-6C953A4E8585}">
      <dgm:prSet phldrT="[文本]" phldr="0" custT="1"/>
      <dgm:spPr/>
      <dgm:t>
        <a:bodyPr/>
        <a:lstStyle/>
        <a:p>
          <a:r>
            <a: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rPr>
            <a:t>Topics</a:t>
          </a:r>
          <a:endParaRPr lang="zh-CN" altLang="en-US" sz="2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836ACEC-8C5A-46DA-A0E1-58FE1414FA76}" type="parTrans" cxnId="{7DEEF7B9-3953-4450-96BA-1863869AB785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66B9C70-D47D-4659-96BA-FE40394155F1}" type="sibTrans" cxnId="{7DEEF7B9-3953-4450-96BA-1863869AB785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E86D182-1461-42C9-B546-8E9C899FE872}">
      <dgm:prSet phldrT="[文本]" phldr="0" custT="1"/>
      <dgm:spPr/>
      <dgm:t>
        <a:bodyPr/>
        <a:lstStyle/>
        <a:p>
          <a:r>
            <a: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Statue of Facilities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731C477-E7E8-48F5-BB1F-4A80BAF22D56}" type="parTrans" cxnId="{76925D22-7953-40C3-AC1C-1F7CC8982B5E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D918C7D-C4EF-4F85-8C03-A97C8B96B1FA}" type="sibTrans" cxnId="{76925D22-7953-40C3-AC1C-1F7CC8982B5E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F1568B6-7617-49F4-B6B5-F3CEC9480B6D}">
      <dgm:prSet phldrT="[文本]" phldr="0" custT="1"/>
      <dgm:spPr/>
      <dgm:t>
        <a:bodyPr/>
        <a:lstStyle/>
        <a:p>
          <a:r>
            <a: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Negative Ion Sources for Accelerator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D294019-9E1C-4BF5-9E5B-2AE226872D28}" type="parTrans" cxnId="{EEEA16E7-A1E6-43E4-9CC4-3914653024F4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5ACA6C8-0F48-4C60-8524-1701963F5CD8}" type="sibTrans" cxnId="{EEEA16E7-A1E6-43E4-9CC4-3914653024F4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CA7D92B-78BD-4106-B92A-BB09D8E17F22}">
      <dgm:prSet phldrT="[文本]" phldr="0" custT="1"/>
      <dgm:spPr/>
      <dgm:t>
        <a:bodyPr/>
        <a:lstStyle/>
        <a:p>
          <a:r>
            <a: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Negative Ion Sources for Fusion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97A86F7-3CB0-4843-9C08-B2B470289370}" type="parTrans" cxnId="{FC521E09-0C3C-4C2A-80BE-3C4E41B6C3CF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955987-D9BF-43C7-B03B-B500DA2DCEEC}" type="sibTrans" cxnId="{FC521E09-0C3C-4C2A-80BE-3C4E41B6C3CF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3BDC821-F8D6-418D-9EAF-EBB3E798246D}">
      <dgm:prSet phldrT="[文本]" phldr="0" custT="1"/>
      <dgm:spPr/>
      <dgm:t>
        <a:bodyPr/>
        <a:lstStyle/>
        <a:p>
          <a:r>
            <a: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Beam Neutralization &amp; Transport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E946AF-2662-432C-8E8B-F67A6E7E8F87}" type="parTrans" cxnId="{BDFEF2A0-BED7-47DE-8CD5-AADDAC3947D5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19BC892-98F5-4C91-8F11-2E9C8AD243E9}" type="sibTrans" cxnId="{BDFEF2A0-BED7-47DE-8CD5-AADDAC3947D5}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0DAC9E7-BA1C-4DCD-BC08-D52B8C920C7D}">
      <dgm:prSet phldrT="[文本]" phldr="0" custT="1"/>
      <dgm:spPr/>
      <dgm:t>
        <a:bodyPr/>
        <a:lstStyle/>
        <a:p>
          <a:r>
            <a: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Plasma &amp; Beam Diagnostics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8375EB5-6DCF-4161-8CEA-081DD0CF62CF}" type="parTrans" cxnId="{5D0D52A5-2309-48C8-9A00-742B48488BD1}">
      <dgm:prSet/>
      <dgm:spPr/>
      <dgm:t>
        <a:bodyPr/>
        <a:lstStyle/>
        <a:p>
          <a:endParaRPr lang="zh-CN" altLang="en-US"/>
        </a:p>
      </dgm:t>
    </dgm:pt>
    <dgm:pt modelId="{D866350A-AC6D-45B4-AAC6-07A92053C70B}" type="sibTrans" cxnId="{5D0D52A5-2309-48C8-9A00-742B48488BD1}">
      <dgm:prSet/>
      <dgm:spPr/>
      <dgm:t>
        <a:bodyPr/>
        <a:lstStyle/>
        <a:p>
          <a:endParaRPr lang="zh-CN" altLang="en-US"/>
        </a:p>
      </dgm:t>
    </dgm:pt>
    <dgm:pt modelId="{EB679495-D44C-42F7-A546-C7F795139727}">
      <dgm:prSet phldrT="[文本]" phldr="0" custT="1"/>
      <dgm:spPr/>
      <dgm:t>
        <a:bodyPr/>
        <a:lstStyle/>
        <a:p>
          <a:r>
            <a: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Artificial Intelligence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E856E78-042F-4956-9770-FA1FC030FEB3}" type="parTrans" cxnId="{00C8B5F7-1908-43E7-80A5-57B242D77FAD}">
      <dgm:prSet/>
      <dgm:spPr/>
      <dgm:t>
        <a:bodyPr/>
        <a:lstStyle/>
        <a:p>
          <a:endParaRPr lang="zh-CN" altLang="en-US"/>
        </a:p>
      </dgm:t>
    </dgm:pt>
    <dgm:pt modelId="{1EBDB501-8EF1-49BA-9DE1-9FC9F84F0C5C}" type="sibTrans" cxnId="{00C8B5F7-1908-43E7-80A5-57B242D77FAD}">
      <dgm:prSet/>
      <dgm:spPr/>
      <dgm:t>
        <a:bodyPr/>
        <a:lstStyle/>
        <a:p>
          <a:endParaRPr lang="zh-CN" altLang="en-US"/>
        </a:p>
      </dgm:t>
    </dgm:pt>
    <dgm:pt modelId="{2D94B700-A996-45C8-927F-3219E4B302FD}">
      <dgm:prSet phldrT="[文本]" phldr="0" custT="1"/>
      <dgm:spPr/>
      <dgm:t>
        <a:bodyPr/>
        <a:lstStyle/>
        <a:p>
          <a:r>
            <a: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High Voltage PS &amp; Transmission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DEA956B-1FBE-4A97-93AF-09BEBEFF4708}" type="parTrans" cxnId="{BE1EE6A5-7A30-4DC6-BBB8-95561A7479E5}">
      <dgm:prSet/>
      <dgm:spPr/>
      <dgm:t>
        <a:bodyPr/>
        <a:lstStyle/>
        <a:p>
          <a:endParaRPr lang="zh-CN" altLang="en-US"/>
        </a:p>
      </dgm:t>
    </dgm:pt>
    <dgm:pt modelId="{1F236806-B697-4215-B657-B8E135091F52}" type="sibTrans" cxnId="{BE1EE6A5-7A30-4DC6-BBB8-95561A7479E5}">
      <dgm:prSet/>
      <dgm:spPr/>
      <dgm:t>
        <a:bodyPr/>
        <a:lstStyle/>
        <a:p>
          <a:endParaRPr lang="zh-CN" altLang="en-US"/>
        </a:p>
      </dgm:t>
    </dgm:pt>
    <dgm:pt modelId="{B300FE5E-C18A-49C8-8066-9F48B779FFC2}">
      <dgm:prSet phldrT="[文本]" phldr="0" custT="1"/>
      <dgm:spPr/>
      <dgm:t>
        <a:bodyPr/>
        <a:lstStyle/>
        <a:p>
          <a:r>
            <a: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New &amp; </a:t>
          </a:r>
          <a:r>
            <a:rPr lang="en-US" altLang="zh-CN" sz="1600" b="1" dirty="0" err="1">
              <a:latin typeface="微软雅黑" panose="020B0503020204020204" pitchFamily="34" charset="-122"/>
              <a:ea typeface="微软雅黑" panose="020B0503020204020204" pitchFamily="34" charset="-122"/>
            </a:rPr>
            <a:t>Adavanced</a:t>
          </a:r>
          <a:r>
            <a: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rPr>
            <a:t> Concept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818BB2-E1B7-4315-8397-973A3333F21C}" type="parTrans" cxnId="{A736B97F-10B4-4A12-B8B7-762F6A870C79}">
      <dgm:prSet/>
      <dgm:spPr/>
      <dgm:t>
        <a:bodyPr/>
        <a:lstStyle/>
        <a:p>
          <a:endParaRPr lang="zh-CN" altLang="en-US"/>
        </a:p>
      </dgm:t>
    </dgm:pt>
    <dgm:pt modelId="{DA61EB69-C5DA-4ABD-8B58-03EA61E4AF3C}" type="sibTrans" cxnId="{A736B97F-10B4-4A12-B8B7-762F6A870C79}">
      <dgm:prSet/>
      <dgm:spPr/>
      <dgm:t>
        <a:bodyPr/>
        <a:lstStyle/>
        <a:p>
          <a:endParaRPr lang="zh-CN" altLang="en-US"/>
        </a:p>
      </dgm:t>
    </dgm:pt>
    <dgm:pt modelId="{9420109F-D795-468C-9AF0-EBE0C8376DAA}" type="pres">
      <dgm:prSet presAssocID="{0FAEBBAB-1D21-4419-806D-2F1A8B646AA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763EC00-8219-4796-8827-3B1D7C168280}" type="pres">
      <dgm:prSet presAssocID="{7734853B-62EF-40FB-8EFA-6C953A4E8585}" presName="root1" presStyleCnt="0"/>
      <dgm:spPr/>
    </dgm:pt>
    <dgm:pt modelId="{841FC5D5-B811-44F3-A011-4A2D65692FEA}" type="pres">
      <dgm:prSet presAssocID="{7734853B-62EF-40FB-8EFA-6C953A4E8585}" presName="LevelOneTextNode" presStyleLbl="node0" presStyleIdx="0" presStyleCnt="1" custScaleX="126035" custScaleY="82521">
        <dgm:presLayoutVars>
          <dgm:chPref val="3"/>
        </dgm:presLayoutVars>
      </dgm:prSet>
      <dgm:spPr/>
    </dgm:pt>
    <dgm:pt modelId="{62C2F4AA-FCFB-4145-8851-E8CB818E5117}" type="pres">
      <dgm:prSet presAssocID="{7734853B-62EF-40FB-8EFA-6C953A4E8585}" presName="level2hierChild" presStyleCnt="0"/>
      <dgm:spPr/>
    </dgm:pt>
    <dgm:pt modelId="{60160B4F-4084-4823-9C93-0DACE85EC375}" type="pres">
      <dgm:prSet presAssocID="{D731C477-E7E8-48F5-BB1F-4A80BAF22D56}" presName="conn2-1" presStyleLbl="parChTrans1D2" presStyleIdx="0" presStyleCnt="8"/>
      <dgm:spPr/>
    </dgm:pt>
    <dgm:pt modelId="{6878B215-BE5C-46B7-AB1B-EDDE94B59054}" type="pres">
      <dgm:prSet presAssocID="{D731C477-E7E8-48F5-BB1F-4A80BAF22D56}" presName="connTx" presStyleLbl="parChTrans1D2" presStyleIdx="0" presStyleCnt="8"/>
      <dgm:spPr/>
    </dgm:pt>
    <dgm:pt modelId="{F2125EEF-6EF8-432B-BEE8-3AABF6D5DD5A}" type="pres">
      <dgm:prSet presAssocID="{0E86D182-1461-42C9-B546-8E9C899FE872}" presName="root2" presStyleCnt="0"/>
      <dgm:spPr/>
    </dgm:pt>
    <dgm:pt modelId="{50D3320D-B945-4799-B593-7A07FBD4763F}" type="pres">
      <dgm:prSet presAssocID="{0E86D182-1461-42C9-B546-8E9C899FE872}" presName="LevelTwoTextNode" presStyleLbl="node2" presStyleIdx="0" presStyleCnt="8" custScaleX="247675">
        <dgm:presLayoutVars>
          <dgm:chPref val="3"/>
        </dgm:presLayoutVars>
      </dgm:prSet>
      <dgm:spPr/>
    </dgm:pt>
    <dgm:pt modelId="{5FE460A5-F79B-47C7-8065-64F59796DFD2}" type="pres">
      <dgm:prSet presAssocID="{0E86D182-1461-42C9-B546-8E9C899FE872}" presName="level3hierChild" presStyleCnt="0"/>
      <dgm:spPr/>
    </dgm:pt>
    <dgm:pt modelId="{4E3A0E26-F12A-42A6-BB13-6A8A86D48DE9}" type="pres">
      <dgm:prSet presAssocID="{C97A86F7-3CB0-4843-9C08-B2B470289370}" presName="conn2-1" presStyleLbl="parChTrans1D2" presStyleIdx="1" presStyleCnt="8"/>
      <dgm:spPr/>
    </dgm:pt>
    <dgm:pt modelId="{4649CBB0-E4DC-4545-88B4-7644D0748D55}" type="pres">
      <dgm:prSet presAssocID="{C97A86F7-3CB0-4843-9C08-B2B470289370}" presName="connTx" presStyleLbl="parChTrans1D2" presStyleIdx="1" presStyleCnt="8"/>
      <dgm:spPr/>
    </dgm:pt>
    <dgm:pt modelId="{C4E68B98-E2A6-4329-B374-B2FB3E50B32F}" type="pres">
      <dgm:prSet presAssocID="{8CA7D92B-78BD-4106-B92A-BB09D8E17F22}" presName="root2" presStyleCnt="0"/>
      <dgm:spPr/>
    </dgm:pt>
    <dgm:pt modelId="{31EEDC74-680A-491D-B25C-7ED719D429FD}" type="pres">
      <dgm:prSet presAssocID="{8CA7D92B-78BD-4106-B92A-BB09D8E17F22}" presName="LevelTwoTextNode" presStyleLbl="node2" presStyleIdx="1" presStyleCnt="8" custScaleX="247675">
        <dgm:presLayoutVars>
          <dgm:chPref val="3"/>
        </dgm:presLayoutVars>
      </dgm:prSet>
      <dgm:spPr/>
    </dgm:pt>
    <dgm:pt modelId="{2BFEBA92-B571-4D51-917B-26F4385962A2}" type="pres">
      <dgm:prSet presAssocID="{8CA7D92B-78BD-4106-B92A-BB09D8E17F22}" presName="level3hierChild" presStyleCnt="0"/>
      <dgm:spPr/>
    </dgm:pt>
    <dgm:pt modelId="{80B47A76-E7F8-4C9A-B4BA-111D8EAE656E}" type="pres">
      <dgm:prSet presAssocID="{CD294019-9E1C-4BF5-9E5B-2AE226872D28}" presName="conn2-1" presStyleLbl="parChTrans1D2" presStyleIdx="2" presStyleCnt="8"/>
      <dgm:spPr/>
    </dgm:pt>
    <dgm:pt modelId="{237C13DE-860C-443F-A8CA-6B0960BB824A}" type="pres">
      <dgm:prSet presAssocID="{CD294019-9E1C-4BF5-9E5B-2AE226872D28}" presName="connTx" presStyleLbl="parChTrans1D2" presStyleIdx="2" presStyleCnt="8"/>
      <dgm:spPr/>
    </dgm:pt>
    <dgm:pt modelId="{FDDF678F-0FCF-4F15-99CB-818AB66B00C8}" type="pres">
      <dgm:prSet presAssocID="{7F1568B6-7617-49F4-B6B5-F3CEC9480B6D}" presName="root2" presStyleCnt="0"/>
      <dgm:spPr/>
    </dgm:pt>
    <dgm:pt modelId="{A6748D86-58B6-4164-B559-1AF9D2CA6D7E}" type="pres">
      <dgm:prSet presAssocID="{7F1568B6-7617-49F4-B6B5-F3CEC9480B6D}" presName="LevelTwoTextNode" presStyleLbl="node2" presStyleIdx="2" presStyleCnt="8" custScaleX="247675">
        <dgm:presLayoutVars>
          <dgm:chPref val="3"/>
        </dgm:presLayoutVars>
      </dgm:prSet>
      <dgm:spPr/>
    </dgm:pt>
    <dgm:pt modelId="{E4A4F290-5181-49E3-8682-33E0F81D4EEB}" type="pres">
      <dgm:prSet presAssocID="{7F1568B6-7617-49F4-B6B5-F3CEC9480B6D}" presName="level3hierChild" presStyleCnt="0"/>
      <dgm:spPr/>
    </dgm:pt>
    <dgm:pt modelId="{F097A346-7BDF-4560-877E-E81D489EE206}" type="pres">
      <dgm:prSet presAssocID="{93E946AF-2662-432C-8E8B-F67A6E7E8F87}" presName="conn2-1" presStyleLbl="parChTrans1D2" presStyleIdx="3" presStyleCnt="8"/>
      <dgm:spPr/>
    </dgm:pt>
    <dgm:pt modelId="{16D19BEE-BAED-4CB1-B61B-F7DDA4F06363}" type="pres">
      <dgm:prSet presAssocID="{93E946AF-2662-432C-8E8B-F67A6E7E8F87}" presName="connTx" presStyleLbl="parChTrans1D2" presStyleIdx="3" presStyleCnt="8"/>
      <dgm:spPr/>
    </dgm:pt>
    <dgm:pt modelId="{F99D241E-0D32-43BD-ACBF-125C7431AA75}" type="pres">
      <dgm:prSet presAssocID="{B3BDC821-F8D6-418D-9EAF-EBB3E798246D}" presName="root2" presStyleCnt="0"/>
      <dgm:spPr/>
    </dgm:pt>
    <dgm:pt modelId="{7CA140BF-17B5-45AB-9BD2-96C94FA19596}" type="pres">
      <dgm:prSet presAssocID="{B3BDC821-F8D6-418D-9EAF-EBB3E798246D}" presName="LevelTwoTextNode" presStyleLbl="node2" presStyleIdx="3" presStyleCnt="8" custScaleX="247675">
        <dgm:presLayoutVars>
          <dgm:chPref val="3"/>
        </dgm:presLayoutVars>
      </dgm:prSet>
      <dgm:spPr/>
    </dgm:pt>
    <dgm:pt modelId="{22400185-569D-4069-903B-0A3543EF7DA8}" type="pres">
      <dgm:prSet presAssocID="{B3BDC821-F8D6-418D-9EAF-EBB3E798246D}" presName="level3hierChild" presStyleCnt="0"/>
      <dgm:spPr/>
    </dgm:pt>
    <dgm:pt modelId="{669A73BB-FC1E-4AF3-8F7F-CA0CD7EB6DBC}" type="pres">
      <dgm:prSet presAssocID="{48375EB5-6DCF-4161-8CEA-081DD0CF62CF}" presName="conn2-1" presStyleLbl="parChTrans1D2" presStyleIdx="4" presStyleCnt="8"/>
      <dgm:spPr/>
    </dgm:pt>
    <dgm:pt modelId="{FDC35E7D-C120-46DA-B202-DFE6FA00957A}" type="pres">
      <dgm:prSet presAssocID="{48375EB5-6DCF-4161-8CEA-081DD0CF62CF}" presName="connTx" presStyleLbl="parChTrans1D2" presStyleIdx="4" presStyleCnt="8"/>
      <dgm:spPr/>
    </dgm:pt>
    <dgm:pt modelId="{86E45E62-B070-4041-B080-62C78F85BB6B}" type="pres">
      <dgm:prSet presAssocID="{20DAC9E7-BA1C-4DCD-BC08-D52B8C920C7D}" presName="root2" presStyleCnt="0"/>
      <dgm:spPr/>
    </dgm:pt>
    <dgm:pt modelId="{79E0A4E9-B3CD-46B6-AA6E-0615C5E6A910}" type="pres">
      <dgm:prSet presAssocID="{20DAC9E7-BA1C-4DCD-BC08-D52B8C920C7D}" presName="LevelTwoTextNode" presStyleLbl="node2" presStyleIdx="4" presStyleCnt="8" custScaleX="247675">
        <dgm:presLayoutVars>
          <dgm:chPref val="3"/>
        </dgm:presLayoutVars>
      </dgm:prSet>
      <dgm:spPr/>
    </dgm:pt>
    <dgm:pt modelId="{2C20F236-0562-4CD8-8DCE-51DA2B038407}" type="pres">
      <dgm:prSet presAssocID="{20DAC9E7-BA1C-4DCD-BC08-D52B8C920C7D}" presName="level3hierChild" presStyleCnt="0"/>
      <dgm:spPr/>
    </dgm:pt>
    <dgm:pt modelId="{53E52CD2-F0D4-4F5F-A3B2-03D4BB712B37}" type="pres">
      <dgm:prSet presAssocID="{EDEA956B-1FBE-4A97-93AF-09BEBEFF4708}" presName="conn2-1" presStyleLbl="parChTrans1D2" presStyleIdx="5" presStyleCnt="8"/>
      <dgm:spPr/>
    </dgm:pt>
    <dgm:pt modelId="{EDE55F39-2C15-4D82-B4EC-D145AD569A03}" type="pres">
      <dgm:prSet presAssocID="{EDEA956B-1FBE-4A97-93AF-09BEBEFF4708}" presName="connTx" presStyleLbl="parChTrans1D2" presStyleIdx="5" presStyleCnt="8"/>
      <dgm:spPr/>
    </dgm:pt>
    <dgm:pt modelId="{6F067FD6-AD18-4024-AD6B-FA02F46F67FD}" type="pres">
      <dgm:prSet presAssocID="{2D94B700-A996-45C8-927F-3219E4B302FD}" presName="root2" presStyleCnt="0"/>
      <dgm:spPr/>
    </dgm:pt>
    <dgm:pt modelId="{E17F2118-20C1-4D22-A0C3-122F42202010}" type="pres">
      <dgm:prSet presAssocID="{2D94B700-A996-45C8-927F-3219E4B302FD}" presName="LevelTwoTextNode" presStyleLbl="node2" presStyleIdx="5" presStyleCnt="8" custScaleX="247675">
        <dgm:presLayoutVars>
          <dgm:chPref val="3"/>
        </dgm:presLayoutVars>
      </dgm:prSet>
      <dgm:spPr/>
    </dgm:pt>
    <dgm:pt modelId="{8CF19D44-6137-4A66-B2AD-D8FBD82DA1B9}" type="pres">
      <dgm:prSet presAssocID="{2D94B700-A996-45C8-927F-3219E4B302FD}" presName="level3hierChild" presStyleCnt="0"/>
      <dgm:spPr/>
    </dgm:pt>
    <dgm:pt modelId="{04F421CC-D9C3-4872-BC6D-93071EB00482}" type="pres">
      <dgm:prSet presAssocID="{2E856E78-042F-4956-9770-FA1FC030FEB3}" presName="conn2-1" presStyleLbl="parChTrans1D2" presStyleIdx="6" presStyleCnt="8"/>
      <dgm:spPr/>
    </dgm:pt>
    <dgm:pt modelId="{8A31DBD9-4C9F-4654-A183-0BBB120004BE}" type="pres">
      <dgm:prSet presAssocID="{2E856E78-042F-4956-9770-FA1FC030FEB3}" presName="connTx" presStyleLbl="parChTrans1D2" presStyleIdx="6" presStyleCnt="8"/>
      <dgm:spPr/>
    </dgm:pt>
    <dgm:pt modelId="{7ACE96FF-E1E3-40A5-A952-BB091DD37BBC}" type="pres">
      <dgm:prSet presAssocID="{EB679495-D44C-42F7-A546-C7F795139727}" presName="root2" presStyleCnt="0"/>
      <dgm:spPr/>
    </dgm:pt>
    <dgm:pt modelId="{1E87E2A1-2364-408E-A8FA-20AD2966C7B4}" type="pres">
      <dgm:prSet presAssocID="{EB679495-D44C-42F7-A546-C7F795139727}" presName="LevelTwoTextNode" presStyleLbl="node2" presStyleIdx="6" presStyleCnt="8" custScaleX="247675">
        <dgm:presLayoutVars>
          <dgm:chPref val="3"/>
        </dgm:presLayoutVars>
      </dgm:prSet>
      <dgm:spPr/>
    </dgm:pt>
    <dgm:pt modelId="{5469922B-C776-47A3-BFD2-DC2E10A44B7A}" type="pres">
      <dgm:prSet presAssocID="{EB679495-D44C-42F7-A546-C7F795139727}" presName="level3hierChild" presStyleCnt="0"/>
      <dgm:spPr/>
    </dgm:pt>
    <dgm:pt modelId="{A8DA6988-D9E4-4753-AD4B-71ED4BA5D8B5}" type="pres">
      <dgm:prSet presAssocID="{D5818BB2-E1B7-4315-8397-973A3333F21C}" presName="conn2-1" presStyleLbl="parChTrans1D2" presStyleIdx="7" presStyleCnt="8"/>
      <dgm:spPr/>
    </dgm:pt>
    <dgm:pt modelId="{CE46EC61-0F8C-43CB-9FBA-1B00126BEC3E}" type="pres">
      <dgm:prSet presAssocID="{D5818BB2-E1B7-4315-8397-973A3333F21C}" presName="connTx" presStyleLbl="parChTrans1D2" presStyleIdx="7" presStyleCnt="8"/>
      <dgm:spPr/>
    </dgm:pt>
    <dgm:pt modelId="{1F858C03-F536-41C7-BEFD-544FD871C418}" type="pres">
      <dgm:prSet presAssocID="{B300FE5E-C18A-49C8-8066-9F48B779FFC2}" presName="root2" presStyleCnt="0"/>
      <dgm:spPr/>
    </dgm:pt>
    <dgm:pt modelId="{17A716DF-8E10-4F02-AC01-07E7E2219B2C}" type="pres">
      <dgm:prSet presAssocID="{B300FE5E-C18A-49C8-8066-9F48B779FFC2}" presName="LevelTwoTextNode" presStyleLbl="node2" presStyleIdx="7" presStyleCnt="8" custScaleX="247675">
        <dgm:presLayoutVars>
          <dgm:chPref val="3"/>
        </dgm:presLayoutVars>
      </dgm:prSet>
      <dgm:spPr/>
    </dgm:pt>
    <dgm:pt modelId="{F1B08F5A-01E5-43E5-B755-AFB8616AA68C}" type="pres">
      <dgm:prSet presAssocID="{B300FE5E-C18A-49C8-8066-9F48B779FFC2}" presName="level3hierChild" presStyleCnt="0"/>
      <dgm:spPr/>
    </dgm:pt>
  </dgm:ptLst>
  <dgm:cxnLst>
    <dgm:cxn modelId="{B33D3505-F3A8-43A9-BF8D-8E31EF10BF14}" type="presOf" srcId="{93E946AF-2662-432C-8E8B-F67A6E7E8F87}" destId="{F097A346-7BDF-4560-877E-E81D489EE206}" srcOrd="0" destOrd="0" presId="urn:microsoft.com/office/officeart/2008/layout/HorizontalMultiLevelHierarchy"/>
    <dgm:cxn modelId="{FC521E09-0C3C-4C2A-80BE-3C4E41B6C3CF}" srcId="{7734853B-62EF-40FB-8EFA-6C953A4E8585}" destId="{8CA7D92B-78BD-4106-B92A-BB09D8E17F22}" srcOrd="1" destOrd="0" parTransId="{C97A86F7-3CB0-4843-9C08-B2B470289370}" sibTransId="{93955987-D9BF-43C7-B03B-B500DA2DCEEC}"/>
    <dgm:cxn modelId="{DB3B1E0B-7106-4034-85AD-0D787B33143F}" type="presOf" srcId="{B300FE5E-C18A-49C8-8066-9F48B779FFC2}" destId="{17A716DF-8E10-4F02-AC01-07E7E2219B2C}" srcOrd="0" destOrd="0" presId="urn:microsoft.com/office/officeart/2008/layout/HorizontalMultiLevelHierarchy"/>
    <dgm:cxn modelId="{F7C3A10D-FC33-42D9-8002-7CD5E7768953}" type="presOf" srcId="{20DAC9E7-BA1C-4DCD-BC08-D52B8C920C7D}" destId="{79E0A4E9-B3CD-46B6-AA6E-0615C5E6A910}" srcOrd="0" destOrd="0" presId="urn:microsoft.com/office/officeart/2008/layout/HorizontalMultiLevelHierarchy"/>
    <dgm:cxn modelId="{76925D22-7953-40C3-AC1C-1F7CC8982B5E}" srcId="{7734853B-62EF-40FB-8EFA-6C953A4E8585}" destId="{0E86D182-1461-42C9-B546-8E9C899FE872}" srcOrd="0" destOrd="0" parTransId="{D731C477-E7E8-48F5-BB1F-4A80BAF22D56}" sibTransId="{BD918C7D-C4EF-4F85-8C03-A97C8B96B1FA}"/>
    <dgm:cxn modelId="{6AD45929-23B5-4D87-BD44-DEBE037AACD3}" type="presOf" srcId="{0E86D182-1461-42C9-B546-8E9C899FE872}" destId="{50D3320D-B945-4799-B593-7A07FBD4763F}" srcOrd="0" destOrd="0" presId="urn:microsoft.com/office/officeart/2008/layout/HorizontalMultiLevelHierarchy"/>
    <dgm:cxn modelId="{6C3F182B-1C09-4CB0-928A-692DA46E4AD5}" type="presOf" srcId="{48375EB5-6DCF-4161-8CEA-081DD0CF62CF}" destId="{FDC35E7D-C120-46DA-B202-DFE6FA00957A}" srcOrd="1" destOrd="0" presId="urn:microsoft.com/office/officeart/2008/layout/HorizontalMultiLevelHierarchy"/>
    <dgm:cxn modelId="{77CE2B32-F458-405D-B197-83D1C7E04491}" type="presOf" srcId="{2E856E78-042F-4956-9770-FA1FC030FEB3}" destId="{8A31DBD9-4C9F-4654-A183-0BBB120004BE}" srcOrd="1" destOrd="0" presId="urn:microsoft.com/office/officeart/2008/layout/HorizontalMultiLevelHierarchy"/>
    <dgm:cxn modelId="{18360E36-69CB-4C83-B896-8B17B24516A3}" type="presOf" srcId="{7F1568B6-7617-49F4-B6B5-F3CEC9480B6D}" destId="{A6748D86-58B6-4164-B559-1AF9D2CA6D7E}" srcOrd="0" destOrd="0" presId="urn:microsoft.com/office/officeart/2008/layout/HorizontalMultiLevelHierarchy"/>
    <dgm:cxn modelId="{DD608642-C5D4-42C1-A505-72E388C0830F}" type="presOf" srcId="{EB679495-D44C-42F7-A546-C7F795139727}" destId="{1E87E2A1-2364-408E-A8FA-20AD2966C7B4}" srcOrd="0" destOrd="0" presId="urn:microsoft.com/office/officeart/2008/layout/HorizontalMultiLevelHierarchy"/>
    <dgm:cxn modelId="{AC751D44-53F6-4993-B5EC-30A32A5AFB10}" type="presOf" srcId="{7734853B-62EF-40FB-8EFA-6C953A4E8585}" destId="{841FC5D5-B811-44F3-A011-4A2D65692FEA}" srcOrd="0" destOrd="0" presId="urn:microsoft.com/office/officeart/2008/layout/HorizontalMultiLevelHierarchy"/>
    <dgm:cxn modelId="{AE6F8C67-183B-4454-AC29-CA2364AEE58A}" type="presOf" srcId="{EDEA956B-1FBE-4A97-93AF-09BEBEFF4708}" destId="{EDE55F39-2C15-4D82-B4EC-D145AD569A03}" srcOrd="1" destOrd="0" presId="urn:microsoft.com/office/officeart/2008/layout/HorizontalMultiLevelHierarchy"/>
    <dgm:cxn modelId="{AE69D872-866A-4941-ABE8-88F2EE0E2465}" type="presOf" srcId="{2E856E78-042F-4956-9770-FA1FC030FEB3}" destId="{04F421CC-D9C3-4872-BC6D-93071EB00482}" srcOrd="0" destOrd="0" presId="urn:microsoft.com/office/officeart/2008/layout/HorizontalMultiLevelHierarchy"/>
    <dgm:cxn modelId="{21B9F678-EBE6-4219-9C12-02D441BC1F82}" type="presOf" srcId="{D5818BB2-E1B7-4315-8397-973A3333F21C}" destId="{A8DA6988-D9E4-4753-AD4B-71ED4BA5D8B5}" srcOrd="0" destOrd="0" presId="urn:microsoft.com/office/officeart/2008/layout/HorizontalMultiLevelHierarchy"/>
    <dgm:cxn modelId="{D0753059-0E99-4DC6-B596-91D760402D63}" type="presOf" srcId="{C97A86F7-3CB0-4843-9C08-B2B470289370}" destId="{4649CBB0-E4DC-4545-88B4-7644D0748D55}" srcOrd="1" destOrd="0" presId="urn:microsoft.com/office/officeart/2008/layout/HorizontalMultiLevelHierarchy"/>
    <dgm:cxn modelId="{8F96977B-05EE-47EF-8377-565289234749}" type="presOf" srcId="{2D94B700-A996-45C8-927F-3219E4B302FD}" destId="{E17F2118-20C1-4D22-A0C3-122F42202010}" srcOrd="0" destOrd="0" presId="urn:microsoft.com/office/officeart/2008/layout/HorizontalMultiLevelHierarchy"/>
    <dgm:cxn modelId="{A736B97F-10B4-4A12-B8B7-762F6A870C79}" srcId="{7734853B-62EF-40FB-8EFA-6C953A4E8585}" destId="{B300FE5E-C18A-49C8-8066-9F48B779FFC2}" srcOrd="7" destOrd="0" parTransId="{D5818BB2-E1B7-4315-8397-973A3333F21C}" sibTransId="{DA61EB69-C5DA-4ABD-8B58-03EA61E4AF3C}"/>
    <dgm:cxn modelId="{A7A6C89B-76F4-48EC-8866-5E94B1B4C517}" type="presOf" srcId="{D731C477-E7E8-48F5-BB1F-4A80BAF22D56}" destId="{60160B4F-4084-4823-9C93-0DACE85EC375}" srcOrd="0" destOrd="0" presId="urn:microsoft.com/office/officeart/2008/layout/HorizontalMultiLevelHierarchy"/>
    <dgm:cxn modelId="{BDFEF2A0-BED7-47DE-8CD5-AADDAC3947D5}" srcId="{7734853B-62EF-40FB-8EFA-6C953A4E8585}" destId="{B3BDC821-F8D6-418D-9EAF-EBB3E798246D}" srcOrd="3" destOrd="0" parTransId="{93E946AF-2662-432C-8E8B-F67A6E7E8F87}" sibTransId="{819BC892-98F5-4C91-8F11-2E9C8AD243E9}"/>
    <dgm:cxn modelId="{6F7C85A4-DCD0-4DBE-96A8-6DDDA95E0178}" type="presOf" srcId="{0FAEBBAB-1D21-4419-806D-2F1A8B646AAE}" destId="{9420109F-D795-468C-9AF0-EBE0C8376DAA}" srcOrd="0" destOrd="0" presId="urn:microsoft.com/office/officeart/2008/layout/HorizontalMultiLevelHierarchy"/>
    <dgm:cxn modelId="{DB409FA4-A266-4185-8352-FC5FE7BC86DA}" type="presOf" srcId="{CD294019-9E1C-4BF5-9E5B-2AE226872D28}" destId="{80B47A76-E7F8-4C9A-B4BA-111D8EAE656E}" srcOrd="0" destOrd="0" presId="urn:microsoft.com/office/officeart/2008/layout/HorizontalMultiLevelHierarchy"/>
    <dgm:cxn modelId="{5D0D52A5-2309-48C8-9A00-742B48488BD1}" srcId="{7734853B-62EF-40FB-8EFA-6C953A4E8585}" destId="{20DAC9E7-BA1C-4DCD-BC08-D52B8C920C7D}" srcOrd="4" destOrd="0" parTransId="{48375EB5-6DCF-4161-8CEA-081DD0CF62CF}" sibTransId="{D866350A-AC6D-45B4-AAC6-07A92053C70B}"/>
    <dgm:cxn modelId="{BE1EE6A5-7A30-4DC6-BBB8-95561A7479E5}" srcId="{7734853B-62EF-40FB-8EFA-6C953A4E8585}" destId="{2D94B700-A996-45C8-927F-3219E4B302FD}" srcOrd="5" destOrd="0" parTransId="{EDEA956B-1FBE-4A97-93AF-09BEBEFF4708}" sibTransId="{1F236806-B697-4215-B657-B8E135091F52}"/>
    <dgm:cxn modelId="{675DF4AD-EF23-4135-AD40-E7EE0171B151}" type="presOf" srcId="{C97A86F7-3CB0-4843-9C08-B2B470289370}" destId="{4E3A0E26-F12A-42A6-BB13-6A8A86D48DE9}" srcOrd="0" destOrd="0" presId="urn:microsoft.com/office/officeart/2008/layout/HorizontalMultiLevelHierarchy"/>
    <dgm:cxn modelId="{F0E7FCAE-8C7A-4999-BB2B-EC9392F11304}" type="presOf" srcId="{D5818BB2-E1B7-4315-8397-973A3333F21C}" destId="{CE46EC61-0F8C-43CB-9FBA-1B00126BEC3E}" srcOrd="1" destOrd="0" presId="urn:microsoft.com/office/officeart/2008/layout/HorizontalMultiLevelHierarchy"/>
    <dgm:cxn modelId="{4DAC98AF-7F39-485C-9EA6-63495D78BC5B}" type="presOf" srcId="{8CA7D92B-78BD-4106-B92A-BB09D8E17F22}" destId="{31EEDC74-680A-491D-B25C-7ED719D429FD}" srcOrd="0" destOrd="0" presId="urn:microsoft.com/office/officeart/2008/layout/HorizontalMultiLevelHierarchy"/>
    <dgm:cxn modelId="{7DEEF7B9-3953-4450-96BA-1863869AB785}" srcId="{0FAEBBAB-1D21-4419-806D-2F1A8B646AAE}" destId="{7734853B-62EF-40FB-8EFA-6C953A4E8585}" srcOrd="0" destOrd="0" parTransId="{2836ACEC-8C5A-46DA-A0E1-58FE1414FA76}" sibTransId="{A66B9C70-D47D-4659-96BA-FE40394155F1}"/>
    <dgm:cxn modelId="{094515CB-6AAD-47BF-90E1-AF072601338A}" type="presOf" srcId="{B3BDC821-F8D6-418D-9EAF-EBB3E798246D}" destId="{7CA140BF-17B5-45AB-9BD2-96C94FA19596}" srcOrd="0" destOrd="0" presId="urn:microsoft.com/office/officeart/2008/layout/HorizontalMultiLevelHierarchy"/>
    <dgm:cxn modelId="{A69DD6CD-652D-4FF4-9D55-5CC924F8FF79}" type="presOf" srcId="{EDEA956B-1FBE-4A97-93AF-09BEBEFF4708}" destId="{53E52CD2-F0D4-4F5F-A3B2-03D4BB712B37}" srcOrd="0" destOrd="0" presId="urn:microsoft.com/office/officeart/2008/layout/HorizontalMultiLevelHierarchy"/>
    <dgm:cxn modelId="{2F1B2CD2-EFC8-4023-B374-5980412A833C}" type="presOf" srcId="{48375EB5-6DCF-4161-8CEA-081DD0CF62CF}" destId="{669A73BB-FC1E-4AF3-8F7F-CA0CD7EB6DBC}" srcOrd="0" destOrd="0" presId="urn:microsoft.com/office/officeart/2008/layout/HorizontalMultiLevelHierarchy"/>
    <dgm:cxn modelId="{6B413BE3-F8F7-44E5-B083-B9FA1C659DD9}" type="presOf" srcId="{D731C477-E7E8-48F5-BB1F-4A80BAF22D56}" destId="{6878B215-BE5C-46B7-AB1B-EDDE94B59054}" srcOrd="1" destOrd="0" presId="urn:microsoft.com/office/officeart/2008/layout/HorizontalMultiLevelHierarchy"/>
    <dgm:cxn modelId="{EEEA16E7-A1E6-43E4-9CC4-3914653024F4}" srcId="{7734853B-62EF-40FB-8EFA-6C953A4E8585}" destId="{7F1568B6-7617-49F4-B6B5-F3CEC9480B6D}" srcOrd="2" destOrd="0" parTransId="{CD294019-9E1C-4BF5-9E5B-2AE226872D28}" sibTransId="{F5ACA6C8-0F48-4C60-8524-1701963F5CD8}"/>
    <dgm:cxn modelId="{A6688CF4-0C00-489A-9E45-A743DF1DDC8E}" type="presOf" srcId="{CD294019-9E1C-4BF5-9E5B-2AE226872D28}" destId="{237C13DE-860C-443F-A8CA-6B0960BB824A}" srcOrd="1" destOrd="0" presId="urn:microsoft.com/office/officeart/2008/layout/HorizontalMultiLevelHierarchy"/>
    <dgm:cxn modelId="{00C8B5F7-1908-43E7-80A5-57B242D77FAD}" srcId="{7734853B-62EF-40FB-8EFA-6C953A4E8585}" destId="{EB679495-D44C-42F7-A546-C7F795139727}" srcOrd="6" destOrd="0" parTransId="{2E856E78-042F-4956-9770-FA1FC030FEB3}" sibTransId="{1EBDB501-8EF1-49BA-9DE1-9FC9F84F0C5C}"/>
    <dgm:cxn modelId="{DC16ADFE-45DC-4933-B692-7F629BAF7E37}" type="presOf" srcId="{93E946AF-2662-432C-8E8B-F67A6E7E8F87}" destId="{16D19BEE-BAED-4CB1-B61B-F7DDA4F06363}" srcOrd="1" destOrd="0" presId="urn:microsoft.com/office/officeart/2008/layout/HorizontalMultiLevelHierarchy"/>
    <dgm:cxn modelId="{CED5F9AA-8F15-4CC1-B7C5-6CE60AF412E6}" type="presParOf" srcId="{9420109F-D795-468C-9AF0-EBE0C8376DAA}" destId="{D763EC00-8219-4796-8827-3B1D7C168280}" srcOrd="0" destOrd="0" presId="urn:microsoft.com/office/officeart/2008/layout/HorizontalMultiLevelHierarchy"/>
    <dgm:cxn modelId="{C3686C32-7A49-4D64-912D-6575A5C034A6}" type="presParOf" srcId="{D763EC00-8219-4796-8827-3B1D7C168280}" destId="{841FC5D5-B811-44F3-A011-4A2D65692FEA}" srcOrd="0" destOrd="0" presId="urn:microsoft.com/office/officeart/2008/layout/HorizontalMultiLevelHierarchy"/>
    <dgm:cxn modelId="{452E889C-61BD-4B77-95B7-2FD20EE207B0}" type="presParOf" srcId="{D763EC00-8219-4796-8827-3B1D7C168280}" destId="{62C2F4AA-FCFB-4145-8851-E8CB818E5117}" srcOrd="1" destOrd="0" presId="urn:microsoft.com/office/officeart/2008/layout/HorizontalMultiLevelHierarchy"/>
    <dgm:cxn modelId="{AF4C7B91-43CD-4802-9C5E-7F3533D68918}" type="presParOf" srcId="{62C2F4AA-FCFB-4145-8851-E8CB818E5117}" destId="{60160B4F-4084-4823-9C93-0DACE85EC375}" srcOrd="0" destOrd="0" presId="urn:microsoft.com/office/officeart/2008/layout/HorizontalMultiLevelHierarchy"/>
    <dgm:cxn modelId="{C75FF5B9-7DF7-456D-B3C7-4131889FF3E8}" type="presParOf" srcId="{60160B4F-4084-4823-9C93-0DACE85EC375}" destId="{6878B215-BE5C-46B7-AB1B-EDDE94B59054}" srcOrd="0" destOrd="0" presId="urn:microsoft.com/office/officeart/2008/layout/HorizontalMultiLevelHierarchy"/>
    <dgm:cxn modelId="{CF97A7F2-D01E-49E1-976B-3C69075732F2}" type="presParOf" srcId="{62C2F4AA-FCFB-4145-8851-E8CB818E5117}" destId="{F2125EEF-6EF8-432B-BEE8-3AABF6D5DD5A}" srcOrd="1" destOrd="0" presId="urn:microsoft.com/office/officeart/2008/layout/HorizontalMultiLevelHierarchy"/>
    <dgm:cxn modelId="{DEE248EC-7582-401D-92E7-B254BDE6A4AA}" type="presParOf" srcId="{F2125EEF-6EF8-432B-BEE8-3AABF6D5DD5A}" destId="{50D3320D-B945-4799-B593-7A07FBD4763F}" srcOrd="0" destOrd="0" presId="urn:microsoft.com/office/officeart/2008/layout/HorizontalMultiLevelHierarchy"/>
    <dgm:cxn modelId="{D534FE02-9707-4A73-A1E8-81296B8CAAA9}" type="presParOf" srcId="{F2125EEF-6EF8-432B-BEE8-3AABF6D5DD5A}" destId="{5FE460A5-F79B-47C7-8065-64F59796DFD2}" srcOrd="1" destOrd="0" presId="urn:microsoft.com/office/officeart/2008/layout/HorizontalMultiLevelHierarchy"/>
    <dgm:cxn modelId="{5DD5E070-878E-4A12-A81A-992180E4FED4}" type="presParOf" srcId="{62C2F4AA-FCFB-4145-8851-E8CB818E5117}" destId="{4E3A0E26-F12A-42A6-BB13-6A8A86D48DE9}" srcOrd="2" destOrd="0" presId="urn:microsoft.com/office/officeart/2008/layout/HorizontalMultiLevelHierarchy"/>
    <dgm:cxn modelId="{A8AB6A3B-40CF-4745-A6B2-DB7B15E63D5E}" type="presParOf" srcId="{4E3A0E26-F12A-42A6-BB13-6A8A86D48DE9}" destId="{4649CBB0-E4DC-4545-88B4-7644D0748D55}" srcOrd="0" destOrd="0" presId="urn:microsoft.com/office/officeart/2008/layout/HorizontalMultiLevelHierarchy"/>
    <dgm:cxn modelId="{1F9B3B75-7C0D-413B-8BCC-15FD7F14E24C}" type="presParOf" srcId="{62C2F4AA-FCFB-4145-8851-E8CB818E5117}" destId="{C4E68B98-E2A6-4329-B374-B2FB3E50B32F}" srcOrd="3" destOrd="0" presId="urn:microsoft.com/office/officeart/2008/layout/HorizontalMultiLevelHierarchy"/>
    <dgm:cxn modelId="{89152041-53E9-463F-96B2-D1D9453E1EC4}" type="presParOf" srcId="{C4E68B98-E2A6-4329-B374-B2FB3E50B32F}" destId="{31EEDC74-680A-491D-B25C-7ED719D429FD}" srcOrd="0" destOrd="0" presId="urn:microsoft.com/office/officeart/2008/layout/HorizontalMultiLevelHierarchy"/>
    <dgm:cxn modelId="{D6CCDC51-8045-425C-91B1-05E2E0AFB467}" type="presParOf" srcId="{C4E68B98-E2A6-4329-B374-B2FB3E50B32F}" destId="{2BFEBA92-B571-4D51-917B-26F4385962A2}" srcOrd="1" destOrd="0" presId="urn:microsoft.com/office/officeart/2008/layout/HorizontalMultiLevelHierarchy"/>
    <dgm:cxn modelId="{5135A186-C2C3-4D0D-A3DC-D7F47F8DEDD4}" type="presParOf" srcId="{62C2F4AA-FCFB-4145-8851-E8CB818E5117}" destId="{80B47A76-E7F8-4C9A-B4BA-111D8EAE656E}" srcOrd="4" destOrd="0" presId="urn:microsoft.com/office/officeart/2008/layout/HorizontalMultiLevelHierarchy"/>
    <dgm:cxn modelId="{3F18ABBC-0F73-443C-B1D7-C5EF6B5E7A3D}" type="presParOf" srcId="{80B47A76-E7F8-4C9A-B4BA-111D8EAE656E}" destId="{237C13DE-860C-443F-A8CA-6B0960BB824A}" srcOrd="0" destOrd="0" presId="urn:microsoft.com/office/officeart/2008/layout/HorizontalMultiLevelHierarchy"/>
    <dgm:cxn modelId="{549E1F6C-9CD8-4C46-986A-1E48F3481E61}" type="presParOf" srcId="{62C2F4AA-FCFB-4145-8851-E8CB818E5117}" destId="{FDDF678F-0FCF-4F15-99CB-818AB66B00C8}" srcOrd="5" destOrd="0" presId="urn:microsoft.com/office/officeart/2008/layout/HorizontalMultiLevelHierarchy"/>
    <dgm:cxn modelId="{457A28F6-F68B-4280-BD63-D4E88FE60E2B}" type="presParOf" srcId="{FDDF678F-0FCF-4F15-99CB-818AB66B00C8}" destId="{A6748D86-58B6-4164-B559-1AF9D2CA6D7E}" srcOrd="0" destOrd="0" presId="urn:microsoft.com/office/officeart/2008/layout/HorizontalMultiLevelHierarchy"/>
    <dgm:cxn modelId="{47AE4020-EC95-4137-B89B-02A99ED04A0E}" type="presParOf" srcId="{FDDF678F-0FCF-4F15-99CB-818AB66B00C8}" destId="{E4A4F290-5181-49E3-8682-33E0F81D4EEB}" srcOrd="1" destOrd="0" presId="urn:microsoft.com/office/officeart/2008/layout/HorizontalMultiLevelHierarchy"/>
    <dgm:cxn modelId="{E6F90198-9D71-4504-92C8-E50FC6E8550C}" type="presParOf" srcId="{62C2F4AA-FCFB-4145-8851-E8CB818E5117}" destId="{F097A346-7BDF-4560-877E-E81D489EE206}" srcOrd="6" destOrd="0" presId="urn:microsoft.com/office/officeart/2008/layout/HorizontalMultiLevelHierarchy"/>
    <dgm:cxn modelId="{5B5C4A7C-A54E-419C-BA71-6FA0EEC437FF}" type="presParOf" srcId="{F097A346-7BDF-4560-877E-E81D489EE206}" destId="{16D19BEE-BAED-4CB1-B61B-F7DDA4F06363}" srcOrd="0" destOrd="0" presId="urn:microsoft.com/office/officeart/2008/layout/HorizontalMultiLevelHierarchy"/>
    <dgm:cxn modelId="{91C38076-0767-4A98-9385-8479B8EC4EF7}" type="presParOf" srcId="{62C2F4AA-FCFB-4145-8851-E8CB818E5117}" destId="{F99D241E-0D32-43BD-ACBF-125C7431AA75}" srcOrd="7" destOrd="0" presId="urn:microsoft.com/office/officeart/2008/layout/HorizontalMultiLevelHierarchy"/>
    <dgm:cxn modelId="{B353362C-0997-4943-B0BA-F148CD995069}" type="presParOf" srcId="{F99D241E-0D32-43BD-ACBF-125C7431AA75}" destId="{7CA140BF-17B5-45AB-9BD2-96C94FA19596}" srcOrd="0" destOrd="0" presId="urn:microsoft.com/office/officeart/2008/layout/HorizontalMultiLevelHierarchy"/>
    <dgm:cxn modelId="{8691F453-F3FF-4C8B-806E-160037582F35}" type="presParOf" srcId="{F99D241E-0D32-43BD-ACBF-125C7431AA75}" destId="{22400185-569D-4069-903B-0A3543EF7DA8}" srcOrd="1" destOrd="0" presId="urn:microsoft.com/office/officeart/2008/layout/HorizontalMultiLevelHierarchy"/>
    <dgm:cxn modelId="{C02E0B95-507F-4BFA-9115-D50E0755C0BB}" type="presParOf" srcId="{62C2F4AA-FCFB-4145-8851-E8CB818E5117}" destId="{669A73BB-FC1E-4AF3-8F7F-CA0CD7EB6DBC}" srcOrd="8" destOrd="0" presId="urn:microsoft.com/office/officeart/2008/layout/HorizontalMultiLevelHierarchy"/>
    <dgm:cxn modelId="{F7F3EEFE-9985-4084-B77A-C3BEC4B8BFB5}" type="presParOf" srcId="{669A73BB-FC1E-4AF3-8F7F-CA0CD7EB6DBC}" destId="{FDC35E7D-C120-46DA-B202-DFE6FA00957A}" srcOrd="0" destOrd="0" presId="urn:microsoft.com/office/officeart/2008/layout/HorizontalMultiLevelHierarchy"/>
    <dgm:cxn modelId="{EBEF9EC5-BC7F-4575-A688-D7EE7E0950EE}" type="presParOf" srcId="{62C2F4AA-FCFB-4145-8851-E8CB818E5117}" destId="{86E45E62-B070-4041-B080-62C78F85BB6B}" srcOrd="9" destOrd="0" presId="urn:microsoft.com/office/officeart/2008/layout/HorizontalMultiLevelHierarchy"/>
    <dgm:cxn modelId="{F43E0228-8656-4974-BBC3-CA35F7C81827}" type="presParOf" srcId="{86E45E62-B070-4041-B080-62C78F85BB6B}" destId="{79E0A4E9-B3CD-46B6-AA6E-0615C5E6A910}" srcOrd="0" destOrd="0" presId="urn:microsoft.com/office/officeart/2008/layout/HorizontalMultiLevelHierarchy"/>
    <dgm:cxn modelId="{AD227C07-E2DC-45CC-9FC5-19E7AC6E6D6C}" type="presParOf" srcId="{86E45E62-B070-4041-B080-62C78F85BB6B}" destId="{2C20F236-0562-4CD8-8DCE-51DA2B038407}" srcOrd="1" destOrd="0" presId="urn:microsoft.com/office/officeart/2008/layout/HorizontalMultiLevelHierarchy"/>
    <dgm:cxn modelId="{259A4894-57F6-4D55-B70F-EE00EAFBDC29}" type="presParOf" srcId="{62C2F4AA-FCFB-4145-8851-E8CB818E5117}" destId="{53E52CD2-F0D4-4F5F-A3B2-03D4BB712B37}" srcOrd="10" destOrd="0" presId="urn:microsoft.com/office/officeart/2008/layout/HorizontalMultiLevelHierarchy"/>
    <dgm:cxn modelId="{D97FD153-90FA-4EF9-9025-803CD159443C}" type="presParOf" srcId="{53E52CD2-F0D4-4F5F-A3B2-03D4BB712B37}" destId="{EDE55F39-2C15-4D82-B4EC-D145AD569A03}" srcOrd="0" destOrd="0" presId="urn:microsoft.com/office/officeart/2008/layout/HorizontalMultiLevelHierarchy"/>
    <dgm:cxn modelId="{24E5907B-649C-4621-8E41-3F4ED8AFE1BB}" type="presParOf" srcId="{62C2F4AA-FCFB-4145-8851-E8CB818E5117}" destId="{6F067FD6-AD18-4024-AD6B-FA02F46F67FD}" srcOrd="11" destOrd="0" presId="urn:microsoft.com/office/officeart/2008/layout/HorizontalMultiLevelHierarchy"/>
    <dgm:cxn modelId="{6B153AE3-F153-4904-A3D2-A7708C454F6C}" type="presParOf" srcId="{6F067FD6-AD18-4024-AD6B-FA02F46F67FD}" destId="{E17F2118-20C1-4D22-A0C3-122F42202010}" srcOrd="0" destOrd="0" presId="urn:microsoft.com/office/officeart/2008/layout/HorizontalMultiLevelHierarchy"/>
    <dgm:cxn modelId="{15B4786E-1617-46B3-89A5-5DE966429A9C}" type="presParOf" srcId="{6F067FD6-AD18-4024-AD6B-FA02F46F67FD}" destId="{8CF19D44-6137-4A66-B2AD-D8FBD82DA1B9}" srcOrd="1" destOrd="0" presId="urn:microsoft.com/office/officeart/2008/layout/HorizontalMultiLevelHierarchy"/>
    <dgm:cxn modelId="{156CF63C-C1A3-40CE-B958-A32168DEB3FE}" type="presParOf" srcId="{62C2F4AA-FCFB-4145-8851-E8CB818E5117}" destId="{04F421CC-D9C3-4872-BC6D-93071EB00482}" srcOrd="12" destOrd="0" presId="urn:microsoft.com/office/officeart/2008/layout/HorizontalMultiLevelHierarchy"/>
    <dgm:cxn modelId="{63BA355E-151C-4A5B-9285-B3FC84D62DC7}" type="presParOf" srcId="{04F421CC-D9C3-4872-BC6D-93071EB00482}" destId="{8A31DBD9-4C9F-4654-A183-0BBB120004BE}" srcOrd="0" destOrd="0" presId="urn:microsoft.com/office/officeart/2008/layout/HorizontalMultiLevelHierarchy"/>
    <dgm:cxn modelId="{674192F9-BF47-4570-9050-289DD222B45C}" type="presParOf" srcId="{62C2F4AA-FCFB-4145-8851-E8CB818E5117}" destId="{7ACE96FF-E1E3-40A5-A952-BB091DD37BBC}" srcOrd="13" destOrd="0" presId="urn:microsoft.com/office/officeart/2008/layout/HorizontalMultiLevelHierarchy"/>
    <dgm:cxn modelId="{BE5AA759-A5EE-4A20-A6C7-2A903D3FA82F}" type="presParOf" srcId="{7ACE96FF-E1E3-40A5-A952-BB091DD37BBC}" destId="{1E87E2A1-2364-408E-A8FA-20AD2966C7B4}" srcOrd="0" destOrd="0" presId="urn:microsoft.com/office/officeart/2008/layout/HorizontalMultiLevelHierarchy"/>
    <dgm:cxn modelId="{F947630B-3CE8-45AC-BB00-D8F857AE9E02}" type="presParOf" srcId="{7ACE96FF-E1E3-40A5-A952-BB091DD37BBC}" destId="{5469922B-C776-47A3-BFD2-DC2E10A44B7A}" srcOrd="1" destOrd="0" presId="urn:microsoft.com/office/officeart/2008/layout/HorizontalMultiLevelHierarchy"/>
    <dgm:cxn modelId="{64E13D87-D49E-4D68-B310-D0F95C604FA0}" type="presParOf" srcId="{62C2F4AA-FCFB-4145-8851-E8CB818E5117}" destId="{A8DA6988-D9E4-4753-AD4B-71ED4BA5D8B5}" srcOrd="14" destOrd="0" presId="urn:microsoft.com/office/officeart/2008/layout/HorizontalMultiLevelHierarchy"/>
    <dgm:cxn modelId="{D849A6E0-7999-4FF5-8FB8-31598F91D8EC}" type="presParOf" srcId="{A8DA6988-D9E4-4753-AD4B-71ED4BA5D8B5}" destId="{CE46EC61-0F8C-43CB-9FBA-1B00126BEC3E}" srcOrd="0" destOrd="0" presId="urn:microsoft.com/office/officeart/2008/layout/HorizontalMultiLevelHierarchy"/>
    <dgm:cxn modelId="{B4994F20-8E0F-4759-98E7-6B8C646E8794}" type="presParOf" srcId="{62C2F4AA-FCFB-4145-8851-E8CB818E5117}" destId="{1F858C03-F536-41C7-BEFD-544FD871C418}" srcOrd="15" destOrd="0" presId="urn:microsoft.com/office/officeart/2008/layout/HorizontalMultiLevelHierarchy"/>
    <dgm:cxn modelId="{D3CB4A5B-EC2E-4E6B-BEED-9C349ED5E3C8}" type="presParOf" srcId="{1F858C03-F536-41C7-BEFD-544FD871C418}" destId="{17A716DF-8E10-4F02-AC01-07E7E2219B2C}" srcOrd="0" destOrd="0" presId="urn:microsoft.com/office/officeart/2008/layout/HorizontalMultiLevelHierarchy"/>
    <dgm:cxn modelId="{9461319D-B0F4-4835-8634-B7055728DF6D}" type="presParOf" srcId="{1F858C03-F536-41C7-BEFD-544FD871C418}" destId="{F1B08F5A-01E5-43E5-B755-AFB8616AA68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A6988-D9E4-4753-AD4B-71ED4BA5D8B5}">
      <dsp:nvSpPr>
        <dsp:cNvPr id="0" name=""/>
        <dsp:cNvSpPr/>
      </dsp:nvSpPr>
      <dsp:spPr>
        <a:xfrm>
          <a:off x="870279" y="2425304"/>
          <a:ext cx="325588" cy="2171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794" y="0"/>
              </a:lnTo>
              <a:lnTo>
                <a:pt x="162794" y="2171414"/>
              </a:lnTo>
              <a:lnTo>
                <a:pt x="325588" y="21714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700" kern="1200"/>
        </a:p>
      </dsp:txBody>
      <dsp:txXfrm>
        <a:off x="978181" y="3456119"/>
        <a:ext cx="109784" cy="109784"/>
      </dsp:txXfrm>
    </dsp:sp>
    <dsp:sp modelId="{04F421CC-D9C3-4872-BC6D-93071EB00482}">
      <dsp:nvSpPr>
        <dsp:cNvPr id="0" name=""/>
        <dsp:cNvSpPr/>
      </dsp:nvSpPr>
      <dsp:spPr>
        <a:xfrm>
          <a:off x="870279" y="2425304"/>
          <a:ext cx="325588" cy="1551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794" y="0"/>
              </a:lnTo>
              <a:lnTo>
                <a:pt x="162794" y="1551010"/>
              </a:lnTo>
              <a:lnTo>
                <a:pt x="325588" y="15510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993453" y="3161189"/>
        <a:ext cx="79240" cy="79240"/>
      </dsp:txXfrm>
    </dsp:sp>
    <dsp:sp modelId="{53E52CD2-F0D4-4F5F-A3B2-03D4BB712B37}">
      <dsp:nvSpPr>
        <dsp:cNvPr id="0" name=""/>
        <dsp:cNvSpPr/>
      </dsp:nvSpPr>
      <dsp:spPr>
        <a:xfrm>
          <a:off x="870279" y="2425304"/>
          <a:ext cx="325588" cy="930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794" y="0"/>
              </a:lnTo>
              <a:lnTo>
                <a:pt x="162794" y="930606"/>
              </a:lnTo>
              <a:lnTo>
                <a:pt x="325588" y="9306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1008425" y="2865959"/>
        <a:ext cx="49295" cy="49295"/>
      </dsp:txXfrm>
    </dsp:sp>
    <dsp:sp modelId="{669A73BB-FC1E-4AF3-8F7F-CA0CD7EB6DBC}">
      <dsp:nvSpPr>
        <dsp:cNvPr id="0" name=""/>
        <dsp:cNvSpPr/>
      </dsp:nvSpPr>
      <dsp:spPr>
        <a:xfrm>
          <a:off x="870279" y="2425304"/>
          <a:ext cx="325588" cy="310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794" y="0"/>
              </a:lnTo>
              <a:lnTo>
                <a:pt x="162794" y="310202"/>
              </a:lnTo>
              <a:lnTo>
                <a:pt x="325588" y="31020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1021831" y="2569162"/>
        <a:ext cx="22485" cy="22485"/>
      </dsp:txXfrm>
    </dsp:sp>
    <dsp:sp modelId="{F097A346-7BDF-4560-877E-E81D489EE206}">
      <dsp:nvSpPr>
        <dsp:cNvPr id="0" name=""/>
        <dsp:cNvSpPr/>
      </dsp:nvSpPr>
      <dsp:spPr>
        <a:xfrm>
          <a:off x="870279" y="2115102"/>
          <a:ext cx="325588" cy="310202"/>
        </a:xfrm>
        <a:custGeom>
          <a:avLst/>
          <a:gdLst/>
          <a:ahLst/>
          <a:cxnLst/>
          <a:rect l="0" t="0" r="0" b="0"/>
          <a:pathLst>
            <a:path>
              <a:moveTo>
                <a:pt x="0" y="310202"/>
              </a:moveTo>
              <a:lnTo>
                <a:pt x="162794" y="310202"/>
              </a:lnTo>
              <a:lnTo>
                <a:pt x="162794" y="0"/>
              </a:lnTo>
              <a:lnTo>
                <a:pt x="32558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b="1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21831" y="2258960"/>
        <a:ext cx="22485" cy="22485"/>
      </dsp:txXfrm>
    </dsp:sp>
    <dsp:sp modelId="{80B47A76-E7F8-4C9A-B4BA-111D8EAE656E}">
      <dsp:nvSpPr>
        <dsp:cNvPr id="0" name=""/>
        <dsp:cNvSpPr/>
      </dsp:nvSpPr>
      <dsp:spPr>
        <a:xfrm>
          <a:off x="870279" y="1494698"/>
          <a:ext cx="325588" cy="930606"/>
        </a:xfrm>
        <a:custGeom>
          <a:avLst/>
          <a:gdLst/>
          <a:ahLst/>
          <a:cxnLst/>
          <a:rect l="0" t="0" r="0" b="0"/>
          <a:pathLst>
            <a:path>
              <a:moveTo>
                <a:pt x="0" y="930606"/>
              </a:moveTo>
              <a:lnTo>
                <a:pt x="162794" y="930606"/>
              </a:lnTo>
              <a:lnTo>
                <a:pt x="162794" y="0"/>
              </a:lnTo>
              <a:lnTo>
                <a:pt x="32558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b="1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08425" y="1935353"/>
        <a:ext cx="49295" cy="49295"/>
      </dsp:txXfrm>
    </dsp:sp>
    <dsp:sp modelId="{4E3A0E26-F12A-42A6-BB13-6A8A86D48DE9}">
      <dsp:nvSpPr>
        <dsp:cNvPr id="0" name=""/>
        <dsp:cNvSpPr/>
      </dsp:nvSpPr>
      <dsp:spPr>
        <a:xfrm>
          <a:off x="870279" y="874294"/>
          <a:ext cx="325588" cy="1551010"/>
        </a:xfrm>
        <a:custGeom>
          <a:avLst/>
          <a:gdLst/>
          <a:ahLst/>
          <a:cxnLst/>
          <a:rect l="0" t="0" r="0" b="0"/>
          <a:pathLst>
            <a:path>
              <a:moveTo>
                <a:pt x="0" y="1551010"/>
              </a:moveTo>
              <a:lnTo>
                <a:pt x="162794" y="1551010"/>
              </a:lnTo>
              <a:lnTo>
                <a:pt x="162794" y="0"/>
              </a:lnTo>
              <a:lnTo>
                <a:pt x="32558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b="1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993453" y="1610178"/>
        <a:ext cx="79240" cy="79240"/>
      </dsp:txXfrm>
    </dsp:sp>
    <dsp:sp modelId="{60160B4F-4084-4823-9C93-0DACE85EC375}">
      <dsp:nvSpPr>
        <dsp:cNvPr id="0" name=""/>
        <dsp:cNvSpPr/>
      </dsp:nvSpPr>
      <dsp:spPr>
        <a:xfrm>
          <a:off x="870279" y="253890"/>
          <a:ext cx="325588" cy="2171414"/>
        </a:xfrm>
        <a:custGeom>
          <a:avLst/>
          <a:gdLst/>
          <a:ahLst/>
          <a:cxnLst/>
          <a:rect l="0" t="0" r="0" b="0"/>
          <a:pathLst>
            <a:path>
              <a:moveTo>
                <a:pt x="0" y="2171414"/>
              </a:moveTo>
              <a:lnTo>
                <a:pt x="162794" y="2171414"/>
              </a:lnTo>
              <a:lnTo>
                <a:pt x="162794" y="0"/>
              </a:lnTo>
              <a:lnTo>
                <a:pt x="32558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b="1" kern="120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978181" y="1284705"/>
        <a:ext cx="109784" cy="109784"/>
      </dsp:txXfrm>
    </dsp:sp>
    <dsp:sp modelId="{841FC5D5-B811-44F3-A011-4A2D65692FEA}">
      <dsp:nvSpPr>
        <dsp:cNvPr id="0" name=""/>
        <dsp:cNvSpPr/>
      </dsp:nvSpPr>
      <dsp:spPr>
        <a:xfrm rot="16200000">
          <a:off x="-520309" y="2112533"/>
          <a:ext cx="2155636" cy="6255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b="1" kern="1200">
              <a:latin typeface="微软雅黑" panose="020B0503020204020204" pitchFamily="34" charset="-122"/>
              <a:ea typeface="微软雅黑" panose="020B0503020204020204" pitchFamily="34" charset="-122"/>
            </a:rPr>
            <a:t>Topics</a:t>
          </a:r>
          <a:endParaRPr lang="zh-CN" altLang="en-US" sz="24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-520309" y="2112533"/>
        <a:ext cx="2155636" cy="625541"/>
      </dsp:txXfrm>
    </dsp:sp>
    <dsp:sp modelId="{50D3320D-B945-4799-B593-7A07FBD4763F}">
      <dsp:nvSpPr>
        <dsp:cNvPr id="0" name=""/>
        <dsp:cNvSpPr/>
      </dsp:nvSpPr>
      <dsp:spPr>
        <a:xfrm>
          <a:off x="1195867" y="5728"/>
          <a:ext cx="4032001" cy="496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Statue of Facilities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195867" y="5728"/>
        <a:ext cx="4032001" cy="496323"/>
      </dsp:txXfrm>
    </dsp:sp>
    <dsp:sp modelId="{31EEDC74-680A-491D-B25C-7ED719D429FD}">
      <dsp:nvSpPr>
        <dsp:cNvPr id="0" name=""/>
        <dsp:cNvSpPr/>
      </dsp:nvSpPr>
      <dsp:spPr>
        <a:xfrm>
          <a:off x="1195867" y="626132"/>
          <a:ext cx="4032001" cy="496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Negative Ion Sources for Fusion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195867" y="626132"/>
        <a:ext cx="4032001" cy="496323"/>
      </dsp:txXfrm>
    </dsp:sp>
    <dsp:sp modelId="{A6748D86-58B6-4164-B559-1AF9D2CA6D7E}">
      <dsp:nvSpPr>
        <dsp:cNvPr id="0" name=""/>
        <dsp:cNvSpPr/>
      </dsp:nvSpPr>
      <dsp:spPr>
        <a:xfrm>
          <a:off x="1195867" y="1246536"/>
          <a:ext cx="4032001" cy="496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Negative Ion Sources for Accelerator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195867" y="1246536"/>
        <a:ext cx="4032001" cy="496323"/>
      </dsp:txXfrm>
    </dsp:sp>
    <dsp:sp modelId="{7CA140BF-17B5-45AB-9BD2-96C94FA19596}">
      <dsp:nvSpPr>
        <dsp:cNvPr id="0" name=""/>
        <dsp:cNvSpPr/>
      </dsp:nvSpPr>
      <dsp:spPr>
        <a:xfrm>
          <a:off x="1195867" y="1866940"/>
          <a:ext cx="4032001" cy="496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Beam Neutralization &amp; Transport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195867" y="1866940"/>
        <a:ext cx="4032001" cy="496323"/>
      </dsp:txXfrm>
    </dsp:sp>
    <dsp:sp modelId="{79E0A4E9-B3CD-46B6-AA6E-0615C5E6A910}">
      <dsp:nvSpPr>
        <dsp:cNvPr id="0" name=""/>
        <dsp:cNvSpPr/>
      </dsp:nvSpPr>
      <dsp:spPr>
        <a:xfrm>
          <a:off x="1195867" y="2487344"/>
          <a:ext cx="4032001" cy="496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Plasma &amp; Beam Diagnostics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195867" y="2487344"/>
        <a:ext cx="4032001" cy="496323"/>
      </dsp:txXfrm>
    </dsp:sp>
    <dsp:sp modelId="{E17F2118-20C1-4D22-A0C3-122F42202010}">
      <dsp:nvSpPr>
        <dsp:cNvPr id="0" name=""/>
        <dsp:cNvSpPr/>
      </dsp:nvSpPr>
      <dsp:spPr>
        <a:xfrm>
          <a:off x="1195867" y="3107749"/>
          <a:ext cx="4032001" cy="496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High Voltage PS &amp; Transmission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195867" y="3107749"/>
        <a:ext cx="4032001" cy="496323"/>
      </dsp:txXfrm>
    </dsp:sp>
    <dsp:sp modelId="{1E87E2A1-2364-408E-A8FA-20AD2966C7B4}">
      <dsp:nvSpPr>
        <dsp:cNvPr id="0" name=""/>
        <dsp:cNvSpPr/>
      </dsp:nvSpPr>
      <dsp:spPr>
        <a:xfrm>
          <a:off x="1195867" y="3728153"/>
          <a:ext cx="4032001" cy="496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Artificial Intelligence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195867" y="3728153"/>
        <a:ext cx="4032001" cy="496323"/>
      </dsp:txXfrm>
    </dsp:sp>
    <dsp:sp modelId="{17A716DF-8E10-4F02-AC01-07E7E2219B2C}">
      <dsp:nvSpPr>
        <dsp:cNvPr id="0" name=""/>
        <dsp:cNvSpPr/>
      </dsp:nvSpPr>
      <dsp:spPr>
        <a:xfrm>
          <a:off x="1195867" y="4348557"/>
          <a:ext cx="4032001" cy="4963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New &amp; </a:t>
          </a:r>
          <a:r>
            <a:rPr lang="en-US" altLang="zh-CN" sz="1600" b="1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Adavanced</a:t>
          </a:r>
          <a:r>
            <a:rPr lang="en-US" altLang="zh-CN" sz="16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 Concept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195867" y="4348557"/>
        <a:ext cx="4032001" cy="496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9C44B-1F92-47EE-A44C-61EFA31B2B45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6EA2A-2F54-4869-A1E9-C22660419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077F8-6EDC-4270-9E1C-905250D4DD79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4B04F-A5E6-4538-BE5A-60C4DCA83F9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E1B0A-27A6-1C36-1280-3C10A909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9E8E1C4-29F8-2CD4-F1F6-E7D41A286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07F0FC2-5121-F1C2-8CB1-A5368DD4E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8D808A-3386-7B6A-394F-E62CA5EE2B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616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61" y="1060529"/>
            <a:ext cx="864036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403592"/>
            <a:ext cx="864036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C2D09-F6CF-4DAA-8A09-E8CF1DB7CBB9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AAE1-9991-44CB-B6A6-BD81B45419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7966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93A6-AC82-431C-8BED-947EC79406F7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890173" y="6006163"/>
            <a:ext cx="2592110" cy="3450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1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D20AAE1-9991-44CB-B6A6-BD81B454192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2" name="图片 1" descr="222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3599" y="0"/>
            <a:ext cx="11520488" cy="93739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-600" y="0"/>
            <a:ext cx="11521088" cy="936789"/>
          </a:xfrm>
          <a:prstGeom prst="rect">
            <a:avLst/>
          </a:prstGeom>
          <a:solidFill>
            <a:srgbClr val="1E5FB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rtlCol="0" anchor="ctr"/>
          <a:lstStyle/>
          <a:p>
            <a:pPr algn="ctr"/>
            <a:endParaRPr lang="zh-CN" altLang="en-US" sz="1762" dirty="0"/>
          </a:p>
        </p:txBody>
      </p:sp>
    </p:spTree>
    <p:extLst>
      <p:ext uri="{BB962C8B-B14F-4D97-AF65-F5344CB8AC3E}">
        <p14:creationId xmlns:p14="http://schemas.microsoft.com/office/powerpoint/2010/main" val="1632663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03FF-473E-4627-BAAB-8BCB96D32A14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822131" y="6006163"/>
            <a:ext cx="2592110" cy="3450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>
              <a:defRPr lang="zh-CN" altLang="en-US" sz="1400" b="1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D20AAE1-9991-44CB-B6A6-BD81B4541927}" type="slidenum">
              <a:rPr lang="en-US" altLang="zh-CN" smtClean="0"/>
              <a:pPr/>
              <a:t>‹#›</a:t>
            </a:fld>
            <a:endParaRPr lang="zh-CN" altLang="en-US" sz="1400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2222">
            <a:extLst>
              <a:ext uri="{FF2B5EF4-FFF2-40B4-BE49-F238E27FC236}">
                <a16:creationId xmlns:a16="http://schemas.microsoft.com/office/drawing/2014/main" id="{A297BBDB-FD7C-D617-0407-F3D56C36B4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3599" y="0"/>
            <a:ext cx="11520488" cy="93739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B1394BE-5419-2B2B-0D6B-A0FE373FC7CE}"/>
              </a:ext>
            </a:extLst>
          </p:cNvPr>
          <p:cNvSpPr/>
          <p:nvPr userDrawn="1"/>
        </p:nvSpPr>
        <p:spPr>
          <a:xfrm>
            <a:off x="-600" y="0"/>
            <a:ext cx="11521088" cy="936789"/>
          </a:xfrm>
          <a:prstGeom prst="rect">
            <a:avLst/>
          </a:prstGeom>
          <a:solidFill>
            <a:srgbClr val="1E5FB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58" tIns="44929" rIns="89858" bIns="44929" rtlCol="0" anchor="ctr"/>
          <a:lstStyle/>
          <a:p>
            <a:pPr algn="ctr"/>
            <a:endParaRPr lang="zh-CN" altLang="en-US" sz="1762" dirty="0"/>
          </a:p>
        </p:txBody>
      </p:sp>
    </p:spTree>
    <p:extLst>
      <p:ext uri="{BB962C8B-B14F-4D97-AF65-F5344CB8AC3E}">
        <p14:creationId xmlns:p14="http://schemas.microsoft.com/office/powerpoint/2010/main" val="8923794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34" y="345010"/>
            <a:ext cx="9936421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34" y="1725046"/>
            <a:ext cx="9936421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33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C2D09-F6CF-4DAA-8A09-E8CF1DB7CBB9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162" y="6006163"/>
            <a:ext cx="3888165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6345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0AAE1-9991-44CB-B6A6-BD81B45419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2" r:id="rId2"/>
    <p:sldLayoutId id="2147483684" r:id="rId3"/>
  </p:sldLayoutIdLst>
  <p:hf hdr="0" ftr="0" dt="0"/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9.jpeg"/><Relationship Id="rId1" Type="http://schemas.openxmlformats.org/officeDocument/2006/relationships/tags" Target="../tags/tag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png"/><Relationship Id="rId10" Type="http://schemas.openxmlformats.org/officeDocument/2006/relationships/image" Target="../media/image23.jpeg"/><Relationship Id="rId4" Type="http://schemas.openxmlformats.org/officeDocument/2006/relationships/image" Target="../media/image17.sv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第六届安徽省政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33" y="175"/>
            <a:ext cx="11520000" cy="6480000"/>
          </a:xfrm>
          <a:prstGeom prst="rect">
            <a:avLst/>
          </a:prstGeom>
          <a:noFill/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8A8D86F9-4544-BDA4-FD98-97AD5162CA87}"/>
              </a:ext>
            </a:extLst>
          </p:cNvPr>
          <p:cNvGrpSpPr/>
          <p:nvPr/>
        </p:nvGrpSpPr>
        <p:grpSpPr>
          <a:xfrm>
            <a:off x="704507" y="539847"/>
            <a:ext cx="6351882" cy="687332"/>
            <a:chOff x="1213873" y="342759"/>
            <a:chExt cx="6722226" cy="727407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990DDAA-01E5-521B-50CF-E62BEC304ECD}"/>
                </a:ext>
              </a:extLst>
            </p:cNvPr>
            <p:cNvSpPr txBox="1"/>
            <p:nvPr/>
          </p:nvSpPr>
          <p:spPr>
            <a:xfrm>
              <a:off x="1959434" y="386150"/>
              <a:ext cx="5976665" cy="68401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defTabSz="648012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中国科学院等离子体物理研究所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648012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Chinese Academy of Sciences Institute of Plasma Physics (ASIPP)</a:t>
              </a: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1A735719-6E32-7326-4764-DEE9F7E91C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3873" y="342759"/>
              <a:ext cx="659405" cy="685782"/>
            </a:xfrm>
            <a:prstGeom prst="rect">
              <a:avLst/>
            </a:prstGeom>
            <a:noFill/>
            <a:effectLst>
              <a:glow rad="38100"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AE4A3F5A-74BD-CFC1-DB2D-898273EE730B}"/>
              </a:ext>
            </a:extLst>
          </p:cNvPr>
          <p:cNvSpPr txBox="1"/>
          <p:nvPr/>
        </p:nvSpPr>
        <p:spPr>
          <a:xfrm>
            <a:off x="1259076" y="5400327"/>
            <a:ext cx="90023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en-US" altLang="zh-CN" b="1" baseline="300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Negative Ions, Beams and Source, Nelson BC, Canada, Sept 20-25, 2026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2A00F44-383D-1231-6ACD-91601AD9D6BF}"/>
              </a:ext>
            </a:extLst>
          </p:cNvPr>
          <p:cNvSpPr txBox="1"/>
          <p:nvPr/>
        </p:nvSpPr>
        <p:spPr>
          <a:xfrm>
            <a:off x="1" y="2024524"/>
            <a:ext cx="11520487" cy="2431125"/>
          </a:xfrm>
          <a:prstGeom prst="roundRect">
            <a:avLst>
              <a:gd name="adj" fmla="val 2005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 anchorCtr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Bid to Host NIBS 2028 in Hefei China</a:t>
            </a:r>
          </a:p>
          <a:p>
            <a:pPr algn="ctr"/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Jianglong WEI </a:t>
            </a: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 behalf of ASIPP NBI team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C2D7E-4210-9706-77AE-21A86D14E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038C8C-8194-FD0E-35F3-D0DB732DB55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9" y="0"/>
            <a:ext cx="11519711" cy="9360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China</a:t>
            </a:r>
            <a:r>
              <a:rPr lang="en-US" altLang="zh-CN" sz="3200" b="1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’</a:t>
            </a:r>
            <a:r>
              <a:rPr lang="en-US" altLang="zh-CN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 Rapid Growth in Negative Ion Beam Research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81F027E6-1DD0-EA49-1DD4-57758C29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AAE1-9991-44CB-B6A6-BD81B4541927}" type="slidenum">
              <a:rPr lang="zh-CN" altLang="en-US" smtClean="0"/>
              <a:t>2</a:t>
            </a:fld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9F382F0-3C65-8DD1-11C9-87F986D163EF}"/>
              </a:ext>
            </a:extLst>
          </p:cNvPr>
          <p:cNvGrpSpPr>
            <a:grpSpLocks noChangeAspect="1"/>
          </p:cNvGrpSpPr>
          <p:nvPr/>
        </p:nvGrpSpPr>
        <p:grpSpPr>
          <a:xfrm>
            <a:off x="5185457" y="1519927"/>
            <a:ext cx="6048674" cy="4556056"/>
            <a:chOff x="1330553" y="-1152400"/>
            <a:chExt cx="9186008" cy="6919197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927E7B8E-EE48-F66E-23CF-C2EDC3A26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30555" y="-1152400"/>
              <a:ext cx="9186006" cy="489654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ADCD02DB-7CF8-D394-006A-3F3757924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30553" y="3640464"/>
              <a:ext cx="9186006" cy="2126333"/>
            </a:xfrm>
            <a:prstGeom prst="rect">
              <a:avLst/>
            </a:prstGeom>
          </p:spPr>
        </p:pic>
      </p:grp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3A230E44-38DF-5942-1447-43DE25AC9B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825814"/>
              </p:ext>
            </p:extLst>
          </p:nvPr>
        </p:nvGraphicFramePr>
        <p:xfrm>
          <a:off x="360116" y="1098848"/>
          <a:ext cx="4284000" cy="1764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4007784808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576013983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Institute</a:t>
                      </a:r>
                      <a:endParaRPr lang="zh-CN" altLang="en-US" sz="14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Topic</a:t>
                      </a:r>
                      <a:endParaRPr lang="zh-CN" altLang="en-US" sz="14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644203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Institute of Plasma Physics, CAS </a:t>
                      </a:r>
                      <a:endParaRPr lang="zh-CN" altLang="en-US" sz="1100" b="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Fusion</a:t>
                      </a:r>
                      <a:endParaRPr lang="zh-CN" altLang="en-US" sz="1100" b="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6899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Institute of High Energy Physics, CAS</a:t>
                      </a:r>
                      <a:endParaRPr lang="zh-CN" altLang="en-US" sz="1100" b="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Accelerator</a:t>
                      </a:r>
                      <a:endParaRPr lang="zh-CN" altLang="en-US" sz="1100" b="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86119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Institutes of Modern Physics, CAS</a:t>
                      </a:r>
                      <a:endParaRPr lang="zh-CN" altLang="en-US" sz="1100" b="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Accelerator</a:t>
                      </a:r>
                      <a:endParaRPr lang="zh-CN" altLang="en-US" sz="1100" b="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31247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China Institute of Atomic Energy, CNNC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Accelerator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19295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Southwest Institute of Physics, CNNC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Fusion</a:t>
                      </a:r>
                      <a:endParaRPr lang="zh-CN" altLang="en-US" sz="1100" b="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830669"/>
                  </a:ext>
                </a:extLst>
              </a:tr>
            </a:tbl>
          </a:graphicData>
        </a:graphic>
      </p:graphicFrame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2DEB9EC8-9871-2CA5-2313-37402DC3D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999493"/>
              </p:ext>
            </p:extLst>
          </p:nvPr>
        </p:nvGraphicFramePr>
        <p:xfrm>
          <a:off x="360116" y="2984855"/>
          <a:ext cx="4284000" cy="17640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4007784808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83393115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University</a:t>
                      </a:r>
                      <a:endParaRPr lang="zh-CN" altLang="en-US" sz="14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Topic</a:t>
                      </a:r>
                      <a:endParaRPr lang="zh-CN" altLang="en-US" sz="14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644203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Peking University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Accelerator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19405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Dalian University of Technology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Fusion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95657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Huazhong Univ. of Science &amp; Technology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Fusion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9543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Harbin Engineering University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Accelerator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86119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University of South China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Fusion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312473"/>
                  </a:ext>
                </a:extLst>
              </a:tr>
            </a:tbl>
          </a:graphicData>
        </a:graphic>
      </p:graphicFrame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C5B80B8B-DC43-BADB-8E43-48B70A0C8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564071"/>
              </p:ext>
            </p:extLst>
          </p:nvPr>
        </p:nvGraphicFramePr>
        <p:xfrm>
          <a:off x="360116" y="4871447"/>
          <a:ext cx="4284000" cy="11880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4007784808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83393115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Private Company</a:t>
                      </a:r>
                      <a:endParaRPr lang="zh-CN" altLang="en-US" sz="14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Topic</a:t>
                      </a:r>
                      <a:endParaRPr lang="zh-CN" altLang="en-US" sz="14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44203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ENN Sci. &amp; Technol. Develop.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Fusion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19405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Thor Age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Fusion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9543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SUYAN Fusion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Fusion</a:t>
                      </a:r>
                      <a:endParaRPr lang="zh-CN" altLang="en-US" sz="11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51123"/>
                  </a:ext>
                </a:extLst>
              </a:tr>
            </a:tbl>
          </a:graphicData>
        </a:graphic>
      </p:graphicFrame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553AA048-0AE5-FE73-47E8-F938AABB517E}"/>
              </a:ext>
            </a:extLst>
          </p:cNvPr>
          <p:cNvCxnSpPr>
            <a:cxnSpLocks/>
          </p:cNvCxnSpPr>
          <p:nvPr/>
        </p:nvCxnSpPr>
        <p:spPr>
          <a:xfrm flipH="1">
            <a:off x="4644115" y="1567775"/>
            <a:ext cx="3096000" cy="0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1A67760E-3B45-ABAE-E140-BF5B3F6D6600}"/>
              </a:ext>
            </a:extLst>
          </p:cNvPr>
          <p:cNvCxnSpPr>
            <a:cxnSpLocks/>
          </p:cNvCxnSpPr>
          <p:nvPr/>
        </p:nvCxnSpPr>
        <p:spPr>
          <a:xfrm flipH="1">
            <a:off x="4644116" y="1855003"/>
            <a:ext cx="2412000" cy="0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568F861A-57DB-84A8-E84E-B47E04F4727F}"/>
              </a:ext>
            </a:extLst>
          </p:cNvPr>
          <p:cNvCxnSpPr>
            <a:cxnSpLocks/>
          </p:cNvCxnSpPr>
          <p:nvPr/>
        </p:nvCxnSpPr>
        <p:spPr>
          <a:xfrm flipH="1">
            <a:off x="4644116" y="2149807"/>
            <a:ext cx="1800000" cy="0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C27FF5E4-75C0-6EBE-A708-F56BA4E90E06}"/>
              </a:ext>
            </a:extLst>
          </p:cNvPr>
          <p:cNvCxnSpPr>
            <a:cxnSpLocks/>
          </p:cNvCxnSpPr>
          <p:nvPr/>
        </p:nvCxnSpPr>
        <p:spPr>
          <a:xfrm flipH="1">
            <a:off x="4644116" y="2447999"/>
            <a:ext cx="4068000" cy="0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72CC853-C141-BF6D-F15D-A95EFBCCB711}"/>
              </a:ext>
            </a:extLst>
          </p:cNvPr>
          <p:cNvCxnSpPr>
            <a:cxnSpLocks/>
          </p:cNvCxnSpPr>
          <p:nvPr/>
        </p:nvCxnSpPr>
        <p:spPr>
          <a:xfrm flipH="1">
            <a:off x="4644116" y="2709742"/>
            <a:ext cx="1440000" cy="0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F605156D-E592-1FC0-8744-DE5504F5D37A}"/>
              </a:ext>
            </a:extLst>
          </p:cNvPr>
          <p:cNvCxnSpPr>
            <a:cxnSpLocks/>
          </p:cNvCxnSpPr>
          <p:nvPr/>
        </p:nvCxnSpPr>
        <p:spPr>
          <a:xfrm flipH="1" flipV="1">
            <a:off x="7740115" y="1567775"/>
            <a:ext cx="1696602" cy="2930182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3CC5691D-9040-DEB8-9A92-4578424A0D0B}"/>
              </a:ext>
            </a:extLst>
          </p:cNvPr>
          <p:cNvCxnSpPr>
            <a:cxnSpLocks/>
          </p:cNvCxnSpPr>
          <p:nvPr/>
        </p:nvCxnSpPr>
        <p:spPr>
          <a:xfrm flipH="1" flipV="1">
            <a:off x="7056116" y="1855003"/>
            <a:ext cx="2065930" cy="3595138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8A8979CD-5613-5AAA-A889-CB24B2C8D5AB}"/>
              </a:ext>
            </a:extLst>
          </p:cNvPr>
          <p:cNvCxnSpPr>
            <a:cxnSpLocks/>
          </p:cNvCxnSpPr>
          <p:nvPr/>
        </p:nvCxnSpPr>
        <p:spPr>
          <a:xfrm flipH="1" flipV="1">
            <a:off x="6061375" y="2712918"/>
            <a:ext cx="2107450" cy="1930344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04299509-CB7B-FB8B-F0A2-EF4F857D1D5A}"/>
              </a:ext>
            </a:extLst>
          </p:cNvPr>
          <p:cNvCxnSpPr>
            <a:cxnSpLocks/>
          </p:cNvCxnSpPr>
          <p:nvPr/>
        </p:nvCxnSpPr>
        <p:spPr>
          <a:xfrm flipH="1" flipV="1">
            <a:off x="6444116" y="2149807"/>
            <a:ext cx="1699689" cy="1853960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B3779FDB-71F2-5CD4-3267-BA5D81E34B5E}"/>
              </a:ext>
            </a:extLst>
          </p:cNvPr>
          <p:cNvCxnSpPr>
            <a:cxnSpLocks/>
          </p:cNvCxnSpPr>
          <p:nvPr/>
        </p:nvCxnSpPr>
        <p:spPr>
          <a:xfrm flipH="1" flipV="1">
            <a:off x="8712116" y="2447999"/>
            <a:ext cx="647883" cy="1102264"/>
          </a:xfrm>
          <a:prstGeom prst="line">
            <a:avLst/>
          </a:prstGeom>
          <a:ln w="9525">
            <a:solidFill>
              <a:schemeClr val="accent1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FC1EFC3F-4532-104C-230E-8216549B3CA7}"/>
              </a:ext>
            </a:extLst>
          </p:cNvPr>
          <p:cNvSpPr txBox="1"/>
          <p:nvPr/>
        </p:nvSpPr>
        <p:spPr>
          <a:xfrm>
            <a:off x="5243069" y="1119817"/>
            <a:ext cx="5845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~500</a:t>
            </a:r>
            <a:r>
              <a:rPr lang="en-US" altLang="zh-CN" sz="14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researcher </a:t>
            </a:r>
            <a:r>
              <a:rPr lang="en-US" altLang="zh-CN" sz="1400" b="1" dirty="0">
                <a:effectLst>
                  <a:glow rad="1270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are promoting NIBS development in China</a:t>
            </a:r>
          </a:p>
        </p:txBody>
      </p: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06A545A7-D8E7-1438-B0C1-B5C952AB4597}"/>
              </a:ext>
            </a:extLst>
          </p:cNvPr>
          <p:cNvCxnSpPr>
            <a:cxnSpLocks/>
          </p:cNvCxnSpPr>
          <p:nvPr/>
        </p:nvCxnSpPr>
        <p:spPr>
          <a:xfrm flipH="1">
            <a:off x="4629315" y="3456111"/>
            <a:ext cx="4572000" cy="0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4D21E0A0-2426-95FC-29D1-634282160EA7}"/>
              </a:ext>
            </a:extLst>
          </p:cNvPr>
          <p:cNvCxnSpPr>
            <a:cxnSpLocks/>
          </p:cNvCxnSpPr>
          <p:nvPr/>
        </p:nvCxnSpPr>
        <p:spPr>
          <a:xfrm flipH="1" flipV="1">
            <a:off x="9201315" y="3456110"/>
            <a:ext cx="144167" cy="89785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id="{F5A38AD7-6420-DDA5-7294-B63C303F3BE9}"/>
              </a:ext>
            </a:extLst>
          </p:cNvPr>
          <p:cNvCxnSpPr>
            <a:cxnSpLocks/>
          </p:cNvCxnSpPr>
          <p:nvPr/>
        </p:nvCxnSpPr>
        <p:spPr>
          <a:xfrm flipH="1">
            <a:off x="4629315" y="3744143"/>
            <a:ext cx="5148000" cy="0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56674534-0412-8B64-511E-962A6E143C72}"/>
              </a:ext>
            </a:extLst>
          </p:cNvPr>
          <p:cNvCxnSpPr>
            <a:cxnSpLocks/>
          </p:cNvCxnSpPr>
          <p:nvPr/>
        </p:nvCxnSpPr>
        <p:spPr>
          <a:xfrm flipH="1" flipV="1">
            <a:off x="4644115" y="4035350"/>
            <a:ext cx="3276369" cy="0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704ED788-9AD4-1C5C-1FB2-0DE7CA6B5F24}"/>
              </a:ext>
            </a:extLst>
          </p:cNvPr>
          <p:cNvCxnSpPr>
            <a:cxnSpLocks/>
          </p:cNvCxnSpPr>
          <p:nvPr/>
        </p:nvCxnSpPr>
        <p:spPr>
          <a:xfrm flipH="1">
            <a:off x="4645939" y="4320207"/>
            <a:ext cx="5112000" cy="0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D0DF11C4-8263-8C6E-2F7F-DD50875F75EA}"/>
              </a:ext>
            </a:extLst>
          </p:cNvPr>
          <p:cNvCxnSpPr>
            <a:cxnSpLocks/>
          </p:cNvCxnSpPr>
          <p:nvPr/>
        </p:nvCxnSpPr>
        <p:spPr>
          <a:xfrm flipH="1">
            <a:off x="4629315" y="4592999"/>
            <a:ext cx="3816000" cy="0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F50CBCE7-42FF-7AE0-9030-A5FE5AC860CF}"/>
              </a:ext>
            </a:extLst>
          </p:cNvPr>
          <p:cNvCxnSpPr>
            <a:cxnSpLocks/>
          </p:cNvCxnSpPr>
          <p:nvPr/>
        </p:nvCxnSpPr>
        <p:spPr>
          <a:xfrm flipH="1">
            <a:off x="4644114" y="5328061"/>
            <a:ext cx="3564000" cy="258"/>
          </a:xfrm>
          <a:prstGeom prst="line">
            <a:avLst/>
          </a:prstGeom>
          <a:ln w="9525">
            <a:solidFill>
              <a:schemeClr val="accent4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id="{9ADE4738-12CB-609D-1D88-6BF2BED3BB9E}"/>
              </a:ext>
            </a:extLst>
          </p:cNvPr>
          <p:cNvCxnSpPr>
            <a:cxnSpLocks/>
          </p:cNvCxnSpPr>
          <p:nvPr/>
        </p:nvCxnSpPr>
        <p:spPr>
          <a:xfrm flipH="1">
            <a:off x="4644115" y="5624663"/>
            <a:ext cx="2520000" cy="0"/>
          </a:xfrm>
          <a:prstGeom prst="line">
            <a:avLst/>
          </a:prstGeom>
          <a:ln w="9525">
            <a:solidFill>
              <a:schemeClr val="accent4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BE02DF61-C4C7-EBBD-4664-C48CF823B037}"/>
              </a:ext>
            </a:extLst>
          </p:cNvPr>
          <p:cNvCxnSpPr>
            <a:cxnSpLocks/>
          </p:cNvCxnSpPr>
          <p:nvPr/>
        </p:nvCxnSpPr>
        <p:spPr>
          <a:xfrm flipH="1">
            <a:off x="4629315" y="5904383"/>
            <a:ext cx="2880000" cy="0"/>
          </a:xfrm>
          <a:prstGeom prst="line">
            <a:avLst/>
          </a:prstGeom>
          <a:ln w="9525">
            <a:solidFill>
              <a:schemeClr val="accent4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CC16481A-BD65-24C7-0138-2F165F1C9FA5}"/>
              </a:ext>
            </a:extLst>
          </p:cNvPr>
          <p:cNvCxnSpPr>
            <a:cxnSpLocks/>
          </p:cNvCxnSpPr>
          <p:nvPr/>
        </p:nvCxnSpPr>
        <p:spPr>
          <a:xfrm flipV="1">
            <a:off x="8208114" y="3559417"/>
            <a:ext cx="1140091" cy="1777713"/>
          </a:xfrm>
          <a:prstGeom prst="line">
            <a:avLst/>
          </a:prstGeom>
          <a:ln w="9525">
            <a:solidFill>
              <a:schemeClr val="accent4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C9B46A97-1D9B-76E2-9E76-F5DEB30DF174}"/>
              </a:ext>
            </a:extLst>
          </p:cNvPr>
          <p:cNvCxnSpPr>
            <a:cxnSpLocks/>
          </p:cNvCxnSpPr>
          <p:nvPr/>
        </p:nvCxnSpPr>
        <p:spPr>
          <a:xfrm flipV="1">
            <a:off x="7147067" y="4654555"/>
            <a:ext cx="1018966" cy="976460"/>
          </a:xfrm>
          <a:prstGeom prst="line">
            <a:avLst/>
          </a:prstGeom>
          <a:ln w="9525">
            <a:solidFill>
              <a:schemeClr val="accent4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81E53794-9BE5-8E9B-31EF-071006378EFA}"/>
              </a:ext>
            </a:extLst>
          </p:cNvPr>
          <p:cNvCxnSpPr>
            <a:cxnSpLocks/>
          </p:cNvCxnSpPr>
          <p:nvPr/>
        </p:nvCxnSpPr>
        <p:spPr>
          <a:xfrm flipV="1">
            <a:off x="7509315" y="4660917"/>
            <a:ext cx="662662" cy="1243466"/>
          </a:xfrm>
          <a:prstGeom prst="line">
            <a:avLst/>
          </a:prstGeom>
          <a:ln w="9525">
            <a:solidFill>
              <a:schemeClr val="accent4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8" name="直接连接符 107">
            <a:extLst>
              <a:ext uri="{FF2B5EF4-FFF2-40B4-BE49-F238E27FC236}">
                <a16:creationId xmlns:a16="http://schemas.microsoft.com/office/drawing/2014/main" id="{DEC42206-0EAD-A97B-5A7D-4D90FD0E74E5}"/>
              </a:ext>
            </a:extLst>
          </p:cNvPr>
          <p:cNvCxnSpPr>
            <a:cxnSpLocks/>
          </p:cNvCxnSpPr>
          <p:nvPr/>
        </p:nvCxnSpPr>
        <p:spPr>
          <a:xfrm flipH="1">
            <a:off x="9759762" y="2786549"/>
            <a:ext cx="572795" cy="1533658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id="{82AFAA0B-385B-FF30-3CFA-3F4F4AC23404}"/>
              </a:ext>
            </a:extLst>
          </p:cNvPr>
          <p:cNvCxnSpPr>
            <a:cxnSpLocks/>
          </p:cNvCxnSpPr>
          <p:nvPr/>
        </p:nvCxnSpPr>
        <p:spPr>
          <a:xfrm flipH="1">
            <a:off x="9775304" y="3672635"/>
            <a:ext cx="81916" cy="71508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4" name="直接连接符 123">
            <a:extLst>
              <a:ext uri="{FF2B5EF4-FFF2-40B4-BE49-F238E27FC236}">
                <a16:creationId xmlns:a16="http://schemas.microsoft.com/office/drawing/2014/main" id="{2C9EB722-6E36-D35A-EF52-53FA4FD113F5}"/>
              </a:ext>
            </a:extLst>
          </p:cNvPr>
          <p:cNvCxnSpPr>
            <a:cxnSpLocks/>
          </p:cNvCxnSpPr>
          <p:nvPr/>
        </p:nvCxnSpPr>
        <p:spPr>
          <a:xfrm flipH="1" flipV="1">
            <a:off x="7919289" y="4028355"/>
            <a:ext cx="1242087" cy="624176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0" name="直接连接符 129">
            <a:extLst>
              <a:ext uri="{FF2B5EF4-FFF2-40B4-BE49-F238E27FC236}">
                <a16:creationId xmlns:a16="http://schemas.microsoft.com/office/drawing/2014/main" id="{A2C23185-EA3E-51D1-E583-36E1FC96E5B3}"/>
              </a:ext>
            </a:extLst>
          </p:cNvPr>
          <p:cNvCxnSpPr>
            <a:cxnSpLocks/>
          </p:cNvCxnSpPr>
          <p:nvPr/>
        </p:nvCxnSpPr>
        <p:spPr>
          <a:xfrm flipH="1" flipV="1">
            <a:off x="8445315" y="4594902"/>
            <a:ext cx="552744" cy="546745"/>
          </a:xfrm>
          <a:prstGeom prst="line">
            <a:avLst/>
          </a:prstGeom>
          <a:ln w="9525">
            <a:solidFill>
              <a:schemeClr val="accent6"/>
            </a:solidFill>
            <a:headEnd type="non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5" name="椭圆 134">
            <a:extLst>
              <a:ext uri="{FF2B5EF4-FFF2-40B4-BE49-F238E27FC236}">
                <a16:creationId xmlns:a16="http://schemas.microsoft.com/office/drawing/2014/main" id="{0A322C40-E56D-0D63-A21E-2C59749C6271}"/>
              </a:ext>
            </a:extLst>
          </p:cNvPr>
          <p:cNvSpPr/>
          <p:nvPr/>
        </p:nvSpPr>
        <p:spPr>
          <a:xfrm>
            <a:off x="10310008" y="2743075"/>
            <a:ext cx="54000" cy="54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glow rad="25400">
              <a:schemeClr val="bg2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>
            <a:extLst>
              <a:ext uri="{FF2B5EF4-FFF2-40B4-BE49-F238E27FC236}">
                <a16:creationId xmlns:a16="http://schemas.microsoft.com/office/drawing/2014/main" id="{9D31D48E-B960-E412-DC99-0B26E4B09AFF}"/>
              </a:ext>
            </a:extLst>
          </p:cNvPr>
          <p:cNvSpPr/>
          <p:nvPr/>
        </p:nvSpPr>
        <p:spPr>
          <a:xfrm>
            <a:off x="9426973" y="4485905"/>
            <a:ext cx="54000" cy="54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glow rad="25400">
              <a:schemeClr val="bg2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2" name="椭圆 141">
            <a:extLst>
              <a:ext uri="{FF2B5EF4-FFF2-40B4-BE49-F238E27FC236}">
                <a16:creationId xmlns:a16="http://schemas.microsoft.com/office/drawing/2014/main" id="{B522886F-A34E-515F-6C8B-72AD058CE085}"/>
              </a:ext>
            </a:extLst>
          </p:cNvPr>
          <p:cNvSpPr/>
          <p:nvPr/>
        </p:nvSpPr>
        <p:spPr>
          <a:xfrm>
            <a:off x="9324848" y="3531317"/>
            <a:ext cx="54000" cy="54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glow rad="25400">
              <a:schemeClr val="bg2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3" name="椭圆 142">
            <a:extLst>
              <a:ext uri="{FF2B5EF4-FFF2-40B4-BE49-F238E27FC236}">
                <a16:creationId xmlns:a16="http://schemas.microsoft.com/office/drawing/2014/main" id="{6E406225-4040-9F6D-5770-6DEFFCF42262}"/>
              </a:ext>
            </a:extLst>
          </p:cNvPr>
          <p:cNvSpPr/>
          <p:nvPr/>
        </p:nvSpPr>
        <p:spPr>
          <a:xfrm>
            <a:off x="9831808" y="3638639"/>
            <a:ext cx="54000" cy="54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glow rad="25400">
              <a:schemeClr val="bg2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6" name="椭圆 145">
            <a:extLst>
              <a:ext uri="{FF2B5EF4-FFF2-40B4-BE49-F238E27FC236}">
                <a16:creationId xmlns:a16="http://schemas.microsoft.com/office/drawing/2014/main" id="{338242B6-6000-17CE-E69B-CEEE80775349}"/>
              </a:ext>
            </a:extLst>
          </p:cNvPr>
          <p:cNvSpPr/>
          <p:nvPr/>
        </p:nvSpPr>
        <p:spPr>
          <a:xfrm>
            <a:off x="9132684" y="4626939"/>
            <a:ext cx="54000" cy="54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glow rad="25400">
              <a:schemeClr val="bg2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8" name="椭圆 147">
            <a:extLst>
              <a:ext uri="{FF2B5EF4-FFF2-40B4-BE49-F238E27FC236}">
                <a16:creationId xmlns:a16="http://schemas.microsoft.com/office/drawing/2014/main" id="{EFC1E72E-4ECA-76D3-4821-C8EBE44B40A4}"/>
              </a:ext>
            </a:extLst>
          </p:cNvPr>
          <p:cNvSpPr/>
          <p:nvPr/>
        </p:nvSpPr>
        <p:spPr>
          <a:xfrm>
            <a:off x="8988450" y="5120464"/>
            <a:ext cx="54000" cy="54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glow rad="25400">
              <a:schemeClr val="bg2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9" name="椭圆 148">
            <a:extLst>
              <a:ext uri="{FF2B5EF4-FFF2-40B4-BE49-F238E27FC236}">
                <a16:creationId xmlns:a16="http://schemas.microsoft.com/office/drawing/2014/main" id="{2FB630C7-A5CA-CC90-424F-8781F7AEBE68}"/>
              </a:ext>
            </a:extLst>
          </p:cNvPr>
          <p:cNvSpPr/>
          <p:nvPr/>
        </p:nvSpPr>
        <p:spPr>
          <a:xfrm>
            <a:off x="8147144" y="4625420"/>
            <a:ext cx="54000" cy="54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glow rad="25400">
              <a:schemeClr val="bg2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0" name="椭圆 149">
            <a:extLst>
              <a:ext uri="{FF2B5EF4-FFF2-40B4-BE49-F238E27FC236}">
                <a16:creationId xmlns:a16="http://schemas.microsoft.com/office/drawing/2014/main" id="{52AFBCBF-A143-67BD-FFE6-F17737A1F943}"/>
              </a:ext>
            </a:extLst>
          </p:cNvPr>
          <p:cNvSpPr/>
          <p:nvPr/>
        </p:nvSpPr>
        <p:spPr>
          <a:xfrm>
            <a:off x="8136470" y="3988830"/>
            <a:ext cx="54000" cy="54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glow rad="25400">
              <a:schemeClr val="bg2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6" name="椭圆 155">
            <a:extLst>
              <a:ext uri="{FF2B5EF4-FFF2-40B4-BE49-F238E27FC236}">
                <a16:creationId xmlns:a16="http://schemas.microsoft.com/office/drawing/2014/main" id="{082F9CDE-2933-CD39-B814-9E7DE6B7241C}"/>
              </a:ext>
            </a:extLst>
          </p:cNvPr>
          <p:cNvSpPr/>
          <p:nvPr/>
        </p:nvSpPr>
        <p:spPr>
          <a:xfrm>
            <a:off x="9095047" y="5425646"/>
            <a:ext cx="54000" cy="54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glow rad="25400">
              <a:schemeClr val="bg2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915535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9B37E-B3F9-26F1-503F-826EE5929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C381986-AEB2-D805-A387-00A2EB65D2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9" y="0"/>
            <a:ext cx="11519711" cy="9360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ASIPP Leads Fusion &amp; NNBI Development in China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914988F9-2CDD-B693-DDE4-92C2D71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AAE1-9991-44CB-B6A6-BD81B4541927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7" name="图片 6" descr="140万平！合肥“科学家小镇（南园）”要来了|界面新闻">
            <a:extLst>
              <a:ext uri="{FF2B5EF4-FFF2-40B4-BE49-F238E27FC236}">
                <a16:creationId xmlns:a16="http://schemas.microsoft.com/office/drawing/2014/main" id="{0B06E272-9D73-28E9-D8E8-701AF6702C2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21693" y="1376887"/>
            <a:ext cx="3312000" cy="221195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7613C38-3C7E-9F64-81EA-48B7FD20606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28197" y="4055452"/>
            <a:ext cx="3456384" cy="220897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7DBE2BA-B306-0859-A991-75380EC5A29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28196" y="4050117"/>
            <a:ext cx="3462017" cy="2208972"/>
          </a:xfrm>
          <a:prstGeom prst="rect">
            <a:avLst/>
          </a:prstGeom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A0F5FC77-6487-70E8-94A6-F9B4510EB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1652" y="4050117"/>
            <a:ext cx="3312000" cy="220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内容占位符 4">
            <a:extLst>
              <a:ext uri="{FF2B5EF4-FFF2-40B4-BE49-F238E27FC236}">
                <a16:creationId xmlns:a16="http://schemas.microsoft.com/office/drawing/2014/main" id="{8DEAC868-A994-AD08-1858-29F60D1BE0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60444" y="1382840"/>
            <a:ext cx="3312000" cy="2211952"/>
          </a:xfrm>
          <a:prstGeom prst="rect">
            <a:avLst/>
          </a:prstGeom>
        </p:spPr>
      </p:pic>
      <p:sp>
        <p:nvSpPr>
          <p:cNvPr id="29" name="箭头: 环形 28">
            <a:extLst>
              <a:ext uri="{FF2B5EF4-FFF2-40B4-BE49-F238E27FC236}">
                <a16:creationId xmlns:a16="http://schemas.microsoft.com/office/drawing/2014/main" id="{1BC255BD-1717-43AA-BD53-FD4EDAA2070F}"/>
              </a:ext>
            </a:extLst>
          </p:cNvPr>
          <p:cNvSpPr>
            <a:spLocks noChangeAspect="1"/>
          </p:cNvSpPr>
          <p:nvPr/>
        </p:nvSpPr>
        <p:spPr>
          <a:xfrm rot="16200000">
            <a:off x="647676" y="2226641"/>
            <a:ext cx="3060000" cy="3060000"/>
          </a:xfrm>
          <a:prstGeom prst="circularArrow">
            <a:avLst>
              <a:gd name="adj1" fmla="val 10165"/>
              <a:gd name="adj2" fmla="val 1095332"/>
              <a:gd name="adj3" fmla="val 20483705"/>
              <a:gd name="adj4" fmla="val 16227423"/>
              <a:gd name="adj5" fmla="val 10004"/>
            </a:avLst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箭头: 环形 30">
            <a:extLst>
              <a:ext uri="{FF2B5EF4-FFF2-40B4-BE49-F238E27FC236}">
                <a16:creationId xmlns:a16="http://schemas.microsoft.com/office/drawing/2014/main" id="{AE9EDBEB-B2D9-DD9C-56A6-8FAC1E8CE9E1}"/>
              </a:ext>
            </a:extLst>
          </p:cNvPr>
          <p:cNvSpPr>
            <a:spLocks noChangeAspect="1"/>
          </p:cNvSpPr>
          <p:nvPr/>
        </p:nvSpPr>
        <p:spPr>
          <a:xfrm>
            <a:off x="4176068" y="2226641"/>
            <a:ext cx="3060000" cy="3060000"/>
          </a:xfrm>
          <a:prstGeom prst="circularArrow">
            <a:avLst>
              <a:gd name="adj1" fmla="val 10165"/>
              <a:gd name="adj2" fmla="val 1095332"/>
              <a:gd name="adj3" fmla="val 20483705"/>
              <a:gd name="adj4" fmla="val 16227423"/>
              <a:gd name="adj5" fmla="val 10004"/>
            </a:avLst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箭头: 环形 32">
            <a:extLst>
              <a:ext uri="{FF2B5EF4-FFF2-40B4-BE49-F238E27FC236}">
                <a16:creationId xmlns:a16="http://schemas.microsoft.com/office/drawing/2014/main" id="{73687702-BE6C-47DE-86AE-6A5E4F5B5321}"/>
              </a:ext>
            </a:extLst>
          </p:cNvPr>
          <p:cNvSpPr>
            <a:spLocks noChangeAspect="1"/>
          </p:cNvSpPr>
          <p:nvPr/>
        </p:nvSpPr>
        <p:spPr>
          <a:xfrm flipV="1">
            <a:off x="7272412" y="2262984"/>
            <a:ext cx="3060000" cy="3060000"/>
          </a:xfrm>
          <a:prstGeom prst="circularArrow">
            <a:avLst>
              <a:gd name="adj1" fmla="val 10165"/>
              <a:gd name="adj2" fmla="val 1095332"/>
              <a:gd name="adj3" fmla="val 20483705"/>
              <a:gd name="adj4" fmla="val 16227423"/>
              <a:gd name="adj5" fmla="val 10004"/>
            </a:avLst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11F3A1F-8E2A-87FB-FB74-CFD88A1808EF}"/>
              </a:ext>
            </a:extLst>
          </p:cNvPr>
          <p:cNvSpPr txBox="1"/>
          <p:nvPr/>
        </p:nvSpPr>
        <p:spPr>
          <a:xfrm>
            <a:off x="71612" y="3700619"/>
            <a:ext cx="4167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800" b="1" dirty="0">
                <a:solidFill>
                  <a:srgbClr val="1E3980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EAST</a:t>
            </a:r>
            <a:r>
              <a:rPr lang="zh-CN" altLang="en-US" sz="1800" b="1" dirty="0">
                <a:solidFill>
                  <a:srgbClr val="ED7D31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14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First full superconducting tokamak</a:t>
            </a:r>
            <a:endParaRPr lang="zh-CN" altLang="en-US" sz="1600" b="1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3FF7127-9048-6784-EAB8-0711140C0B9C}"/>
              </a:ext>
            </a:extLst>
          </p:cNvPr>
          <p:cNvSpPr txBox="1"/>
          <p:nvPr/>
        </p:nvSpPr>
        <p:spPr>
          <a:xfrm>
            <a:off x="1720490" y="1046293"/>
            <a:ext cx="4399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800" b="1" dirty="0">
                <a:solidFill>
                  <a:srgbClr val="1E3980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CRAFT</a:t>
            </a:r>
            <a:r>
              <a:rPr lang="zh-CN" altLang="en-US" sz="1800" b="1" dirty="0">
                <a:solidFill>
                  <a:srgbClr val="ED7D31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14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First fusion technology R&amp;D cluster</a:t>
            </a:r>
            <a:endParaRPr lang="en-US" altLang="zh-CN" sz="1600" b="1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6EB0526-643E-908B-4723-8D4ED2C806B7}"/>
              </a:ext>
            </a:extLst>
          </p:cNvPr>
          <p:cNvSpPr txBox="1"/>
          <p:nvPr/>
        </p:nvSpPr>
        <p:spPr>
          <a:xfrm>
            <a:off x="4794073" y="3695286"/>
            <a:ext cx="4566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800" b="1" dirty="0">
                <a:solidFill>
                  <a:srgbClr val="1E3980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BEST</a:t>
            </a:r>
            <a:r>
              <a:rPr lang="zh-CN" altLang="en-US" sz="1800" b="1" dirty="0">
                <a:solidFill>
                  <a:srgbClr val="ED7D31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14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First fusion to electricity demonstration</a:t>
            </a:r>
            <a:endParaRPr lang="en-US" altLang="zh-CN" sz="1600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1F3F937-7372-7095-B43D-E7410446B7E3}"/>
              </a:ext>
            </a:extLst>
          </p:cNvPr>
          <p:cNvSpPr txBox="1"/>
          <p:nvPr/>
        </p:nvSpPr>
        <p:spPr>
          <a:xfrm>
            <a:off x="7674627" y="1046293"/>
            <a:ext cx="3126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r>
              <a:rPr lang="en-US" altLang="zh-CN" sz="1800" b="1" dirty="0">
                <a:solidFill>
                  <a:srgbClr val="1E3980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CFEDR</a:t>
            </a:r>
            <a:r>
              <a:rPr lang="zh-CN" altLang="en-US" sz="1800" b="1" dirty="0">
                <a:solidFill>
                  <a:srgbClr val="ED7D31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14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Chinese fusion DEMO</a:t>
            </a:r>
            <a:endParaRPr lang="en-US" altLang="zh-CN" sz="1600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F0F6FB5-2020-7A4C-BE7D-F33101D9EB9B}"/>
              </a:ext>
            </a:extLst>
          </p:cNvPr>
          <p:cNvSpPr txBox="1"/>
          <p:nvPr/>
        </p:nvSpPr>
        <p:spPr>
          <a:xfrm>
            <a:off x="5332725" y="5979677"/>
            <a:ext cx="1780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200" b="1" dirty="0">
                <a:ln w="3175"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First Plasma in 2028</a:t>
            </a:r>
            <a:endParaRPr lang="zh-CN" altLang="en-US" sz="1200" b="1" dirty="0">
              <a:ln w="3175">
                <a:noFill/>
              </a:ln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D3FD161-1438-08F3-AF42-9C09BD35B17E}"/>
              </a:ext>
            </a:extLst>
          </p:cNvPr>
          <p:cNvSpPr txBox="1"/>
          <p:nvPr/>
        </p:nvSpPr>
        <p:spPr>
          <a:xfrm>
            <a:off x="6166895" y="4118297"/>
            <a:ext cx="23984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2/8 VV sectors has been installed.</a:t>
            </a:r>
            <a:endParaRPr lang="zh-CN" altLang="en-US" sz="10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7DDDB8E-D175-3170-0B25-D7D7460B3C4A}"/>
              </a:ext>
            </a:extLst>
          </p:cNvPr>
          <p:cNvSpPr txBox="1"/>
          <p:nvPr/>
        </p:nvSpPr>
        <p:spPr>
          <a:xfrm>
            <a:off x="9520792" y="3311839"/>
            <a:ext cx="13516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 defTabSz="457200">
              <a:defRPr sz="1000" b="1">
                <a:ln w="3175"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200" dirty="0">
                <a:solidFill>
                  <a:schemeClr val="bg1"/>
                </a:solidFill>
              </a:rPr>
              <a:t>Launch in 2031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B0D59BB2-1773-0C16-96E2-E742D40B213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12662" y="4123631"/>
            <a:ext cx="735655" cy="1140340"/>
          </a:xfrm>
          <a:prstGeom prst="rect">
            <a:avLst/>
          </a:prstGeom>
          <a:effectLst>
            <a:glow rad="76200">
              <a:schemeClr val="bg1"/>
            </a:glow>
          </a:effectLst>
        </p:spPr>
      </p:pic>
      <p:sp>
        <p:nvSpPr>
          <p:cNvPr id="51" name="文本框 50">
            <a:extLst>
              <a:ext uri="{FF2B5EF4-FFF2-40B4-BE49-F238E27FC236}">
                <a16:creationId xmlns:a16="http://schemas.microsoft.com/office/drawing/2014/main" id="{20B707A0-BD1D-CCCC-CAA8-601724B480F9}"/>
              </a:ext>
            </a:extLst>
          </p:cNvPr>
          <p:cNvSpPr txBox="1"/>
          <p:nvPr/>
        </p:nvSpPr>
        <p:spPr>
          <a:xfrm>
            <a:off x="433028" y="5979677"/>
            <a:ext cx="1011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r>
              <a:rPr lang="en-US" altLang="zh-CN" sz="1200" b="1" dirty="0">
                <a:ln w="3175"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2006~now</a:t>
            </a:r>
            <a:endParaRPr lang="zh-CN" altLang="en-US" sz="1200" b="1" dirty="0">
              <a:ln w="3175">
                <a:noFill/>
              </a:ln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046B080-AD06-1756-E311-7F288CB7A5FB}"/>
              </a:ext>
            </a:extLst>
          </p:cNvPr>
          <p:cNvSpPr txBox="1"/>
          <p:nvPr/>
        </p:nvSpPr>
        <p:spPr>
          <a:xfrm>
            <a:off x="4621878" y="3311840"/>
            <a:ext cx="1011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/>
            <a:r>
              <a:rPr lang="en-US" altLang="zh-CN" sz="1200" b="1" dirty="0">
                <a:ln w="3175"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2019~now</a:t>
            </a:r>
            <a:endParaRPr lang="zh-CN" altLang="en-US" sz="1200" b="1" dirty="0">
              <a:ln w="3175">
                <a:noFill/>
              </a:ln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74BA7A2-7BE8-74DE-B580-E739C7017325}"/>
              </a:ext>
            </a:extLst>
          </p:cNvPr>
          <p:cNvSpPr txBox="1"/>
          <p:nvPr/>
        </p:nvSpPr>
        <p:spPr>
          <a:xfrm>
            <a:off x="767728" y="5555326"/>
            <a:ext cx="2544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PNBI: 80keV, 4+4MW, 10-100s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6C6DAB7F-FCB3-CE5E-CE58-CB7A1C270F9D}"/>
              </a:ext>
            </a:extLst>
          </p:cNvPr>
          <p:cNvSpPr txBox="1"/>
          <p:nvPr/>
        </p:nvSpPr>
        <p:spPr>
          <a:xfrm>
            <a:off x="6343782" y="4693801"/>
            <a:ext cx="235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PNBI: 120keV, 15MW, 1000s</a:t>
            </a:r>
          </a:p>
          <a:p>
            <a:r>
              <a:rPr lang="en-US" altLang="zh-CN" sz="1200" b="1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NNBI: 500keV, 4MW, 1000s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E75111C9-5C4A-F10E-A58B-C45115460D28}"/>
              </a:ext>
            </a:extLst>
          </p:cNvPr>
          <p:cNvSpPr txBox="1"/>
          <p:nvPr/>
        </p:nvSpPr>
        <p:spPr>
          <a:xfrm>
            <a:off x="7636635" y="2984593"/>
            <a:ext cx="2478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NNBI: 1000keV, 35MW, 3600s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CCE93E8-C459-8C9D-198D-D6A1FE071A69}"/>
              </a:ext>
            </a:extLst>
          </p:cNvPr>
          <p:cNvSpPr txBox="1"/>
          <p:nvPr/>
        </p:nvSpPr>
        <p:spPr>
          <a:xfrm>
            <a:off x="2584439" y="1695250"/>
            <a:ext cx="3047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NNBI test facility: 400keV, 28A,3600s</a:t>
            </a:r>
          </a:p>
        </p:txBody>
      </p:sp>
      <p:pic>
        <p:nvPicPr>
          <p:cNvPr id="63" name="图形 62" descr="标记 纯色填充">
            <a:extLst>
              <a:ext uri="{FF2B5EF4-FFF2-40B4-BE49-F238E27FC236}">
                <a16:creationId xmlns:a16="http://schemas.microsoft.com/office/drawing/2014/main" id="{03B3A262-D5DE-7321-DFDD-3E50E1613A7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86455" y="1884302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6545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C8B49-F5CE-BB1F-8800-39EBD9D3F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85BBDAC-AC7E-8DE2-6DC4-271354FA227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9" y="0"/>
            <a:ext cx="11519711" cy="9360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World-Class NNBI R&amp;D Platform at ASIPP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87AED7D9-C8AE-1F0C-3F55-7D16ECEE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AAE1-9991-44CB-B6A6-BD81B4541927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E13D83B-CE2A-F0F0-43FC-3F787E01FD02}"/>
              </a:ext>
            </a:extLst>
          </p:cNvPr>
          <p:cNvSpPr txBox="1"/>
          <p:nvPr/>
        </p:nvSpPr>
        <p:spPr>
          <a:xfrm>
            <a:off x="540244" y="936000"/>
            <a:ext cx="10440000" cy="925995"/>
          </a:xfrm>
          <a:prstGeom prst="rect">
            <a:avLst/>
          </a:prstGeom>
          <a:gradFill>
            <a:gsLst>
              <a:gs pos="0">
                <a:srgbClr val="063CB6">
                  <a:lumMod val="15000"/>
                  <a:lumOff val="85000"/>
                </a:srgbClr>
              </a:gs>
              <a:gs pos="100000">
                <a:srgbClr val="063CB6">
                  <a:lumMod val="10000"/>
                  <a:lumOff val="90000"/>
                </a:srgbClr>
              </a:gs>
            </a:gsLst>
            <a:lin ang="2700000" scaled="1"/>
          </a:gradFill>
          <a:ln>
            <a:solidFill>
              <a:srgbClr val="063CB6"/>
            </a:solidFill>
          </a:ln>
        </p:spPr>
        <p:txBody>
          <a:bodyPr wrap="square" tIns="108000" bIns="108000" rtlCol="0">
            <a:spAutoFit/>
          </a:bodyPr>
          <a:lstStyle>
            <a:defPPr>
              <a:defRPr lang="zh-CN"/>
            </a:defPPr>
            <a:lvl1pPr marL="285750" indent="-285750" defTabSz="9144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  <a:defRPr sz="1800" b="1">
                <a:latin typeface="微软雅黑"/>
                <a:ea typeface="微软雅黑"/>
              </a:defRPr>
            </a:lvl1pPr>
          </a:lstStyle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63CB6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HONOR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(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H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efei 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O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pen-facility for 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N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egative-ion S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o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urce 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R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esearch)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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63CB6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H- production &amp; acceleration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063CB6"/>
              </a:solidFill>
              <a:effectLst/>
              <a:uLnTx/>
              <a:uFillTx/>
              <a:latin typeface="微软雅黑"/>
              <a:ea typeface="微软雅黑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63CB6"/>
                </a:solidFill>
                <a:effectLst/>
                <a:uLnTx/>
                <a:uFillTx/>
                <a:latin typeface="微软雅黑"/>
                <a:ea typeface="微软雅黑"/>
              </a:rPr>
              <a:t>CANBE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 (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C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FETR 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A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dvance 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N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eutral 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B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eam </a:t>
            </a:r>
            <a:r>
              <a:rPr kumimoji="0" lang="en-US" altLang="zh-CN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E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quipment) 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sym typeface="Wingdings" panose="05000000000000000000" pitchFamily="2" charset="2"/>
              </a:rPr>
              <a:t>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63CB6"/>
                </a:solidFill>
                <a:effectLst/>
                <a:uLnTx/>
                <a:uFillTx/>
                <a:latin typeface="微软雅黑"/>
                <a:ea typeface="微软雅黑"/>
              </a:rPr>
              <a:t>key NNBI technology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rPr>
              <a:t>(HV, neutralization, beam focus…)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649BBC96-62DC-9CA7-C965-A0FAB8CCB8D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244" y="2015951"/>
            <a:ext cx="5061473" cy="403200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F3500FD2-9572-9BB9-CEF9-BCD95304570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79551" y="2015951"/>
            <a:ext cx="5100693" cy="4032000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C230E649-0317-C8AB-D8CF-6F6F6F204B23}"/>
              </a:ext>
            </a:extLst>
          </p:cNvPr>
          <p:cNvSpPr txBox="1"/>
          <p:nvPr/>
        </p:nvSpPr>
        <p:spPr>
          <a:xfrm>
            <a:off x="5879551" y="2015951"/>
            <a:ext cx="5100694" cy="576000"/>
          </a:xfrm>
          <a:prstGeom prst="rect">
            <a:avLst/>
          </a:prstGeom>
          <a:gradFill>
            <a:gsLst>
              <a:gs pos="0">
                <a:sysClr val="windowText" lastClr="000000"/>
              </a:gs>
              <a:gs pos="100000">
                <a:sysClr val="windowText" lastClr="000000">
                  <a:alpha val="0"/>
                </a:sys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CANBE Test Stand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(first operation in 2023)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5556B7F-607A-F1C7-5AC1-3BFFBB844C8B}"/>
              </a:ext>
            </a:extLst>
          </p:cNvPr>
          <p:cNvSpPr txBox="1"/>
          <p:nvPr/>
        </p:nvSpPr>
        <p:spPr>
          <a:xfrm>
            <a:off x="540244" y="2015951"/>
            <a:ext cx="5061473" cy="576000"/>
          </a:xfrm>
          <a:prstGeom prst="rect">
            <a:avLst/>
          </a:prstGeom>
          <a:gradFill>
            <a:gsLst>
              <a:gs pos="0">
                <a:sysClr val="windowText" lastClr="000000"/>
              </a:gs>
              <a:gs pos="100000">
                <a:sysClr val="windowText" lastClr="000000">
                  <a:alpha val="0"/>
                </a:sys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HONOR Test Stand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(first operation in 2022)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FD5E7C9E-BB9C-D04F-76E8-B22E92BF7A56}"/>
              </a:ext>
            </a:extLst>
          </p:cNvPr>
          <p:cNvCxnSpPr>
            <a:cxnSpLocks/>
          </p:cNvCxnSpPr>
          <p:nvPr/>
        </p:nvCxnSpPr>
        <p:spPr>
          <a:xfrm flipV="1">
            <a:off x="8576568" y="2880123"/>
            <a:ext cx="1800000" cy="90000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triangle"/>
            <a:tailEnd type="triangle"/>
          </a:ln>
          <a:effectLst>
            <a:glow rad="63500">
              <a:sysClr val="window" lastClr="FFFFFF"/>
            </a:glow>
          </a:effectLst>
        </p:spPr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FD64B65F-DF1B-B9B3-F42F-312F010CA4AD}"/>
              </a:ext>
            </a:extLst>
          </p:cNvPr>
          <p:cNvCxnSpPr>
            <a:cxnSpLocks/>
          </p:cNvCxnSpPr>
          <p:nvPr/>
        </p:nvCxnSpPr>
        <p:spPr>
          <a:xfrm flipH="1">
            <a:off x="8516868" y="3780123"/>
            <a:ext cx="54000" cy="165600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triangle"/>
            <a:tailEnd type="triangle"/>
          </a:ln>
          <a:effectLst>
            <a:glow rad="63500">
              <a:sysClr val="window" lastClr="FFFFFF"/>
            </a:glow>
          </a:effectLst>
        </p:spPr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23A66F7F-EC59-EE8F-5FCE-A117780451D1}"/>
              </a:ext>
            </a:extLst>
          </p:cNvPr>
          <p:cNvSpPr txBox="1"/>
          <p:nvPr/>
        </p:nvSpPr>
        <p:spPr>
          <a:xfrm rot="19854410">
            <a:off x="9035364" y="3047117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9561"/>
            <a:r>
              <a:rPr lang="en-US" altLang="zh-CN" sz="14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12 m</a:t>
            </a:r>
            <a:endParaRPr lang="zh-CN" altLang="en-US" sz="1400" b="1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E1C5BA45-78E7-D902-A755-656C4D1E8602}"/>
              </a:ext>
            </a:extLst>
          </p:cNvPr>
          <p:cNvSpPr txBox="1"/>
          <p:nvPr/>
        </p:nvSpPr>
        <p:spPr>
          <a:xfrm rot="16200000">
            <a:off x="8090072" y="4501500"/>
            <a:ext cx="5245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9561"/>
            <a:r>
              <a:rPr lang="en-US" altLang="zh-CN" sz="14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 m</a:t>
            </a:r>
            <a:endParaRPr lang="zh-CN" altLang="en-US" sz="1400" b="1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68BAF8CF-A573-D3B6-A3B5-63D5936A42B1}"/>
              </a:ext>
            </a:extLst>
          </p:cNvPr>
          <p:cNvCxnSpPr>
            <a:cxnSpLocks/>
          </p:cNvCxnSpPr>
          <p:nvPr/>
        </p:nvCxnSpPr>
        <p:spPr>
          <a:xfrm flipV="1">
            <a:off x="3592116" y="3093097"/>
            <a:ext cx="1440000" cy="9000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triangle"/>
            <a:tailEnd type="triangle"/>
          </a:ln>
          <a:effectLst>
            <a:glow rad="63500">
              <a:sysClr val="window" lastClr="FFFFFF"/>
            </a:glow>
          </a:effectLst>
        </p:spPr>
      </p:cxn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87C94802-33DB-B372-5FD2-DC9321E70120}"/>
              </a:ext>
            </a:extLst>
          </p:cNvPr>
          <p:cNvCxnSpPr>
            <a:cxnSpLocks/>
          </p:cNvCxnSpPr>
          <p:nvPr/>
        </p:nvCxnSpPr>
        <p:spPr>
          <a:xfrm>
            <a:off x="3632794" y="3175185"/>
            <a:ext cx="46226" cy="2412000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headEnd type="triangle"/>
            <a:tailEnd type="triangle"/>
          </a:ln>
          <a:effectLst>
            <a:glow rad="63500">
              <a:sysClr val="window" lastClr="FFFFFF"/>
            </a:glow>
          </a:effectLst>
        </p:spPr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4BC1D277-685A-CD68-2064-2C49D0736007}"/>
              </a:ext>
            </a:extLst>
          </p:cNvPr>
          <p:cNvSpPr txBox="1"/>
          <p:nvPr/>
        </p:nvSpPr>
        <p:spPr>
          <a:xfrm rot="21352399">
            <a:off x="4114455" y="2835466"/>
            <a:ext cx="5245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9561"/>
            <a:r>
              <a:rPr lang="en-US" altLang="zh-CN" sz="14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5 m</a:t>
            </a:r>
            <a:endParaRPr lang="zh-CN" altLang="en-US" sz="1400" b="1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9A4589FC-B7A6-0CB8-DA19-61956275BAF1}"/>
              </a:ext>
            </a:extLst>
          </p:cNvPr>
          <p:cNvSpPr txBox="1"/>
          <p:nvPr/>
        </p:nvSpPr>
        <p:spPr>
          <a:xfrm rot="16200000">
            <a:off x="3231342" y="4200471"/>
            <a:ext cx="5245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49561"/>
            <a:r>
              <a:rPr lang="en-US" altLang="zh-CN" sz="14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 m</a:t>
            </a:r>
            <a:endParaRPr lang="zh-CN" altLang="en-US" sz="1400" b="1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D57F2DC-3D47-D8A8-4BB6-7343737F640A}"/>
              </a:ext>
            </a:extLst>
          </p:cNvPr>
          <p:cNvSpPr txBox="1"/>
          <p:nvPr/>
        </p:nvSpPr>
        <p:spPr>
          <a:xfrm>
            <a:off x="540244" y="5435951"/>
            <a:ext cx="5061472" cy="612000"/>
          </a:xfrm>
          <a:prstGeom prst="rect">
            <a:avLst/>
          </a:prstGeom>
          <a:gradFill>
            <a:gsLst>
              <a:gs pos="0">
                <a:srgbClr val="063CB6">
                  <a:alpha val="0"/>
                </a:srgbClr>
              </a:gs>
              <a:gs pos="100000">
                <a:srgbClr val="063CB6">
                  <a:alpha val="90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lIns="72000" rIns="0" bIns="108000" rtlCol="0" anchor="b" anchorCtr="0">
            <a:noAutofit/>
          </a:bodyPr>
          <a:lstStyle/>
          <a:p>
            <a:pPr>
              <a:defRPr/>
            </a:pPr>
            <a:r>
              <a:rPr lang="zh-CN" altLang="en-US" sz="1200" b="1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1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Equipped with </a:t>
            </a:r>
            <a:r>
              <a:rPr lang="en-US" altLang="zh-CN" sz="1600" b="1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1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plasma diagnostics + </a:t>
            </a:r>
            <a:r>
              <a:rPr lang="en-US" altLang="zh-CN" sz="1600" b="1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1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beam diagnostics</a:t>
            </a:r>
            <a:endParaRPr lang="zh-CN" altLang="en-US" sz="12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6107533-1DA4-461C-D439-C293BB879F8F}"/>
              </a:ext>
            </a:extLst>
          </p:cNvPr>
          <p:cNvSpPr txBox="1"/>
          <p:nvPr/>
        </p:nvSpPr>
        <p:spPr>
          <a:xfrm>
            <a:off x="5879550" y="5291951"/>
            <a:ext cx="5100693" cy="756000"/>
          </a:xfrm>
          <a:prstGeom prst="rect">
            <a:avLst/>
          </a:prstGeom>
          <a:gradFill>
            <a:gsLst>
              <a:gs pos="0">
                <a:srgbClr val="063CB6">
                  <a:alpha val="0"/>
                </a:srgbClr>
              </a:gs>
              <a:gs pos="100000">
                <a:srgbClr val="063CB6">
                  <a:alpha val="90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bIns="36000" rtlCol="0" anchor="b" anchorCtr="0">
            <a:noAutofit/>
          </a:bodyPr>
          <a:lstStyle/>
          <a:p>
            <a:pPr>
              <a:defRPr/>
            </a:pPr>
            <a:r>
              <a:rPr lang="zh-CN" altLang="en-US" sz="1200" b="1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1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HV Transmission, </a:t>
            </a:r>
            <a:r>
              <a:rPr lang="en-US" altLang="zh-CN" sz="1200" b="1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Negative Ion Beam Source</a:t>
            </a:r>
            <a:r>
              <a:rPr lang="en-US" altLang="zh-CN" sz="1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Gas Neutralizer, </a:t>
            </a:r>
            <a:br>
              <a:rPr lang="en-US" altLang="zh-CN" sz="1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1200" b="1" kern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E-RID</a:t>
            </a:r>
            <a:r>
              <a:rPr lang="en-US" altLang="zh-CN" sz="1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Calorimeter, </a:t>
            </a:r>
            <a:r>
              <a:rPr lang="en-US" altLang="zh-CN" sz="1200" b="1" kern="0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Cryosorption</a:t>
            </a:r>
            <a:r>
              <a:rPr lang="en-US" altLang="zh-CN" sz="12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Pumps</a:t>
            </a:r>
            <a:endParaRPr lang="zh-CN" altLang="en-US" sz="12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56685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02079-030A-089F-B770-025C0A787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F6664B5-C741-2FAD-89D1-DA20F1E247A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9" y="0"/>
            <a:ext cx="11519711" cy="9360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Hefei Hosts 13 Large Scientific Infrastructures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3BCAFF5F-6B6E-83AD-B422-A6D67C58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AAE1-9991-44CB-B6A6-BD81B4541927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BA9BCAB9-6B2B-C94A-BECC-EBB2C4B1CA7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3918" y="1058118"/>
            <a:ext cx="9432652" cy="4598706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99FC79AD-16F5-80FA-C9EE-23143FEDA02B}"/>
              </a:ext>
            </a:extLst>
          </p:cNvPr>
          <p:cNvSpPr txBox="1"/>
          <p:nvPr/>
        </p:nvSpPr>
        <p:spPr>
          <a:xfrm>
            <a:off x="5106090" y="4559407"/>
            <a:ext cx="1043876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BEST</a:t>
            </a:r>
          </a:p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Fusion Energy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004098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4800A49B-2DF5-697D-0512-1A2220A09BB1}"/>
              </a:ext>
            </a:extLst>
          </p:cNvPr>
          <p:cNvCxnSpPr>
            <a:cxnSpLocks/>
          </p:cNvCxnSpPr>
          <p:nvPr/>
        </p:nvCxnSpPr>
        <p:spPr>
          <a:xfrm>
            <a:off x="5511695" y="4216664"/>
            <a:ext cx="36000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273370F6-208F-AC82-83BE-E3BAB88A5CB1}"/>
              </a:ext>
            </a:extLst>
          </p:cNvPr>
          <p:cNvSpPr txBox="1"/>
          <p:nvPr/>
        </p:nvSpPr>
        <p:spPr>
          <a:xfrm>
            <a:off x="4212125" y="4056411"/>
            <a:ext cx="1337226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CRAFT</a:t>
            </a:r>
          </a:p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Fusion Technology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3F120FAA-21B5-3DB7-690E-98BF1185D04A}"/>
              </a:ext>
            </a:extLst>
          </p:cNvPr>
          <p:cNvCxnSpPr>
            <a:cxnSpLocks/>
          </p:cNvCxnSpPr>
          <p:nvPr/>
        </p:nvCxnSpPr>
        <p:spPr>
          <a:xfrm>
            <a:off x="5040164" y="3784616"/>
            <a:ext cx="36000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23FBA0C-0FF0-9476-B0C2-4185E1D531AC}"/>
              </a:ext>
            </a:extLst>
          </p:cNvPr>
          <p:cNvSpPr txBox="1"/>
          <p:nvPr/>
        </p:nvSpPr>
        <p:spPr>
          <a:xfrm>
            <a:off x="3979789" y="3640600"/>
            <a:ext cx="1114409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FUTURE</a:t>
            </a:r>
          </a:p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Tritium Blanket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004098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510F4EBB-8FA5-A391-538B-9D21DD5C2056}"/>
              </a:ext>
            </a:extLst>
          </p:cNvPr>
          <p:cNvCxnSpPr>
            <a:cxnSpLocks/>
          </p:cNvCxnSpPr>
          <p:nvPr/>
        </p:nvCxnSpPr>
        <p:spPr>
          <a:xfrm>
            <a:off x="2735948" y="2309911"/>
            <a:ext cx="36000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B2EDAF30-4FDF-F15C-9F8D-BBECE7D97C7A}"/>
              </a:ext>
            </a:extLst>
          </p:cNvPr>
          <p:cNvSpPr txBox="1"/>
          <p:nvPr/>
        </p:nvSpPr>
        <p:spPr>
          <a:xfrm>
            <a:off x="1216768" y="2149658"/>
            <a:ext cx="1556836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HALF</a:t>
            </a:r>
          </a:p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Synchrotron Radiation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E19C07D7-6CE1-8355-C866-388ADE2738D1}"/>
              </a:ext>
            </a:extLst>
          </p:cNvPr>
          <p:cNvCxnSpPr>
            <a:cxnSpLocks/>
          </p:cNvCxnSpPr>
          <p:nvPr/>
        </p:nvCxnSpPr>
        <p:spPr>
          <a:xfrm flipH="1">
            <a:off x="6408316" y="3074409"/>
            <a:ext cx="36004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B0C570DE-50EC-2F10-77D0-4B40BF194C28}"/>
              </a:ext>
            </a:extLst>
          </p:cNvPr>
          <p:cNvSpPr txBox="1"/>
          <p:nvPr/>
        </p:nvSpPr>
        <p:spPr>
          <a:xfrm>
            <a:off x="6738392" y="2920520"/>
            <a:ext cx="1630575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Tiandu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Lab</a:t>
            </a:r>
          </a:p>
          <a:p>
            <a:pPr marL="0" marR="0" lvl="0" indent="0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Deep Space Exploration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004098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93920BA5-E1C5-60C9-C6AD-8983FB6315D2}"/>
              </a:ext>
            </a:extLst>
          </p:cNvPr>
          <p:cNvCxnSpPr>
            <a:cxnSpLocks/>
          </p:cNvCxnSpPr>
          <p:nvPr/>
        </p:nvCxnSpPr>
        <p:spPr>
          <a:xfrm flipH="1">
            <a:off x="7446392" y="3628830"/>
            <a:ext cx="36004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0A0415DE-2C0E-E26D-89F9-D5DCA09B6CE2}"/>
              </a:ext>
            </a:extLst>
          </p:cNvPr>
          <p:cNvSpPr txBox="1"/>
          <p:nvPr/>
        </p:nvSpPr>
        <p:spPr>
          <a:xfrm>
            <a:off x="7776468" y="3474941"/>
            <a:ext cx="1502334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USTC</a:t>
            </a:r>
          </a:p>
          <a:p>
            <a:pPr marL="0" marR="0" lvl="0" indent="0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International Campus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B186588-D0A9-5A25-6AE1-3A291719CED4}"/>
              </a:ext>
            </a:extLst>
          </p:cNvPr>
          <p:cNvCxnSpPr>
            <a:cxnSpLocks/>
          </p:cNvCxnSpPr>
          <p:nvPr/>
        </p:nvCxnSpPr>
        <p:spPr>
          <a:xfrm>
            <a:off x="4824180" y="3250943"/>
            <a:ext cx="36000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8606E699-FEBE-CBD4-9746-C4DD1472B46D}"/>
              </a:ext>
            </a:extLst>
          </p:cNvPr>
          <p:cNvSpPr txBox="1"/>
          <p:nvPr/>
        </p:nvSpPr>
        <p:spPr>
          <a:xfrm>
            <a:off x="3095354" y="3106927"/>
            <a:ext cx="1782860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Luzhou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Tower</a:t>
            </a:r>
          </a:p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Atmospheric Environment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004098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8A30378A-E1AD-6F8B-79C2-1772237B870D}"/>
              </a:ext>
            </a:extLst>
          </p:cNvPr>
          <p:cNvCxnSpPr>
            <a:cxnSpLocks/>
          </p:cNvCxnSpPr>
          <p:nvPr/>
        </p:nvCxnSpPr>
        <p:spPr>
          <a:xfrm flipH="1">
            <a:off x="4964291" y="2282321"/>
            <a:ext cx="36004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55CEB5DF-7B61-1BC1-DD08-2A30D3CC72B5}"/>
              </a:ext>
            </a:extLst>
          </p:cNvPr>
          <p:cNvSpPr txBox="1"/>
          <p:nvPr/>
        </p:nvSpPr>
        <p:spPr>
          <a:xfrm>
            <a:off x="5294367" y="2128432"/>
            <a:ext cx="1762021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STCF</a:t>
            </a:r>
          </a:p>
          <a:p>
            <a:pPr marL="0" marR="0" lvl="0" indent="0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Electron-Positron Collider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DD5FA22A-A46B-9DD2-E62C-14A1349B0C02}"/>
              </a:ext>
            </a:extLst>
          </p:cNvPr>
          <p:cNvCxnSpPr>
            <a:cxnSpLocks/>
          </p:cNvCxnSpPr>
          <p:nvPr/>
        </p:nvCxnSpPr>
        <p:spPr>
          <a:xfrm flipH="1">
            <a:off x="2621856" y="1482723"/>
            <a:ext cx="36004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0106CEB8-9305-707D-284C-E0A1F855BA77}"/>
              </a:ext>
            </a:extLst>
          </p:cNvPr>
          <p:cNvSpPr txBox="1"/>
          <p:nvPr/>
        </p:nvSpPr>
        <p:spPr>
          <a:xfrm>
            <a:off x="2951932" y="1328834"/>
            <a:ext cx="1997663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Hangtai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Facility</a:t>
            </a:r>
          </a:p>
          <a:p>
            <a:pPr marL="0" marR="0" lvl="0" indent="0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Lighting Protection &amp; Testing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rgbClr val="004098"/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E3F1E95C-31CF-245F-10F8-CDF00E55C188}"/>
              </a:ext>
            </a:extLst>
          </p:cNvPr>
          <p:cNvCxnSpPr>
            <a:cxnSpLocks/>
          </p:cNvCxnSpPr>
          <p:nvPr/>
        </p:nvCxnSpPr>
        <p:spPr>
          <a:xfrm>
            <a:off x="3799789" y="2751688"/>
            <a:ext cx="36000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D65D661E-3530-1674-9F55-0B86F2922974}"/>
              </a:ext>
            </a:extLst>
          </p:cNvPr>
          <p:cNvSpPr txBox="1"/>
          <p:nvPr/>
        </p:nvSpPr>
        <p:spPr>
          <a:xfrm>
            <a:off x="2434844" y="2607672"/>
            <a:ext cx="1418979" cy="461665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SHMFF II</a:t>
            </a:r>
          </a:p>
          <a:p>
            <a:pPr marL="0" marR="0" lvl="0" indent="0" algn="r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High Magnetic Field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8A76D2F1-8B0D-5ED8-66DC-2DD0307213DC}"/>
              </a:ext>
            </a:extLst>
          </p:cNvPr>
          <p:cNvCxnSpPr>
            <a:cxnSpLocks/>
          </p:cNvCxnSpPr>
          <p:nvPr/>
        </p:nvCxnSpPr>
        <p:spPr>
          <a:xfrm flipH="1">
            <a:off x="8526512" y="4298545"/>
            <a:ext cx="360040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C98E5C45-9891-68E6-4254-81E2A8D8399F}"/>
              </a:ext>
            </a:extLst>
          </p:cNvPr>
          <p:cNvSpPr txBox="1"/>
          <p:nvPr/>
        </p:nvSpPr>
        <p:spPr>
          <a:xfrm>
            <a:off x="8856588" y="4144656"/>
            <a:ext cx="1483035" cy="307777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0" marR="0" lvl="0" indent="0" defTabSz="114956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Scientist Town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E59F2A1-E2CE-1AA1-FA6A-94832C20C1F2}"/>
              </a:ext>
            </a:extLst>
          </p:cNvPr>
          <p:cNvSpPr txBox="1"/>
          <p:nvPr/>
        </p:nvSpPr>
        <p:spPr>
          <a:xfrm>
            <a:off x="283680" y="5728832"/>
            <a:ext cx="10953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n"/>
            </a:pPr>
            <a:r>
              <a:rPr lang="en-US" altLang="zh-CN" sz="20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Hefei Future Great Science City: world-class </a:t>
            </a:r>
            <a:r>
              <a:rPr lang="en-US" altLang="zh-CN" sz="2000" b="1" dirty="0">
                <a:solidFill>
                  <a:srgbClr val="063CB6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large scientific infrastructures </a:t>
            </a:r>
            <a:r>
              <a:rPr lang="en-US" altLang="zh-CN" sz="2000" b="1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cluster</a:t>
            </a:r>
            <a:endParaRPr lang="en-US" altLang="zh-CN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F415CCFE-8841-26FC-92E5-88D65981B95E}"/>
              </a:ext>
            </a:extLst>
          </p:cNvPr>
          <p:cNvCxnSpPr>
            <a:cxnSpLocks/>
          </p:cNvCxnSpPr>
          <p:nvPr/>
        </p:nvCxnSpPr>
        <p:spPr>
          <a:xfrm>
            <a:off x="6912372" y="4936744"/>
            <a:ext cx="446059" cy="720080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tailEnd type="triangle"/>
          </a:ln>
          <a:effectLst>
            <a:glow rad="50800">
              <a:sysClr val="windowText" lastClr="000000"/>
            </a:glow>
          </a:effectLst>
        </p:spPr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A885714C-F01B-6DBB-25D1-B5135DA26063}"/>
              </a:ext>
            </a:extLst>
          </p:cNvPr>
          <p:cNvCxnSpPr>
            <a:cxnSpLocks/>
          </p:cNvCxnSpPr>
          <p:nvPr/>
        </p:nvCxnSpPr>
        <p:spPr>
          <a:xfrm>
            <a:off x="6120284" y="4720720"/>
            <a:ext cx="64807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oval"/>
          </a:ln>
          <a:effectLst>
            <a:glow rad="25400">
              <a:sysClr val="window" lastClr="FFFFFF"/>
            </a:glow>
          </a:effectLst>
        </p:spPr>
      </p:cxnSp>
      <p:sp>
        <p:nvSpPr>
          <p:cNvPr id="71" name="文本框 70">
            <a:extLst>
              <a:ext uri="{FF2B5EF4-FFF2-40B4-BE49-F238E27FC236}">
                <a16:creationId xmlns:a16="http://schemas.microsoft.com/office/drawing/2014/main" id="{14466C77-C4C5-0783-20F6-6D2BCA28B2D5}"/>
              </a:ext>
            </a:extLst>
          </p:cNvPr>
          <p:cNvSpPr txBox="1"/>
          <p:nvPr/>
        </p:nvSpPr>
        <p:spPr>
          <a:xfrm>
            <a:off x="7176135" y="5091793"/>
            <a:ext cx="218450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 defTabSz="1149561"/>
            <a:r>
              <a:rPr lang="en-US" altLang="zh-CN" sz="1200" b="1" dirty="0">
                <a:solidFill>
                  <a:srgbClr val="FFFF00"/>
                </a:solidFill>
                <a:effectLst>
                  <a:glow rad="127000">
                    <a:prstClr val="black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~1.5 km to</a:t>
            </a:r>
            <a:r>
              <a:rPr lang="zh-CN" altLang="en-US" sz="1200" b="1" dirty="0">
                <a:solidFill>
                  <a:srgbClr val="FFFF00"/>
                </a:solidFill>
                <a:effectLst>
                  <a:glow rad="127000">
                    <a:prstClr val="black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1" dirty="0">
                <a:solidFill>
                  <a:srgbClr val="FFFF00"/>
                </a:solidFill>
                <a:effectLst>
                  <a:glow rad="127000">
                    <a:prstClr val="black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ASIPP campus</a:t>
            </a:r>
            <a:endParaRPr lang="zh-CN" altLang="en-US" sz="900" dirty="0">
              <a:solidFill>
                <a:srgbClr val="FFFF00"/>
              </a:solidFill>
              <a:effectLst>
                <a:glow rad="127000">
                  <a:prstClr val="black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AC3B44E-78D7-DE70-8C22-CB9AB91EA308}"/>
              </a:ext>
            </a:extLst>
          </p:cNvPr>
          <p:cNvSpPr txBox="1"/>
          <p:nvPr/>
        </p:nvSpPr>
        <p:spPr>
          <a:xfrm>
            <a:off x="8937058" y="1120320"/>
            <a:ext cx="1322093" cy="738344"/>
          </a:xfrm>
          <a:prstGeom prst="rect">
            <a:avLst/>
          </a:prstGeom>
          <a:solidFill>
            <a:sysClr val="window" lastClr="FFFFFF">
              <a:alpha val="50000"/>
            </a:sysClr>
          </a:solidFill>
        </p:spPr>
        <p:txBody>
          <a:bodyPr wrap="none" rtlCol="0">
            <a:spAutoFit/>
          </a:bodyPr>
          <a:lstStyle/>
          <a:p>
            <a:pPr marL="285750" marR="0" lvl="0" indent="-285750" defTabSz="1149561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Completed</a:t>
            </a:r>
          </a:p>
          <a:p>
            <a:pPr marL="285750" marR="0" lvl="0" indent="-285750" defTabSz="1149561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63CB6"/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Being built</a:t>
            </a:r>
          </a:p>
          <a:p>
            <a:pPr marL="285750" marR="0" lvl="0" indent="-285750" defTabSz="1149561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Planned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002790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732F0-E578-C36F-7452-C3904ACE7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96EF961-A08A-B462-496D-E6208723E26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9" y="0"/>
            <a:ext cx="11519711" cy="9360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Venue Advantages in Hefei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Transport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6271E2B8-61A1-18E7-4B0D-C5F4C623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AAE1-9991-44CB-B6A6-BD81B4541927}" type="slidenum">
              <a:rPr lang="zh-CN" altLang="en-US" smtClean="0"/>
              <a:t>6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ED016C9-BDB1-CD16-629C-94A418EA5D2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9139" y="1007839"/>
            <a:ext cx="8762209" cy="5228448"/>
          </a:xfrm>
          <a:prstGeom prst="rect">
            <a:avLst/>
          </a:prstGeom>
        </p:spPr>
      </p:pic>
      <p:pic>
        <p:nvPicPr>
          <p:cNvPr id="6" name="图形 5" descr="标记 纯色填充">
            <a:extLst>
              <a:ext uri="{FF2B5EF4-FFF2-40B4-BE49-F238E27FC236}">
                <a16:creationId xmlns:a16="http://schemas.microsoft.com/office/drawing/2014/main" id="{0B48C782-C66A-04C4-9F9D-48BDA06C42A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6068" y="2231975"/>
            <a:ext cx="365760" cy="365760"/>
          </a:xfrm>
          <a:prstGeom prst="rect">
            <a:avLst/>
          </a:prstGeom>
        </p:spPr>
      </p:pic>
      <p:pic>
        <p:nvPicPr>
          <p:cNvPr id="8" name="图形 7" descr="标记 纯色填充">
            <a:extLst>
              <a:ext uri="{FF2B5EF4-FFF2-40B4-BE49-F238E27FC236}">
                <a16:creationId xmlns:a16="http://schemas.microsoft.com/office/drawing/2014/main" id="{A63A7C83-4BAE-F54F-1F87-006F1905ADF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0108" y="1223863"/>
            <a:ext cx="365760" cy="365760"/>
          </a:xfrm>
          <a:prstGeom prst="rect">
            <a:avLst/>
          </a:prstGeom>
        </p:spPr>
      </p:pic>
      <p:pic>
        <p:nvPicPr>
          <p:cNvPr id="13" name="图形 12" descr="标记 纯色填充">
            <a:extLst>
              <a:ext uri="{FF2B5EF4-FFF2-40B4-BE49-F238E27FC236}">
                <a16:creationId xmlns:a16="http://schemas.microsoft.com/office/drawing/2014/main" id="{6A0B3A0D-0151-55D5-4142-BEDA16753AA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6692" y="3636454"/>
            <a:ext cx="365760" cy="36576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32AB48FF-1B35-ED21-8747-38F1C5B15484}"/>
              </a:ext>
            </a:extLst>
          </p:cNvPr>
          <p:cNvSpPr txBox="1"/>
          <p:nvPr/>
        </p:nvSpPr>
        <p:spPr>
          <a:xfrm>
            <a:off x="4073453" y="203702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ASIPP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8106723-4D0F-2B01-6CCA-9DBAB5A956DC}"/>
              </a:ext>
            </a:extLst>
          </p:cNvPr>
          <p:cNvSpPr txBox="1"/>
          <p:nvPr/>
        </p:nvSpPr>
        <p:spPr>
          <a:xfrm>
            <a:off x="1727796" y="1028680"/>
            <a:ext cx="1208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Hefei Airport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849BAF4-B880-C087-3FDE-8BF625B99094}"/>
              </a:ext>
            </a:extLst>
          </p:cNvPr>
          <p:cNvSpPr txBox="1"/>
          <p:nvPr/>
        </p:nvSpPr>
        <p:spPr>
          <a:xfrm>
            <a:off x="4705362" y="3223482"/>
            <a:ext cx="837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City Hall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96DEB9E-C458-7999-5DD0-47DF70A03D8C}"/>
              </a:ext>
            </a:extLst>
          </p:cNvPr>
          <p:cNvSpPr txBox="1"/>
          <p:nvPr/>
        </p:nvSpPr>
        <p:spPr>
          <a:xfrm>
            <a:off x="5609961" y="3456278"/>
            <a:ext cx="1163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Train Station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0481AEE7-ABF9-58E3-2786-9D018533DC10}"/>
              </a:ext>
            </a:extLst>
          </p:cNvPr>
          <p:cNvCxnSpPr>
            <a:cxnSpLocks/>
          </p:cNvCxnSpPr>
          <p:nvPr/>
        </p:nvCxnSpPr>
        <p:spPr>
          <a:xfrm>
            <a:off x="2231852" y="1541963"/>
            <a:ext cx="2847176" cy="2210648"/>
          </a:xfrm>
          <a:prstGeom prst="straightConnector1">
            <a:avLst/>
          </a:prstGeom>
          <a:ln w="19050">
            <a:headEnd type="triangle"/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D2AE082F-E663-3789-61BF-1FA4B947E3E7}"/>
              </a:ext>
            </a:extLst>
          </p:cNvPr>
          <p:cNvSpPr txBox="1"/>
          <p:nvPr/>
        </p:nvSpPr>
        <p:spPr>
          <a:xfrm>
            <a:off x="6721608" y="3806772"/>
            <a:ext cx="2525050" cy="49622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lnSpc>
                <a:spcPct val="125000"/>
              </a:lnSpc>
            </a:pPr>
            <a:r>
              <a:rPr lang="en-US" altLang="zh-CN" sz="11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2.5 h to Shanghai, ~every 30 min</a:t>
            </a:r>
          </a:p>
          <a:p>
            <a:pPr defTabSz="457200">
              <a:lnSpc>
                <a:spcPct val="125000"/>
              </a:lnSpc>
            </a:pPr>
            <a:r>
              <a:rPr lang="en-US" altLang="zh-CN" sz="11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 h to Beijing, ~every 45 min</a:t>
            </a: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5D1AA67D-8A1A-4381-CDDB-BDD3BC4C6BBA}"/>
              </a:ext>
            </a:extLst>
          </p:cNvPr>
          <p:cNvCxnSpPr>
            <a:cxnSpLocks/>
          </p:cNvCxnSpPr>
          <p:nvPr/>
        </p:nvCxnSpPr>
        <p:spPr>
          <a:xfrm flipH="1">
            <a:off x="5976268" y="3960167"/>
            <a:ext cx="72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882C87BC-CD13-ACCE-B7FE-ABD0A608047D}"/>
              </a:ext>
            </a:extLst>
          </p:cNvPr>
          <p:cNvSpPr txBox="1"/>
          <p:nvPr/>
        </p:nvSpPr>
        <p:spPr>
          <a:xfrm rot="2280000">
            <a:off x="2906883" y="2594781"/>
            <a:ext cx="20457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40 min (Taxi / Bus / Subway)</a:t>
            </a:r>
            <a:endParaRPr lang="zh-CN" altLang="en-US" sz="10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7B5CB01-8926-42D2-46C8-61B656C1211A}"/>
              </a:ext>
            </a:extLst>
          </p:cNvPr>
          <p:cNvSpPr txBox="1"/>
          <p:nvPr/>
        </p:nvSpPr>
        <p:spPr>
          <a:xfrm>
            <a:off x="3106275" y="1059888"/>
            <a:ext cx="2866490" cy="91941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defTabSz="457200">
              <a:lnSpc>
                <a:spcPct val="125000"/>
              </a:lnSpc>
            </a:pPr>
            <a:r>
              <a:rPr lang="en-US" altLang="zh-CN" sz="11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 h to Shanghai, 2 flights each day</a:t>
            </a:r>
          </a:p>
          <a:p>
            <a:pPr defTabSz="457200">
              <a:lnSpc>
                <a:spcPct val="125000"/>
              </a:lnSpc>
            </a:pPr>
            <a:r>
              <a:rPr lang="en-US" altLang="zh-CN" sz="11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1.5 h to Beijing, 6 flights each day</a:t>
            </a:r>
          </a:p>
          <a:p>
            <a:pPr defTabSz="457200">
              <a:lnSpc>
                <a:spcPct val="125000"/>
              </a:lnSpc>
            </a:pPr>
            <a:r>
              <a:rPr lang="en-US" altLang="zh-CN" sz="11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 h to Guangzhou, 10 flights each day</a:t>
            </a:r>
          </a:p>
          <a:p>
            <a:pPr>
              <a:lnSpc>
                <a:spcPct val="125000"/>
              </a:lnSpc>
            </a:pPr>
            <a:r>
              <a:rPr lang="en-US" altLang="zh-CN" sz="11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 h to Chengdu, 11 flights each day</a:t>
            </a:r>
            <a:endParaRPr lang="zh-CN" altLang="en-US" sz="11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6" name="图形 55" descr="标记 纯色填充">
            <a:extLst>
              <a:ext uri="{FF2B5EF4-FFF2-40B4-BE49-F238E27FC236}">
                <a16:creationId xmlns:a16="http://schemas.microsoft.com/office/drawing/2014/main" id="{94376FE5-D563-262B-8731-6D0E23D2BD8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4835" y="5669132"/>
            <a:ext cx="365760" cy="365760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E44C542D-E262-0A3F-4A01-06C2FA1158CD}"/>
              </a:ext>
            </a:extLst>
          </p:cNvPr>
          <p:cNvSpPr txBox="1"/>
          <p:nvPr/>
        </p:nvSpPr>
        <p:spPr>
          <a:xfrm>
            <a:off x="5976268" y="5288249"/>
            <a:ext cx="149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000" b="1" dirty="0" err="1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Chaohu</a:t>
            </a:r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Lake</a:t>
            </a:r>
            <a:b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(4</a:t>
            </a:r>
            <a:r>
              <a:rPr lang="en-US" altLang="zh-CN" sz="1000" b="1" baseline="30000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largest in China)</a:t>
            </a:r>
            <a:endParaRPr lang="zh-CN" altLang="en-US" sz="10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59FC405E-1B47-74EE-8D71-9CF6360B7AF6}"/>
              </a:ext>
            </a:extLst>
          </p:cNvPr>
          <p:cNvCxnSpPr>
            <a:cxnSpLocks/>
          </p:cNvCxnSpPr>
          <p:nvPr/>
        </p:nvCxnSpPr>
        <p:spPr>
          <a:xfrm flipH="1">
            <a:off x="2316254" y="1522362"/>
            <a:ext cx="72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形 10" descr="标记 纯色填充">
            <a:extLst>
              <a:ext uri="{FF2B5EF4-FFF2-40B4-BE49-F238E27FC236}">
                <a16:creationId xmlns:a16="http://schemas.microsoft.com/office/drawing/2014/main" id="{931488A1-ACAB-4093-156C-36AF90B35CD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6148" y="3434511"/>
            <a:ext cx="365760" cy="365760"/>
          </a:xfrm>
          <a:prstGeom prst="rect">
            <a:avLst/>
          </a:prstGeom>
        </p:spPr>
      </p:pic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69274AAC-27C8-0D3A-622D-C756DD993391}"/>
              </a:ext>
            </a:extLst>
          </p:cNvPr>
          <p:cNvCxnSpPr>
            <a:cxnSpLocks/>
          </p:cNvCxnSpPr>
          <p:nvPr/>
        </p:nvCxnSpPr>
        <p:spPr>
          <a:xfrm>
            <a:off x="5095772" y="3729962"/>
            <a:ext cx="844048" cy="206200"/>
          </a:xfrm>
          <a:prstGeom prst="straightConnector1">
            <a:avLst/>
          </a:prstGeom>
          <a:ln w="19050">
            <a:headEnd type="triangle"/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66D63B5-59C6-DB98-7387-1681B1A5F534}"/>
              </a:ext>
            </a:extLst>
          </p:cNvPr>
          <p:cNvSpPr txBox="1"/>
          <p:nvPr/>
        </p:nvSpPr>
        <p:spPr>
          <a:xfrm rot="807662">
            <a:off x="5214952" y="3611561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 min</a:t>
            </a:r>
            <a:endParaRPr lang="zh-CN" altLang="en-US" sz="10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601307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18F66-8A57-64C9-4343-2D24B76DB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C4AEC7E-1067-42BD-CEBB-8F589647759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9139" y="1007839"/>
            <a:ext cx="8762209" cy="5228448"/>
          </a:xfrm>
          <a:prstGeom prst="rect">
            <a:avLst/>
          </a:prstGeom>
        </p:spPr>
      </p:pic>
      <p:sp>
        <p:nvSpPr>
          <p:cNvPr id="14" name="椭圆 13">
            <a:extLst>
              <a:ext uri="{FF2B5EF4-FFF2-40B4-BE49-F238E27FC236}">
                <a16:creationId xmlns:a16="http://schemas.microsoft.com/office/drawing/2014/main" id="{E264343B-76BB-AF4A-B6B9-0E10C43C0E8A}"/>
              </a:ext>
            </a:extLst>
          </p:cNvPr>
          <p:cNvSpPr/>
          <p:nvPr/>
        </p:nvSpPr>
        <p:spPr>
          <a:xfrm>
            <a:off x="4653767" y="3274207"/>
            <a:ext cx="837088" cy="833301"/>
          </a:xfrm>
          <a:prstGeom prst="ellipse">
            <a:avLst/>
          </a:prstGeom>
          <a:solidFill>
            <a:schemeClr val="tx1">
              <a:alpha val="20000"/>
            </a:schemeClr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F3EC7DF-35B2-7C6A-1447-DF053D79CB3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9" y="0"/>
            <a:ext cx="11519711" cy="9360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Venue Advantages in Hefei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Accommodation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759A7BF7-C149-75CC-AB6F-F84348187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AAE1-9991-44CB-B6A6-BD81B4541927}" type="slidenum">
              <a:rPr lang="zh-CN" altLang="en-US" smtClean="0"/>
              <a:t>7</a:t>
            </a:fld>
            <a:endParaRPr lang="zh-CN" altLang="en-US" dirty="0"/>
          </a:p>
        </p:txBody>
      </p:sp>
      <p:pic>
        <p:nvPicPr>
          <p:cNvPr id="6" name="图形 5" descr="标记 纯色填充">
            <a:extLst>
              <a:ext uri="{FF2B5EF4-FFF2-40B4-BE49-F238E27FC236}">
                <a16:creationId xmlns:a16="http://schemas.microsoft.com/office/drawing/2014/main" id="{107A5CB0-9569-7F0F-1AF2-C21C469D283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6068" y="2231975"/>
            <a:ext cx="365760" cy="365760"/>
          </a:xfrm>
          <a:prstGeom prst="rect">
            <a:avLst/>
          </a:prstGeom>
        </p:spPr>
      </p:pic>
      <p:pic>
        <p:nvPicPr>
          <p:cNvPr id="8" name="图形 7" descr="标记 纯色填充">
            <a:extLst>
              <a:ext uri="{FF2B5EF4-FFF2-40B4-BE49-F238E27FC236}">
                <a16:creationId xmlns:a16="http://schemas.microsoft.com/office/drawing/2014/main" id="{22932790-64AD-B5D9-D8CE-CB26B89AD59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0108" y="1223863"/>
            <a:ext cx="365760" cy="365760"/>
          </a:xfrm>
          <a:prstGeom prst="rect">
            <a:avLst/>
          </a:prstGeom>
        </p:spPr>
      </p:pic>
      <p:pic>
        <p:nvPicPr>
          <p:cNvPr id="13" name="图形 12" descr="标记 纯色填充">
            <a:extLst>
              <a:ext uri="{FF2B5EF4-FFF2-40B4-BE49-F238E27FC236}">
                <a16:creationId xmlns:a16="http://schemas.microsoft.com/office/drawing/2014/main" id="{7DCB5744-F813-F8E1-735A-A1BE070A25F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6692" y="3636454"/>
            <a:ext cx="365760" cy="36576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892B1167-EB1F-6162-88F2-BBFCD2D28C1A}"/>
              </a:ext>
            </a:extLst>
          </p:cNvPr>
          <p:cNvSpPr txBox="1"/>
          <p:nvPr/>
        </p:nvSpPr>
        <p:spPr>
          <a:xfrm>
            <a:off x="4073453" y="203702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ASIPP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2F821CD-6DEA-392C-FF04-F368FE1F08D5}"/>
              </a:ext>
            </a:extLst>
          </p:cNvPr>
          <p:cNvSpPr txBox="1"/>
          <p:nvPr/>
        </p:nvSpPr>
        <p:spPr>
          <a:xfrm>
            <a:off x="1727796" y="1028680"/>
            <a:ext cx="1208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Hefei Airport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35C26C4-FB93-39D6-681F-C659A1CF1FEF}"/>
              </a:ext>
            </a:extLst>
          </p:cNvPr>
          <p:cNvSpPr txBox="1"/>
          <p:nvPr/>
        </p:nvSpPr>
        <p:spPr>
          <a:xfrm>
            <a:off x="5609961" y="3456278"/>
            <a:ext cx="1163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Train Station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76FE3F46-4DC4-28F3-999C-F6DB8B24FC1E}"/>
              </a:ext>
            </a:extLst>
          </p:cNvPr>
          <p:cNvCxnSpPr>
            <a:cxnSpLocks/>
          </p:cNvCxnSpPr>
          <p:nvPr/>
        </p:nvCxnSpPr>
        <p:spPr>
          <a:xfrm>
            <a:off x="2231852" y="1541963"/>
            <a:ext cx="2847176" cy="2210648"/>
          </a:xfrm>
          <a:prstGeom prst="straightConnector1">
            <a:avLst/>
          </a:prstGeom>
          <a:ln w="19050">
            <a:headEnd type="triangle"/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680A686D-7458-EAE9-8D98-AF733FCA1BF3}"/>
              </a:ext>
            </a:extLst>
          </p:cNvPr>
          <p:cNvGrpSpPr>
            <a:grpSpLocks noChangeAspect="1"/>
          </p:cNvGrpSpPr>
          <p:nvPr/>
        </p:nvGrpSpPr>
        <p:grpSpPr>
          <a:xfrm>
            <a:off x="176931" y="4207077"/>
            <a:ext cx="3600000" cy="2036201"/>
            <a:chOff x="180938" y="3723212"/>
            <a:chExt cx="4346897" cy="2458654"/>
          </a:xfrm>
        </p:grpSpPr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D99F573A-C2E8-1702-151B-7FF01D877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7835" y="3723212"/>
              <a:ext cx="2160000" cy="1215000"/>
            </a:xfrm>
            <a:prstGeom prst="rect">
              <a:avLst/>
            </a:prstGeom>
          </p:spPr>
        </p:pic>
        <p:pic>
          <p:nvPicPr>
            <p:cNvPr id="67" name="图片 66">
              <a:extLst>
                <a:ext uri="{FF2B5EF4-FFF2-40B4-BE49-F238E27FC236}">
                  <a16:creationId xmlns:a16="http://schemas.microsoft.com/office/drawing/2014/main" id="{7FCC21E6-0B0C-5C22-82F5-D011EB039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938" y="3723212"/>
              <a:ext cx="2160000" cy="1215000"/>
            </a:xfrm>
            <a:prstGeom prst="rect">
              <a:avLst/>
            </a:prstGeom>
          </p:spPr>
        </p:pic>
        <p:pic>
          <p:nvPicPr>
            <p:cNvPr id="69" name="图片 68">
              <a:extLst>
                <a:ext uri="{FF2B5EF4-FFF2-40B4-BE49-F238E27FC236}">
                  <a16:creationId xmlns:a16="http://schemas.microsoft.com/office/drawing/2014/main" id="{AF841678-F353-6EEA-5F18-DC3A815AF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938" y="4966866"/>
              <a:ext cx="2160000" cy="1215000"/>
            </a:xfrm>
            <a:prstGeom prst="rect">
              <a:avLst/>
            </a:prstGeom>
          </p:spPr>
        </p:pic>
        <p:pic>
          <p:nvPicPr>
            <p:cNvPr id="73" name="图片 72">
              <a:extLst>
                <a:ext uri="{FF2B5EF4-FFF2-40B4-BE49-F238E27FC236}">
                  <a16:creationId xmlns:a16="http://schemas.microsoft.com/office/drawing/2014/main" id="{B80F052B-E6EF-450F-3D25-1AE602D5A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7835" y="4966866"/>
              <a:ext cx="2160000" cy="1215000"/>
            </a:xfrm>
            <a:prstGeom prst="rect">
              <a:avLst/>
            </a:prstGeom>
          </p:spPr>
        </p:pic>
      </p:grpSp>
      <p:pic>
        <p:nvPicPr>
          <p:cNvPr id="11" name="图形 10" descr="标记 纯色填充">
            <a:extLst>
              <a:ext uri="{FF2B5EF4-FFF2-40B4-BE49-F238E27FC236}">
                <a16:creationId xmlns:a16="http://schemas.microsoft.com/office/drawing/2014/main" id="{131F8465-DAED-206E-E942-67D733DBA14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6148" y="3434511"/>
            <a:ext cx="365760" cy="365760"/>
          </a:xfrm>
          <a:prstGeom prst="rect">
            <a:avLst/>
          </a:prstGeom>
        </p:spPr>
      </p:pic>
      <p:grpSp>
        <p:nvGrpSpPr>
          <p:cNvPr id="89" name="组合 88">
            <a:extLst>
              <a:ext uri="{FF2B5EF4-FFF2-40B4-BE49-F238E27FC236}">
                <a16:creationId xmlns:a16="http://schemas.microsoft.com/office/drawing/2014/main" id="{1922FFE7-34AC-FEF1-0EE1-B441D0C1C99B}"/>
              </a:ext>
            </a:extLst>
          </p:cNvPr>
          <p:cNvGrpSpPr>
            <a:grpSpLocks noChangeAspect="1"/>
          </p:cNvGrpSpPr>
          <p:nvPr/>
        </p:nvGrpSpPr>
        <p:grpSpPr>
          <a:xfrm>
            <a:off x="7742847" y="1209308"/>
            <a:ext cx="3600000" cy="2030779"/>
            <a:chOff x="7713712" y="1105923"/>
            <a:chExt cx="3629844" cy="2047614"/>
          </a:xfrm>
        </p:grpSpPr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id="{744A82EC-00E7-2FE1-68EC-67E1CD74F0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713712" y="1105923"/>
              <a:ext cx="1800000" cy="1012500"/>
            </a:xfrm>
            <a:prstGeom prst="rect">
              <a:avLst/>
            </a:prstGeom>
          </p:spPr>
        </p:pic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3B393028-C9CC-19ED-D86E-0D0D1B7B0D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716945" y="2141037"/>
              <a:ext cx="1800000" cy="1012500"/>
            </a:xfrm>
            <a:prstGeom prst="rect">
              <a:avLst/>
            </a:prstGeom>
          </p:spPr>
        </p:pic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776B2F88-17BB-310C-B73A-85A5A074ED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543556" y="1105923"/>
              <a:ext cx="1800000" cy="1012500"/>
            </a:xfrm>
            <a:prstGeom prst="rect">
              <a:avLst/>
            </a:prstGeom>
          </p:spPr>
        </p:pic>
        <p:pic>
          <p:nvPicPr>
            <p:cNvPr id="86" name="图片 85">
              <a:extLst>
                <a:ext uri="{FF2B5EF4-FFF2-40B4-BE49-F238E27FC236}">
                  <a16:creationId xmlns:a16="http://schemas.microsoft.com/office/drawing/2014/main" id="{376502B6-8D21-DF11-BC32-D5AA91DE28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543556" y="2141037"/>
              <a:ext cx="1800000" cy="1012500"/>
            </a:xfrm>
            <a:prstGeom prst="rect">
              <a:avLst/>
            </a:prstGeom>
          </p:spPr>
        </p:pic>
      </p:grpSp>
      <p:sp>
        <p:nvSpPr>
          <p:cNvPr id="91" name="文本框 90">
            <a:extLst>
              <a:ext uri="{FF2B5EF4-FFF2-40B4-BE49-F238E27FC236}">
                <a16:creationId xmlns:a16="http://schemas.microsoft.com/office/drawing/2014/main" id="{C244393C-091F-8F88-D260-565BB957ACA5}"/>
              </a:ext>
            </a:extLst>
          </p:cNvPr>
          <p:cNvSpPr txBox="1"/>
          <p:nvPr/>
        </p:nvSpPr>
        <p:spPr>
          <a:xfrm>
            <a:off x="8223762" y="961706"/>
            <a:ext cx="26037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n w="3175">
                  <a:noFill/>
                </a:ln>
                <a:solidFill>
                  <a:schemeClr val="accent4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r>
              <a:rPr lang="zh-CN" altLang="en-US" sz="1200" b="1" dirty="0">
                <a:ln w="3175">
                  <a:noFill/>
                </a:ln>
                <a:solidFill>
                  <a:schemeClr val="accent4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Crowne Plaza Hotels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E311CB04-18B2-9F84-750A-F149B67FC332}"/>
              </a:ext>
            </a:extLst>
          </p:cNvPr>
          <p:cNvSpPr txBox="1"/>
          <p:nvPr/>
        </p:nvSpPr>
        <p:spPr>
          <a:xfrm>
            <a:off x="548513" y="3960167"/>
            <a:ext cx="2834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n w="3175">
                  <a:noFill/>
                </a:ln>
                <a:solidFill>
                  <a:schemeClr val="accent4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r>
              <a:rPr lang="zh-CN" altLang="en-US" sz="1200" b="1" dirty="0">
                <a:ln w="3175">
                  <a:noFill/>
                </a:ln>
                <a:solidFill>
                  <a:schemeClr val="accent4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InterContinental Hotels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8" name="图片 97" descr="黄山徽州五日行-最美风景与攻略献给你 - 南瓜慢说官网">
            <a:extLst>
              <a:ext uri="{FF2B5EF4-FFF2-40B4-BE49-F238E27FC236}">
                <a16:creationId xmlns:a16="http://schemas.microsoft.com/office/drawing/2014/main" id="{76E0E518-189D-BB3F-8423-2F7E0F47AC0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6"/>
          <a:stretch>
            <a:fillRect/>
          </a:stretch>
        </p:blipFill>
        <p:spPr>
          <a:xfrm>
            <a:off x="7848732" y="4824407"/>
            <a:ext cx="2304000" cy="129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5" name="图片 94" descr="黄山迎客松 - 黄山景点 - 华侨城旅游网">
            <a:extLst>
              <a:ext uri="{FF2B5EF4-FFF2-40B4-BE49-F238E27FC236}">
                <a16:creationId xmlns:a16="http://schemas.microsoft.com/office/drawing/2014/main" id="{7F1F4DAA-FA46-254D-DBE8-0DB8180EE81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9556" y="4104327"/>
            <a:ext cx="2304000" cy="129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0" name="文本框 99">
            <a:extLst>
              <a:ext uri="{FF2B5EF4-FFF2-40B4-BE49-F238E27FC236}">
                <a16:creationId xmlns:a16="http://schemas.microsoft.com/office/drawing/2014/main" id="{4FD43AEE-E161-AC3F-4A79-C638C560A316}"/>
              </a:ext>
            </a:extLst>
          </p:cNvPr>
          <p:cNvSpPr txBox="1"/>
          <p:nvPr/>
        </p:nvSpPr>
        <p:spPr>
          <a:xfrm rot="20076106">
            <a:off x="8019784" y="5127080"/>
            <a:ext cx="21351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UNESCO World Heritage Site</a:t>
            </a:r>
          </a:p>
          <a:p>
            <a:pPr algn="ctr"/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(both natural &amp; cultural)</a:t>
            </a:r>
            <a:endParaRPr lang="zh-CN" altLang="en-US" sz="10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6F2E6F84-CE6B-2C85-7EDA-316A822AB363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2286" y="4385709"/>
            <a:ext cx="666484" cy="43869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13014B5-A878-7D3C-2363-1B8C99DC233F}"/>
              </a:ext>
            </a:extLst>
          </p:cNvPr>
          <p:cNvSpPr txBox="1"/>
          <p:nvPr/>
        </p:nvSpPr>
        <p:spPr>
          <a:xfrm>
            <a:off x="4705362" y="3223482"/>
            <a:ext cx="837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City Hall</a:t>
            </a:r>
            <a:endParaRPr lang="zh-CN" altLang="en-US" sz="12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A246BA3-D3B3-420F-6DDF-3522C4364936}"/>
              </a:ext>
            </a:extLst>
          </p:cNvPr>
          <p:cNvSpPr txBox="1"/>
          <p:nvPr/>
        </p:nvSpPr>
        <p:spPr>
          <a:xfrm rot="2280000">
            <a:off x="2906883" y="2594781"/>
            <a:ext cx="20457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40 min (Taxi / Bus / Subway)</a:t>
            </a:r>
            <a:endParaRPr lang="zh-CN" altLang="en-US" sz="10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E2D0EB9-D907-6B71-28C5-73B13936D6D7}"/>
              </a:ext>
            </a:extLst>
          </p:cNvPr>
          <p:cNvSpPr txBox="1"/>
          <p:nvPr/>
        </p:nvSpPr>
        <p:spPr>
          <a:xfrm rot="807662">
            <a:off x="5214952" y="3611561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 min</a:t>
            </a:r>
            <a:endParaRPr lang="zh-CN" altLang="en-US" sz="10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E15A3DBE-5857-0803-26C2-C72D96F32BE2}"/>
              </a:ext>
            </a:extLst>
          </p:cNvPr>
          <p:cNvCxnSpPr>
            <a:cxnSpLocks/>
          </p:cNvCxnSpPr>
          <p:nvPr/>
        </p:nvCxnSpPr>
        <p:spPr>
          <a:xfrm>
            <a:off x="5095772" y="3729962"/>
            <a:ext cx="844048" cy="206200"/>
          </a:xfrm>
          <a:prstGeom prst="straightConnector1">
            <a:avLst/>
          </a:prstGeom>
          <a:ln w="19050">
            <a:headEnd type="triangle"/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C4FA72E1-EA4E-D48E-FD04-9FB53B7A4A51}"/>
              </a:ext>
            </a:extLst>
          </p:cNvPr>
          <p:cNvSpPr txBox="1"/>
          <p:nvPr/>
        </p:nvSpPr>
        <p:spPr>
          <a:xfrm>
            <a:off x="4706375" y="2874419"/>
            <a:ext cx="3036472" cy="30777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n w="3175"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&gt;30 hotels</a:t>
            </a:r>
            <a:r>
              <a:rPr lang="zh-CN" altLang="en-US" sz="1400" b="1" dirty="0">
                <a:ln w="3175"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in </a:t>
            </a:r>
            <a:r>
              <a:rPr lang="en-US" altLang="zh-CN" sz="1200" b="1" dirty="0">
                <a:ln w="3175"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10 min </a:t>
            </a:r>
            <a:r>
              <a:rPr lang="en-US" altLang="zh-CN" sz="12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distance area 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E43D6F1-84AC-E294-CF9D-12A4F741D37D}"/>
              </a:ext>
            </a:extLst>
          </p:cNvPr>
          <p:cNvSpPr txBox="1"/>
          <p:nvPr/>
        </p:nvSpPr>
        <p:spPr>
          <a:xfrm>
            <a:off x="7778187" y="3816151"/>
            <a:ext cx="3382657" cy="28463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defTabSz="457200">
              <a:lnSpc>
                <a:spcPct val="125000"/>
              </a:lnSpc>
            </a:pPr>
            <a:r>
              <a:rPr lang="en-US" altLang="zh-CN" sz="11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1.5 h to </a:t>
            </a:r>
            <a:r>
              <a:rPr lang="en-US" altLang="zh-CN" sz="1100" b="1" dirty="0">
                <a:ln w="3175"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Huangshan scenic area</a:t>
            </a:r>
            <a:r>
              <a:rPr lang="en-US" altLang="zh-CN" sz="11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 every 60 min</a:t>
            </a:r>
            <a:endParaRPr lang="zh-CN" altLang="en-US" sz="11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44BE227D-7CBD-C652-F5DA-7C1E36DCE506}"/>
              </a:ext>
            </a:extLst>
          </p:cNvPr>
          <p:cNvCxnSpPr>
            <a:cxnSpLocks/>
          </p:cNvCxnSpPr>
          <p:nvPr/>
        </p:nvCxnSpPr>
        <p:spPr>
          <a:xfrm flipH="1">
            <a:off x="5976268" y="3960167"/>
            <a:ext cx="1800000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non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F4C7C6A6-CEA8-FCAC-987A-EFDCFD29922F}"/>
              </a:ext>
            </a:extLst>
          </p:cNvPr>
          <p:cNvCxnSpPr>
            <a:cxnSpLocks/>
          </p:cNvCxnSpPr>
          <p:nvPr/>
        </p:nvCxnSpPr>
        <p:spPr>
          <a:xfrm>
            <a:off x="5062082" y="3764323"/>
            <a:ext cx="1956024" cy="1669807"/>
          </a:xfrm>
          <a:prstGeom prst="straightConnector1">
            <a:avLst/>
          </a:prstGeom>
          <a:ln w="19050">
            <a:headEnd type="triangle"/>
            <a:tailEnd type="triangle"/>
          </a:ln>
          <a:effectLst>
            <a:glow rad="635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E195D607-D9B0-D932-46DA-6E536C0DC4E9}"/>
              </a:ext>
            </a:extLst>
          </p:cNvPr>
          <p:cNvSpPr txBox="1"/>
          <p:nvPr/>
        </p:nvSpPr>
        <p:spPr>
          <a:xfrm rot="2579117">
            <a:off x="5873657" y="4415773"/>
            <a:ext cx="628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45 min</a:t>
            </a:r>
            <a:endParaRPr lang="zh-CN" altLang="en-US" sz="10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图片 35" descr="聚焦高质量发展｜安徽巢湖：文旅“一业兴” 赋能“百业旺”">
            <a:extLst>
              <a:ext uri="{FF2B5EF4-FFF2-40B4-BE49-F238E27FC236}">
                <a16:creationId xmlns:a16="http://schemas.microsoft.com/office/drawing/2014/main" id="{8AB6FC4C-7564-ACF0-5537-6BCC5C10C3EF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4270" y="5139926"/>
            <a:ext cx="2160000" cy="1111200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309E3D9D-EEF0-320C-5552-F97422F8ECCD}"/>
              </a:ext>
            </a:extLst>
          </p:cNvPr>
          <p:cNvSpPr txBox="1"/>
          <p:nvPr/>
        </p:nvSpPr>
        <p:spPr>
          <a:xfrm>
            <a:off x="4629845" y="5182000"/>
            <a:ext cx="149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1000" b="1" dirty="0" err="1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Chaohu</a:t>
            </a:r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Lake</a:t>
            </a:r>
            <a:b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(4</a:t>
            </a:r>
            <a:r>
              <a:rPr lang="en-US" altLang="zh-CN" sz="1000" b="1" baseline="30000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sz="1000" b="1" dirty="0">
                <a:ln w="3175">
                  <a:noFill/>
                </a:ln>
                <a:solidFill>
                  <a:prstClr val="white"/>
                </a:solidFill>
                <a:effectLst>
                  <a:glow rad="127000">
                    <a:schemeClr val="tx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largest in China)</a:t>
            </a:r>
            <a:endParaRPr lang="zh-CN" altLang="en-US" sz="1000" b="1" dirty="0">
              <a:ln w="3175">
                <a:noFill/>
              </a:ln>
              <a:solidFill>
                <a:prstClr val="white"/>
              </a:solidFill>
              <a:effectLst>
                <a:glow rad="127000">
                  <a:schemeClr val="tx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6" name="图形 55" descr="标记 纯色填充">
            <a:extLst>
              <a:ext uri="{FF2B5EF4-FFF2-40B4-BE49-F238E27FC236}">
                <a16:creationId xmlns:a16="http://schemas.microsoft.com/office/drawing/2014/main" id="{AACD7703-3F72-5D18-3393-5ECA5151AA2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4530" y="518200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1529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85B65-13A9-3D04-1A3A-583FABFD9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0A7D0CA-2A72-8DB3-31DC-5436482A80E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9" y="0"/>
            <a:ext cx="11519711" cy="9360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NIBS 2028: Preliminary Conference Plan</a:t>
            </a: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58271C23-6494-0BD2-8FD8-5A751714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AAE1-9991-44CB-B6A6-BD81B4541927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8A3937A7-0379-8DD1-1276-788456CD9953}"/>
              </a:ext>
            </a:extLst>
          </p:cNvPr>
          <p:cNvSpPr/>
          <p:nvPr/>
        </p:nvSpPr>
        <p:spPr>
          <a:xfrm>
            <a:off x="5839308" y="1295871"/>
            <a:ext cx="520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丨</a:t>
            </a:r>
            <a:r>
              <a:rPr lang="en-US" sz="2000" b="1" i="0" u="none" strike="noStrike" dirty="0">
                <a:solidFill>
                  <a:srgbClr val="0D1B2A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Expected Scale</a:t>
            </a:r>
            <a:endParaRPr lang="en-US" sz="11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0" name="AutoShape 7">
            <a:extLst>
              <a:ext uri="{FF2B5EF4-FFF2-40B4-BE49-F238E27FC236}">
                <a16:creationId xmlns:a16="http://schemas.microsoft.com/office/drawing/2014/main" id="{1F8A2FF4-F8E3-2EE9-0C8F-75501F456CEF}"/>
              </a:ext>
            </a:extLst>
          </p:cNvPr>
          <p:cNvSpPr/>
          <p:nvPr/>
        </p:nvSpPr>
        <p:spPr>
          <a:xfrm>
            <a:off x="6097860" y="1655911"/>
            <a:ext cx="520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16666"/>
              </a:lnSpc>
              <a:defRPr/>
            </a:pPr>
            <a:r>
              <a:rPr lang="en-US" sz="1600" b="0" i="0" u="none" strike="noStrike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Approximately 150+150 participants, with balanced representation from leading international research groups across Europe, Asia, Americas</a:t>
            </a:r>
            <a:r>
              <a:rPr lang="en-US" sz="1600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 and Oceania</a:t>
            </a:r>
            <a:endParaRPr lang="en-US" sz="105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aphicFrame>
        <p:nvGraphicFramePr>
          <p:cNvPr id="3" name="图示 2">
            <a:extLst>
              <a:ext uri="{FF2B5EF4-FFF2-40B4-BE49-F238E27FC236}">
                <a16:creationId xmlns:a16="http://schemas.microsoft.com/office/drawing/2014/main" id="{1C05FCA8-091C-C349-D8DA-33898FA263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6902255"/>
              </p:ext>
            </p:extLst>
          </p:nvPr>
        </p:nvGraphicFramePr>
        <p:xfrm>
          <a:off x="215628" y="1223863"/>
          <a:ext cx="5472608" cy="4850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BA1E17B0-452C-7A5D-13EF-A6D0EBA24DB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91360" y="3698208"/>
            <a:ext cx="5274680" cy="2376264"/>
          </a:xfrm>
          <a:prstGeom prst="rect">
            <a:avLst/>
          </a:prstGeom>
        </p:spPr>
      </p:pic>
      <p:sp>
        <p:nvSpPr>
          <p:cNvPr id="7" name="AutoShape 6">
            <a:extLst>
              <a:ext uri="{FF2B5EF4-FFF2-40B4-BE49-F238E27FC236}">
                <a16:creationId xmlns:a16="http://schemas.microsoft.com/office/drawing/2014/main" id="{B9CD4648-EDEA-00B1-6163-5267C1877A19}"/>
              </a:ext>
            </a:extLst>
          </p:cNvPr>
          <p:cNvSpPr/>
          <p:nvPr/>
        </p:nvSpPr>
        <p:spPr>
          <a:xfrm>
            <a:off x="5832254" y="3191454"/>
            <a:ext cx="520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丨</a:t>
            </a:r>
            <a:r>
              <a:rPr lang="en-US" altLang="zh-CN" sz="2000" b="1" i="0" u="none" strike="noStrike" dirty="0">
                <a:solidFill>
                  <a:srgbClr val="0D1B2A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Planned</a:t>
            </a:r>
            <a:r>
              <a:rPr lang="en-US" sz="2000" b="1" i="0" u="none" strike="noStrike" dirty="0">
                <a:solidFill>
                  <a:srgbClr val="0D1B2A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 Satellite </a:t>
            </a:r>
            <a:r>
              <a:rPr lang="en-US" altLang="zh-CN" sz="2000" b="1" i="0" u="none" strike="noStrike" dirty="0">
                <a:solidFill>
                  <a:srgbClr val="0D1B2A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Workshop</a:t>
            </a:r>
            <a:endParaRPr lang="en-US" sz="11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529C10E-BDBE-5B71-97CD-8063E909104B}"/>
              </a:ext>
            </a:extLst>
          </p:cNvPr>
          <p:cNvSpPr txBox="1"/>
          <p:nvPr/>
        </p:nvSpPr>
        <p:spPr>
          <a:xfrm>
            <a:off x="5791360" y="3698208"/>
            <a:ext cx="5254948" cy="41237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Workshop on Neutral Beam Injection in China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332523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2646A-57FB-2D00-B110-CE9023E45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71246B7-3BB3-461D-D9CF-A26AADA9474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9" y="0"/>
            <a:ext cx="11519711" cy="9360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Conference Organization &amp; Guarantee</a:t>
            </a: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E36A8640-FB79-9F47-0D40-8D0A7BB7B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0AAE1-9991-44CB-B6A6-BD81B4541927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DCE5A6A0-529D-0B5C-0EB8-9F75234C46B5}"/>
              </a:ext>
            </a:extLst>
          </p:cNvPr>
          <p:cNvSpPr/>
          <p:nvPr/>
        </p:nvSpPr>
        <p:spPr>
          <a:xfrm>
            <a:off x="791692" y="1223863"/>
            <a:ext cx="10414000" cy="294792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spAutoFit/>
          </a:bodyPr>
          <a:lstStyle/>
          <a:p>
            <a:pPr marL="0" indent="0" algn="l">
              <a:lnSpc>
                <a:spcPct val="116666"/>
              </a:lnSpc>
              <a:defRPr/>
            </a:pPr>
            <a:r>
              <a:rPr lang="zh-CN" altLang="en-US" b="1" dirty="0">
                <a:solidFill>
                  <a:schemeClr val="bg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丨</a:t>
            </a:r>
            <a:r>
              <a:rPr lang="en-US" sz="1800" b="1" i="0" u="none" strike="noStrike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Host Institution:</a:t>
            </a:r>
            <a:r>
              <a:rPr lang="en-US" sz="1800" b="0" i="0" u="none" strike="noStrike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 Institute of Plasma Physics, Chinese Academy of Sciences (ASIPP)</a:t>
            </a:r>
          </a:p>
          <a:p>
            <a:pPr marL="0" indent="0" algn="l">
              <a:lnSpc>
                <a:spcPct val="116666"/>
              </a:lnSpc>
              <a:defRPr/>
            </a:pPr>
            <a:endParaRPr lang="en-US" sz="1800" b="0" i="0" u="none" strike="noStrike" dirty="0">
              <a:latin typeface="Microsoft YaHei UI" panose="020B0503020204020204" pitchFamily="34" charset="-122"/>
              <a:ea typeface="Microsoft YaHei UI" panose="020B0503020204020204" pitchFamily="34" charset="-122"/>
              <a:cs typeface="Noto Sans SC"/>
              <a:sym typeface="Noto Sans SC"/>
            </a:endParaRPr>
          </a:p>
          <a:p>
            <a:pPr>
              <a:lnSpc>
                <a:spcPct val="116666"/>
              </a:lnSpc>
              <a:defRPr/>
            </a:pPr>
            <a:r>
              <a:rPr lang="zh-CN" altLang="en-US" b="1" dirty="0">
                <a:solidFill>
                  <a:schemeClr val="bg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丨</a:t>
            </a:r>
            <a:r>
              <a:rPr lang="en-US" altLang="zh-CN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Co-organizers: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 Institute of Energy, Hefei Comprehensive National Science Center</a:t>
            </a:r>
          </a:p>
          <a:p>
            <a:pPr>
              <a:lnSpc>
                <a:spcPct val="116666"/>
              </a:lnSpc>
              <a:defRPr/>
            </a:pPr>
            <a:endParaRPr lang="en-US" altLang="zh-CN" dirty="0">
              <a:latin typeface="Microsoft YaHei UI" panose="020B0503020204020204" pitchFamily="34" charset="-122"/>
              <a:ea typeface="Microsoft YaHei UI" panose="020B0503020204020204" pitchFamily="34" charset="-122"/>
              <a:sym typeface="Noto Sans SC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b="1" dirty="0">
                <a:solidFill>
                  <a:schemeClr val="bg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丨</a:t>
            </a:r>
            <a:r>
              <a:rPr lang="en-US" altLang="zh-CN" b="1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Conference Committee:</a:t>
            </a: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 International Program Committee, Local Organizing Committee,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and dedicated on-site execution team</a:t>
            </a:r>
          </a:p>
          <a:p>
            <a:pPr>
              <a:lnSpc>
                <a:spcPct val="116666"/>
              </a:lnSpc>
              <a:defRPr/>
            </a:pPr>
            <a:endParaRPr lang="en-US" altLang="zh-CN" sz="1100" dirty="0">
              <a:latin typeface="Microsoft YaHei UI" panose="020B0503020204020204" pitchFamily="34" charset="-122"/>
              <a:ea typeface="Microsoft YaHei UI" panose="020B0503020204020204" pitchFamily="34" charset="-122"/>
              <a:cs typeface="Noto Sans SC"/>
              <a:sym typeface="Noto Sans SC"/>
            </a:endParaRPr>
          </a:p>
          <a:p>
            <a:pPr>
              <a:lnSpc>
                <a:spcPct val="116666"/>
              </a:lnSpc>
              <a:defRPr/>
            </a:pPr>
            <a:endParaRPr lang="en-US" altLang="zh-CN" dirty="0">
              <a:latin typeface="Microsoft YaHei UI" panose="020B0503020204020204" pitchFamily="34" charset="-122"/>
              <a:ea typeface="Microsoft YaHei UI" panose="020B0503020204020204" pitchFamily="34" charset="-122"/>
              <a:cs typeface="Noto Sans SC"/>
              <a:sym typeface="Noto Sans SC"/>
            </a:endParaRPr>
          </a:p>
          <a:p>
            <a:pPr>
              <a:lnSpc>
                <a:spcPct val="116666"/>
              </a:lnSpc>
              <a:defRPr/>
            </a:pPr>
            <a:endParaRPr lang="en-US" altLang="zh-CN" dirty="0">
              <a:latin typeface="Microsoft YaHei UI" panose="020B0503020204020204" pitchFamily="34" charset="-122"/>
              <a:ea typeface="Microsoft YaHei UI" panose="020B0503020204020204" pitchFamily="34" charset="-122"/>
              <a:cs typeface="Noto Sans SC"/>
              <a:sym typeface="Noto Sans SC"/>
            </a:endParaRPr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9E9AF1F1-5BCD-4253-100B-8AD4B53CD133}"/>
              </a:ext>
            </a:extLst>
          </p:cNvPr>
          <p:cNvSpPr/>
          <p:nvPr/>
        </p:nvSpPr>
        <p:spPr>
          <a:xfrm>
            <a:off x="791692" y="3498712"/>
            <a:ext cx="4968552" cy="161358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spAutoFit/>
          </a:bodyPr>
          <a:lstStyle/>
          <a:p>
            <a:pPr marL="0" indent="0" algn="l">
              <a:lnSpc>
                <a:spcPct val="150000"/>
              </a:lnSpc>
              <a:defRPr/>
            </a:pPr>
            <a:r>
              <a:rPr lang="zh-CN" altLang="en-US" sz="1800" b="1" i="0" u="none" strike="noStrike" dirty="0">
                <a:solidFill>
                  <a:schemeClr val="bg2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丨</a:t>
            </a:r>
            <a:r>
              <a:rPr lang="en-US" sz="1800" b="1" i="0" u="none" strike="noStrike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Full operational guarantees:</a:t>
            </a:r>
            <a:r>
              <a:rPr lang="en-US" sz="1800" b="0" i="0" u="none" strike="noStrike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 </a:t>
            </a:r>
            <a:br>
              <a:rPr lang="en-US" sz="1800" b="0" i="0" u="none" strike="noStrike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</a:br>
            <a:r>
              <a:rPr lang="en-US" sz="1800" b="0" i="0" u="none" strike="noStrike" dirty="0">
                <a:latin typeface="Microsoft YaHei UI" panose="020B0503020204020204" pitchFamily="34" charset="-122"/>
                <a:ea typeface="Microsoft YaHei UI" panose="020B0503020204020204" pitchFamily="34" charset="-122"/>
                <a:cs typeface="Noto Sans SC"/>
                <a:sym typeface="Noto Sans SC"/>
              </a:rPr>
              <a:t>Conference funding, visa invitation support, reception logistics, on-site technical support, and participant safety are all fully confirmed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A7F8F5D-A419-E0E4-6DB0-531FAD6449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482" y="3485956"/>
            <a:ext cx="4731538" cy="2762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E8D5D78-E151-11E7-815C-5E654966E340}"/>
              </a:ext>
            </a:extLst>
          </p:cNvPr>
          <p:cNvSpPr txBox="1"/>
          <p:nvPr/>
        </p:nvSpPr>
        <p:spPr>
          <a:xfrm>
            <a:off x="6039680" y="2994218"/>
            <a:ext cx="4974778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ASIPP Team</a:t>
            </a:r>
            <a:r>
              <a:rPr lang="zh-CN" altLang="en-US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Staffs </a:t>
            </a:r>
            <a:r>
              <a:rPr lang="en-US" altLang="zh-CN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~35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&amp; Students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~70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09036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92649-E19A-6F82-256B-727891469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第六届安徽省政.jpg">
            <a:extLst>
              <a:ext uri="{FF2B5EF4-FFF2-40B4-BE49-F238E27FC236}">
                <a16:creationId xmlns:a16="http://schemas.microsoft.com/office/drawing/2014/main" id="{647273A0-2EBC-0808-F14C-E9FF86DBC096}"/>
              </a:ext>
            </a:extLst>
          </p:cNvPr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33" y="175"/>
            <a:ext cx="11520000" cy="6480000"/>
          </a:xfrm>
          <a:prstGeom prst="rect">
            <a:avLst/>
          </a:prstGeom>
          <a:noFill/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BB83610A-9A40-092E-5A41-263AE6B0748C}"/>
              </a:ext>
            </a:extLst>
          </p:cNvPr>
          <p:cNvGrpSpPr/>
          <p:nvPr/>
        </p:nvGrpSpPr>
        <p:grpSpPr>
          <a:xfrm>
            <a:off x="704507" y="539847"/>
            <a:ext cx="6351882" cy="687332"/>
            <a:chOff x="1213873" y="342759"/>
            <a:chExt cx="6722226" cy="727407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1EAF97F-B97F-2F78-B17E-81840920F2AF}"/>
                </a:ext>
              </a:extLst>
            </p:cNvPr>
            <p:cNvSpPr txBox="1"/>
            <p:nvPr/>
          </p:nvSpPr>
          <p:spPr>
            <a:xfrm>
              <a:off x="1959434" y="386150"/>
              <a:ext cx="5976665" cy="68401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defTabSz="648012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中国科学院等离子体物理研究所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648012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Chinese Academy of Sciences Institute of Plasma Physics (ASIPP)</a:t>
              </a: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E9105628-79E8-3409-A800-8FC9A8D84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3873" y="342759"/>
              <a:ext cx="659405" cy="685782"/>
            </a:xfrm>
            <a:prstGeom prst="rect">
              <a:avLst/>
            </a:prstGeom>
            <a:noFill/>
            <a:effectLst>
              <a:glow rad="38100">
                <a:schemeClr val="bg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B141043E-5551-F96B-D96B-D8ABB94D88BD}"/>
              </a:ext>
            </a:extLst>
          </p:cNvPr>
          <p:cNvSpPr txBox="1"/>
          <p:nvPr/>
        </p:nvSpPr>
        <p:spPr>
          <a:xfrm>
            <a:off x="1259076" y="5400327"/>
            <a:ext cx="90023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en-US" altLang="zh-CN" b="1" baseline="300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Negative Ions, Beams and Source, Nelson BC, Canada, Sept 20-25, 2026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1534ED1-5E23-0434-875B-BD8356D7ED67}"/>
              </a:ext>
            </a:extLst>
          </p:cNvPr>
          <p:cNvSpPr txBox="1"/>
          <p:nvPr/>
        </p:nvSpPr>
        <p:spPr>
          <a:xfrm>
            <a:off x="1" y="2015951"/>
            <a:ext cx="11520487" cy="3052632"/>
          </a:xfrm>
          <a:prstGeom prst="roundRect">
            <a:avLst>
              <a:gd name="adj" fmla="val 2005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 anchorCtr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</a:p>
          <a:p>
            <a:pPr algn="ctr"/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Questions &amp; Discussions</a:t>
            </a:r>
          </a:p>
          <a:p>
            <a:pPr algn="ctr">
              <a:lnSpc>
                <a:spcPct val="150000"/>
              </a:lnSpc>
            </a:pP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Jianglong WEI (jlwei@ipp.ac.cn)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C70CD55-9AB9-4064-5DF5-ABBB8A5E30AD}"/>
              </a:ext>
            </a:extLst>
          </p:cNvPr>
          <p:cNvCxnSpPr>
            <a:cxnSpLocks/>
          </p:cNvCxnSpPr>
          <p:nvPr/>
        </p:nvCxnSpPr>
        <p:spPr>
          <a:xfrm>
            <a:off x="4320244" y="3240087"/>
            <a:ext cx="288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13801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d3e4bf0f-170a-4681-9358-66bb67832d56"/>
  <p:tag name="COMMONDATA" val="eyJoZGlkIjoiMzM2OGEwYzIwYjhjODY3OWE5YzlkYWYwM2E3NzgzZW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1E3980"/>
      </a:dk2>
      <a:lt2>
        <a:srgbClr val="C00000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808</Words>
  <Application>Microsoft Office PowerPoint</Application>
  <PresentationFormat>自定义</PresentationFormat>
  <Paragraphs>165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Microsoft YaHei UI</vt:lpstr>
      <vt:lpstr>等线</vt:lpstr>
      <vt:lpstr>微软雅黑</vt:lpstr>
      <vt:lpstr>Arial</vt:lpstr>
      <vt:lpstr>Calibri</vt:lpstr>
      <vt:lpstr>Calibri Light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338</cp:revision>
  <dcterms:created xsi:type="dcterms:W3CDTF">2021-03-19T00:48:00Z</dcterms:created>
  <dcterms:modified xsi:type="dcterms:W3CDTF">2026-09-21T03:49:35Z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B4D505A8AA8E4E068C049F6829C620CE_13</vt:lpwstr>
  </property>
</Properties>
</file>