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1"/>
  </p:notesMasterIdLst>
  <p:handoutMasterIdLst>
    <p:handoutMasterId r:id="rId42"/>
  </p:handoutMasterIdLst>
  <p:sldIdLst>
    <p:sldId id="258" r:id="rId5"/>
    <p:sldId id="392" r:id="rId6"/>
    <p:sldId id="259" r:id="rId7"/>
    <p:sldId id="408" r:id="rId8"/>
    <p:sldId id="297" r:id="rId9"/>
    <p:sldId id="299" r:id="rId10"/>
    <p:sldId id="328" r:id="rId11"/>
    <p:sldId id="416" r:id="rId12"/>
    <p:sldId id="430" r:id="rId13"/>
    <p:sldId id="431" r:id="rId14"/>
    <p:sldId id="432" r:id="rId15"/>
    <p:sldId id="433" r:id="rId16"/>
    <p:sldId id="434" r:id="rId17"/>
    <p:sldId id="417" r:id="rId18"/>
    <p:sldId id="418" r:id="rId19"/>
    <p:sldId id="419" r:id="rId20"/>
    <p:sldId id="420" r:id="rId21"/>
    <p:sldId id="422" r:id="rId22"/>
    <p:sldId id="421" r:id="rId23"/>
    <p:sldId id="268" r:id="rId24"/>
    <p:sldId id="435" r:id="rId25"/>
    <p:sldId id="296" r:id="rId26"/>
    <p:sldId id="423" r:id="rId27"/>
    <p:sldId id="436" r:id="rId28"/>
    <p:sldId id="424" r:id="rId29"/>
    <p:sldId id="425" r:id="rId30"/>
    <p:sldId id="426" r:id="rId31"/>
    <p:sldId id="440" r:id="rId32"/>
    <p:sldId id="439" r:id="rId33"/>
    <p:sldId id="438" r:id="rId34"/>
    <p:sldId id="437" r:id="rId35"/>
    <p:sldId id="441" r:id="rId36"/>
    <p:sldId id="428" r:id="rId37"/>
    <p:sldId id="429" r:id="rId38"/>
    <p:sldId id="415" r:id="rId39"/>
    <p:sldId id="276"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83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A0BABC-44E1-41AA-BEB8-F47BED213890}" v="67" dt="2026-08-21T04:04:52.8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7" autoAdjust="0"/>
    <p:restoredTop sz="94660"/>
  </p:normalViewPr>
  <p:slideViewPr>
    <p:cSldViewPr snapToGrid="0">
      <p:cViewPr varScale="1">
        <p:scale>
          <a:sx n="143" d="100"/>
          <a:sy n="143" d="100"/>
        </p:scale>
        <p:origin x="184" y="80"/>
      </p:cViewPr>
      <p:guideLst/>
    </p:cSldViewPr>
  </p:slideViewPr>
  <p:notesTextViewPr>
    <p:cViewPr>
      <p:scale>
        <a:sx n="1" d="1"/>
        <a:sy n="1" d="1"/>
      </p:scale>
      <p:origin x="0" y="0"/>
    </p:cViewPr>
  </p:notesTextViewPr>
  <p:notesViewPr>
    <p:cSldViewPr snapToGrid="0" showGuides="1">
      <p:cViewPr varScale="1">
        <p:scale>
          <a:sx n="68" d="100"/>
          <a:sy n="68" d="100"/>
        </p:scale>
        <p:origin x="1779" y="45"/>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i Lobanov" userId="0c17c3ce-1c25-4ca1-840d-08407c2ba5bb" providerId="ADAL" clId="{5414EB96-8FB8-47CF-A760-6018CC009163}"/>
    <pc:docChg chg="custSel addSld modSld">
      <pc:chgData name="Nikolai Lobanov" userId="0c17c3ce-1c25-4ca1-840d-08407c2ba5bb" providerId="ADAL" clId="{5414EB96-8FB8-47CF-A760-6018CC009163}" dt="2026-08-21T04:41:04.604" v="193" actId="1076"/>
      <pc:docMkLst>
        <pc:docMk/>
      </pc:docMkLst>
      <pc:sldChg chg="modSp mod">
        <pc:chgData name="Nikolai Lobanov" userId="0c17c3ce-1c25-4ca1-840d-08407c2ba5bb" providerId="ADAL" clId="{5414EB96-8FB8-47CF-A760-6018CC009163}" dt="2026-08-13T01:30:59.563" v="21" actId="1076"/>
        <pc:sldMkLst>
          <pc:docMk/>
          <pc:sldMk cId="868318757" sldId="423"/>
        </pc:sldMkLst>
        <pc:spChg chg="mod">
          <ac:chgData name="Nikolai Lobanov" userId="0c17c3ce-1c25-4ca1-840d-08407c2ba5bb" providerId="ADAL" clId="{5414EB96-8FB8-47CF-A760-6018CC009163}" dt="2026-08-13T01:30:59.563" v="21" actId="1076"/>
          <ac:spMkLst>
            <pc:docMk/>
            <pc:sldMk cId="868318757" sldId="423"/>
            <ac:spMk id="3" creationId="{4A0308A4-44D8-1197-784C-E5B7B268FFF0}"/>
          </ac:spMkLst>
        </pc:spChg>
        <pc:spChg chg="mod">
          <ac:chgData name="Nikolai Lobanov" userId="0c17c3ce-1c25-4ca1-840d-08407c2ba5bb" providerId="ADAL" clId="{5414EB96-8FB8-47CF-A760-6018CC009163}" dt="2026-08-13T01:30:51.541" v="18" actId="1076"/>
          <ac:spMkLst>
            <pc:docMk/>
            <pc:sldMk cId="868318757" sldId="423"/>
            <ac:spMk id="7" creationId="{4725E8F3-D2C2-70B2-B557-DF40210910D0}"/>
          </ac:spMkLst>
        </pc:spChg>
      </pc:sldChg>
      <pc:sldChg chg="modSp mod">
        <pc:chgData name="Nikolai Lobanov" userId="0c17c3ce-1c25-4ca1-840d-08407c2ba5bb" providerId="ADAL" clId="{5414EB96-8FB8-47CF-A760-6018CC009163}" dt="2026-08-13T01:31:18.755" v="25" actId="1076"/>
        <pc:sldMkLst>
          <pc:docMk/>
          <pc:sldMk cId="2275960503" sldId="424"/>
        </pc:sldMkLst>
        <pc:spChg chg="mod">
          <ac:chgData name="Nikolai Lobanov" userId="0c17c3ce-1c25-4ca1-840d-08407c2ba5bb" providerId="ADAL" clId="{5414EB96-8FB8-47CF-A760-6018CC009163}" dt="2026-08-13T01:31:18.755" v="25" actId="1076"/>
          <ac:spMkLst>
            <pc:docMk/>
            <pc:sldMk cId="2275960503" sldId="424"/>
            <ac:spMk id="3" creationId="{306A55D5-6A7E-1B52-E993-3A9877C64AE8}"/>
          </ac:spMkLst>
        </pc:spChg>
      </pc:sldChg>
      <pc:sldChg chg="addSp delSp modSp mod delAnim modAnim">
        <pc:chgData name="Nikolai Lobanov" userId="0c17c3ce-1c25-4ca1-840d-08407c2ba5bb" providerId="ADAL" clId="{5414EB96-8FB8-47CF-A760-6018CC009163}" dt="2026-08-21T04:04:44.367" v="146" actId="1076"/>
        <pc:sldMkLst>
          <pc:docMk/>
          <pc:sldMk cId="883789629" sldId="426"/>
        </pc:sldMkLst>
        <pc:spChg chg="mod">
          <ac:chgData name="Nikolai Lobanov" userId="0c17c3ce-1c25-4ca1-840d-08407c2ba5bb" providerId="ADAL" clId="{5414EB96-8FB8-47CF-A760-6018CC009163}" dt="2026-08-13T01:31:31.429" v="27" actId="14100"/>
          <ac:spMkLst>
            <pc:docMk/>
            <pc:sldMk cId="883789629" sldId="426"/>
            <ac:spMk id="3" creationId="{CD715094-5B35-DE61-5F3A-C8CA74C6B0FA}"/>
          </ac:spMkLst>
        </pc:spChg>
        <pc:spChg chg="del">
          <ac:chgData name="Nikolai Lobanov" userId="0c17c3ce-1c25-4ca1-840d-08407c2ba5bb" providerId="ADAL" clId="{5414EB96-8FB8-47CF-A760-6018CC009163}" dt="2026-08-21T04:04:10.402" v="138" actId="478"/>
          <ac:spMkLst>
            <pc:docMk/>
            <pc:sldMk cId="883789629" sldId="426"/>
            <ac:spMk id="4" creationId="{C410E72B-ED7E-044C-A757-7F0E3D86FC0B}"/>
          </ac:spMkLst>
        </pc:spChg>
        <pc:spChg chg="del">
          <ac:chgData name="Nikolai Lobanov" userId="0c17c3ce-1c25-4ca1-840d-08407c2ba5bb" providerId="ADAL" clId="{5414EB96-8FB8-47CF-A760-6018CC009163}" dt="2026-08-21T04:04:12.158" v="139" actId="478"/>
          <ac:spMkLst>
            <pc:docMk/>
            <pc:sldMk cId="883789629" sldId="426"/>
            <ac:spMk id="10" creationId="{4BACC74A-7E53-1E2B-3699-2C609A9DC163}"/>
          </ac:spMkLst>
        </pc:spChg>
        <pc:spChg chg="del">
          <ac:chgData name="Nikolai Lobanov" userId="0c17c3ce-1c25-4ca1-840d-08407c2ba5bb" providerId="ADAL" clId="{5414EB96-8FB8-47CF-A760-6018CC009163}" dt="2026-08-21T04:04:15.820" v="141" actId="478"/>
          <ac:spMkLst>
            <pc:docMk/>
            <pc:sldMk cId="883789629" sldId="426"/>
            <ac:spMk id="12" creationId="{DAF27A54-1B24-62A1-78E1-4C4FDC9BD703}"/>
          </ac:spMkLst>
        </pc:spChg>
        <pc:picChg chg="add del mod">
          <ac:chgData name="Nikolai Lobanov" userId="0c17c3ce-1c25-4ca1-840d-08407c2ba5bb" providerId="ADAL" clId="{5414EB96-8FB8-47CF-A760-6018CC009163}" dt="2026-08-21T04:04:01.862" v="136" actId="478"/>
          <ac:picMkLst>
            <pc:docMk/>
            <pc:sldMk cId="883789629" sldId="426"/>
            <ac:picMk id="2" creationId="{2C8F7B5D-523B-5590-4EA2-2ECA9A4353BB}"/>
          </ac:picMkLst>
        </pc:picChg>
        <pc:picChg chg="del">
          <ac:chgData name="Nikolai Lobanov" userId="0c17c3ce-1c25-4ca1-840d-08407c2ba5bb" providerId="ADAL" clId="{5414EB96-8FB8-47CF-A760-6018CC009163}" dt="2026-08-21T04:04:14.038" v="140" actId="478"/>
          <ac:picMkLst>
            <pc:docMk/>
            <pc:sldMk cId="883789629" sldId="426"/>
            <ac:picMk id="7" creationId="{4DC77112-71BF-ED89-3C52-8B2CFFC56DD2}"/>
          </ac:picMkLst>
        </pc:picChg>
        <pc:picChg chg="add mod">
          <ac:chgData name="Nikolai Lobanov" userId="0c17c3ce-1c25-4ca1-840d-08407c2ba5bb" providerId="ADAL" clId="{5414EB96-8FB8-47CF-A760-6018CC009163}" dt="2026-08-21T04:04:44.367" v="146" actId="1076"/>
          <ac:picMkLst>
            <pc:docMk/>
            <pc:sldMk cId="883789629" sldId="426"/>
            <ac:picMk id="9" creationId="{C5060716-E53E-4955-9EBB-66EF553BA423}"/>
          </ac:picMkLst>
        </pc:picChg>
        <pc:picChg chg="del">
          <ac:chgData name="Nikolai Lobanov" userId="0c17c3ce-1c25-4ca1-840d-08407c2ba5bb" providerId="ADAL" clId="{5414EB96-8FB8-47CF-A760-6018CC009163}" dt="2026-08-21T04:04:17.779" v="142" actId="478"/>
          <ac:picMkLst>
            <pc:docMk/>
            <pc:sldMk cId="883789629" sldId="426"/>
            <ac:picMk id="11" creationId="{C8414B22-F0BD-B899-2A66-B9420DF1636C}"/>
          </ac:picMkLst>
        </pc:picChg>
      </pc:sldChg>
      <pc:sldChg chg="modSp mod">
        <pc:chgData name="Nikolai Lobanov" userId="0c17c3ce-1c25-4ca1-840d-08407c2ba5bb" providerId="ADAL" clId="{5414EB96-8FB8-47CF-A760-6018CC009163}" dt="2026-08-13T01:32:23.756" v="33" actId="14100"/>
        <pc:sldMkLst>
          <pc:docMk/>
          <pc:sldMk cId="2476623704" sldId="429"/>
        </pc:sldMkLst>
        <pc:spChg chg="mod">
          <ac:chgData name="Nikolai Lobanov" userId="0c17c3ce-1c25-4ca1-840d-08407c2ba5bb" providerId="ADAL" clId="{5414EB96-8FB8-47CF-A760-6018CC009163}" dt="2026-08-13T01:32:23.756" v="33" actId="14100"/>
          <ac:spMkLst>
            <pc:docMk/>
            <pc:sldMk cId="2476623704" sldId="429"/>
            <ac:spMk id="3" creationId="{1F9A8224-CAC2-F1D0-2EE4-39F80C3B7798}"/>
          </ac:spMkLst>
        </pc:spChg>
      </pc:sldChg>
      <pc:sldChg chg="modSp mod">
        <pc:chgData name="Nikolai Lobanov" userId="0c17c3ce-1c25-4ca1-840d-08407c2ba5bb" providerId="ADAL" clId="{5414EB96-8FB8-47CF-A760-6018CC009163}" dt="2026-08-13T01:28:30.217" v="4" actId="1076"/>
        <pc:sldMkLst>
          <pc:docMk/>
          <pc:sldMk cId="2454478925" sldId="430"/>
        </pc:sldMkLst>
        <pc:spChg chg="mod">
          <ac:chgData name="Nikolai Lobanov" userId="0c17c3ce-1c25-4ca1-840d-08407c2ba5bb" providerId="ADAL" clId="{5414EB96-8FB8-47CF-A760-6018CC009163}" dt="2026-08-13T01:28:23.457" v="2" actId="1076"/>
          <ac:spMkLst>
            <pc:docMk/>
            <pc:sldMk cId="2454478925" sldId="430"/>
            <ac:spMk id="17" creationId="{7FE0FE93-861D-635C-7602-35156B17AE7E}"/>
          </ac:spMkLst>
        </pc:spChg>
        <pc:spChg chg="mod">
          <ac:chgData name="Nikolai Lobanov" userId="0c17c3ce-1c25-4ca1-840d-08407c2ba5bb" providerId="ADAL" clId="{5414EB96-8FB8-47CF-A760-6018CC009163}" dt="2026-08-13T01:28:26.258" v="3" actId="1076"/>
          <ac:spMkLst>
            <pc:docMk/>
            <pc:sldMk cId="2454478925" sldId="430"/>
            <ac:spMk id="20" creationId="{F2027FB0-D436-0255-1599-9A85F58E55E6}"/>
          </ac:spMkLst>
        </pc:spChg>
        <pc:spChg chg="mod">
          <ac:chgData name="Nikolai Lobanov" userId="0c17c3ce-1c25-4ca1-840d-08407c2ba5bb" providerId="ADAL" clId="{5414EB96-8FB8-47CF-A760-6018CC009163}" dt="2026-08-13T01:28:30.217" v="4" actId="1076"/>
          <ac:spMkLst>
            <pc:docMk/>
            <pc:sldMk cId="2454478925" sldId="430"/>
            <ac:spMk id="22" creationId="{8106753F-DDAF-315F-D48B-36BFDCA0F093}"/>
          </ac:spMkLst>
        </pc:spChg>
      </pc:sldChg>
      <pc:sldChg chg="modSp mod">
        <pc:chgData name="Nikolai Lobanov" userId="0c17c3ce-1c25-4ca1-840d-08407c2ba5bb" providerId="ADAL" clId="{5414EB96-8FB8-47CF-A760-6018CC009163}" dt="2026-08-13T01:29:00.286" v="7" actId="1076"/>
        <pc:sldMkLst>
          <pc:docMk/>
          <pc:sldMk cId="3198556140" sldId="431"/>
        </pc:sldMkLst>
        <pc:spChg chg="mod">
          <ac:chgData name="Nikolai Lobanov" userId="0c17c3ce-1c25-4ca1-840d-08407c2ba5bb" providerId="ADAL" clId="{5414EB96-8FB8-47CF-A760-6018CC009163}" dt="2026-08-13T01:28:54.276" v="6" actId="14100"/>
          <ac:spMkLst>
            <pc:docMk/>
            <pc:sldMk cId="3198556140" sldId="431"/>
            <ac:spMk id="13" creationId="{371D0C37-953B-4C37-3B14-34033ABD1026}"/>
          </ac:spMkLst>
        </pc:spChg>
        <pc:spChg chg="mod">
          <ac:chgData name="Nikolai Lobanov" userId="0c17c3ce-1c25-4ca1-840d-08407c2ba5bb" providerId="ADAL" clId="{5414EB96-8FB8-47CF-A760-6018CC009163}" dt="2026-08-13T01:29:00.286" v="7" actId="1076"/>
          <ac:spMkLst>
            <pc:docMk/>
            <pc:sldMk cId="3198556140" sldId="431"/>
            <ac:spMk id="16" creationId="{9BC45535-BEA2-D64C-934E-ED99271F398A}"/>
          </ac:spMkLst>
        </pc:spChg>
      </pc:sldChg>
      <pc:sldChg chg="modSp mod">
        <pc:chgData name="Nikolai Lobanov" userId="0c17c3ce-1c25-4ca1-840d-08407c2ba5bb" providerId="ADAL" clId="{5414EB96-8FB8-47CF-A760-6018CC009163}" dt="2026-08-13T01:29:15.399" v="9" actId="1076"/>
        <pc:sldMkLst>
          <pc:docMk/>
          <pc:sldMk cId="2404969337" sldId="432"/>
        </pc:sldMkLst>
        <pc:spChg chg="mod">
          <ac:chgData name="Nikolai Lobanov" userId="0c17c3ce-1c25-4ca1-840d-08407c2ba5bb" providerId="ADAL" clId="{5414EB96-8FB8-47CF-A760-6018CC009163}" dt="2026-08-13T01:29:15.399" v="9" actId="1076"/>
          <ac:spMkLst>
            <pc:docMk/>
            <pc:sldMk cId="2404969337" sldId="432"/>
            <ac:spMk id="3" creationId="{3A15EACB-F5F1-E449-7D15-380257D27657}"/>
          </ac:spMkLst>
        </pc:spChg>
      </pc:sldChg>
      <pc:sldChg chg="modSp mod">
        <pc:chgData name="Nikolai Lobanov" userId="0c17c3ce-1c25-4ca1-840d-08407c2ba5bb" providerId="ADAL" clId="{5414EB96-8FB8-47CF-A760-6018CC009163}" dt="2026-08-13T01:29:24.342" v="11" actId="1076"/>
        <pc:sldMkLst>
          <pc:docMk/>
          <pc:sldMk cId="4102870187" sldId="433"/>
        </pc:sldMkLst>
        <pc:spChg chg="mod">
          <ac:chgData name="Nikolai Lobanov" userId="0c17c3ce-1c25-4ca1-840d-08407c2ba5bb" providerId="ADAL" clId="{5414EB96-8FB8-47CF-A760-6018CC009163}" dt="2026-08-13T01:29:24.342" v="11" actId="1076"/>
          <ac:spMkLst>
            <pc:docMk/>
            <pc:sldMk cId="4102870187" sldId="433"/>
            <ac:spMk id="3" creationId="{54288C44-5164-A3B4-7DE5-4FD431D66DEF}"/>
          </ac:spMkLst>
        </pc:spChg>
      </pc:sldChg>
      <pc:sldChg chg="modSp mod">
        <pc:chgData name="Nikolai Lobanov" userId="0c17c3ce-1c25-4ca1-840d-08407c2ba5bb" providerId="ADAL" clId="{5414EB96-8FB8-47CF-A760-6018CC009163}" dt="2026-08-13T01:30:01.432" v="17" actId="14100"/>
        <pc:sldMkLst>
          <pc:docMk/>
          <pc:sldMk cId="3163533270" sldId="434"/>
        </pc:sldMkLst>
        <pc:spChg chg="mod">
          <ac:chgData name="Nikolai Lobanov" userId="0c17c3ce-1c25-4ca1-840d-08407c2ba5bb" providerId="ADAL" clId="{5414EB96-8FB8-47CF-A760-6018CC009163}" dt="2026-08-13T01:30:01.432" v="17" actId="14100"/>
          <ac:spMkLst>
            <pc:docMk/>
            <pc:sldMk cId="3163533270" sldId="434"/>
            <ac:spMk id="12" creationId="{56238D50-220B-65C1-E511-CB90FF9756C2}"/>
          </ac:spMkLst>
        </pc:spChg>
        <pc:spChg chg="mod">
          <ac:chgData name="Nikolai Lobanov" userId="0c17c3ce-1c25-4ca1-840d-08407c2ba5bb" providerId="ADAL" clId="{5414EB96-8FB8-47CF-A760-6018CC009163}" dt="2026-08-13T01:29:50.798" v="14" actId="1076"/>
          <ac:spMkLst>
            <pc:docMk/>
            <pc:sldMk cId="3163533270" sldId="434"/>
            <ac:spMk id="13" creationId="{51565CD2-BA8C-7D25-150C-5558AF4A9C6F}"/>
          </ac:spMkLst>
        </pc:spChg>
        <pc:picChg chg="mod">
          <ac:chgData name="Nikolai Lobanov" userId="0c17c3ce-1c25-4ca1-840d-08407c2ba5bb" providerId="ADAL" clId="{5414EB96-8FB8-47CF-A760-6018CC009163}" dt="2026-08-13T01:29:54.359" v="15" actId="1076"/>
          <ac:picMkLst>
            <pc:docMk/>
            <pc:sldMk cId="3163533270" sldId="434"/>
            <ac:picMk id="4" creationId="{2772BE46-EA89-6BA2-A15A-D55C80D10F53}"/>
          </ac:picMkLst>
        </pc:picChg>
      </pc:sldChg>
      <pc:sldChg chg="modSp mod">
        <pc:chgData name="Nikolai Lobanov" userId="0c17c3ce-1c25-4ca1-840d-08407c2ba5bb" providerId="ADAL" clId="{5414EB96-8FB8-47CF-A760-6018CC009163}" dt="2026-08-13T01:31:09.227" v="23" actId="1076"/>
        <pc:sldMkLst>
          <pc:docMk/>
          <pc:sldMk cId="1070970879" sldId="436"/>
        </pc:sldMkLst>
        <pc:spChg chg="mod">
          <ac:chgData name="Nikolai Lobanov" userId="0c17c3ce-1c25-4ca1-840d-08407c2ba5bb" providerId="ADAL" clId="{5414EB96-8FB8-47CF-A760-6018CC009163}" dt="2026-08-13T01:31:09.227" v="23" actId="1076"/>
          <ac:spMkLst>
            <pc:docMk/>
            <pc:sldMk cId="1070970879" sldId="436"/>
            <ac:spMk id="3" creationId="{97920CFF-8D4E-9D67-7FBF-108502962511}"/>
          </ac:spMkLst>
        </pc:spChg>
      </pc:sldChg>
      <pc:sldChg chg="addSp delSp modSp mod">
        <pc:chgData name="Nikolai Lobanov" userId="0c17c3ce-1c25-4ca1-840d-08407c2ba5bb" providerId="ADAL" clId="{5414EB96-8FB8-47CF-A760-6018CC009163}" dt="2026-08-21T04:33:31.917" v="183" actId="2711"/>
        <pc:sldMkLst>
          <pc:docMk/>
          <pc:sldMk cId="1237451525" sldId="437"/>
        </pc:sldMkLst>
        <pc:spChg chg="mod">
          <ac:chgData name="Nikolai Lobanov" userId="0c17c3ce-1c25-4ca1-840d-08407c2ba5bb" providerId="ADAL" clId="{5414EB96-8FB8-47CF-A760-6018CC009163}" dt="2026-08-13T01:32:13.257" v="32" actId="255"/>
          <ac:spMkLst>
            <pc:docMk/>
            <pc:sldMk cId="1237451525" sldId="437"/>
            <ac:spMk id="3" creationId="{A99A4BF6-9A97-25BB-19EA-36AF9E258051}"/>
          </ac:spMkLst>
        </pc:spChg>
        <pc:spChg chg="mod">
          <ac:chgData name="Nikolai Lobanov" userId="0c17c3ce-1c25-4ca1-840d-08407c2ba5bb" providerId="ADAL" clId="{5414EB96-8FB8-47CF-A760-6018CC009163}" dt="2026-08-21T04:32:58.840" v="181" actId="1076"/>
          <ac:spMkLst>
            <pc:docMk/>
            <pc:sldMk cId="1237451525" sldId="437"/>
            <ac:spMk id="4" creationId="{FC4C6AE1-B876-662C-377A-30864CE626E2}"/>
          </ac:spMkLst>
        </pc:spChg>
        <pc:spChg chg="add mod">
          <ac:chgData name="Nikolai Lobanov" userId="0c17c3ce-1c25-4ca1-840d-08407c2ba5bb" providerId="ADAL" clId="{5414EB96-8FB8-47CF-A760-6018CC009163}" dt="2026-08-21T04:33:31.917" v="183" actId="2711"/>
          <ac:spMkLst>
            <pc:docMk/>
            <pc:sldMk cId="1237451525" sldId="437"/>
            <ac:spMk id="13" creationId="{BF1531C2-9D53-DB6C-FB5B-56B62A586659}"/>
          </ac:spMkLst>
        </pc:spChg>
        <pc:picChg chg="del">
          <ac:chgData name="Nikolai Lobanov" userId="0c17c3ce-1c25-4ca1-840d-08407c2ba5bb" providerId="ADAL" clId="{5414EB96-8FB8-47CF-A760-6018CC009163}" dt="2026-08-21T04:30:22.955" v="155" actId="478"/>
          <ac:picMkLst>
            <pc:docMk/>
            <pc:sldMk cId="1237451525" sldId="437"/>
            <ac:picMk id="7" creationId="{716B06CD-7FE7-C118-4CFC-28E540656C1D}"/>
          </ac:picMkLst>
        </pc:picChg>
        <pc:picChg chg="add mod ord">
          <ac:chgData name="Nikolai Lobanov" userId="0c17c3ce-1c25-4ca1-840d-08407c2ba5bb" providerId="ADAL" clId="{5414EB96-8FB8-47CF-A760-6018CC009163}" dt="2026-08-21T04:33:01.314" v="182" actId="1076"/>
          <ac:picMkLst>
            <pc:docMk/>
            <pc:sldMk cId="1237451525" sldId="437"/>
            <ac:picMk id="9" creationId="{F6970772-D5F6-BBAF-F670-E97A97BC589A}"/>
          </ac:picMkLst>
        </pc:picChg>
        <pc:picChg chg="add del mod">
          <ac:chgData name="Nikolai Lobanov" userId="0c17c3ce-1c25-4ca1-840d-08407c2ba5bb" providerId="ADAL" clId="{5414EB96-8FB8-47CF-A760-6018CC009163}" dt="2026-08-21T04:32:07.173" v="168" actId="478"/>
          <ac:picMkLst>
            <pc:docMk/>
            <pc:sldMk cId="1237451525" sldId="437"/>
            <ac:picMk id="11" creationId="{B54ED483-C31C-07A1-38A6-0251C7D55CD7}"/>
          </ac:picMkLst>
        </pc:picChg>
      </pc:sldChg>
      <pc:sldChg chg="modSp mod">
        <pc:chgData name="Nikolai Lobanov" userId="0c17c3ce-1c25-4ca1-840d-08407c2ba5bb" providerId="ADAL" clId="{5414EB96-8FB8-47CF-A760-6018CC009163}" dt="2026-08-13T01:32:04.803" v="31" actId="1076"/>
        <pc:sldMkLst>
          <pc:docMk/>
          <pc:sldMk cId="1200282685" sldId="438"/>
        </pc:sldMkLst>
        <pc:spChg chg="mod">
          <ac:chgData name="Nikolai Lobanov" userId="0c17c3ce-1c25-4ca1-840d-08407c2ba5bb" providerId="ADAL" clId="{5414EB96-8FB8-47CF-A760-6018CC009163}" dt="2026-08-13T01:32:04.803" v="31" actId="1076"/>
          <ac:spMkLst>
            <pc:docMk/>
            <pc:sldMk cId="1200282685" sldId="438"/>
            <ac:spMk id="3" creationId="{E3085933-1E65-C8C0-E292-06501D612D45}"/>
          </ac:spMkLst>
        </pc:spChg>
        <pc:spChg chg="mod">
          <ac:chgData name="Nikolai Lobanov" userId="0c17c3ce-1c25-4ca1-840d-08407c2ba5bb" providerId="ADAL" clId="{5414EB96-8FB8-47CF-A760-6018CC009163}" dt="2026-08-13T01:31:52.487" v="29" actId="1076"/>
          <ac:spMkLst>
            <pc:docMk/>
            <pc:sldMk cId="1200282685" sldId="438"/>
            <ac:spMk id="7" creationId="{A2FBA79C-AA9E-FA51-6F50-ED15E7E851D6}"/>
          </ac:spMkLst>
        </pc:spChg>
      </pc:sldChg>
      <pc:sldChg chg="addSp modSp mod">
        <pc:chgData name="Nikolai Lobanov" userId="0c17c3ce-1c25-4ca1-840d-08407c2ba5bb" providerId="ADAL" clId="{5414EB96-8FB8-47CF-A760-6018CC009163}" dt="2026-08-20T05:08:41.369" v="72" actId="1076"/>
        <pc:sldMkLst>
          <pc:docMk/>
          <pc:sldMk cId="2032737640" sldId="439"/>
        </pc:sldMkLst>
        <pc:spChg chg="add mod">
          <ac:chgData name="Nikolai Lobanov" userId="0c17c3ce-1c25-4ca1-840d-08407c2ba5bb" providerId="ADAL" clId="{5414EB96-8FB8-47CF-A760-6018CC009163}" dt="2026-08-20T05:08:37.918" v="71" actId="1076"/>
          <ac:spMkLst>
            <pc:docMk/>
            <pc:sldMk cId="2032737640" sldId="439"/>
            <ac:spMk id="4" creationId="{C838E011-2ED9-1D92-13A6-A7C3B3EE20DA}"/>
          </ac:spMkLst>
        </pc:spChg>
        <pc:spChg chg="mod">
          <ac:chgData name="Nikolai Lobanov" userId="0c17c3ce-1c25-4ca1-840d-08407c2ba5bb" providerId="ADAL" clId="{5414EB96-8FB8-47CF-A760-6018CC009163}" dt="2026-08-20T05:08:34.708" v="70" actId="1076"/>
          <ac:spMkLst>
            <pc:docMk/>
            <pc:sldMk cId="2032737640" sldId="439"/>
            <ac:spMk id="9" creationId="{ACE66776-92BB-B587-8D38-7590890B0A4D}"/>
          </ac:spMkLst>
        </pc:spChg>
        <pc:spChg chg="mod">
          <ac:chgData name="Nikolai Lobanov" userId="0c17c3ce-1c25-4ca1-840d-08407c2ba5bb" providerId="ADAL" clId="{5414EB96-8FB8-47CF-A760-6018CC009163}" dt="2026-08-20T05:08:18.969" v="68" actId="255"/>
          <ac:spMkLst>
            <pc:docMk/>
            <pc:sldMk cId="2032737640" sldId="439"/>
            <ac:spMk id="14" creationId="{EDE86FAE-5863-621E-0DAE-818C00F4268E}"/>
          </ac:spMkLst>
        </pc:spChg>
        <pc:spChg chg="mod">
          <ac:chgData name="Nikolai Lobanov" userId="0c17c3ce-1c25-4ca1-840d-08407c2ba5bb" providerId="ADAL" clId="{5414EB96-8FB8-47CF-A760-6018CC009163}" dt="2026-08-20T05:08:41.369" v="72" actId="1076"/>
          <ac:spMkLst>
            <pc:docMk/>
            <pc:sldMk cId="2032737640" sldId="439"/>
            <ac:spMk id="16" creationId="{3844C18D-37B1-7D43-F030-D3CE40F9F8BB}"/>
          </ac:spMkLst>
        </pc:spChg>
      </pc:sldChg>
      <pc:sldChg chg="add">
        <pc:chgData name="Nikolai Lobanov" userId="0c17c3ce-1c25-4ca1-840d-08407c2ba5bb" providerId="ADAL" clId="{5414EB96-8FB8-47CF-A760-6018CC009163}" dt="2026-08-21T04:04:05.752" v="137" actId="2890"/>
        <pc:sldMkLst>
          <pc:docMk/>
          <pc:sldMk cId="2934673045" sldId="440"/>
        </pc:sldMkLst>
      </pc:sldChg>
      <pc:sldChg chg="addSp delSp modSp add mod">
        <pc:chgData name="Nikolai Lobanov" userId="0c17c3ce-1c25-4ca1-840d-08407c2ba5bb" providerId="ADAL" clId="{5414EB96-8FB8-47CF-A760-6018CC009163}" dt="2026-08-21T04:41:04.604" v="193" actId="1076"/>
        <pc:sldMkLst>
          <pc:docMk/>
          <pc:sldMk cId="3244552141" sldId="441"/>
        </pc:sldMkLst>
        <pc:spChg chg="mod">
          <ac:chgData name="Nikolai Lobanov" userId="0c17c3ce-1c25-4ca1-840d-08407c2ba5bb" providerId="ADAL" clId="{5414EB96-8FB8-47CF-A760-6018CC009163}" dt="2026-08-21T04:41:04.604" v="193" actId="1076"/>
          <ac:spMkLst>
            <pc:docMk/>
            <pc:sldMk cId="3244552141" sldId="441"/>
            <ac:spMk id="3" creationId="{102B6DA9-6F78-A0AB-EDB6-326E3E7660A2}"/>
          </ac:spMkLst>
        </pc:spChg>
        <pc:spChg chg="del">
          <ac:chgData name="Nikolai Lobanov" userId="0c17c3ce-1c25-4ca1-840d-08407c2ba5bb" providerId="ADAL" clId="{5414EB96-8FB8-47CF-A760-6018CC009163}" dt="2026-08-21T04:40:18.629" v="186" actId="478"/>
          <ac:spMkLst>
            <pc:docMk/>
            <pc:sldMk cId="3244552141" sldId="441"/>
            <ac:spMk id="4" creationId="{E53A0464-9094-06B5-779B-64044D052A30}"/>
          </ac:spMkLst>
        </pc:spChg>
        <pc:spChg chg="del">
          <ac:chgData name="Nikolai Lobanov" userId="0c17c3ce-1c25-4ca1-840d-08407c2ba5bb" providerId="ADAL" clId="{5414EB96-8FB8-47CF-A760-6018CC009163}" dt="2026-08-21T04:40:26.175" v="187" actId="478"/>
          <ac:spMkLst>
            <pc:docMk/>
            <pc:sldMk cId="3244552141" sldId="441"/>
            <ac:spMk id="13" creationId="{E991C4F1-E767-1B3A-2D77-B992254CC7A0}"/>
          </ac:spMkLst>
        </pc:spChg>
        <pc:picChg chg="add mod">
          <ac:chgData name="Nikolai Lobanov" userId="0c17c3ce-1c25-4ca1-840d-08407c2ba5bb" providerId="ADAL" clId="{5414EB96-8FB8-47CF-A760-6018CC009163}" dt="2026-08-21T04:40:54.519" v="192" actId="1076"/>
          <ac:picMkLst>
            <pc:docMk/>
            <pc:sldMk cId="3244552141" sldId="441"/>
            <ac:picMk id="7" creationId="{8BB953EE-EB54-44C8-3029-A63AC40D7F51}"/>
          </ac:picMkLst>
        </pc:picChg>
        <pc:picChg chg="del">
          <ac:chgData name="Nikolai Lobanov" userId="0c17c3ce-1c25-4ca1-840d-08407c2ba5bb" providerId="ADAL" clId="{5414EB96-8FB8-47CF-A760-6018CC009163}" dt="2026-08-21T04:40:16.662" v="185" actId="478"/>
          <ac:picMkLst>
            <pc:docMk/>
            <pc:sldMk cId="3244552141" sldId="441"/>
            <ac:picMk id="9" creationId="{39ED9AAB-ADD8-5318-DE14-782E78E8959A}"/>
          </ac:picMkLst>
        </pc:picChg>
      </pc:sldChg>
    </pc:docChg>
  </pc:docChgLst>
  <pc:docChgLst>
    <pc:chgData name="Nikolai Lobanov" userId="0c17c3ce-1c25-4ca1-840d-08407c2ba5bb" providerId="ADAL" clId="{1A7B9F55-B76B-4313-B1C3-0065F41322AA}"/>
    <pc:docChg chg="undo custSel addSld modSld">
      <pc:chgData name="Nikolai Lobanov" userId="0c17c3ce-1c25-4ca1-840d-08407c2ba5bb" providerId="ADAL" clId="{1A7B9F55-B76B-4313-B1C3-0065F41322AA}" dt="2026-08-19T04:42:11.753" v="1182" actId="20577"/>
      <pc:docMkLst>
        <pc:docMk/>
      </pc:docMkLst>
      <pc:sldChg chg="modSp mod">
        <pc:chgData name="Nikolai Lobanov" userId="0c17c3ce-1c25-4ca1-840d-08407c2ba5bb" providerId="ADAL" clId="{1A7B9F55-B76B-4313-B1C3-0065F41322AA}" dt="2026-08-16T08:30:30.943" v="921" actId="27636"/>
        <pc:sldMkLst>
          <pc:docMk/>
          <pc:sldMk cId="4114896139" sldId="258"/>
        </pc:sldMkLst>
        <pc:spChg chg="mod">
          <ac:chgData name="Nikolai Lobanov" userId="0c17c3ce-1c25-4ca1-840d-08407c2ba5bb" providerId="ADAL" clId="{1A7B9F55-B76B-4313-B1C3-0065F41322AA}" dt="2026-08-16T08:30:30.943" v="921" actId="27636"/>
          <ac:spMkLst>
            <pc:docMk/>
            <pc:sldMk cId="4114896139" sldId="258"/>
            <ac:spMk id="14" creationId="{CCF4046B-2D6E-4241-ACA9-D9782353F029}"/>
          </ac:spMkLst>
        </pc:spChg>
      </pc:sldChg>
      <pc:sldChg chg="modSp mod">
        <pc:chgData name="Nikolai Lobanov" userId="0c17c3ce-1c25-4ca1-840d-08407c2ba5bb" providerId="ADAL" clId="{1A7B9F55-B76B-4313-B1C3-0065F41322AA}" dt="2026-08-16T08:30:30.943" v="922" actId="27636"/>
        <pc:sldMkLst>
          <pc:docMk/>
          <pc:sldMk cId="1499466120" sldId="259"/>
        </pc:sldMkLst>
        <pc:spChg chg="mod">
          <ac:chgData name="Nikolai Lobanov" userId="0c17c3ce-1c25-4ca1-840d-08407c2ba5bb" providerId="ADAL" clId="{1A7B9F55-B76B-4313-B1C3-0065F41322AA}" dt="2026-08-16T08:30:30.943" v="922" actId="27636"/>
          <ac:spMkLst>
            <pc:docMk/>
            <pc:sldMk cId="1499466120" sldId="259"/>
            <ac:spMk id="2" creationId="{FDDDCC83-C305-42BA-A042-D0C9213BB22B}"/>
          </ac:spMkLst>
        </pc:spChg>
      </pc:sldChg>
      <pc:sldChg chg="modSp mod">
        <pc:chgData name="Nikolai Lobanov" userId="0c17c3ce-1c25-4ca1-840d-08407c2ba5bb" providerId="ADAL" clId="{1A7B9F55-B76B-4313-B1C3-0065F41322AA}" dt="2026-08-16T08:34:00.039" v="1003" actId="1076"/>
        <pc:sldMkLst>
          <pc:docMk/>
          <pc:sldMk cId="4292454984" sldId="268"/>
        </pc:sldMkLst>
        <pc:spChg chg="mod">
          <ac:chgData name="Nikolai Lobanov" userId="0c17c3ce-1c25-4ca1-840d-08407c2ba5bb" providerId="ADAL" clId="{1A7B9F55-B76B-4313-B1C3-0065F41322AA}" dt="2026-08-11T03:14:16.467" v="397" actId="1076"/>
          <ac:spMkLst>
            <pc:docMk/>
            <pc:sldMk cId="4292454984" sldId="268"/>
            <ac:spMk id="16402" creationId="{29E805FC-6089-0CAC-1345-B577F0E190D5}"/>
          </ac:spMkLst>
        </pc:spChg>
        <pc:spChg chg="mod">
          <ac:chgData name="Nikolai Lobanov" userId="0c17c3ce-1c25-4ca1-840d-08407c2ba5bb" providerId="ADAL" clId="{1A7B9F55-B76B-4313-B1C3-0065F41322AA}" dt="2026-08-16T08:33:38.946" v="998" actId="1076"/>
          <ac:spMkLst>
            <pc:docMk/>
            <pc:sldMk cId="4292454984" sldId="268"/>
            <ac:spMk id="16406" creationId="{86899DFB-DD12-A4A6-380C-DA6764C27C55}"/>
          </ac:spMkLst>
        </pc:spChg>
        <pc:spChg chg="mod">
          <ac:chgData name="Nikolai Lobanov" userId="0c17c3ce-1c25-4ca1-840d-08407c2ba5bb" providerId="ADAL" clId="{1A7B9F55-B76B-4313-B1C3-0065F41322AA}" dt="2026-08-16T08:33:41.501" v="999" actId="1076"/>
          <ac:spMkLst>
            <pc:docMk/>
            <pc:sldMk cId="4292454984" sldId="268"/>
            <ac:spMk id="16407" creationId="{CFD12888-FADD-B63C-2F04-3787EC4F4C9C}"/>
          </ac:spMkLst>
        </pc:spChg>
        <pc:spChg chg="mod">
          <ac:chgData name="Nikolai Lobanov" userId="0c17c3ce-1c25-4ca1-840d-08407c2ba5bb" providerId="ADAL" clId="{1A7B9F55-B76B-4313-B1C3-0065F41322AA}" dt="2026-08-16T08:33:20.334" v="997" actId="1076"/>
          <ac:spMkLst>
            <pc:docMk/>
            <pc:sldMk cId="4292454984" sldId="268"/>
            <ac:spMk id="16408" creationId="{D12B5830-149B-A157-C6F7-FC11FBC8DCD7}"/>
          </ac:spMkLst>
        </pc:spChg>
        <pc:spChg chg="mod">
          <ac:chgData name="Nikolai Lobanov" userId="0c17c3ce-1c25-4ca1-840d-08407c2ba5bb" providerId="ADAL" clId="{1A7B9F55-B76B-4313-B1C3-0065F41322AA}" dt="2026-08-16T08:33:04.131" v="995" actId="1076"/>
          <ac:spMkLst>
            <pc:docMk/>
            <pc:sldMk cId="4292454984" sldId="268"/>
            <ac:spMk id="16412" creationId="{5AAE72E4-8B77-AF7A-E3BA-3C8A92305D84}"/>
          </ac:spMkLst>
        </pc:spChg>
        <pc:spChg chg="mod">
          <ac:chgData name="Nikolai Lobanov" userId="0c17c3ce-1c25-4ca1-840d-08407c2ba5bb" providerId="ADAL" clId="{1A7B9F55-B76B-4313-B1C3-0065F41322AA}" dt="2026-08-16T08:33:48.446" v="1000" actId="1076"/>
          <ac:spMkLst>
            <pc:docMk/>
            <pc:sldMk cId="4292454984" sldId="268"/>
            <ac:spMk id="16414" creationId="{04FF3A55-37C3-49CF-2994-3020BB309B59}"/>
          </ac:spMkLst>
        </pc:spChg>
        <pc:spChg chg="mod">
          <ac:chgData name="Nikolai Lobanov" userId="0c17c3ce-1c25-4ca1-840d-08407c2ba5bb" providerId="ADAL" clId="{1A7B9F55-B76B-4313-B1C3-0065F41322AA}" dt="2026-08-16T08:33:51.055" v="1001" actId="1076"/>
          <ac:spMkLst>
            <pc:docMk/>
            <pc:sldMk cId="4292454984" sldId="268"/>
            <ac:spMk id="16415" creationId="{603EF235-E946-0441-9510-710E0B7BDF6A}"/>
          </ac:spMkLst>
        </pc:spChg>
        <pc:spChg chg="mod">
          <ac:chgData name="Nikolai Lobanov" userId="0c17c3ce-1c25-4ca1-840d-08407c2ba5bb" providerId="ADAL" clId="{1A7B9F55-B76B-4313-B1C3-0065F41322AA}" dt="2026-08-11T03:13:50.033" v="394" actId="1076"/>
          <ac:spMkLst>
            <pc:docMk/>
            <pc:sldMk cId="4292454984" sldId="268"/>
            <ac:spMk id="16416" creationId="{EB71F358-4CDA-D85D-DD5D-2B4B004D580D}"/>
          </ac:spMkLst>
        </pc:spChg>
        <pc:spChg chg="mod">
          <ac:chgData name="Nikolai Lobanov" userId="0c17c3ce-1c25-4ca1-840d-08407c2ba5bb" providerId="ADAL" clId="{1A7B9F55-B76B-4313-B1C3-0065F41322AA}" dt="2026-08-12T09:29:32.101" v="551" actId="1076"/>
          <ac:spMkLst>
            <pc:docMk/>
            <pc:sldMk cId="4292454984" sldId="268"/>
            <ac:spMk id="16417" creationId="{4B7045C1-8285-1AC1-90AD-A2B0255B1429}"/>
          </ac:spMkLst>
        </pc:spChg>
        <pc:spChg chg="mod">
          <ac:chgData name="Nikolai Lobanov" userId="0c17c3ce-1c25-4ca1-840d-08407c2ba5bb" providerId="ADAL" clId="{1A7B9F55-B76B-4313-B1C3-0065F41322AA}" dt="2026-08-16T08:33:56.858" v="1002" actId="1076"/>
          <ac:spMkLst>
            <pc:docMk/>
            <pc:sldMk cId="4292454984" sldId="268"/>
            <ac:spMk id="16421" creationId="{0149B49B-06A8-EEC5-A31F-1814EAB9304E}"/>
          </ac:spMkLst>
        </pc:spChg>
        <pc:spChg chg="mod">
          <ac:chgData name="Nikolai Lobanov" userId="0c17c3ce-1c25-4ca1-840d-08407c2ba5bb" providerId="ADAL" clId="{1A7B9F55-B76B-4313-B1C3-0065F41322AA}" dt="2026-08-16T08:34:00.039" v="1003" actId="1076"/>
          <ac:spMkLst>
            <pc:docMk/>
            <pc:sldMk cId="4292454984" sldId="268"/>
            <ac:spMk id="16422" creationId="{21A17223-6342-D064-745A-45E1E46C8C31}"/>
          </ac:spMkLst>
        </pc:spChg>
        <pc:spChg chg="mod">
          <ac:chgData name="Nikolai Lobanov" userId="0c17c3ce-1c25-4ca1-840d-08407c2ba5bb" providerId="ADAL" clId="{1A7B9F55-B76B-4313-B1C3-0065F41322AA}" dt="2026-08-16T08:33:09.968" v="996" actId="1076"/>
          <ac:spMkLst>
            <pc:docMk/>
            <pc:sldMk cId="4292454984" sldId="268"/>
            <ac:spMk id="16423" creationId="{8BDDBD74-C334-4A0F-495F-CFE6A4DD4CA6}"/>
          </ac:spMkLst>
        </pc:spChg>
        <pc:spChg chg="mod">
          <ac:chgData name="Nikolai Lobanov" userId="0c17c3ce-1c25-4ca1-840d-08407c2ba5bb" providerId="ADAL" clId="{1A7B9F55-B76B-4313-B1C3-0065F41322AA}" dt="2026-08-12T09:29:48.829" v="554" actId="1076"/>
          <ac:spMkLst>
            <pc:docMk/>
            <pc:sldMk cId="4292454984" sldId="268"/>
            <ac:spMk id="16424" creationId="{AC255E5F-9C44-6E12-00EA-4F1914BFA3F4}"/>
          </ac:spMkLst>
        </pc:spChg>
        <pc:spChg chg="mod">
          <ac:chgData name="Nikolai Lobanov" userId="0c17c3ce-1c25-4ca1-840d-08407c2ba5bb" providerId="ADAL" clId="{1A7B9F55-B76B-4313-B1C3-0065F41322AA}" dt="2026-08-12T10:45:37.007" v="767" actId="1076"/>
          <ac:spMkLst>
            <pc:docMk/>
            <pc:sldMk cId="4292454984" sldId="268"/>
            <ac:spMk id="16430" creationId="{ED6DD4A0-1B18-ECB5-0A50-22A8AC578BF8}"/>
          </ac:spMkLst>
        </pc:spChg>
        <pc:spChg chg="mod">
          <ac:chgData name="Nikolai Lobanov" userId="0c17c3ce-1c25-4ca1-840d-08407c2ba5bb" providerId="ADAL" clId="{1A7B9F55-B76B-4313-B1C3-0065F41322AA}" dt="2026-08-12T10:45:40.011" v="768" actId="1076"/>
          <ac:spMkLst>
            <pc:docMk/>
            <pc:sldMk cId="4292454984" sldId="268"/>
            <ac:spMk id="16431" creationId="{B3DCC054-53E5-6340-D5B8-F811AD54A2F6}"/>
          </ac:spMkLst>
        </pc:spChg>
        <pc:spChg chg="mod">
          <ac:chgData name="Nikolai Lobanov" userId="0c17c3ce-1c25-4ca1-840d-08407c2ba5bb" providerId="ADAL" clId="{1A7B9F55-B76B-4313-B1C3-0065F41322AA}" dt="2026-08-12T10:45:46.340" v="769" actId="1076"/>
          <ac:spMkLst>
            <pc:docMk/>
            <pc:sldMk cId="4292454984" sldId="268"/>
            <ac:spMk id="16432" creationId="{54D6817B-5C7D-22E2-1964-828D05F039B4}"/>
          </ac:spMkLst>
        </pc:spChg>
        <pc:graphicFrameChg chg="mod">
          <ac:chgData name="Nikolai Lobanov" userId="0c17c3ce-1c25-4ca1-840d-08407c2ba5bb" providerId="ADAL" clId="{1A7B9F55-B76B-4313-B1C3-0065F41322AA}" dt="2026-08-11T03:15:18.913" v="405" actId="1076"/>
          <ac:graphicFrameMkLst>
            <pc:docMk/>
            <pc:sldMk cId="4292454984" sldId="268"/>
            <ac:graphicFrameMk id="16440" creationId="{F970CCB2-3FE4-DC39-227D-1D9C9F9887A9}"/>
          </ac:graphicFrameMkLst>
        </pc:graphicFrameChg>
      </pc:sldChg>
      <pc:sldChg chg="modSp mod">
        <pc:chgData name="Nikolai Lobanov" userId="0c17c3ce-1c25-4ca1-840d-08407c2ba5bb" providerId="ADAL" clId="{1A7B9F55-B76B-4313-B1C3-0065F41322AA}" dt="2026-08-11T01:08:57.182" v="12" actId="14100"/>
        <pc:sldMkLst>
          <pc:docMk/>
          <pc:sldMk cId="0" sldId="408"/>
        </pc:sldMkLst>
        <pc:spChg chg="mod">
          <ac:chgData name="Nikolai Lobanov" userId="0c17c3ce-1c25-4ca1-840d-08407c2ba5bb" providerId="ADAL" clId="{1A7B9F55-B76B-4313-B1C3-0065F41322AA}" dt="2026-08-11T01:08:57.182" v="12" actId="14100"/>
          <ac:spMkLst>
            <pc:docMk/>
            <pc:sldMk cId="0" sldId="408"/>
            <ac:spMk id="7" creationId="{DC7A53D3-495F-348E-8B2E-FA45294FFD0B}"/>
          </ac:spMkLst>
        </pc:spChg>
      </pc:sldChg>
      <pc:sldChg chg="addSp modSp mod">
        <pc:chgData name="Nikolai Lobanov" userId="0c17c3ce-1c25-4ca1-840d-08407c2ba5bb" providerId="ADAL" clId="{1A7B9F55-B76B-4313-B1C3-0065F41322AA}" dt="2026-08-16T08:10:59.502" v="898" actId="20577"/>
        <pc:sldMkLst>
          <pc:docMk/>
          <pc:sldMk cId="1672686514" sldId="416"/>
        </pc:sldMkLst>
        <pc:spChg chg="add mod">
          <ac:chgData name="Nikolai Lobanov" userId="0c17c3ce-1c25-4ca1-840d-08407c2ba5bb" providerId="ADAL" clId="{1A7B9F55-B76B-4313-B1C3-0065F41322AA}" dt="2026-08-16T08:10:28.505" v="881" actId="1076"/>
          <ac:spMkLst>
            <pc:docMk/>
            <pc:sldMk cId="1672686514" sldId="416"/>
            <ac:spMk id="2" creationId="{FD55E409-284D-3125-3786-47CC84E6CC08}"/>
          </ac:spMkLst>
        </pc:spChg>
        <pc:spChg chg="mod">
          <ac:chgData name="Nikolai Lobanov" userId="0c17c3ce-1c25-4ca1-840d-08407c2ba5bb" providerId="ADAL" clId="{1A7B9F55-B76B-4313-B1C3-0065F41322AA}" dt="2026-08-11T01:27:05.294" v="166" actId="1076"/>
          <ac:spMkLst>
            <pc:docMk/>
            <pc:sldMk cId="1672686514" sldId="416"/>
            <ac:spMk id="3" creationId="{1B288370-A1AE-7BB5-1E45-FD1A6366A407}"/>
          </ac:spMkLst>
        </pc:spChg>
        <pc:spChg chg="mod">
          <ac:chgData name="Nikolai Lobanov" userId="0c17c3ce-1c25-4ca1-840d-08407c2ba5bb" providerId="ADAL" clId="{1A7B9F55-B76B-4313-B1C3-0065F41322AA}" dt="2026-08-16T08:10:59.502" v="898" actId="20577"/>
          <ac:spMkLst>
            <pc:docMk/>
            <pc:sldMk cId="1672686514" sldId="416"/>
            <ac:spMk id="23" creationId="{96402C3A-6689-AFD7-DF66-0B1B945D3AA2}"/>
          </ac:spMkLst>
        </pc:spChg>
        <pc:spChg chg="mod">
          <ac:chgData name="Nikolai Lobanov" userId="0c17c3ce-1c25-4ca1-840d-08407c2ba5bb" providerId="ADAL" clId="{1A7B9F55-B76B-4313-B1C3-0065F41322AA}" dt="2026-08-11T01:24:51.279" v="153" actId="1076"/>
          <ac:spMkLst>
            <pc:docMk/>
            <pc:sldMk cId="1672686514" sldId="416"/>
            <ac:spMk id="25" creationId="{9681EA7F-576C-D085-2C29-6B88D883F6C6}"/>
          </ac:spMkLst>
        </pc:spChg>
        <pc:spChg chg="mod">
          <ac:chgData name="Nikolai Lobanov" userId="0c17c3ce-1c25-4ca1-840d-08407c2ba5bb" providerId="ADAL" clId="{1A7B9F55-B76B-4313-B1C3-0065F41322AA}" dt="2026-08-11T01:24:41.010" v="152" actId="20577"/>
          <ac:spMkLst>
            <pc:docMk/>
            <pc:sldMk cId="1672686514" sldId="416"/>
            <ac:spMk id="27" creationId="{CF6971CA-D0A4-DDC0-B908-7EE4004BAB4F}"/>
          </ac:spMkLst>
        </pc:spChg>
        <pc:picChg chg="add mod">
          <ac:chgData name="Nikolai Lobanov" userId="0c17c3ce-1c25-4ca1-840d-08407c2ba5bb" providerId="ADAL" clId="{1A7B9F55-B76B-4313-B1C3-0065F41322AA}" dt="2026-08-16T08:10:52.496" v="889" actId="1076"/>
          <ac:picMkLst>
            <pc:docMk/>
            <pc:sldMk cId="1672686514" sldId="416"/>
            <ac:picMk id="7" creationId="{0DED22A8-3164-70C6-8888-231DA1FFD7C4}"/>
          </ac:picMkLst>
        </pc:picChg>
      </pc:sldChg>
      <pc:sldChg chg="delSp modSp mod">
        <pc:chgData name="Nikolai Lobanov" userId="0c17c3ce-1c25-4ca1-840d-08407c2ba5bb" providerId="ADAL" clId="{1A7B9F55-B76B-4313-B1C3-0065F41322AA}" dt="2026-08-12T10:10:54.626" v="620" actId="1076"/>
        <pc:sldMkLst>
          <pc:docMk/>
          <pc:sldMk cId="3602177615" sldId="417"/>
        </pc:sldMkLst>
        <pc:spChg chg="mod">
          <ac:chgData name="Nikolai Lobanov" userId="0c17c3ce-1c25-4ca1-840d-08407c2ba5bb" providerId="ADAL" clId="{1A7B9F55-B76B-4313-B1C3-0065F41322AA}" dt="2026-08-12T10:10:26.160" v="616" actId="1076"/>
          <ac:spMkLst>
            <pc:docMk/>
            <pc:sldMk cId="3602177615" sldId="417"/>
            <ac:spMk id="7" creationId="{7E7AD1DD-12C7-66C7-9499-E5CF0C080B8F}"/>
          </ac:spMkLst>
        </pc:spChg>
        <pc:spChg chg="mod">
          <ac:chgData name="Nikolai Lobanov" userId="0c17c3ce-1c25-4ca1-840d-08407c2ba5bb" providerId="ADAL" clId="{1A7B9F55-B76B-4313-B1C3-0065F41322AA}" dt="2026-08-12T10:10:54.626" v="620" actId="1076"/>
          <ac:spMkLst>
            <pc:docMk/>
            <pc:sldMk cId="3602177615" sldId="417"/>
            <ac:spMk id="10" creationId="{5D21E255-583F-C655-D492-8F742E0B7366}"/>
          </ac:spMkLst>
        </pc:spChg>
        <pc:spChg chg="mod">
          <ac:chgData name="Nikolai Lobanov" userId="0c17c3ce-1c25-4ca1-840d-08407c2ba5bb" providerId="ADAL" clId="{1A7B9F55-B76B-4313-B1C3-0065F41322AA}" dt="2026-08-12T10:10:35.354" v="618" actId="14100"/>
          <ac:spMkLst>
            <pc:docMk/>
            <pc:sldMk cId="3602177615" sldId="417"/>
            <ac:spMk id="12" creationId="{95EFDD1D-53BB-1FF0-B6B7-33444A77AAB5}"/>
          </ac:spMkLst>
        </pc:spChg>
        <pc:spChg chg="mod">
          <ac:chgData name="Nikolai Lobanov" userId="0c17c3ce-1c25-4ca1-840d-08407c2ba5bb" providerId="ADAL" clId="{1A7B9F55-B76B-4313-B1C3-0065F41322AA}" dt="2026-08-12T10:10:38.590" v="619" actId="1076"/>
          <ac:spMkLst>
            <pc:docMk/>
            <pc:sldMk cId="3602177615" sldId="417"/>
            <ac:spMk id="14" creationId="{5A1E29C7-E5BA-7730-87CB-5596982F4C9B}"/>
          </ac:spMkLst>
        </pc:spChg>
      </pc:sldChg>
      <pc:sldChg chg="modSp mod">
        <pc:chgData name="Nikolai Lobanov" userId="0c17c3ce-1c25-4ca1-840d-08407c2ba5bb" providerId="ADAL" clId="{1A7B9F55-B76B-4313-B1C3-0065F41322AA}" dt="2026-08-12T10:12:19.476" v="624" actId="1076"/>
        <pc:sldMkLst>
          <pc:docMk/>
          <pc:sldMk cId="3206985685" sldId="418"/>
        </pc:sldMkLst>
        <pc:spChg chg="mod">
          <ac:chgData name="Nikolai Lobanov" userId="0c17c3ce-1c25-4ca1-840d-08407c2ba5bb" providerId="ADAL" clId="{1A7B9F55-B76B-4313-B1C3-0065F41322AA}" dt="2026-08-11T03:09:15.031" v="385" actId="1076"/>
          <ac:spMkLst>
            <pc:docMk/>
            <pc:sldMk cId="3206985685" sldId="418"/>
            <ac:spMk id="3" creationId="{FF0E1185-4172-5BEF-9D3D-55DBB4BFD15F}"/>
          </ac:spMkLst>
        </pc:spChg>
        <pc:spChg chg="mod">
          <ac:chgData name="Nikolai Lobanov" userId="0c17c3ce-1c25-4ca1-840d-08407c2ba5bb" providerId="ADAL" clId="{1A7B9F55-B76B-4313-B1C3-0065F41322AA}" dt="2026-08-12T10:12:19.476" v="624" actId="1076"/>
          <ac:spMkLst>
            <pc:docMk/>
            <pc:sldMk cId="3206985685" sldId="418"/>
            <ac:spMk id="11" creationId="{3D0E1D11-121B-E73E-2B04-260DC59ED307}"/>
          </ac:spMkLst>
        </pc:spChg>
      </pc:sldChg>
      <pc:sldChg chg="modSp mod">
        <pc:chgData name="Nikolai Lobanov" userId="0c17c3ce-1c25-4ca1-840d-08407c2ba5bb" providerId="ADAL" clId="{1A7B9F55-B76B-4313-B1C3-0065F41322AA}" dt="2026-08-11T03:09:38.230" v="387" actId="255"/>
        <pc:sldMkLst>
          <pc:docMk/>
          <pc:sldMk cId="501197003" sldId="419"/>
        </pc:sldMkLst>
        <pc:spChg chg="mod">
          <ac:chgData name="Nikolai Lobanov" userId="0c17c3ce-1c25-4ca1-840d-08407c2ba5bb" providerId="ADAL" clId="{1A7B9F55-B76B-4313-B1C3-0065F41322AA}" dt="2026-08-11T03:09:38.230" v="387" actId="255"/>
          <ac:spMkLst>
            <pc:docMk/>
            <pc:sldMk cId="501197003" sldId="419"/>
            <ac:spMk id="3" creationId="{8E3EFD1E-CE3D-6FED-F92B-11C71EFD65CF}"/>
          </ac:spMkLst>
        </pc:spChg>
      </pc:sldChg>
      <pc:sldChg chg="modSp mod">
        <pc:chgData name="Nikolai Lobanov" userId="0c17c3ce-1c25-4ca1-840d-08407c2ba5bb" providerId="ADAL" clId="{1A7B9F55-B76B-4313-B1C3-0065F41322AA}" dt="2026-08-16T08:30:30.921" v="920" actId="27636"/>
        <pc:sldMkLst>
          <pc:docMk/>
          <pc:sldMk cId="3468140956" sldId="420"/>
        </pc:sldMkLst>
        <pc:spChg chg="mod">
          <ac:chgData name="Nikolai Lobanov" userId="0c17c3ce-1c25-4ca1-840d-08407c2ba5bb" providerId="ADAL" clId="{1A7B9F55-B76B-4313-B1C3-0065F41322AA}" dt="2026-08-16T08:30:30.921" v="920" actId="27636"/>
          <ac:spMkLst>
            <pc:docMk/>
            <pc:sldMk cId="3468140956" sldId="420"/>
            <ac:spMk id="3" creationId="{ABBFB9C1-FF1C-7202-C92F-E50FD05DF082}"/>
          </ac:spMkLst>
        </pc:spChg>
      </pc:sldChg>
      <pc:sldChg chg="delSp modSp mod">
        <pc:chgData name="Nikolai Lobanov" userId="0c17c3ce-1c25-4ca1-840d-08407c2ba5bb" providerId="ADAL" clId="{1A7B9F55-B76B-4313-B1C3-0065F41322AA}" dt="2026-08-12T11:08:44.587" v="858" actId="1076"/>
        <pc:sldMkLst>
          <pc:docMk/>
          <pc:sldMk cId="804551809" sldId="421"/>
        </pc:sldMkLst>
        <pc:spChg chg="mod">
          <ac:chgData name="Nikolai Lobanov" userId="0c17c3ce-1c25-4ca1-840d-08407c2ba5bb" providerId="ADAL" clId="{1A7B9F55-B76B-4313-B1C3-0065F41322AA}" dt="2026-08-12T11:08:44.587" v="858" actId="1076"/>
          <ac:spMkLst>
            <pc:docMk/>
            <pc:sldMk cId="804551809" sldId="421"/>
            <ac:spMk id="3" creationId="{76F9A1C4-91C6-7ECE-8909-87536CD443B3}"/>
          </ac:spMkLst>
        </pc:spChg>
        <pc:spChg chg="mod">
          <ac:chgData name="Nikolai Lobanov" userId="0c17c3ce-1c25-4ca1-840d-08407c2ba5bb" providerId="ADAL" clId="{1A7B9F55-B76B-4313-B1C3-0065F41322AA}" dt="2026-08-12T11:08:37.583" v="857" actId="1076"/>
          <ac:spMkLst>
            <pc:docMk/>
            <pc:sldMk cId="804551809" sldId="421"/>
            <ac:spMk id="12" creationId="{14B58953-1194-A464-328B-E115360FDEF4}"/>
          </ac:spMkLst>
        </pc:spChg>
        <pc:spChg chg="mod">
          <ac:chgData name="Nikolai Lobanov" userId="0c17c3ce-1c25-4ca1-840d-08407c2ba5bb" providerId="ADAL" clId="{1A7B9F55-B76B-4313-B1C3-0065F41322AA}" dt="2026-08-12T11:08:22.031" v="854" actId="1076"/>
          <ac:spMkLst>
            <pc:docMk/>
            <pc:sldMk cId="804551809" sldId="421"/>
            <ac:spMk id="14" creationId="{B5BA99C1-6F3D-838D-E90D-423487037303}"/>
          </ac:spMkLst>
        </pc:spChg>
        <pc:picChg chg="mod">
          <ac:chgData name="Nikolai Lobanov" userId="0c17c3ce-1c25-4ca1-840d-08407c2ba5bb" providerId="ADAL" clId="{1A7B9F55-B76B-4313-B1C3-0065F41322AA}" dt="2026-08-12T11:08:29.325" v="856" actId="14100"/>
          <ac:picMkLst>
            <pc:docMk/>
            <pc:sldMk cId="804551809" sldId="421"/>
            <ac:picMk id="4" creationId="{BE5531F7-C8ED-4DB8-E821-D8E1A3FE3794}"/>
          </ac:picMkLst>
        </pc:picChg>
      </pc:sldChg>
      <pc:sldChg chg="modSp mod">
        <pc:chgData name="Nikolai Lobanov" userId="0c17c3ce-1c25-4ca1-840d-08407c2ba5bb" providerId="ADAL" clId="{1A7B9F55-B76B-4313-B1C3-0065F41322AA}" dt="2026-08-12T10:57:35.936" v="842" actId="1076"/>
        <pc:sldMkLst>
          <pc:docMk/>
          <pc:sldMk cId="2172212540" sldId="422"/>
        </pc:sldMkLst>
        <pc:spChg chg="mod">
          <ac:chgData name="Nikolai Lobanov" userId="0c17c3ce-1c25-4ca1-840d-08407c2ba5bb" providerId="ADAL" clId="{1A7B9F55-B76B-4313-B1C3-0065F41322AA}" dt="2026-08-11T03:11:09.887" v="389" actId="20577"/>
          <ac:spMkLst>
            <pc:docMk/>
            <pc:sldMk cId="2172212540" sldId="422"/>
            <ac:spMk id="7" creationId="{F04F9958-2933-D14B-3FA0-73232B86EFB3}"/>
          </ac:spMkLst>
        </pc:spChg>
        <pc:spChg chg="mod">
          <ac:chgData name="Nikolai Lobanov" userId="0c17c3ce-1c25-4ca1-840d-08407c2ba5bb" providerId="ADAL" clId="{1A7B9F55-B76B-4313-B1C3-0065F41322AA}" dt="2026-08-12T10:57:20.584" v="841" actId="1076"/>
          <ac:spMkLst>
            <pc:docMk/>
            <pc:sldMk cId="2172212540" sldId="422"/>
            <ac:spMk id="10" creationId="{3B4275D0-485E-DCD6-F7DB-CA21FF60801C}"/>
          </ac:spMkLst>
        </pc:spChg>
        <pc:spChg chg="mod">
          <ac:chgData name="Nikolai Lobanov" userId="0c17c3ce-1c25-4ca1-840d-08407c2ba5bb" providerId="ADAL" clId="{1A7B9F55-B76B-4313-B1C3-0065F41322AA}" dt="2026-08-12T10:56:44.503" v="836" actId="1076"/>
          <ac:spMkLst>
            <pc:docMk/>
            <pc:sldMk cId="2172212540" sldId="422"/>
            <ac:spMk id="11" creationId="{29DE0B66-1990-FFD6-BCC4-E87D4610B0DB}"/>
          </ac:spMkLst>
        </pc:spChg>
        <pc:spChg chg="mod">
          <ac:chgData name="Nikolai Lobanov" userId="0c17c3ce-1c25-4ca1-840d-08407c2ba5bb" providerId="ADAL" clId="{1A7B9F55-B76B-4313-B1C3-0065F41322AA}" dt="2026-08-12T10:57:02.347" v="839" actId="20577"/>
          <ac:spMkLst>
            <pc:docMk/>
            <pc:sldMk cId="2172212540" sldId="422"/>
            <ac:spMk id="12" creationId="{951B3EA1-9375-8AA5-7CC4-64E8699BCB77}"/>
          </ac:spMkLst>
        </pc:spChg>
        <pc:spChg chg="mod">
          <ac:chgData name="Nikolai Lobanov" userId="0c17c3ce-1c25-4ca1-840d-08407c2ba5bb" providerId="ADAL" clId="{1A7B9F55-B76B-4313-B1C3-0065F41322AA}" dt="2026-08-12T10:57:35.936" v="842" actId="1076"/>
          <ac:spMkLst>
            <pc:docMk/>
            <pc:sldMk cId="2172212540" sldId="422"/>
            <ac:spMk id="14" creationId="{4BE20024-C5CA-16EA-8F17-3A539BD4C778}"/>
          </ac:spMkLst>
        </pc:spChg>
      </pc:sldChg>
      <pc:sldChg chg="modSp mod">
        <pc:chgData name="Nikolai Lobanov" userId="0c17c3ce-1c25-4ca1-840d-08407c2ba5bb" providerId="ADAL" clId="{1A7B9F55-B76B-4313-B1C3-0065F41322AA}" dt="2026-08-12T10:44:51.525" v="761" actId="14100"/>
        <pc:sldMkLst>
          <pc:docMk/>
          <pc:sldMk cId="868318757" sldId="423"/>
        </pc:sldMkLst>
        <pc:spChg chg="mod">
          <ac:chgData name="Nikolai Lobanov" userId="0c17c3ce-1c25-4ca1-840d-08407c2ba5bb" providerId="ADAL" clId="{1A7B9F55-B76B-4313-B1C3-0065F41322AA}" dt="2026-08-12T10:25:26.637" v="709" actId="1076"/>
          <ac:spMkLst>
            <pc:docMk/>
            <pc:sldMk cId="868318757" sldId="423"/>
            <ac:spMk id="7" creationId="{4725E8F3-D2C2-70B2-B557-DF40210910D0}"/>
          </ac:spMkLst>
        </pc:spChg>
        <pc:spChg chg="mod">
          <ac:chgData name="Nikolai Lobanov" userId="0c17c3ce-1c25-4ca1-840d-08407c2ba5bb" providerId="ADAL" clId="{1A7B9F55-B76B-4313-B1C3-0065F41322AA}" dt="2026-08-12T10:44:51.525" v="761" actId="14100"/>
          <ac:spMkLst>
            <pc:docMk/>
            <pc:sldMk cId="868318757" sldId="423"/>
            <ac:spMk id="10" creationId="{1C32650E-C27B-4708-8E44-2A28372A1A04}"/>
          </ac:spMkLst>
        </pc:spChg>
        <pc:spChg chg="mod">
          <ac:chgData name="Nikolai Lobanov" userId="0c17c3ce-1c25-4ca1-840d-08407c2ba5bb" providerId="ADAL" clId="{1A7B9F55-B76B-4313-B1C3-0065F41322AA}" dt="2026-08-12T10:44:39.866" v="759" actId="20577"/>
          <ac:spMkLst>
            <pc:docMk/>
            <pc:sldMk cId="868318757" sldId="423"/>
            <ac:spMk id="13" creationId="{0BD2C547-9AC9-0419-171C-42A4CF3A50EA}"/>
          </ac:spMkLst>
        </pc:spChg>
      </pc:sldChg>
      <pc:sldChg chg="addSp delSp modSp mod">
        <pc:chgData name="Nikolai Lobanov" userId="0c17c3ce-1c25-4ca1-840d-08407c2ba5bb" providerId="ADAL" clId="{1A7B9F55-B76B-4313-B1C3-0065F41322AA}" dt="2026-08-12T01:29:26.732" v="507" actId="1076"/>
        <pc:sldMkLst>
          <pc:docMk/>
          <pc:sldMk cId="2275960503" sldId="424"/>
        </pc:sldMkLst>
        <pc:spChg chg="mod">
          <ac:chgData name="Nikolai Lobanov" userId="0c17c3ce-1c25-4ca1-840d-08407c2ba5bb" providerId="ADAL" clId="{1A7B9F55-B76B-4313-B1C3-0065F41322AA}" dt="2026-08-12T01:29:26.732" v="507" actId="1076"/>
          <ac:spMkLst>
            <pc:docMk/>
            <pc:sldMk cId="2275960503" sldId="424"/>
            <ac:spMk id="3" creationId="{306A55D5-6A7E-1B52-E993-3A9877C64AE8}"/>
          </ac:spMkLst>
        </pc:spChg>
        <pc:spChg chg="mod">
          <ac:chgData name="Nikolai Lobanov" userId="0c17c3ce-1c25-4ca1-840d-08407c2ba5bb" providerId="ADAL" clId="{1A7B9F55-B76B-4313-B1C3-0065F41322AA}" dt="2026-08-12T01:27:17.256" v="502" actId="1076"/>
          <ac:spMkLst>
            <pc:docMk/>
            <pc:sldMk cId="2275960503" sldId="424"/>
            <ac:spMk id="7" creationId="{FF0FA126-E72A-8439-5F01-0109E6361154}"/>
          </ac:spMkLst>
        </pc:spChg>
        <pc:picChg chg="add mod">
          <ac:chgData name="Nikolai Lobanov" userId="0c17c3ce-1c25-4ca1-840d-08407c2ba5bb" providerId="ADAL" clId="{1A7B9F55-B76B-4313-B1C3-0065F41322AA}" dt="2026-08-12T01:27:08.324" v="500" actId="1076"/>
          <ac:picMkLst>
            <pc:docMk/>
            <pc:sldMk cId="2275960503" sldId="424"/>
            <ac:picMk id="10" creationId="{B0936C69-4CAE-91DB-B902-93DDBB1ACD9E}"/>
          </ac:picMkLst>
        </pc:picChg>
      </pc:sldChg>
      <pc:sldChg chg="addSp modSp mod">
        <pc:chgData name="Nikolai Lobanov" userId="0c17c3ce-1c25-4ca1-840d-08407c2ba5bb" providerId="ADAL" clId="{1A7B9F55-B76B-4313-B1C3-0065F41322AA}" dt="2026-08-12T02:03:02.765" v="528" actId="1076"/>
        <pc:sldMkLst>
          <pc:docMk/>
          <pc:sldMk cId="883789629" sldId="426"/>
        </pc:sldMkLst>
        <pc:spChg chg="mod">
          <ac:chgData name="Nikolai Lobanov" userId="0c17c3ce-1c25-4ca1-840d-08407c2ba5bb" providerId="ADAL" clId="{1A7B9F55-B76B-4313-B1C3-0065F41322AA}" dt="2026-08-12T01:27:59.117" v="505" actId="14100"/>
          <ac:spMkLst>
            <pc:docMk/>
            <pc:sldMk cId="883789629" sldId="426"/>
            <ac:spMk id="3" creationId="{CD715094-5B35-DE61-5F3A-C8CA74C6B0FA}"/>
          </ac:spMkLst>
        </pc:spChg>
      </pc:sldChg>
      <pc:sldChg chg="modSp mod">
        <pc:chgData name="Nikolai Lobanov" userId="0c17c3ce-1c25-4ca1-840d-08407c2ba5bb" providerId="ADAL" clId="{1A7B9F55-B76B-4313-B1C3-0065F41322AA}" dt="2026-08-12T02:04:53.884" v="540" actId="14100"/>
        <pc:sldMkLst>
          <pc:docMk/>
          <pc:sldMk cId="3488653274" sldId="428"/>
        </pc:sldMkLst>
        <pc:spChg chg="mod">
          <ac:chgData name="Nikolai Lobanov" userId="0c17c3ce-1c25-4ca1-840d-08407c2ba5bb" providerId="ADAL" clId="{1A7B9F55-B76B-4313-B1C3-0065F41322AA}" dt="2026-08-12T02:04:53.884" v="540" actId="14100"/>
          <ac:spMkLst>
            <pc:docMk/>
            <pc:sldMk cId="3488653274" sldId="428"/>
            <ac:spMk id="3" creationId="{AEAAC402-5C86-1F55-2C8F-3A97CDB5B6BA}"/>
          </ac:spMkLst>
        </pc:spChg>
      </pc:sldChg>
      <pc:sldChg chg="modSp mod">
        <pc:chgData name="Nikolai Lobanov" userId="0c17c3ce-1c25-4ca1-840d-08407c2ba5bb" providerId="ADAL" clId="{1A7B9F55-B76B-4313-B1C3-0065F41322AA}" dt="2026-08-12T10:17:20.785" v="674" actId="1076"/>
        <pc:sldMkLst>
          <pc:docMk/>
          <pc:sldMk cId="2476623704" sldId="429"/>
        </pc:sldMkLst>
        <pc:spChg chg="mod">
          <ac:chgData name="Nikolai Lobanov" userId="0c17c3ce-1c25-4ca1-840d-08407c2ba5bb" providerId="ADAL" clId="{1A7B9F55-B76B-4313-B1C3-0065F41322AA}" dt="2026-08-12T10:17:20.785" v="674" actId="1076"/>
          <ac:spMkLst>
            <pc:docMk/>
            <pc:sldMk cId="2476623704" sldId="429"/>
            <ac:spMk id="3" creationId="{1F9A8224-CAC2-F1D0-2EE4-39F80C3B7798}"/>
          </ac:spMkLst>
        </pc:spChg>
        <pc:spChg chg="mod">
          <ac:chgData name="Nikolai Lobanov" userId="0c17c3ce-1c25-4ca1-840d-08407c2ba5bb" providerId="ADAL" clId="{1A7B9F55-B76B-4313-B1C3-0065F41322AA}" dt="2026-08-12T10:17:02.540" v="672" actId="20577"/>
          <ac:spMkLst>
            <pc:docMk/>
            <pc:sldMk cId="2476623704" sldId="429"/>
            <ac:spMk id="7" creationId="{9281544A-D885-3978-B50E-65F2E87C36E2}"/>
          </ac:spMkLst>
        </pc:spChg>
      </pc:sldChg>
      <pc:sldChg chg="modSp mod">
        <pc:chgData name="Nikolai Lobanov" userId="0c17c3ce-1c25-4ca1-840d-08407c2ba5bb" providerId="ADAL" clId="{1A7B9F55-B76B-4313-B1C3-0065F41322AA}" dt="2026-08-12T10:07:12.166" v="599" actId="1076"/>
        <pc:sldMkLst>
          <pc:docMk/>
          <pc:sldMk cId="2454478925" sldId="430"/>
        </pc:sldMkLst>
        <pc:spChg chg="mod">
          <ac:chgData name="Nikolai Lobanov" userId="0c17c3ce-1c25-4ca1-840d-08407c2ba5bb" providerId="ADAL" clId="{1A7B9F55-B76B-4313-B1C3-0065F41322AA}" dt="2026-08-11T01:26:41.502" v="160" actId="1076"/>
          <ac:spMkLst>
            <pc:docMk/>
            <pc:sldMk cId="2454478925" sldId="430"/>
            <ac:spMk id="3" creationId="{5B4F80D9-75D1-2521-3AA6-02D645E8586D}"/>
          </ac:spMkLst>
        </pc:spChg>
        <pc:spChg chg="mod">
          <ac:chgData name="Nikolai Lobanov" userId="0c17c3ce-1c25-4ca1-840d-08407c2ba5bb" providerId="ADAL" clId="{1A7B9F55-B76B-4313-B1C3-0065F41322AA}" dt="2026-08-12T10:04:06.422" v="567" actId="947"/>
          <ac:spMkLst>
            <pc:docMk/>
            <pc:sldMk cId="2454478925" sldId="430"/>
            <ac:spMk id="17" creationId="{7FE0FE93-861D-635C-7602-35156B17AE7E}"/>
          </ac:spMkLst>
        </pc:spChg>
        <pc:spChg chg="mod">
          <ac:chgData name="Nikolai Lobanov" userId="0c17c3ce-1c25-4ca1-840d-08407c2ba5bb" providerId="ADAL" clId="{1A7B9F55-B76B-4313-B1C3-0065F41322AA}" dt="2026-08-12T10:05:43.612" v="581" actId="947"/>
          <ac:spMkLst>
            <pc:docMk/>
            <pc:sldMk cId="2454478925" sldId="430"/>
            <ac:spMk id="20" creationId="{F2027FB0-D436-0255-1599-9A85F58E55E6}"/>
          </ac:spMkLst>
        </pc:spChg>
        <pc:spChg chg="mod">
          <ac:chgData name="Nikolai Lobanov" userId="0c17c3ce-1c25-4ca1-840d-08407c2ba5bb" providerId="ADAL" clId="{1A7B9F55-B76B-4313-B1C3-0065F41322AA}" dt="2026-08-12T10:07:12.166" v="599" actId="1076"/>
          <ac:spMkLst>
            <pc:docMk/>
            <pc:sldMk cId="2454478925" sldId="430"/>
            <ac:spMk id="22" creationId="{8106753F-DDAF-315F-D48B-36BFDCA0F093}"/>
          </ac:spMkLst>
        </pc:spChg>
        <pc:picChg chg="mod">
          <ac:chgData name="Nikolai Lobanov" userId="0c17c3ce-1c25-4ca1-840d-08407c2ba5bb" providerId="ADAL" clId="{1A7B9F55-B76B-4313-B1C3-0065F41322AA}" dt="2026-08-11T01:27:46.755" v="171" actId="1076"/>
          <ac:picMkLst>
            <pc:docMk/>
            <pc:sldMk cId="2454478925" sldId="430"/>
            <ac:picMk id="28" creationId="{DD934AEB-7D48-D72B-68C2-7615B2D40177}"/>
          </ac:picMkLst>
        </pc:picChg>
        <pc:picChg chg="mod">
          <ac:chgData name="Nikolai Lobanov" userId="0c17c3ce-1c25-4ca1-840d-08407c2ba5bb" providerId="ADAL" clId="{1A7B9F55-B76B-4313-B1C3-0065F41322AA}" dt="2026-08-11T01:27:41.958" v="170" actId="1076"/>
          <ac:picMkLst>
            <pc:docMk/>
            <pc:sldMk cId="2454478925" sldId="430"/>
            <ac:picMk id="30" creationId="{E1F9EACA-70B2-E738-74DB-6BDA6B9E523A}"/>
          </ac:picMkLst>
        </pc:picChg>
        <pc:picChg chg="mod">
          <ac:chgData name="Nikolai Lobanov" userId="0c17c3ce-1c25-4ca1-840d-08407c2ba5bb" providerId="ADAL" clId="{1A7B9F55-B76B-4313-B1C3-0065F41322AA}" dt="2026-08-11T01:27:33.525" v="168" actId="1076"/>
          <ac:picMkLst>
            <pc:docMk/>
            <pc:sldMk cId="2454478925" sldId="430"/>
            <ac:picMk id="34" creationId="{F46AA177-6C19-3DE7-0020-3F4BBB572A0E}"/>
          </ac:picMkLst>
        </pc:picChg>
        <pc:picChg chg="mod">
          <ac:chgData name="Nikolai Lobanov" userId="0c17c3ce-1c25-4ca1-840d-08407c2ba5bb" providerId="ADAL" clId="{1A7B9F55-B76B-4313-B1C3-0065F41322AA}" dt="2026-08-12T10:06:54.463" v="595" actId="14100"/>
          <ac:picMkLst>
            <pc:docMk/>
            <pc:sldMk cId="2454478925" sldId="430"/>
            <ac:picMk id="36" creationId="{8A4285CA-D8D8-2D2F-C7B1-15C373E3CEB1}"/>
          </ac:picMkLst>
        </pc:picChg>
      </pc:sldChg>
      <pc:sldChg chg="modSp mod">
        <pc:chgData name="Nikolai Lobanov" userId="0c17c3ce-1c25-4ca1-840d-08407c2ba5bb" providerId="ADAL" clId="{1A7B9F55-B76B-4313-B1C3-0065F41322AA}" dt="2026-08-16T08:11:36.488" v="899" actId="14100"/>
        <pc:sldMkLst>
          <pc:docMk/>
          <pc:sldMk cId="3198556140" sldId="431"/>
        </pc:sldMkLst>
        <pc:spChg chg="mod">
          <ac:chgData name="Nikolai Lobanov" userId="0c17c3ce-1c25-4ca1-840d-08407c2ba5bb" providerId="ADAL" clId="{1A7B9F55-B76B-4313-B1C3-0065F41322AA}" dt="2026-08-16T08:11:36.488" v="899" actId="14100"/>
          <ac:spMkLst>
            <pc:docMk/>
            <pc:sldMk cId="3198556140" sldId="431"/>
            <ac:spMk id="3" creationId="{65B60480-F585-8C7D-CFD0-F660958B826B}"/>
          </ac:spMkLst>
        </pc:spChg>
        <pc:spChg chg="mod">
          <ac:chgData name="Nikolai Lobanov" userId="0c17c3ce-1c25-4ca1-840d-08407c2ba5bb" providerId="ADAL" clId="{1A7B9F55-B76B-4313-B1C3-0065F41322AA}" dt="2026-08-11T01:32:54.357" v="184" actId="20577"/>
          <ac:spMkLst>
            <pc:docMk/>
            <pc:sldMk cId="3198556140" sldId="431"/>
            <ac:spMk id="10" creationId="{83789E04-D9B7-8204-D8A3-D0812F4D58E4}"/>
          </ac:spMkLst>
        </pc:spChg>
        <pc:spChg chg="mod">
          <ac:chgData name="Nikolai Lobanov" userId="0c17c3ce-1c25-4ca1-840d-08407c2ba5bb" providerId="ADAL" clId="{1A7B9F55-B76B-4313-B1C3-0065F41322AA}" dt="2026-08-12T00:58:50.584" v="441" actId="1076"/>
          <ac:spMkLst>
            <pc:docMk/>
            <pc:sldMk cId="3198556140" sldId="431"/>
            <ac:spMk id="13" creationId="{371D0C37-953B-4C37-3B14-34033ABD1026}"/>
          </ac:spMkLst>
        </pc:spChg>
        <pc:spChg chg="mod">
          <ac:chgData name="Nikolai Lobanov" userId="0c17c3ce-1c25-4ca1-840d-08407c2ba5bb" providerId="ADAL" clId="{1A7B9F55-B76B-4313-B1C3-0065F41322AA}" dt="2026-08-11T01:33:43.253" v="193" actId="1076"/>
          <ac:spMkLst>
            <pc:docMk/>
            <pc:sldMk cId="3198556140" sldId="431"/>
            <ac:spMk id="16" creationId="{9BC45535-BEA2-D64C-934E-ED99271F398A}"/>
          </ac:spMkLst>
        </pc:spChg>
        <pc:spChg chg="mod">
          <ac:chgData name="Nikolai Lobanov" userId="0c17c3ce-1c25-4ca1-840d-08407c2ba5bb" providerId="ADAL" clId="{1A7B9F55-B76B-4313-B1C3-0065F41322AA}" dt="2026-08-12T10:07:47.239" v="601" actId="20577"/>
          <ac:spMkLst>
            <pc:docMk/>
            <pc:sldMk cId="3198556140" sldId="431"/>
            <ac:spMk id="17" creationId="{4D187FB2-A8A5-8F4F-AD4B-754C4E35F2B3}"/>
          </ac:spMkLst>
        </pc:spChg>
        <pc:spChg chg="mod">
          <ac:chgData name="Nikolai Lobanov" userId="0c17c3ce-1c25-4ca1-840d-08407c2ba5bb" providerId="ADAL" clId="{1A7B9F55-B76B-4313-B1C3-0065F41322AA}" dt="2026-08-12T10:08:58.093" v="608" actId="1076"/>
          <ac:spMkLst>
            <pc:docMk/>
            <pc:sldMk cId="3198556140" sldId="431"/>
            <ac:spMk id="20" creationId="{96CB191E-0300-D05D-A718-5B57E30009B2}"/>
          </ac:spMkLst>
        </pc:spChg>
        <pc:spChg chg="mod">
          <ac:chgData name="Nikolai Lobanov" userId="0c17c3ce-1c25-4ca1-840d-08407c2ba5bb" providerId="ADAL" clId="{1A7B9F55-B76B-4313-B1C3-0065F41322AA}" dt="2026-08-11T01:36:43.600" v="227" actId="1076"/>
          <ac:spMkLst>
            <pc:docMk/>
            <pc:sldMk cId="3198556140" sldId="431"/>
            <ac:spMk id="21" creationId="{9BF5445B-BC43-5C2E-A6D6-81D5DA810222}"/>
          </ac:spMkLst>
        </pc:spChg>
        <pc:spChg chg="mod">
          <ac:chgData name="Nikolai Lobanov" userId="0c17c3ce-1c25-4ca1-840d-08407c2ba5bb" providerId="ADAL" clId="{1A7B9F55-B76B-4313-B1C3-0065F41322AA}" dt="2026-08-11T01:34:23.889" v="199" actId="255"/>
          <ac:spMkLst>
            <pc:docMk/>
            <pc:sldMk cId="3198556140" sldId="431"/>
            <ac:spMk id="22" creationId="{A9F814A9-9238-BD26-0839-97F9F859B596}"/>
          </ac:spMkLst>
        </pc:spChg>
      </pc:sldChg>
      <pc:sldChg chg="addSp modSp mod">
        <pc:chgData name="Nikolai Lobanov" userId="0c17c3ce-1c25-4ca1-840d-08407c2ba5bb" providerId="ADAL" clId="{1A7B9F55-B76B-4313-B1C3-0065F41322AA}" dt="2026-08-16T08:13:43.049" v="910" actId="1076"/>
        <pc:sldMkLst>
          <pc:docMk/>
          <pc:sldMk cId="2404969337" sldId="432"/>
        </pc:sldMkLst>
        <pc:spChg chg="mod">
          <ac:chgData name="Nikolai Lobanov" userId="0c17c3ce-1c25-4ca1-840d-08407c2ba5bb" providerId="ADAL" clId="{1A7B9F55-B76B-4313-B1C3-0065F41322AA}" dt="2026-08-11T01:36:56.932" v="228" actId="1076"/>
          <ac:spMkLst>
            <pc:docMk/>
            <pc:sldMk cId="2404969337" sldId="432"/>
            <ac:spMk id="3" creationId="{3A15EACB-F5F1-E449-7D15-380257D27657}"/>
          </ac:spMkLst>
        </pc:spChg>
        <pc:spChg chg="add mod">
          <ac:chgData name="Nikolai Lobanov" userId="0c17c3ce-1c25-4ca1-840d-08407c2ba5bb" providerId="ADAL" clId="{1A7B9F55-B76B-4313-B1C3-0065F41322AA}" dt="2026-08-16T08:13:43.049" v="910" actId="1076"/>
          <ac:spMkLst>
            <pc:docMk/>
            <pc:sldMk cId="2404969337" sldId="432"/>
            <ac:spMk id="4" creationId="{A3F8F209-AC72-DF95-D92F-B74313A3A143}"/>
          </ac:spMkLst>
        </pc:spChg>
        <pc:spChg chg="mod">
          <ac:chgData name="Nikolai Lobanov" userId="0c17c3ce-1c25-4ca1-840d-08407c2ba5bb" providerId="ADAL" clId="{1A7B9F55-B76B-4313-B1C3-0065F41322AA}" dt="2026-08-11T01:52:05.738" v="332" actId="113"/>
          <ac:spMkLst>
            <pc:docMk/>
            <pc:sldMk cId="2404969337" sldId="432"/>
            <ac:spMk id="10" creationId="{FD7B87FC-EAA3-0AE9-35A7-702F7D8BA012}"/>
          </ac:spMkLst>
        </pc:spChg>
        <pc:spChg chg="mod">
          <ac:chgData name="Nikolai Lobanov" userId="0c17c3ce-1c25-4ca1-840d-08407c2ba5bb" providerId="ADAL" clId="{1A7B9F55-B76B-4313-B1C3-0065F41322AA}" dt="2026-08-16T08:13:12.277" v="906" actId="1076"/>
          <ac:spMkLst>
            <pc:docMk/>
            <pc:sldMk cId="2404969337" sldId="432"/>
            <ac:spMk id="53" creationId="{830FD732-D542-1F75-0DFE-E889BF55E3C7}"/>
          </ac:spMkLst>
        </pc:spChg>
        <pc:spChg chg="mod">
          <ac:chgData name="Nikolai Lobanov" userId="0c17c3ce-1c25-4ca1-840d-08407c2ba5bb" providerId="ADAL" clId="{1A7B9F55-B76B-4313-B1C3-0065F41322AA}" dt="2026-08-16T08:13:28.745" v="908" actId="1076"/>
          <ac:spMkLst>
            <pc:docMk/>
            <pc:sldMk cId="2404969337" sldId="432"/>
            <ac:spMk id="64" creationId="{DC55B404-5ED9-6A3B-F95A-A28F4E5C2936}"/>
          </ac:spMkLst>
        </pc:spChg>
      </pc:sldChg>
      <pc:sldChg chg="addSp modSp mod">
        <pc:chgData name="Nikolai Lobanov" userId="0c17c3ce-1c25-4ca1-840d-08407c2ba5bb" providerId="ADAL" clId="{1A7B9F55-B76B-4313-B1C3-0065F41322AA}" dt="2026-08-16T08:32:18.675" v="994" actId="1076"/>
        <pc:sldMkLst>
          <pc:docMk/>
          <pc:sldMk cId="4102870187" sldId="433"/>
        </pc:sldMkLst>
        <pc:spChg chg="add mod">
          <ac:chgData name="Nikolai Lobanov" userId="0c17c3ce-1c25-4ca1-840d-08407c2ba5bb" providerId="ADAL" clId="{1A7B9F55-B76B-4313-B1C3-0065F41322AA}" dt="2026-08-16T08:32:09.008" v="993" actId="1076"/>
          <ac:spMkLst>
            <pc:docMk/>
            <pc:sldMk cId="4102870187" sldId="433"/>
            <ac:spMk id="2" creationId="{478427EC-15A7-0790-8DCA-AEA86E73A415}"/>
          </ac:spMkLst>
        </pc:spChg>
        <pc:spChg chg="mod">
          <ac:chgData name="Nikolai Lobanov" userId="0c17c3ce-1c25-4ca1-840d-08407c2ba5bb" providerId="ADAL" clId="{1A7B9F55-B76B-4313-B1C3-0065F41322AA}" dt="2026-08-11T01:52:15.550" v="333" actId="113"/>
          <ac:spMkLst>
            <pc:docMk/>
            <pc:sldMk cId="4102870187" sldId="433"/>
            <ac:spMk id="4" creationId="{8725ECBE-F631-B355-5C83-CAA0701062E8}"/>
          </ac:spMkLst>
        </pc:spChg>
        <pc:spChg chg="mod">
          <ac:chgData name="Nikolai Lobanov" userId="0c17c3ce-1c25-4ca1-840d-08407c2ba5bb" providerId="ADAL" clId="{1A7B9F55-B76B-4313-B1C3-0065F41322AA}" dt="2026-08-16T08:15:34.192" v="917" actId="1076"/>
          <ac:spMkLst>
            <pc:docMk/>
            <pc:sldMk cId="4102870187" sldId="433"/>
            <ac:spMk id="7" creationId="{D8169194-9470-411B-72DE-C8E5C45B5112}"/>
          </ac:spMkLst>
        </pc:spChg>
        <pc:spChg chg="mod">
          <ac:chgData name="Nikolai Lobanov" userId="0c17c3ce-1c25-4ca1-840d-08407c2ba5bb" providerId="ADAL" clId="{1A7B9F55-B76B-4313-B1C3-0065F41322AA}" dt="2026-08-16T08:32:18.675" v="994" actId="1076"/>
          <ac:spMkLst>
            <pc:docMk/>
            <pc:sldMk cId="4102870187" sldId="433"/>
            <ac:spMk id="61" creationId="{F743883D-4D11-5A80-D04E-8F59502DCD5C}"/>
          </ac:spMkLst>
        </pc:spChg>
      </pc:sldChg>
      <pc:sldChg chg="modSp mod">
        <pc:chgData name="Nikolai Lobanov" userId="0c17c3ce-1c25-4ca1-840d-08407c2ba5bb" providerId="ADAL" clId="{1A7B9F55-B76B-4313-B1C3-0065F41322AA}" dt="2026-08-16T08:30:30.911" v="919" actId="27636"/>
        <pc:sldMkLst>
          <pc:docMk/>
          <pc:sldMk cId="3163533270" sldId="434"/>
        </pc:sldMkLst>
        <pc:spChg chg="mod">
          <ac:chgData name="Nikolai Lobanov" userId="0c17c3ce-1c25-4ca1-840d-08407c2ba5bb" providerId="ADAL" clId="{1A7B9F55-B76B-4313-B1C3-0065F41322AA}" dt="2026-08-16T08:30:30.911" v="919" actId="27636"/>
          <ac:spMkLst>
            <pc:docMk/>
            <pc:sldMk cId="3163533270" sldId="434"/>
            <ac:spMk id="3" creationId="{40C9AD5B-3FE4-77C4-39F3-10D90E113E65}"/>
          </ac:spMkLst>
        </pc:spChg>
        <pc:spChg chg="mod">
          <ac:chgData name="Nikolai Lobanov" userId="0c17c3ce-1c25-4ca1-840d-08407c2ba5bb" providerId="ADAL" clId="{1A7B9F55-B76B-4313-B1C3-0065F41322AA}" dt="2026-08-11T01:56:07.055" v="340" actId="20577"/>
          <ac:spMkLst>
            <pc:docMk/>
            <pc:sldMk cId="3163533270" sldId="434"/>
            <ac:spMk id="19" creationId="{FAE24056-0FFF-8C9C-62F7-2E4D1A34482D}"/>
          </ac:spMkLst>
        </pc:spChg>
      </pc:sldChg>
      <pc:sldChg chg="modSp mod">
        <pc:chgData name="Nikolai Lobanov" userId="0c17c3ce-1c25-4ca1-840d-08407c2ba5bb" providerId="ADAL" clId="{1A7B9F55-B76B-4313-B1C3-0065F41322AA}" dt="2026-08-11T03:19:06.003" v="439" actId="1076"/>
        <pc:sldMkLst>
          <pc:docMk/>
          <pc:sldMk cId="1070970879" sldId="436"/>
        </pc:sldMkLst>
        <pc:spChg chg="mod">
          <ac:chgData name="Nikolai Lobanov" userId="0c17c3ce-1c25-4ca1-840d-08407c2ba5bb" providerId="ADAL" clId="{1A7B9F55-B76B-4313-B1C3-0065F41322AA}" dt="2026-08-11T03:19:06.003" v="439" actId="1076"/>
          <ac:spMkLst>
            <pc:docMk/>
            <pc:sldMk cId="1070970879" sldId="436"/>
            <ac:spMk id="3" creationId="{97920CFF-8D4E-9D67-7FBF-108502962511}"/>
          </ac:spMkLst>
        </pc:spChg>
      </pc:sldChg>
      <pc:sldChg chg="modSp mod">
        <pc:chgData name="Nikolai Lobanov" userId="0c17c3ce-1c25-4ca1-840d-08407c2ba5bb" providerId="ADAL" clId="{1A7B9F55-B76B-4313-B1C3-0065F41322AA}" dt="2026-08-12T10:15:18.486" v="647" actId="1076"/>
        <pc:sldMkLst>
          <pc:docMk/>
          <pc:sldMk cId="1237451525" sldId="437"/>
        </pc:sldMkLst>
        <pc:spChg chg="mod">
          <ac:chgData name="Nikolai Lobanov" userId="0c17c3ce-1c25-4ca1-840d-08407c2ba5bb" providerId="ADAL" clId="{1A7B9F55-B76B-4313-B1C3-0065F41322AA}" dt="2026-08-12T02:04:30.261" v="536" actId="255"/>
          <ac:spMkLst>
            <pc:docMk/>
            <pc:sldMk cId="1237451525" sldId="437"/>
            <ac:spMk id="3" creationId="{A99A4BF6-9A97-25BB-19EA-36AF9E258051}"/>
          </ac:spMkLst>
        </pc:spChg>
        <pc:spChg chg="mod">
          <ac:chgData name="Nikolai Lobanov" userId="0c17c3ce-1c25-4ca1-840d-08407c2ba5bb" providerId="ADAL" clId="{1A7B9F55-B76B-4313-B1C3-0065F41322AA}" dt="2026-08-12T10:15:10.424" v="646" actId="1076"/>
          <ac:spMkLst>
            <pc:docMk/>
            <pc:sldMk cId="1237451525" sldId="437"/>
            <ac:spMk id="4" creationId="{FC4C6AE1-B876-662C-377A-30864CE626E2}"/>
          </ac:spMkLst>
        </pc:spChg>
      </pc:sldChg>
      <pc:sldChg chg="modSp mod">
        <pc:chgData name="Nikolai Lobanov" userId="0c17c3ce-1c25-4ca1-840d-08407c2ba5bb" providerId="ADAL" clId="{1A7B9F55-B76B-4313-B1C3-0065F41322AA}" dt="2026-08-12T10:21:12.851" v="703" actId="1076"/>
        <pc:sldMkLst>
          <pc:docMk/>
          <pc:sldMk cId="1200282685" sldId="438"/>
        </pc:sldMkLst>
        <pc:spChg chg="mod">
          <ac:chgData name="Nikolai Lobanov" userId="0c17c3ce-1c25-4ca1-840d-08407c2ba5bb" providerId="ADAL" clId="{1A7B9F55-B76B-4313-B1C3-0065F41322AA}" dt="2026-08-12T02:04:14.906" v="535" actId="1076"/>
          <ac:spMkLst>
            <pc:docMk/>
            <pc:sldMk cId="1200282685" sldId="438"/>
            <ac:spMk id="3" creationId="{E3085933-1E65-C8C0-E292-06501D612D45}"/>
          </ac:spMkLst>
        </pc:spChg>
        <pc:spChg chg="mod">
          <ac:chgData name="Nikolai Lobanov" userId="0c17c3ce-1c25-4ca1-840d-08407c2ba5bb" providerId="ADAL" clId="{1A7B9F55-B76B-4313-B1C3-0065F41322AA}" dt="2026-08-12T10:21:12.851" v="703" actId="1076"/>
          <ac:spMkLst>
            <pc:docMk/>
            <pc:sldMk cId="1200282685" sldId="438"/>
            <ac:spMk id="7" creationId="{A2FBA79C-AA9E-FA51-6F50-ED15E7E851D6}"/>
          </ac:spMkLst>
        </pc:spChg>
      </pc:sldChg>
      <pc:sldChg chg="addSp delSp modSp add mod">
        <pc:chgData name="Nikolai Lobanov" userId="0c17c3ce-1c25-4ca1-840d-08407c2ba5bb" providerId="ADAL" clId="{1A7B9F55-B76B-4313-B1C3-0065F41322AA}" dt="2026-08-19T04:42:11.753" v="1182" actId="20577"/>
        <pc:sldMkLst>
          <pc:docMk/>
          <pc:sldMk cId="2032737640" sldId="439"/>
        </pc:sldMkLst>
        <pc:spChg chg="mod">
          <ac:chgData name="Nikolai Lobanov" userId="0c17c3ce-1c25-4ca1-840d-08407c2ba5bb" providerId="ADAL" clId="{1A7B9F55-B76B-4313-B1C3-0065F41322AA}" dt="2026-08-19T04:42:11.753" v="1182" actId="20577"/>
          <ac:spMkLst>
            <pc:docMk/>
            <pc:sldMk cId="2032737640" sldId="439"/>
            <ac:spMk id="3" creationId="{C38466E2-5A24-BFDA-2E0C-E97A9593A36E}"/>
          </ac:spMkLst>
        </pc:spChg>
        <pc:spChg chg="add mod">
          <ac:chgData name="Nikolai Lobanov" userId="0c17c3ce-1c25-4ca1-840d-08407c2ba5bb" providerId="ADAL" clId="{1A7B9F55-B76B-4313-B1C3-0065F41322AA}" dt="2026-08-19T04:41:53.187" v="1171" actId="1076"/>
          <ac:spMkLst>
            <pc:docMk/>
            <pc:sldMk cId="2032737640" sldId="439"/>
            <ac:spMk id="9" creationId="{ACE66776-92BB-B587-8D38-7590890B0A4D}"/>
          </ac:spMkLst>
        </pc:spChg>
        <pc:spChg chg="add mod">
          <ac:chgData name="Nikolai Lobanov" userId="0c17c3ce-1c25-4ca1-840d-08407c2ba5bb" providerId="ADAL" clId="{1A7B9F55-B76B-4313-B1C3-0065F41322AA}" dt="2026-08-19T04:41:50.291" v="1170" actId="1076"/>
          <ac:spMkLst>
            <pc:docMk/>
            <pc:sldMk cId="2032737640" sldId="439"/>
            <ac:spMk id="14" creationId="{EDE86FAE-5863-621E-0DAE-818C00F4268E}"/>
          </ac:spMkLst>
        </pc:spChg>
        <pc:spChg chg="add mod">
          <ac:chgData name="Nikolai Lobanov" userId="0c17c3ce-1c25-4ca1-840d-08407c2ba5bb" providerId="ADAL" clId="{1A7B9F55-B76B-4313-B1C3-0065F41322AA}" dt="2026-08-19T04:38:03.460" v="1167" actId="1076"/>
          <ac:spMkLst>
            <pc:docMk/>
            <pc:sldMk cId="2032737640" sldId="439"/>
            <ac:spMk id="16" creationId="{3844C18D-37B1-7D43-F030-D3CE40F9F8B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0C0A257-B081-4972-B0CF-1F39F8714D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a:extLst>
              <a:ext uri="{FF2B5EF4-FFF2-40B4-BE49-F238E27FC236}">
                <a16:creationId xmlns:a16="http://schemas.microsoft.com/office/drawing/2014/main" id="{5D948091-2DCD-4509-A944-5FC3CAA095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B27F89-6F89-4D72-A243-A68B4122D611}" type="datetimeFigureOut">
              <a:rPr lang="en-AU" smtClean="0"/>
              <a:t>22/09/2026</a:t>
            </a:fld>
            <a:endParaRPr lang="en-AU" dirty="0"/>
          </a:p>
        </p:txBody>
      </p:sp>
      <p:sp>
        <p:nvSpPr>
          <p:cNvPr id="4" name="Footer Placeholder 3">
            <a:extLst>
              <a:ext uri="{FF2B5EF4-FFF2-40B4-BE49-F238E27FC236}">
                <a16:creationId xmlns:a16="http://schemas.microsoft.com/office/drawing/2014/main" id="{9BC56B26-2CBE-4E97-9F33-B336733FED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5" name="Slide Number Placeholder 4">
            <a:extLst>
              <a:ext uri="{FF2B5EF4-FFF2-40B4-BE49-F238E27FC236}">
                <a16:creationId xmlns:a16="http://schemas.microsoft.com/office/drawing/2014/main" id="{5337CD2B-E28A-4D49-A0FA-D516F93D72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8E5BEA-06EA-4996-A757-E0A11090F5C6}" type="slidenum">
              <a:rPr lang="en-AU" smtClean="0"/>
              <a:t>‹#›</a:t>
            </a:fld>
            <a:endParaRPr lang="en-AU" dirty="0"/>
          </a:p>
        </p:txBody>
      </p:sp>
    </p:spTree>
    <p:extLst>
      <p:ext uri="{BB962C8B-B14F-4D97-AF65-F5344CB8AC3E}">
        <p14:creationId xmlns:p14="http://schemas.microsoft.com/office/powerpoint/2010/main" val="2408613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751D79-A941-472A-B86F-4C1D5FA7235B}" type="datetimeFigureOut">
              <a:rPr lang="en-AU" smtClean="0"/>
              <a:t>22/09/2026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29E61-899D-4DEC-B2DA-C928176A27CF}" type="slidenum">
              <a:rPr lang="en-AU" smtClean="0"/>
              <a:t>‹#›</a:t>
            </a:fld>
            <a:endParaRPr lang="en-AU" dirty="0"/>
          </a:p>
        </p:txBody>
      </p:sp>
    </p:spTree>
    <p:extLst>
      <p:ext uri="{BB962C8B-B14F-4D97-AF65-F5344CB8AC3E}">
        <p14:creationId xmlns:p14="http://schemas.microsoft.com/office/powerpoint/2010/main" val="856005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62C8BB4-82A8-8AF9-8EEE-7226DD2E3B9D}"/>
              </a:ext>
            </a:extLst>
          </p:cNvPr>
          <p:cNvSpPr>
            <a:spLocks noGrp="1" noChangeArrowheads="1"/>
          </p:cNvSpPr>
          <p:nvPr>
            <p:ph type="sldNum" sz="quarter" idx="5"/>
          </p:nvPr>
        </p:nvSpPr>
        <p:spPr>
          <a:ln/>
        </p:spPr>
        <p:txBody>
          <a:bodyPr/>
          <a:lstStyle/>
          <a:p>
            <a:fld id="{031D4C17-414F-4A38-830A-F107ED637A14}" type="slidenum">
              <a:rPr lang="en-US" altLang="en-US"/>
              <a:pPr/>
              <a:t>22</a:t>
            </a:fld>
            <a:endParaRPr lang="en-US" altLang="en-US"/>
          </a:p>
        </p:txBody>
      </p:sp>
      <p:sp>
        <p:nvSpPr>
          <p:cNvPr id="94210" name="Rectangle 2">
            <a:extLst>
              <a:ext uri="{FF2B5EF4-FFF2-40B4-BE49-F238E27FC236}">
                <a16:creationId xmlns:a16="http://schemas.microsoft.com/office/drawing/2014/main" id="{90F7060E-6D5F-6818-7B78-1F6C1074B518}"/>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268AE87F-DA06-17B5-5C3D-9A6CFC8DACB1}"/>
              </a:ext>
            </a:extLst>
          </p:cNvPr>
          <p:cNvSpPr>
            <a:spLocks noGrp="1" noChangeArrowheads="1"/>
          </p:cNvSpPr>
          <p:nvPr>
            <p:ph type="body" idx="1"/>
          </p:nvPr>
        </p:nvSpPr>
        <p:spPr/>
        <p:txBody>
          <a:bodyPr/>
          <a:lstStyle/>
          <a:p>
            <a:r>
              <a:rPr lang="en-US" altLang="en-US"/>
              <a:t>The NEC manual warns of instabilities caused by positive ions, only a small minority get charge exchanged to negative, reflected by the field in the gap lens.  The lens accelerates negative ions.</a:t>
            </a:r>
          </a:p>
          <a:p>
            <a:r>
              <a:rPr lang="en-US" altLang="en-US"/>
              <a:t>The positive ions impact onto Rb that has escaped the chamber. This impact generates electrons which load the gap lens supply leading to unstable voltage which, in turn, makes the negative ion beam unstable too.</a:t>
            </a:r>
          </a:p>
          <a:p>
            <a:r>
              <a:rPr lang="en-US" altLang="en-US"/>
              <a:t>NEC recommends cleaning the Rb from the lens surfaces to eliminate the instability.</a:t>
            </a:r>
          </a:p>
          <a:p>
            <a:r>
              <a:rPr lang="en-US" altLang="en-US"/>
              <a:t>More Rb will collects as the source is used.  It can be reduced from this area by heat-gunning the tube between the valve and the insulated section of beam pipe.  The vacuum will rise as the Rb is evaporated to land elsewhere – hopefully, a benign location.</a:t>
            </a:r>
          </a:p>
          <a:p>
            <a:r>
              <a:rPr lang="en-US" altLang="en-US"/>
              <a:t>It is useful to reduce the amount of Rb that gets to the gap lens by reducing the diameter of the liquid cooled aperture and improving the baffling.</a:t>
            </a:r>
          </a:p>
          <a:p>
            <a:r>
              <a:rPr lang="en-US" altLang="en-US"/>
              <a:t>One can add an external heater to keep the Rb from condensing on the gap lens electrodes.  I hope to do this some day.</a:t>
            </a:r>
          </a:p>
        </p:txBody>
      </p:sp>
    </p:spTree>
    <p:extLst>
      <p:ext uri="{BB962C8B-B14F-4D97-AF65-F5344CB8AC3E}">
        <p14:creationId xmlns:p14="http://schemas.microsoft.com/office/powerpoint/2010/main" val="685153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1">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6D05FB-9E00-4E05-8A11-8AC6AA5F17EF}"/>
              </a:ext>
            </a:extLst>
          </p:cNvPr>
          <p:cNvSpPr>
            <a:spLocks noGrp="1"/>
          </p:cNvSpPr>
          <p:nvPr>
            <p:ph type="body" sz="quarter" idx="13"/>
          </p:nvPr>
        </p:nvSpPr>
        <p:spPr>
          <a:xfrm>
            <a:off x="425450" y="373063"/>
            <a:ext cx="6120000" cy="3960000"/>
          </a:xfrm>
        </p:spPr>
        <p:txBody>
          <a:bodyPr/>
          <a:lstStyle>
            <a:lvl1pPr>
              <a:lnSpc>
                <a:spcPct val="80000"/>
              </a:lnSpc>
              <a:spcBef>
                <a:spcPts val="0"/>
              </a:spcBef>
              <a:spcAft>
                <a:spcPts val="2835"/>
              </a:spcAft>
              <a:defRPr sz="6400" cap="all" baseline="0"/>
            </a:lvl1pPr>
            <a:lvl2pPr>
              <a:defRPr sz="1800">
                <a:solidFill>
                  <a:schemeClr val="accent1"/>
                </a:solidFill>
              </a:defRPr>
            </a:lvl2pPr>
          </a:lstStyle>
          <a:p>
            <a:pPr lvl="0"/>
            <a:r>
              <a:rPr lang="en-US"/>
              <a:t>Edit Master text styles</a:t>
            </a:r>
          </a:p>
          <a:p>
            <a:pPr lvl="1"/>
            <a:r>
              <a:rPr lang="en-US"/>
              <a:t>Second level</a:t>
            </a:r>
          </a:p>
        </p:txBody>
      </p:sp>
      <p:pic>
        <p:nvPicPr>
          <p:cNvPr id="11" name="Picture 10">
            <a:extLst>
              <a:ext uri="{FF2B5EF4-FFF2-40B4-BE49-F238E27FC236}">
                <a16:creationId xmlns:a16="http://schemas.microsoft.com/office/drawing/2014/main" id="{2ED46DD6-3FEF-4E8E-852D-6AB87C9AEE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0400" y="0"/>
            <a:ext cx="1736846" cy="5143500"/>
          </a:xfrm>
          <a:prstGeom prst="rect">
            <a:avLst/>
          </a:prstGeom>
        </p:spPr>
      </p:pic>
      <p:sp>
        <p:nvSpPr>
          <p:cNvPr id="4" name="Footer Placeholder 4">
            <a:extLst>
              <a:ext uri="{FF2B5EF4-FFF2-40B4-BE49-F238E27FC236}">
                <a16:creationId xmlns:a16="http://schemas.microsoft.com/office/drawing/2014/main" id="{F21003A7-996F-2041-9CFA-9950B9616914}"/>
              </a:ext>
            </a:extLst>
          </p:cNvPr>
          <p:cNvSpPr txBox="1">
            <a:spLocks/>
          </p:cNvSpPr>
          <p:nvPr userDrawn="1"/>
        </p:nvSpPr>
        <p:spPr>
          <a:xfrm>
            <a:off x="7771886"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356856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2">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6D05FB-9E00-4E05-8A11-8AC6AA5F17EF}"/>
              </a:ext>
            </a:extLst>
          </p:cNvPr>
          <p:cNvSpPr>
            <a:spLocks noGrp="1"/>
          </p:cNvSpPr>
          <p:nvPr>
            <p:ph type="body" sz="quarter" idx="13"/>
          </p:nvPr>
        </p:nvSpPr>
        <p:spPr>
          <a:xfrm>
            <a:off x="1295999" y="373063"/>
            <a:ext cx="7523999" cy="3274027"/>
          </a:xfrm>
        </p:spPr>
        <p:txBody>
          <a:bodyPr/>
          <a:lstStyle>
            <a:lvl1pPr>
              <a:lnSpc>
                <a:spcPct val="80000"/>
              </a:lnSpc>
              <a:spcBef>
                <a:spcPts val="0"/>
              </a:spcBef>
              <a:spcAft>
                <a:spcPts val="2835"/>
              </a:spcAft>
              <a:defRPr sz="6400" cap="all" baseline="0">
                <a:solidFill>
                  <a:schemeClr val="tx1"/>
                </a:solidFill>
              </a:defRPr>
            </a:lvl1pPr>
            <a:lvl2pPr>
              <a:defRPr sz="1800">
                <a:solidFill>
                  <a:schemeClr val="accent1"/>
                </a:solidFill>
              </a:defRPr>
            </a:lvl2pPr>
          </a:lstStyle>
          <a:p>
            <a:pPr lvl="0"/>
            <a:r>
              <a:rPr lang="en-US"/>
              <a:t>Edit Master text styles</a:t>
            </a:r>
          </a:p>
          <a:p>
            <a:pPr lvl="1"/>
            <a:r>
              <a:rPr lang="en-US"/>
              <a:t>Second level</a:t>
            </a:r>
          </a:p>
        </p:txBody>
      </p:sp>
      <p:sp>
        <p:nvSpPr>
          <p:cNvPr id="3" name="Picture Placeholder 2">
            <a:extLst>
              <a:ext uri="{FF2B5EF4-FFF2-40B4-BE49-F238E27FC236}">
                <a16:creationId xmlns:a16="http://schemas.microsoft.com/office/drawing/2014/main" id="{B46A049C-4F69-43AF-8C8B-0B56DA46CD4A}"/>
              </a:ext>
            </a:extLst>
          </p:cNvPr>
          <p:cNvSpPr>
            <a:spLocks noGrp="1"/>
          </p:cNvSpPr>
          <p:nvPr>
            <p:ph type="pic" sz="quarter" idx="14"/>
          </p:nvPr>
        </p:nvSpPr>
        <p:spPr>
          <a:xfrm>
            <a:off x="4571999" y="2196000"/>
            <a:ext cx="4248000" cy="2592000"/>
          </a:xfrm>
        </p:spPr>
        <p:txBody>
          <a:bodyPr/>
          <a:lstStyle/>
          <a:p>
            <a:r>
              <a:rPr lang="en-US" dirty="0"/>
              <a:t>Click icon to add picture</a:t>
            </a:r>
            <a:endParaRPr lang="en-AU" dirty="0"/>
          </a:p>
        </p:txBody>
      </p:sp>
      <p:pic>
        <p:nvPicPr>
          <p:cNvPr id="4" name="Picture 3">
            <a:extLst>
              <a:ext uri="{FF2B5EF4-FFF2-40B4-BE49-F238E27FC236}">
                <a16:creationId xmlns:a16="http://schemas.microsoft.com/office/drawing/2014/main" id="{6BC2CD92-94A0-4183-91AF-1A31B8F162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3536" y="0"/>
            <a:ext cx="1736846" cy="5143500"/>
          </a:xfrm>
          <a:prstGeom prst="rect">
            <a:avLst/>
          </a:prstGeom>
        </p:spPr>
      </p:pic>
      <p:sp>
        <p:nvSpPr>
          <p:cNvPr id="5" name="Footer Placeholder 4">
            <a:extLst>
              <a:ext uri="{FF2B5EF4-FFF2-40B4-BE49-F238E27FC236}">
                <a16:creationId xmlns:a16="http://schemas.microsoft.com/office/drawing/2014/main" id="{33E5C636-BAFD-854B-9B7F-A267A335B9F2}"/>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49046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_Black">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accent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spTree>
    <p:extLst>
      <p:ext uri="{BB962C8B-B14F-4D97-AF65-F5344CB8AC3E}">
        <p14:creationId xmlns:p14="http://schemas.microsoft.com/office/powerpoint/2010/main" val="2918189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Go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solidFill>
                  <a:schemeClr val="tx1"/>
                </a:solidFill>
              </a:defRPr>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tx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pic>
        <p:nvPicPr>
          <p:cNvPr id="18" name="Picture 17">
            <a:extLst>
              <a:ext uri="{FF2B5EF4-FFF2-40B4-BE49-F238E27FC236}">
                <a16:creationId xmlns:a16="http://schemas.microsoft.com/office/drawing/2014/main" id="{D95412E3-4376-4E7F-8689-900603DB69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Tree>
    <p:extLst>
      <p:ext uri="{BB962C8B-B14F-4D97-AF65-F5344CB8AC3E}">
        <p14:creationId xmlns:p14="http://schemas.microsoft.com/office/powerpoint/2010/main" val="3432520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_Image_DarkImage">
    <p:bg>
      <p:bgPr>
        <a:solidFill>
          <a:schemeClr val="bg2">
            <a:alpha val="9349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solidFill>
                  <a:schemeClr val="tx1"/>
                </a:solidFill>
              </a:defRPr>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tx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sp>
        <p:nvSpPr>
          <p:cNvPr id="10" name="Footer Placeholder 4">
            <a:extLst>
              <a:ext uri="{FF2B5EF4-FFF2-40B4-BE49-F238E27FC236}">
                <a16:creationId xmlns:a16="http://schemas.microsoft.com/office/drawing/2014/main" id="{4964EA38-476C-CD49-A352-6F89EDE05656}"/>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tx2">
                    <a:lumMod val="75000"/>
                  </a:schemeClr>
                </a:solidFill>
              </a:rPr>
              <a:t>CRICOS Provider #00120C</a:t>
            </a:r>
            <a:endParaRPr lang="en-AU" sz="500" dirty="0">
              <a:solidFill>
                <a:schemeClr val="tx2">
                  <a:lumMod val="75000"/>
                </a:schemeClr>
              </a:solidFill>
            </a:endParaRPr>
          </a:p>
        </p:txBody>
      </p:sp>
    </p:spTree>
    <p:extLst>
      <p:ext uri="{BB962C8B-B14F-4D97-AF65-F5344CB8AC3E}">
        <p14:creationId xmlns:p14="http://schemas.microsoft.com/office/powerpoint/2010/main" val="45892279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_Image_LightImag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48000" y="324000"/>
            <a:ext cx="6300000" cy="2139553"/>
          </a:xfrm>
        </p:spPr>
        <p:txBody>
          <a:bodyPr anchor="t">
            <a:normAutofit/>
          </a:bodyPr>
          <a:lstStyle>
            <a:lvl1pPr>
              <a:lnSpc>
                <a:spcPct val="80000"/>
              </a:lnSpc>
              <a:defRPr sz="6400" cap="all" baseline="0">
                <a:solidFill>
                  <a:schemeClr val="tx1"/>
                </a:solidFill>
              </a:defRPr>
            </a:lvl1pPr>
          </a:lstStyle>
          <a:p>
            <a:r>
              <a:rPr lang="en-US"/>
              <a:t>Click to edit Master title style</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5014A4F5-33BC-4C41-B1AC-8B957B76357F}"/>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182DF42F-AFE2-4EF3-B14F-54A469AB5E39}"/>
              </a:ext>
            </a:extLst>
          </p:cNvPr>
          <p:cNvSpPr>
            <a:spLocks noGrp="1"/>
          </p:cNvSpPr>
          <p:nvPr>
            <p:ph type="body" sz="quarter" idx="13" hasCustomPrompt="1"/>
          </p:nvPr>
        </p:nvSpPr>
        <p:spPr>
          <a:xfrm>
            <a:off x="324000" y="324000"/>
            <a:ext cx="1830621" cy="1808163"/>
          </a:xfrm>
        </p:spPr>
        <p:txBody>
          <a:bodyPr/>
          <a:lstStyle>
            <a:lvl1pPr>
              <a:lnSpc>
                <a:spcPct val="80000"/>
              </a:lnSpc>
              <a:spcAft>
                <a:spcPts val="0"/>
              </a:spcAft>
              <a:defRPr sz="6400">
                <a:solidFill>
                  <a:schemeClr val="tx1"/>
                </a:solidFill>
              </a:defRPr>
            </a:lvl1pPr>
            <a:lvl2pPr>
              <a:defRPr sz="6400">
                <a:solidFill>
                  <a:schemeClr val="accent1"/>
                </a:solidFill>
              </a:defRPr>
            </a:lvl2pPr>
            <a:lvl3pPr>
              <a:defRPr sz="6400">
                <a:solidFill>
                  <a:schemeClr val="accent1"/>
                </a:solidFill>
              </a:defRPr>
            </a:lvl3pPr>
            <a:lvl4pPr>
              <a:defRPr sz="6400">
                <a:solidFill>
                  <a:schemeClr val="accent1"/>
                </a:solidFill>
              </a:defRPr>
            </a:lvl4pPr>
            <a:lvl5pPr>
              <a:defRPr sz="6400">
                <a:solidFill>
                  <a:schemeClr val="accent1"/>
                </a:solidFill>
              </a:defRPr>
            </a:lvl5pPr>
          </a:lstStyle>
          <a:p>
            <a:pPr lvl="0"/>
            <a:r>
              <a:rPr lang="en-US" dirty="0"/>
              <a:t>#</a:t>
            </a:r>
            <a:endParaRPr lang="en-AU" dirty="0"/>
          </a:p>
        </p:txBody>
      </p:sp>
      <p:pic>
        <p:nvPicPr>
          <p:cNvPr id="11" name="Picture 10">
            <a:extLst>
              <a:ext uri="{FF2B5EF4-FFF2-40B4-BE49-F238E27FC236}">
                <a16:creationId xmlns:a16="http://schemas.microsoft.com/office/drawing/2014/main" id="{04363311-D81E-4290-8966-289EB731CC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Tree>
    <p:extLst>
      <p:ext uri="{BB962C8B-B14F-4D97-AF65-F5344CB8AC3E}">
        <p14:creationId xmlns:p14="http://schemas.microsoft.com/office/powerpoint/2010/main" val="344259955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_1">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2880000" cy="3144414"/>
          </a:xfrm>
        </p:spPr>
        <p:txBody>
          <a:bodyPr/>
          <a:lstStyle>
            <a:lvl1pPr>
              <a:defRPr sz="4600"/>
            </a:lvl1pPr>
          </a:lstStyle>
          <a:p>
            <a:r>
              <a:rPr lang="en-US"/>
              <a:t>Click to edit Master title style</a:t>
            </a:r>
            <a:endParaRPr lang="en-US" dirty="0"/>
          </a:p>
        </p:txBody>
      </p:sp>
      <p:sp>
        <p:nvSpPr>
          <p:cNvPr id="3" name="Content Placeholder 2"/>
          <p:cNvSpPr>
            <a:spLocks noGrp="1"/>
          </p:cNvSpPr>
          <p:nvPr>
            <p:ph idx="1"/>
          </p:nvPr>
        </p:nvSpPr>
        <p:spPr>
          <a:xfrm>
            <a:off x="3852000" y="324000"/>
            <a:ext cx="4932000" cy="414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Tree>
    <p:extLst>
      <p:ext uri="{BB962C8B-B14F-4D97-AF65-F5344CB8AC3E}">
        <p14:creationId xmlns:p14="http://schemas.microsoft.com/office/powerpoint/2010/main" val="1004818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Agenda_2">
    <p:spTree>
      <p:nvGrpSpPr>
        <p:cNvPr id="1" name=""/>
        <p:cNvGrpSpPr/>
        <p:nvPr/>
      </p:nvGrpSpPr>
      <p:grpSpPr>
        <a:xfrm>
          <a:off x="0" y="0"/>
          <a:ext cx="0" cy="0"/>
          <a:chOff x="0" y="0"/>
          <a:chExt cx="0" cy="0"/>
        </a:xfrm>
      </p:grpSpPr>
      <p:sp>
        <p:nvSpPr>
          <p:cNvPr id="2" name="Title 1"/>
          <p:cNvSpPr>
            <a:spLocks noGrp="1"/>
          </p:cNvSpPr>
          <p:nvPr>
            <p:ph type="title"/>
          </p:nvPr>
        </p:nvSpPr>
        <p:spPr>
          <a:xfrm>
            <a:off x="324000" y="324000"/>
            <a:ext cx="2520000" cy="3144414"/>
          </a:xfrm>
        </p:spPr>
        <p:txBody>
          <a:bodyPr/>
          <a:lstStyle>
            <a:lvl1pPr>
              <a:defRPr sz="4600"/>
            </a:lvl1pPr>
          </a:lstStyle>
          <a:p>
            <a:r>
              <a:rPr lang="en-US"/>
              <a:t>Click to edit Master title style</a:t>
            </a:r>
            <a:endParaRPr lang="en-US" dirty="0"/>
          </a:p>
        </p:txBody>
      </p:sp>
      <p:sp>
        <p:nvSpPr>
          <p:cNvPr id="3" name="Content Placeholder 2"/>
          <p:cNvSpPr>
            <a:spLocks noGrp="1"/>
          </p:cNvSpPr>
          <p:nvPr>
            <p:ph idx="1"/>
          </p:nvPr>
        </p:nvSpPr>
        <p:spPr>
          <a:xfrm>
            <a:off x="3132000" y="324000"/>
            <a:ext cx="5652000" cy="4140000"/>
          </a:xfrm>
        </p:spPr>
        <p:txBody>
          <a:bodyPr numCol="2" spcCol="18000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Tree>
    <p:extLst>
      <p:ext uri="{BB962C8B-B14F-4D97-AF65-F5344CB8AC3E}">
        <p14:creationId xmlns:p14="http://schemas.microsoft.com/office/powerpoint/2010/main" val="4358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ng copy">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76000"/>
          </a:xfrm>
        </p:spPr>
        <p:txBody>
          <a:bodyPr numCol="2" spcCol="180000">
            <a:noAutofit/>
          </a:bodyPr>
          <a:lstStyle>
            <a:lvl1pPr>
              <a:defRPr sz="1000">
                <a:solidFill>
                  <a:schemeClr val="accent1"/>
                </a:solidFill>
                <a:latin typeface="+mj-lt"/>
              </a:defRPr>
            </a:lvl1pPr>
            <a:lvl2pPr>
              <a:defRPr sz="800"/>
            </a:lvl2pPr>
            <a:lvl3pPr marL="90000" indent="-90000">
              <a:defRPr sz="800"/>
            </a:lvl3pPr>
            <a:lvl4pPr marL="180000" indent="-90000">
              <a:defRPr sz="800"/>
            </a:lvl4pPr>
            <a:lvl5pPr marL="270000" indent="-90000">
              <a:defRPr sz="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D931932D-C811-4ADE-9CBC-C6F97F4734F5}"/>
              </a:ext>
            </a:extLst>
          </p:cNvPr>
          <p:cNvSpPr>
            <a:spLocks noGrp="1"/>
          </p:cNvSpPr>
          <p:nvPr>
            <p:ph type="body" sz="quarter" idx="13"/>
          </p:nvPr>
        </p:nvSpPr>
        <p:spPr>
          <a:xfrm>
            <a:off x="324000" y="324000"/>
            <a:ext cx="2520000" cy="3006725"/>
          </a:xfrm>
        </p:spPr>
        <p:txBody>
          <a:bodyPr/>
          <a:lstStyle>
            <a:lvl1pPr>
              <a:lnSpc>
                <a:spcPct val="80000"/>
              </a:lnSpc>
              <a:spcBef>
                <a:spcPts val="0"/>
              </a:spcBef>
              <a:spcAft>
                <a:spcPts val="1800"/>
              </a:spcAft>
              <a:defRPr sz="3600"/>
            </a:lvl1pPr>
            <a:lvl2pPr>
              <a:defRPr sz="1800">
                <a:solidFill>
                  <a:schemeClr val="accent1"/>
                </a:solidFill>
              </a:defRPr>
            </a:lvl2pPr>
            <a:lvl3pPr>
              <a:defRPr sz="3600"/>
            </a:lvl3pPr>
            <a:lvl4pPr>
              <a:defRPr sz="3600"/>
            </a:lvl4pPr>
            <a:lvl5pPr>
              <a:defRPr sz="3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20868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ort copy">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76000"/>
          </a:xfrm>
        </p:spPr>
        <p:txBody>
          <a:bodyPr numCol="1" spcCol="180000">
            <a:noAutofit/>
          </a:bodyPr>
          <a:lstStyle>
            <a:lvl1pPr>
              <a:defRPr sz="1400">
                <a:solidFill>
                  <a:schemeClr val="accent1"/>
                </a:solidFill>
                <a:latin typeface="+mj-lt"/>
              </a:defRPr>
            </a:lvl1pPr>
            <a:lvl2pPr>
              <a:defRPr sz="1100"/>
            </a:lvl2pPr>
            <a:lvl3pPr marL="90000" indent="-90000">
              <a:defRPr sz="1100"/>
            </a:lvl3pPr>
            <a:lvl4pPr marL="180000" indent="-90000">
              <a:defRPr sz="1100"/>
            </a:lvl4pPr>
            <a:lvl5pPr marL="270000" indent="-90000">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D931932D-C811-4ADE-9CBC-C6F97F4734F5}"/>
              </a:ext>
            </a:extLst>
          </p:cNvPr>
          <p:cNvSpPr>
            <a:spLocks noGrp="1"/>
          </p:cNvSpPr>
          <p:nvPr>
            <p:ph type="body" sz="quarter" idx="13"/>
          </p:nvPr>
        </p:nvSpPr>
        <p:spPr>
          <a:xfrm>
            <a:off x="324000" y="324000"/>
            <a:ext cx="2520000" cy="3006725"/>
          </a:xfrm>
        </p:spPr>
        <p:txBody>
          <a:bodyPr/>
          <a:lstStyle>
            <a:lvl1pPr>
              <a:lnSpc>
                <a:spcPct val="80000"/>
              </a:lnSpc>
              <a:spcBef>
                <a:spcPts val="0"/>
              </a:spcBef>
              <a:spcAft>
                <a:spcPts val="1800"/>
              </a:spcAft>
              <a:defRPr sz="3600"/>
            </a:lvl1pPr>
            <a:lvl2pPr>
              <a:defRPr sz="1800">
                <a:solidFill>
                  <a:schemeClr val="tx1"/>
                </a:solidFill>
              </a:defRPr>
            </a:lvl2pPr>
            <a:lvl3pPr>
              <a:defRPr sz="3600"/>
            </a:lvl3pPr>
            <a:lvl4pPr>
              <a:defRPr sz="3600"/>
            </a:lvl4pPr>
            <a:lvl5pPr>
              <a:defRPr sz="36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1307276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eft, content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40000"/>
          </a:xfrm>
        </p:spPr>
        <p:txBody>
          <a:bodyPr numCol="2" spcCol="180000">
            <a:noAutofit/>
          </a:bodyPr>
          <a:lstStyle>
            <a:lvl1pPr>
              <a:defRPr sz="800">
                <a:solidFill>
                  <a:schemeClr val="accent1"/>
                </a:solidFill>
                <a:latin typeface="+mj-lt"/>
              </a:defRPr>
            </a:lvl1pPr>
            <a:lvl2pPr>
              <a:defRPr sz="800"/>
            </a:lvl2pPr>
            <a:lvl3pPr marL="90000" indent="-90000">
              <a:defRPr sz="800"/>
            </a:lvl3pPr>
            <a:lvl4pPr marL="180000" indent="-90000">
              <a:defRPr sz="800"/>
            </a:lvl4pPr>
            <a:lvl5pPr marL="270000" indent="-90000">
              <a:defRPr sz="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4" name="Text Placeholder 3">
            <a:extLst>
              <a:ext uri="{FF2B5EF4-FFF2-40B4-BE49-F238E27FC236}">
                <a16:creationId xmlns:a16="http://schemas.microsoft.com/office/drawing/2014/main" id="{B8587F0A-3EF9-46A9-A8FF-9715CF092942}"/>
              </a:ext>
            </a:extLst>
          </p:cNvPr>
          <p:cNvSpPr>
            <a:spLocks noGrp="1"/>
          </p:cNvSpPr>
          <p:nvPr>
            <p:ph type="body" sz="quarter" idx="13"/>
          </p:nvPr>
        </p:nvSpPr>
        <p:spPr>
          <a:xfrm>
            <a:off x="323850" y="324000"/>
            <a:ext cx="2520000" cy="4140000"/>
          </a:xfrm>
        </p:spPr>
        <p:txBody>
          <a:bodyPr/>
          <a:lstStyle>
            <a:lvl1pPr>
              <a:lnSpc>
                <a:spcPct val="80000"/>
              </a:lnSpc>
              <a:defRPr sz="3600">
                <a:solidFill>
                  <a:schemeClr val="accent1"/>
                </a:solidFill>
              </a:defRPr>
            </a:lvl1pPr>
            <a:lvl2pPr>
              <a:spcAft>
                <a:spcPts val="1200"/>
              </a:spcAft>
              <a:defRPr sz="1800">
                <a:solidFill>
                  <a:schemeClr val="tx1"/>
                </a:solidFill>
              </a:defRPr>
            </a:lvl2pPr>
            <a:lvl3pPr>
              <a:buNone/>
              <a:defRPr/>
            </a:lvl3pPr>
            <a:lvl4pPr marL="179388" indent="-179388">
              <a:buFont typeface="Arial" panose="020B0604020202020204" pitchFamily="34" charset="0"/>
              <a:buChar char="•"/>
              <a:defRPr/>
            </a:lvl4pPr>
            <a:lvl5pPr marL="357188" indent="-179388">
              <a:buFont typeface="Times New Roman" panose="02020603050405020304" pitchFamily="18"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444000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maller left, content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000" y="324000"/>
            <a:ext cx="5652000" cy="4140000"/>
          </a:xfrm>
        </p:spPr>
        <p:txBody>
          <a:bodyPr numCol="2" spcCol="180000">
            <a:noAutofit/>
          </a:bodyPr>
          <a:lstStyle>
            <a:lvl1pPr>
              <a:defRPr sz="800">
                <a:solidFill>
                  <a:schemeClr val="accent1"/>
                </a:solidFill>
                <a:latin typeface="+mj-lt"/>
              </a:defRPr>
            </a:lvl1pPr>
            <a:lvl2pPr>
              <a:defRPr sz="800"/>
            </a:lvl2pPr>
            <a:lvl3pPr marL="90000" indent="-90000">
              <a:defRPr sz="800"/>
            </a:lvl3pPr>
            <a:lvl4pPr marL="180000" indent="-90000">
              <a:defRPr sz="800"/>
            </a:lvl4pPr>
            <a:lvl5pPr marL="270000" indent="-90000">
              <a:defRPr sz="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4" name="Text Placeholder 3">
            <a:extLst>
              <a:ext uri="{FF2B5EF4-FFF2-40B4-BE49-F238E27FC236}">
                <a16:creationId xmlns:a16="http://schemas.microsoft.com/office/drawing/2014/main" id="{B8587F0A-3EF9-46A9-A8FF-9715CF092942}"/>
              </a:ext>
            </a:extLst>
          </p:cNvPr>
          <p:cNvSpPr>
            <a:spLocks noGrp="1"/>
          </p:cNvSpPr>
          <p:nvPr>
            <p:ph type="body" sz="quarter" idx="13"/>
          </p:nvPr>
        </p:nvSpPr>
        <p:spPr>
          <a:xfrm>
            <a:off x="323850" y="324000"/>
            <a:ext cx="2520000" cy="4140000"/>
          </a:xfrm>
        </p:spPr>
        <p:txBody>
          <a:bodyPr/>
          <a:lstStyle>
            <a:lvl1pPr>
              <a:lnSpc>
                <a:spcPct val="80000"/>
              </a:lnSpc>
              <a:defRPr sz="3600">
                <a:solidFill>
                  <a:schemeClr val="tx1"/>
                </a:solidFill>
              </a:defRPr>
            </a:lvl1pPr>
            <a:lvl2pPr>
              <a:spcAft>
                <a:spcPts val="1200"/>
              </a:spcAft>
              <a:defRPr sz="1800">
                <a:solidFill>
                  <a:schemeClr val="accent1"/>
                </a:solidFill>
              </a:defRPr>
            </a:lvl2pPr>
            <a:lvl3pPr>
              <a:buNone/>
              <a:defRPr sz="800"/>
            </a:lvl3pPr>
            <a:lvl4pPr marL="179388" indent="-179388">
              <a:buFont typeface="Arial" panose="020B0604020202020204" pitchFamily="34" charset="0"/>
              <a:buChar char="•"/>
              <a:defRPr sz="800"/>
            </a:lvl4pPr>
            <a:lvl5pPr marL="357188" indent="-179388">
              <a:buFont typeface="Times New Roman" panose="02020603050405020304" pitchFamily="18" charset="0"/>
              <a:buChar char="–"/>
              <a:defRPr sz="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899705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11" name="Text Placeholder 7">
            <a:extLst>
              <a:ext uri="{FF2B5EF4-FFF2-40B4-BE49-F238E27FC236}">
                <a16:creationId xmlns:a16="http://schemas.microsoft.com/office/drawing/2014/main" id="{94117324-6B4D-4511-9A09-354F37701177}"/>
              </a:ext>
            </a:extLst>
          </p:cNvPr>
          <p:cNvSpPr>
            <a:spLocks noGrp="1"/>
          </p:cNvSpPr>
          <p:nvPr>
            <p:ph type="body" sz="quarter" idx="13"/>
          </p:nvPr>
        </p:nvSpPr>
        <p:spPr>
          <a:xfrm>
            <a:off x="323850" y="324000"/>
            <a:ext cx="8459788" cy="1512887"/>
          </a:xfrm>
        </p:spPr>
        <p:txBody>
          <a:bodyPr/>
          <a:lstStyle>
            <a:lvl1pPr>
              <a:lnSpc>
                <a:spcPct val="80000"/>
              </a:lnSpc>
              <a:defRPr sz="3600">
                <a:solidFill>
                  <a:schemeClr val="accent1"/>
                </a:solidFill>
              </a:defRPr>
            </a:lvl1pPr>
            <a:lvl2pPr>
              <a:defRPr sz="1800"/>
            </a:lvl2pPr>
            <a:lvl3pPr>
              <a:buNone/>
              <a:defRPr/>
            </a:lvl3pPr>
          </a:lstStyle>
          <a:p>
            <a:pPr lvl="0"/>
            <a:r>
              <a:rPr lang="en-US"/>
              <a:t>Edit Master text styles</a:t>
            </a:r>
          </a:p>
          <a:p>
            <a:pPr lvl="1"/>
            <a:r>
              <a:rPr lang="en-US"/>
              <a:t>Second level</a:t>
            </a:r>
          </a:p>
        </p:txBody>
      </p:sp>
    </p:spTree>
    <p:extLst>
      <p:ext uri="{BB962C8B-B14F-4D97-AF65-F5344CB8AC3E}">
        <p14:creationId xmlns:p14="http://schemas.microsoft.com/office/powerpoint/2010/main" val="3704076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eft, image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324000" y="1800000"/>
            <a:ext cx="3600000" cy="2700000"/>
          </a:xfrm>
        </p:spPr>
        <p:txBody>
          <a:bodyPr/>
          <a:lstStyle>
            <a:lvl1pPr>
              <a:defRPr sz="1400"/>
            </a:lvl1pPr>
            <a:lvl2pPr>
              <a:defRPr sz="1100"/>
            </a:lvl2pPr>
            <a:lvl3pPr>
              <a:defRPr sz="11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323850" y="324000"/>
            <a:ext cx="3600000" cy="1512887"/>
          </a:xfrm>
        </p:spPr>
        <p:txBody>
          <a:bodyPr/>
          <a:lstStyle>
            <a:lvl1pPr>
              <a:lnSpc>
                <a:spcPct val="80000"/>
              </a:lnSpc>
              <a:defRPr sz="3600">
                <a:solidFill>
                  <a:schemeClr val="accent1"/>
                </a:solidFill>
              </a:defRPr>
            </a:lvl1pPr>
            <a:lvl2pPr>
              <a:defRPr sz="1800"/>
            </a:lvl2pPr>
            <a:lvl3pPr>
              <a:buNone/>
              <a:defRPr/>
            </a:lvl3pPr>
          </a:lstStyle>
          <a:p>
            <a:pPr lvl="0"/>
            <a:r>
              <a:rPr lang="en-US"/>
              <a:t>Edit Master text styles</a:t>
            </a:r>
          </a:p>
          <a:p>
            <a:pPr lvl="1"/>
            <a:r>
              <a:rPr lang="en-US"/>
              <a:t>Second level</a:t>
            </a:r>
          </a:p>
        </p:txBody>
      </p:sp>
      <p:cxnSp>
        <p:nvCxnSpPr>
          <p:cNvPr id="12" name="Straight Connector 11">
            <a:extLst>
              <a:ext uri="{FF2B5EF4-FFF2-40B4-BE49-F238E27FC236}">
                <a16:creationId xmlns:a16="http://schemas.microsoft.com/office/drawing/2014/main" id="{AE17CBD4-5DAE-4848-BC50-36416D91C4AD}"/>
              </a:ext>
            </a:extLst>
          </p:cNvPr>
          <p:cNvCxnSpPr/>
          <p:nvPr userDrawn="1"/>
        </p:nvCxnSpPr>
        <p:spPr>
          <a:xfrm>
            <a:off x="4572000" y="324000"/>
            <a:ext cx="0" cy="4104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5256000" y="323850"/>
            <a:ext cx="3528000" cy="4104000"/>
          </a:xfrm>
        </p:spPr>
        <p:txBody>
          <a:bodyPr/>
          <a:lstStyle/>
          <a:p>
            <a:r>
              <a:rPr lang="en-US" dirty="0"/>
              <a:t>Click icon to add picture</a:t>
            </a:r>
            <a:endParaRPr lang="en-AU" dirty="0"/>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5112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2309347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left, text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0150" y="1080000"/>
            <a:ext cx="3600000" cy="3347538"/>
          </a:xfrm>
        </p:spPr>
        <p:txBody>
          <a:bodyPr/>
          <a:lstStyle>
            <a:lvl1pPr>
              <a:defRPr sz="1400"/>
            </a:lvl1pPr>
            <a:lvl2pPr>
              <a:defRPr sz="1100"/>
            </a:lvl2pPr>
            <a:lvl3pPr>
              <a:defRPr sz="11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5220000" y="324000"/>
            <a:ext cx="3600000" cy="1512887"/>
          </a:xfrm>
        </p:spPr>
        <p:txBody>
          <a:bodyPr/>
          <a:lstStyle>
            <a:lvl1pPr>
              <a:lnSpc>
                <a:spcPct val="80000"/>
              </a:lnSpc>
              <a:defRPr sz="3600">
                <a:solidFill>
                  <a:schemeClr val="tx1"/>
                </a:solidFill>
              </a:defRPr>
            </a:lvl1pPr>
            <a:lvl2pPr>
              <a:defRPr sz="1800">
                <a:solidFill>
                  <a:schemeClr val="accent1"/>
                </a:solidFill>
              </a:defRPr>
            </a:lvl2pPr>
            <a:lvl3pPr>
              <a:buNone/>
              <a:defRPr/>
            </a:lvl3pPr>
          </a:lstStyle>
          <a:p>
            <a:pPr lvl="0"/>
            <a:r>
              <a:rPr lang="en-US"/>
              <a:t>Edit Master text styles</a:t>
            </a:r>
          </a:p>
          <a:p>
            <a:pPr lvl="1"/>
            <a:r>
              <a:rPr lang="en-US"/>
              <a:t>Second level</a:t>
            </a:r>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cxnSp>
        <p:nvCxnSpPr>
          <p:cNvPr id="12" name="Straight Connector 11">
            <a:extLst>
              <a:ext uri="{FF2B5EF4-FFF2-40B4-BE49-F238E27FC236}">
                <a16:creationId xmlns:a16="http://schemas.microsoft.com/office/drawing/2014/main" id="{AE17CBD4-5DAE-4848-BC50-36416D91C4AD}"/>
              </a:ext>
            </a:extLst>
          </p:cNvPr>
          <p:cNvCxnSpPr/>
          <p:nvPr userDrawn="1"/>
        </p:nvCxnSpPr>
        <p:spPr>
          <a:xfrm>
            <a:off x="4572000" y="324000"/>
            <a:ext cx="0" cy="4104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324000" y="323850"/>
            <a:ext cx="3528000" cy="4104000"/>
          </a:xfrm>
        </p:spPr>
        <p:txBody>
          <a:bodyPr/>
          <a:lstStyle/>
          <a:p>
            <a:r>
              <a:rPr lang="en-US" dirty="0"/>
              <a:t>Click icon to add picture</a:t>
            </a:r>
            <a:endParaRPr lang="en-AU" dirty="0"/>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396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3002268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left, large image righ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3132000" y="323850"/>
            <a:ext cx="5652000" cy="4104000"/>
          </a:xfrm>
        </p:spPr>
        <p:txBody>
          <a:bodyPr/>
          <a:lstStyle/>
          <a:p>
            <a:r>
              <a:rPr lang="en-US" dirty="0"/>
              <a:t>Click icon to add picture</a:t>
            </a:r>
            <a:endParaRPr lang="en-AU" dirty="0"/>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2952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13" name="Text Placeholder 3">
            <a:extLst>
              <a:ext uri="{FF2B5EF4-FFF2-40B4-BE49-F238E27FC236}">
                <a16:creationId xmlns:a16="http://schemas.microsoft.com/office/drawing/2014/main" id="{86B4478A-1BDA-4472-A289-4B0C4E795994}"/>
              </a:ext>
            </a:extLst>
          </p:cNvPr>
          <p:cNvSpPr>
            <a:spLocks noGrp="1"/>
          </p:cNvSpPr>
          <p:nvPr>
            <p:ph type="body" sz="quarter" idx="13"/>
          </p:nvPr>
        </p:nvSpPr>
        <p:spPr>
          <a:xfrm>
            <a:off x="323850" y="324000"/>
            <a:ext cx="2160000" cy="4140000"/>
          </a:xfrm>
        </p:spPr>
        <p:txBody>
          <a:bodyPr/>
          <a:lstStyle>
            <a:lvl1pPr>
              <a:lnSpc>
                <a:spcPct val="80000"/>
              </a:lnSpc>
              <a:defRPr sz="3600">
                <a:solidFill>
                  <a:schemeClr val="tx1"/>
                </a:solidFill>
              </a:defRPr>
            </a:lvl1pPr>
            <a:lvl2pPr>
              <a:spcAft>
                <a:spcPts val="1200"/>
              </a:spcAft>
              <a:defRPr sz="1800">
                <a:solidFill>
                  <a:schemeClr val="accent1"/>
                </a:solidFill>
              </a:defRPr>
            </a:lvl2pPr>
            <a:lvl3pPr>
              <a:buNone/>
              <a:defRPr sz="800"/>
            </a:lvl3pPr>
            <a:lvl4pPr marL="179388" indent="-179388">
              <a:buFont typeface="Arial" panose="020B0604020202020204" pitchFamily="34" charset="0"/>
              <a:buChar char="•"/>
              <a:defRPr sz="800"/>
            </a:lvl4pPr>
            <a:lvl5pPr marL="357188" indent="-179388">
              <a:buFont typeface="Times New Roman" panose="02020603050405020304" pitchFamily="18" charset="0"/>
              <a:buChar char="–"/>
              <a:defRPr sz="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188945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ANU HIAF  |   CAARI-SNEAP 2022</a:t>
            </a:r>
            <a:endParaRPr lang="en-AU" dirty="0"/>
          </a:p>
        </p:txBody>
      </p:sp>
      <p:sp>
        <p:nvSpPr>
          <p:cNvPr id="4" name="Slide Number Placeholder 3"/>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Picture Placeholder 7">
            <a:extLst>
              <a:ext uri="{FF2B5EF4-FFF2-40B4-BE49-F238E27FC236}">
                <a16:creationId xmlns:a16="http://schemas.microsoft.com/office/drawing/2014/main" id="{73307DB3-CBE2-4A55-BE8E-C26CBADA0D74}"/>
              </a:ext>
            </a:extLst>
          </p:cNvPr>
          <p:cNvSpPr>
            <a:spLocks noGrp="1"/>
          </p:cNvSpPr>
          <p:nvPr>
            <p:ph type="pic" sz="quarter" idx="13"/>
          </p:nvPr>
        </p:nvSpPr>
        <p:spPr>
          <a:xfrm>
            <a:off x="323850" y="324000"/>
            <a:ext cx="8460000" cy="4104000"/>
          </a:xfrm>
        </p:spPr>
        <p:txBody>
          <a:bodyPr/>
          <a:lstStyle/>
          <a:p>
            <a:r>
              <a:rPr lang="en-US" dirty="0"/>
              <a:t>Click icon to add picture</a:t>
            </a:r>
            <a:endParaRPr lang="en-AU" dirty="0"/>
          </a:p>
        </p:txBody>
      </p:sp>
      <p:sp>
        <p:nvSpPr>
          <p:cNvPr id="9" name="Text Placeholder 15">
            <a:extLst>
              <a:ext uri="{FF2B5EF4-FFF2-40B4-BE49-F238E27FC236}">
                <a16:creationId xmlns:a16="http://schemas.microsoft.com/office/drawing/2014/main" id="{F005714D-B845-45B5-AB70-7040C7217277}"/>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3011687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images only">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ANU HIAF  |   CAARI-SNEAP 2022</a:t>
            </a:r>
            <a:endParaRPr lang="en-AU" dirty="0"/>
          </a:p>
        </p:txBody>
      </p:sp>
      <p:sp>
        <p:nvSpPr>
          <p:cNvPr id="4" name="Slide Number Placeholder 3"/>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Picture Placeholder 7">
            <a:extLst>
              <a:ext uri="{FF2B5EF4-FFF2-40B4-BE49-F238E27FC236}">
                <a16:creationId xmlns:a16="http://schemas.microsoft.com/office/drawing/2014/main" id="{73307DB3-CBE2-4A55-BE8E-C26CBADA0D74}"/>
              </a:ext>
            </a:extLst>
          </p:cNvPr>
          <p:cNvSpPr>
            <a:spLocks noGrp="1"/>
          </p:cNvSpPr>
          <p:nvPr>
            <p:ph type="pic" sz="quarter" idx="13"/>
          </p:nvPr>
        </p:nvSpPr>
        <p:spPr>
          <a:xfrm>
            <a:off x="323850" y="324000"/>
            <a:ext cx="4104000" cy="4104000"/>
          </a:xfrm>
        </p:spPr>
        <p:txBody>
          <a:bodyPr/>
          <a:lstStyle/>
          <a:p>
            <a:r>
              <a:rPr lang="en-US" dirty="0"/>
              <a:t>Click icon to add picture</a:t>
            </a:r>
            <a:endParaRPr lang="en-AU" dirty="0"/>
          </a:p>
        </p:txBody>
      </p:sp>
      <p:sp>
        <p:nvSpPr>
          <p:cNvPr id="9" name="Text Placeholder 15">
            <a:extLst>
              <a:ext uri="{FF2B5EF4-FFF2-40B4-BE49-F238E27FC236}">
                <a16:creationId xmlns:a16="http://schemas.microsoft.com/office/drawing/2014/main" id="{5CD301A0-52A4-469E-ACAD-84A14A2181F2}"/>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10" name="Picture Placeholder 7">
            <a:extLst>
              <a:ext uri="{FF2B5EF4-FFF2-40B4-BE49-F238E27FC236}">
                <a16:creationId xmlns:a16="http://schemas.microsoft.com/office/drawing/2014/main" id="{46B417A0-A601-4DF8-833D-2F1065E5A80D}"/>
              </a:ext>
            </a:extLst>
          </p:cNvPr>
          <p:cNvSpPr>
            <a:spLocks noGrp="1"/>
          </p:cNvSpPr>
          <p:nvPr>
            <p:ph type="pic" sz="quarter" idx="16"/>
          </p:nvPr>
        </p:nvSpPr>
        <p:spPr>
          <a:xfrm>
            <a:off x="4680000" y="324000"/>
            <a:ext cx="4104000" cy="4104000"/>
          </a:xfrm>
        </p:spPr>
        <p:txBody>
          <a:bodyPr/>
          <a:lstStyle/>
          <a:p>
            <a:r>
              <a:rPr lang="en-US" dirty="0"/>
              <a:t>Click icon to add picture</a:t>
            </a:r>
            <a:endParaRPr lang="en-AU" dirty="0"/>
          </a:p>
        </p:txBody>
      </p:sp>
      <p:sp>
        <p:nvSpPr>
          <p:cNvPr id="11" name="Text Placeholder 15">
            <a:extLst>
              <a:ext uri="{FF2B5EF4-FFF2-40B4-BE49-F238E27FC236}">
                <a16:creationId xmlns:a16="http://schemas.microsoft.com/office/drawing/2014/main" id="{C8112A07-2578-4C64-9E60-0E0913ABA16B}"/>
              </a:ext>
            </a:extLst>
          </p:cNvPr>
          <p:cNvSpPr>
            <a:spLocks noGrp="1"/>
          </p:cNvSpPr>
          <p:nvPr>
            <p:ph type="body" sz="quarter" idx="17" hasCustomPrompt="1"/>
          </p:nvPr>
        </p:nvSpPr>
        <p:spPr>
          <a:xfrm>
            <a:off x="4536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2248986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staggered images">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ANU HIAF  |   CAARI-SNEAP 2022</a:t>
            </a:r>
            <a:endParaRPr lang="en-AU" dirty="0"/>
          </a:p>
        </p:txBody>
      </p:sp>
      <p:sp>
        <p:nvSpPr>
          <p:cNvPr id="4" name="Slide Number Placeholder 3"/>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8" name="Picture Placeholder 7">
            <a:extLst>
              <a:ext uri="{FF2B5EF4-FFF2-40B4-BE49-F238E27FC236}">
                <a16:creationId xmlns:a16="http://schemas.microsoft.com/office/drawing/2014/main" id="{73307DB3-CBE2-4A55-BE8E-C26CBADA0D74}"/>
              </a:ext>
            </a:extLst>
          </p:cNvPr>
          <p:cNvSpPr>
            <a:spLocks noGrp="1"/>
          </p:cNvSpPr>
          <p:nvPr>
            <p:ph type="pic" sz="quarter" idx="13"/>
          </p:nvPr>
        </p:nvSpPr>
        <p:spPr>
          <a:xfrm>
            <a:off x="323850" y="324000"/>
            <a:ext cx="3528000" cy="4104000"/>
          </a:xfrm>
        </p:spPr>
        <p:txBody>
          <a:bodyPr/>
          <a:lstStyle/>
          <a:p>
            <a:r>
              <a:rPr lang="en-US" dirty="0"/>
              <a:t>Click icon to add picture</a:t>
            </a:r>
            <a:endParaRPr lang="en-AU" dirty="0"/>
          </a:p>
        </p:txBody>
      </p:sp>
      <p:sp>
        <p:nvSpPr>
          <p:cNvPr id="9" name="Text Placeholder 15">
            <a:extLst>
              <a:ext uri="{FF2B5EF4-FFF2-40B4-BE49-F238E27FC236}">
                <a16:creationId xmlns:a16="http://schemas.microsoft.com/office/drawing/2014/main" id="{5CD301A0-52A4-469E-ACAD-84A14A2181F2}"/>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10" name="Picture Placeholder 7">
            <a:extLst>
              <a:ext uri="{FF2B5EF4-FFF2-40B4-BE49-F238E27FC236}">
                <a16:creationId xmlns:a16="http://schemas.microsoft.com/office/drawing/2014/main" id="{46B417A0-A601-4DF8-833D-2F1065E5A80D}"/>
              </a:ext>
            </a:extLst>
          </p:cNvPr>
          <p:cNvSpPr>
            <a:spLocks noGrp="1"/>
          </p:cNvSpPr>
          <p:nvPr>
            <p:ph type="pic" sz="quarter" idx="16"/>
          </p:nvPr>
        </p:nvSpPr>
        <p:spPr>
          <a:xfrm>
            <a:off x="4572000" y="324000"/>
            <a:ext cx="3528000" cy="2304000"/>
          </a:xfrm>
        </p:spPr>
        <p:txBody>
          <a:bodyPr/>
          <a:lstStyle/>
          <a:p>
            <a:r>
              <a:rPr lang="en-US" dirty="0"/>
              <a:t>Click icon to add picture</a:t>
            </a:r>
            <a:endParaRPr lang="en-AU" dirty="0"/>
          </a:p>
        </p:txBody>
      </p:sp>
      <p:sp>
        <p:nvSpPr>
          <p:cNvPr id="11" name="Text Placeholder 15">
            <a:extLst>
              <a:ext uri="{FF2B5EF4-FFF2-40B4-BE49-F238E27FC236}">
                <a16:creationId xmlns:a16="http://schemas.microsoft.com/office/drawing/2014/main" id="{C8112A07-2578-4C64-9E60-0E0913ABA16B}"/>
              </a:ext>
            </a:extLst>
          </p:cNvPr>
          <p:cNvSpPr>
            <a:spLocks noGrp="1"/>
          </p:cNvSpPr>
          <p:nvPr>
            <p:ph type="body" sz="quarter" idx="17" hasCustomPrompt="1"/>
          </p:nvPr>
        </p:nvSpPr>
        <p:spPr>
          <a:xfrm>
            <a:off x="4428000" y="324000"/>
            <a:ext cx="108000" cy="2304000"/>
          </a:xfrm>
        </p:spPr>
        <p:txBody>
          <a:bodyPr vert="vert270" anchor="t"/>
          <a:lstStyle>
            <a:lvl1pPr>
              <a:defRPr sz="600">
                <a:solidFill>
                  <a:schemeClr val="tx1"/>
                </a:solidFill>
                <a:latin typeface="+mn-lt"/>
              </a:defRPr>
            </a:lvl1pPr>
          </a:lstStyle>
          <a:p>
            <a:pPr lvl="0"/>
            <a:r>
              <a:rPr lang="en-US" dirty="0"/>
              <a:t>Image credit here</a:t>
            </a:r>
          </a:p>
        </p:txBody>
      </p:sp>
      <p:sp>
        <p:nvSpPr>
          <p:cNvPr id="12" name="Picture Placeholder 7">
            <a:extLst>
              <a:ext uri="{FF2B5EF4-FFF2-40B4-BE49-F238E27FC236}">
                <a16:creationId xmlns:a16="http://schemas.microsoft.com/office/drawing/2014/main" id="{55C4169D-51A2-418E-95CB-AE67319994E9}"/>
              </a:ext>
            </a:extLst>
          </p:cNvPr>
          <p:cNvSpPr>
            <a:spLocks noGrp="1"/>
          </p:cNvSpPr>
          <p:nvPr>
            <p:ph type="pic" sz="quarter" idx="18"/>
          </p:nvPr>
        </p:nvSpPr>
        <p:spPr>
          <a:xfrm>
            <a:off x="6660000" y="2916000"/>
            <a:ext cx="2124000" cy="1476000"/>
          </a:xfrm>
        </p:spPr>
        <p:txBody>
          <a:bodyPr/>
          <a:lstStyle/>
          <a:p>
            <a:r>
              <a:rPr lang="en-US" dirty="0"/>
              <a:t>Click icon to add picture</a:t>
            </a:r>
            <a:endParaRPr lang="en-AU" dirty="0"/>
          </a:p>
        </p:txBody>
      </p:sp>
      <p:sp>
        <p:nvSpPr>
          <p:cNvPr id="13" name="Text Placeholder 15">
            <a:extLst>
              <a:ext uri="{FF2B5EF4-FFF2-40B4-BE49-F238E27FC236}">
                <a16:creationId xmlns:a16="http://schemas.microsoft.com/office/drawing/2014/main" id="{651BCC0A-46D4-42B0-987C-A33E38A571C3}"/>
              </a:ext>
            </a:extLst>
          </p:cNvPr>
          <p:cNvSpPr>
            <a:spLocks noGrp="1"/>
          </p:cNvSpPr>
          <p:nvPr>
            <p:ph type="body" sz="quarter" idx="19" hasCustomPrompt="1"/>
          </p:nvPr>
        </p:nvSpPr>
        <p:spPr>
          <a:xfrm>
            <a:off x="6523767" y="2916000"/>
            <a:ext cx="108000" cy="1476000"/>
          </a:xfrm>
        </p:spPr>
        <p:txBody>
          <a:bodyPr vert="vert270" anchor="t"/>
          <a:lstStyle>
            <a:lvl1pPr>
              <a:defRPr sz="600">
                <a:solidFill>
                  <a:schemeClr val="tx1"/>
                </a:solidFill>
                <a:latin typeface="+mn-lt"/>
              </a:defRPr>
            </a:lvl1pPr>
          </a:lstStyle>
          <a:p>
            <a:pPr lvl="0"/>
            <a:r>
              <a:rPr lang="en-US" dirty="0"/>
              <a:t>Image credit here</a:t>
            </a:r>
          </a:p>
        </p:txBody>
      </p:sp>
    </p:spTree>
    <p:extLst>
      <p:ext uri="{BB962C8B-B14F-4D97-AF65-F5344CB8AC3E}">
        <p14:creationId xmlns:p14="http://schemas.microsoft.com/office/powerpoint/2010/main" val="1792502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with quot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5472000" y="323999"/>
            <a:ext cx="3312000" cy="1980000"/>
          </a:xfrm>
        </p:spPr>
        <p:txBody>
          <a:bodyPr/>
          <a:lstStyle>
            <a:lvl1pPr>
              <a:lnSpc>
                <a:spcPct val="80000"/>
              </a:lnSpc>
              <a:defRPr sz="2000">
                <a:solidFill>
                  <a:schemeClr val="tx1"/>
                </a:solidFill>
              </a:defRPr>
            </a:lvl1pPr>
            <a:lvl2pPr>
              <a:defRPr sz="2000">
                <a:solidFill>
                  <a:schemeClr val="accent1"/>
                </a:solidFill>
              </a:defRPr>
            </a:lvl2pPr>
            <a:lvl3pPr>
              <a:buNone/>
              <a:defRPr/>
            </a:lvl3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14" name="Picture Placeholder 13">
            <a:extLst>
              <a:ext uri="{FF2B5EF4-FFF2-40B4-BE49-F238E27FC236}">
                <a16:creationId xmlns:a16="http://schemas.microsoft.com/office/drawing/2014/main" id="{52B441EC-09C6-4B4A-9603-C02952057BC3}"/>
              </a:ext>
            </a:extLst>
          </p:cNvPr>
          <p:cNvSpPr>
            <a:spLocks noGrp="1"/>
          </p:cNvSpPr>
          <p:nvPr>
            <p:ph type="pic" sz="quarter" idx="14"/>
          </p:nvPr>
        </p:nvSpPr>
        <p:spPr>
          <a:xfrm>
            <a:off x="324000" y="323850"/>
            <a:ext cx="4104000" cy="4104000"/>
          </a:xfrm>
        </p:spPr>
        <p:txBody>
          <a:bodyPr/>
          <a:lstStyle/>
          <a:p>
            <a:r>
              <a:rPr lang="en-US" dirty="0"/>
              <a:t>Click icon to add picture</a:t>
            </a:r>
            <a:endParaRPr lang="en-AU" dirty="0"/>
          </a:p>
        </p:txBody>
      </p:sp>
      <p:sp>
        <p:nvSpPr>
          <p:cNvPr id="16" name="Text Placeholder 15">
            <a:extLst>
              <a:ext uri="{FF2B5EF4-FFF2-40B4-BE49-F238E27FC236}">
                <a16:creationId xmlns:a16="http://schemas.microsoft.com/office/drawing/2014/main" id="{FC4D845E-CFE4-4388-98CF-2B7CD087A960}"/>
              </a:ext>
            </a:extLst>
          </p:cNvPr>
          <p:cNvSpPr>
            <a:spLocks noGrp="1"/>
          </p:cNvSpPr>
          <p:nvPr>
            <p:ph type="body" sz="quarter" idx="15" hasCustomPrompt="1"/>
          </p:nvPr>
        </p:nvSpPr>
        <p:spPr>
          <a:xfrm>
            <a:off x="180000" y="630621"/>
            <a:ext cx="108000" cy="3796917"/>
          </a:xfrm>
        </p:spPr>
        <p:txBody>
          <a:bodyPr vert="vert270" anchor="t"/>
          <a:lstStyle>
            <a:lvl1pPr>
              <a:defRPr sz="600">
                <a:solidFill>
                  <a:schemeClr val="tx1"/>
                </a:solidFill>
                <a:latin typeface="+mn-lt"/>
              </a:defRPr>
            </a:lvl1pPr>
          </a:lstStyle>
          <a:p>
            <a:pPr lvl="0"/>
            <a:r>
              <a:rPr lang="en-US" dirty="0"/>
              <a:t>Image credit here</a:t>
            </a:r>
          </a:p>
        </p:txBody>
      </p:sp>
      <p:sp>
        <p:nvSpPr>
          <p:cNvPr id="4" name="Text Placeholder 3">
            <a:extLst>
              <a:ext uri="{FF2B5EF4-FFF2-40B4-BE49-F238E27FC236}">
                <a16:creationId xmlns:a16="http://schemas.microsoft.com/office/drawing/2014/main" id="{2718C956-62EE-4375-80BD-F88AA733C3D8}"/>
              </a:ext>
            </a:extLst>
          </p:cNvPr>
          <p:cNvSpPr>
            <a:spLocks noGrp="1"/>
          </p:cNvSpPr>
          <p:nvPr>
            <p:ph type="body" sz="quarter" idx="16"/>
          </p:nvPr>
        </p:nvSpPr>
        <p:spPr>
          <a:xfrm>
            <a:off x="5472000" y="3024000"/>
            <a:ext cx="3311525" cy="1511214"/>
          </a:xfrm>
        </p:spPr>
        <p:txBody>
          <a:bodyPr/>
          <a:lstStyle>
            <a:lvl1pPr>
              <a:spcAft>
                <a:spcPts val="0"/>
              </a:spcAft>
              <a:defRPr sz="900">
                <a:solidFill>
                  <a:schemeClr val="tx1"/>
                </a:solidFill>
              </a:defRPr>
            </a:lvl1pPr>
            <a:lvl2pPr>
              <a:spcAft>
                <a:spcPts val="0"/>
              </a:spcAft>
              <a:defRPr sz="900">
                <a:solidFill>
                  <a:schemeClr val="tx1"/>
                </a:solidFill>
              </a:defRPr>
            </a:lvl2pPr>
            <a:lvl3pPr>
              <a:defRPr sz="900"/>
            </a:lvl3pPr>
            <a:lvl4pPr>
              <a:defRPr sz="900"/>
            </a:lvl4pPr>
            <a:lvl5pPr>
              <a:defRPr sz="9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1200450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old quote">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2664000" y="323999"/>
            <a:ext cx="4770000" cy="2880000"/>
          </a:xfrm>
        </p:spPr>
        <p:txBody>
          <a:bodyPr/>
          <a:lstStyle>
            <a:lvl1pPr>
              <a:lnSpc>
                <a:spcPct val="80000"/>
              </a:lnSpc>
              <a:defRPr sz="2800">
                <a:solidFill>
                  <a:schemeClr val="tx1"/>
                </a:solidFill>
              </a:defRPr>
            </a:lvl1pPr>
            <a:lvl2pPr>
              <a:defRPr sz="2000">
                <a:solidFill>
                  <a:schemeClr val="accent1"/>
                </a:solidFill>
              </a:defRPr>
            </a:lvl2pPr>
            <a:lvl3pPr>
              <a:buNone/>
              <a:defRPr/>
            </a:lvl3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4" name="Text Placeholder 3">
            <a:extLst>
              <a:ext uri="{FF2B5EF4-FFF2-40B4-BE49-F238E27FC236}">
                <a16:creationId xmlns:a16="http://schemas.microsoft.com/office/drawing/2014/main" id="{2718C956-62EE-4375-80BD-F88AA733C3D8}"/>
              </a:ext>
            </a:extLst>
          </p:cNvPr>
          <p:cNvSpPr>
            <a:spLocks noGrp="1"/>
          </p:cNvSpPr>
          <p:nvPr>
            <p:ph type="body" sz="quarter" idx="16"/>
          </p:nvPr>
        </p:nvSpPr>
        <p:spPr>
          <a:xfrm>
            <a:off x="2664000" y="3024000"/>
            <a:ext cx="3311525" cy="1511214"/>
          </a:xfrm>
        </p:spPr>
        <p:txBody>
          <a:bodyPr/>
          <a:lstStyle>
            <a:lvl1pPr>
              <a:spcAft>
                <a:spcPts val="0"/>
              </a:spcAft>
              <a:defRPr sz="900">
                <a:solidFill>
                  <a:schemeClr val="tx1"/>
                </a:solidFill>
              </a:defRPr>
            </a:lvl1pPr>
            <a:lvl2pPr>
              <a:spcAft>
                <a:spcPts val="0"/>
              </a:spcAft>
              <a:defRPr sz="900">
                <a:solidFill>
                  <a:schemeClr val="tx1"/>
                </a:solidFill>
              </a:defRPr>
            </a:lvl2pPr>
            <a:lvl3pPr>
              <a:defRPr sz="900"/>
            </a:lvl3pPr>
            <a:lvl4pPr>
              <a:defRPr sz="900"/>
            </a:lvl4pPr>
            <a:lvl5pPr>
              <a:defRPr sz="900"/>
            </a:lvl5pPr>
          </a:lstStyle>
          <a:p>
            <a:pPr lvl="0"/>
            <a:r>
              <a:rPr lang="en-US"/>
              <a:t>Edit Master text styles</a:t>
            </a:r>
          </a:p>
          <a:p>
            <a:pPr lvl="1"/>
            <a:r>
              <a:rPr lang="en-US"/>
              <a:t>Second level</a:t>
            </a:r>
          </a:p>
        </p:txBody>
      </p:sp>
      <p:pic>
        <p:nvPicPr>
          <p:cNvPr id="15" name="Picture 14">
            <a:extLst>
              <a:ext uri="{FF2B5EF4-FFF2-40B4-BE49-F238E27FC236}">
                <a16:creationId xmlns:a16="http://schemas.microsoft.com/office/drawing/2014/main" id="{5CCBDA75-3AB1-4C8B-B29D-537B8B1FAC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Tree>
    <p:extLst>
      <p:ext uri="{BB962C8B-B14F-4D97-AF65-F5344CB8AC3E}">
        <p14:creationId xmlns:p14="http://schemas.microsoft.com/office/powerpoint/2010/main" val="208601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_quote">
    <p:bg>
      <p:bgRef idx="1001">
        <a:schemeClr val="bg2"/>
      </p:bgRef>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523145E-4A65-4D12-BF17-1E376D23E49C}"/>
              </a:ext>
            </a:extLst>
          </p:cNvPr>
          <p:cNvSpPr>
            <a:spLocks noGrp="1"/>
          </p:cNvSpPr>
          <p:nvPr>
            <p:ph type="body" sz="quarter" idx="13"/>
          </p:nvPr>
        </p:nvSpPr>
        <p:spPr>
          <a:xfrm>
            <a:off x="540000" y="323999"/>
            <a:ext cx="4770000" cy="2880000"/>
          </a:xfrm>
        </p:spPr>
        <p:txBody>
          <a:bodyPr/>
          <a:lstStyle>
            <a:lvl1pPr>
              <a:lnSpc>
                <a:spcPct val="80000"/>
              </a:lnSpc>
              <a:defRPr sz="2800">
                <a:solidFill>
                  <a:schemeClr val="tx1"/>
                </a:solidFill>
              </a:defRPr>
            </a:lvl1pPr>
            <a:lvl2pPr>
              <a:defRPr sz="2000">
                <a:solidFill>
                  <a:schemeClr val="accent1"/>
                </a:solidFill>
              </a:defRPr>
            </a:lvl2pPr>
            <a:lvl3pPr>
              <a:buNone/>
              <a:defRPr/>
            </a:lvl3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6" name="Slide Number Placeholder 5"/>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7" name="Date Placeholder 10">
            <a:extLst>
              <a:ext uri="{FF2B5EF4-FFF2-40B4-BE49-F238E27FC236}">
                <a16:creationId xmlns:a16="http://schemas.microsoft.com/office/drawing/2014/main" id="{72E4F78E-88AE-49DC-94D5-AD2C60619063}"/>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4" name="Text Placeholder 3">
            <a:extLst>
              <a:ext uri="{FF2B5EF4-FFF2-40B4-BE49-F238E27FC236}">
                <a16:creationId xmlns:a16="http://schemas.microsoft.com/office/drawing/2014/main" id="{2718C956-62EE-4375-80BD-F88AA733C3D8}"/>
              </a:ext>
            </a:extLst>
          </p:cNvPr>
          <p:cNvSpPr>
            <a:spLocks noGrp="1"/>
          </p:cNvSpPr>
          <p:nvPr>
            <p:ph type="body" sz="quarter" idx="16"/>
          </p:nvPr>
        </p:nvSpPr>
        <p:spPr>
          <a:xfrm>
            <a:off x="540000" y="3024000"/>
            <a:ext cx="3311525" cy="1511214"/>
          </a:xfrm>
        </p:spPr>
        <p:txBody>
          <a:bodyPr/>
          <a:lstStyle>
            <a:lvl1pPr>
              <a:spcAft>
                <a:spcPts val="0"/>
              </a:spcAft>
              <a:defRPr sz="900">
                <a:solidFill>
                  <a:schemeClr val="tx1"/>
                </a:solidFill>
              </a:defRPr>
            </a:lvl1pPr>
            <a:lvl2pPr>
              <a:spcAft>
                <a:spcPts val="0"/>
              </a:spcAft>
              <a:defRPr sz="900">
                <a:solidFill>
                  <a:schemeClr val="tx1"/>
                </a:solidFill>
              </a:defRPr>
            </a:lvl2pPr>
            <a:lvl3pPr>
              <a:defRPr sz="900"/>
            </a:lvl3pPr>
            <a:lvl4pPr>
              <a:defRPr sz="900"/>
            </a:lvl4pPr>
            <a:lvl5pPr>
              <a:defRPr sz="900"/>
            </a:lvl5pPr>
          </a:lstStyle>
          <a:p>
            <a:pPr lvl="0"/>
            <a:r>
              <a:rPr lang="en-US"/>
              <a:t>Edit Master text styles</a:t>
            </a:r>
          </a:p>
          <a:p>
            <a:pPr lvl="1"/>
            <a:r>
              <a:rPr lang="en-US"/>
              <a:t>Second level</a:t>
            </a:r>
          </a:p>
        </p:txBody>
      </p:sp>
      <p:sp>
        <p:nvSpPr>
          <p:cNvPr id="9" name="Footer Placeholder 4">
            <a:extLst>
              <a:ext uri="{FF2B5EF4-FFF2-40B4-BE49-F238E27FC236}">
                <a16:creationId xmlns:a16="http://schemas.microsoft.com/office/drawing/2014/main" id="{D49A01F5-92DF-1D48-B3C0-D8F1FC50B6AB}"/>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tx2">
                    <a:lumMod val="75000"/>
                  </a:schemeClr>
                </a:solidFill>
              </a:rPr>
              <a:t>CRICOS Provider #00120C</a:t>
            </a:r>
            <a:endParaRPr lang="en-AU" sz="500" dirty="0">
              <a:solidFill>
                <a:schemeClr val="tx2">
                  <a:lumMod val="75000"/>
                </a:schemeClr>
              </a:solidFill>
            </a:endParaRPr>
          </a:p>
        </p:txBody>
      </p:sp>
    </p:spTree>
    <p:extLst>
      <p:ext uri="{BB962C8B-B14F-4D97-AF65-F5344CB8AC3E}">
        <p14:creationId xmlns:p14="http://schemas.microsoft.com/office/powerpoint/2010/main" val="182373611"/>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24000" y="1260000"/>
            <a:ext cx="3960000" cy="324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24000" y="1260000"/>
            <a:ext cx="3960000" cy="324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ANU HIAF  |   CAARI-SNEAP 2022</a:t>
            </a:r>
            <a:endParaRPr lang="en-AU" dirty="0"/>
          </a:p>
        </p:txBody>
      </p:sp>
      <p:sp>
        <p:nvSpPr>
          <p:cNvPr id="7" name="Slide Number Placeholder 6"/>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8" name="Date Placeholder 10">
            <a:extLst>
              <a:ext uri="{FF2B5EF4-FFF2-40B4-BE49-F238E27FC236}">
                <a16:creationId xmlns:a16="http://schemas.microsoft.com/office/drawing/2014/main" id="{CA85DCDF-C5A3-43A1-9E40-308CB7A5F96D}"/>
              </a:ext>
            </a:extLst>
          </p:cNvPr>
          <p:cNvSpPr>
            <a:spLocks noGrp="1"/>
          </p:cNvSpPr>
          <p:nvPr>
            <p:ph type="dt" sz="half" idx="13"/>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11" name="Text Placeholder 7">
            <a:extLst>
              <a:ext uri="{FF2B5EF4-FFF2-40B4-BE49-F238E27FC236}">
                <a16:creationId xmlns:a16="http://schemas.microsoft.com/office/drawing/2014/main" id="{0CF810F9-EC51-4622-9468-3349A7AFA499}"/>
              </a:ext>
            </a:extLst>
          </p:cNvPr>
          <p:cNvSpPr>
            <a:spLocks noGrp="1"/>
          </p:cNvSpPr>
          <p:nvPr>
            <p:ph type="body" sz="quarter" idx="14"/>
          </p:nvPr>
        </p:nvSpPr>
        <p:spPr>
          <a:xfrm>
            <a:off x="323850" y="324001"/>
            <a:ext cx="8459788" cy="936000"/>
          </a:xfrm>
        </p:spPr>
        <p:txBody>
          <a:bodyPr/>
          <a:lstStyle>
            <a:lvl1pPr>
              <a:lnSpc>
                <a:spcPct val="80000"/>
              </a:lnSpc>
              <a:defRPr sz="3600">
                <a:solidFill>
                  <a:schemeClr val="accent1"/>
                </a:solidFill>
              </a:defRPr>
            </a:lvl1pPr>
            <a:lvl2pPr>
              <a:defRPr sz="1800"/>
            </a:lvl2pPr>
            <a:lvl3pPr>
              <a:buNone/>
              <a:defRPr/>
            </a:lvl3pPr>
          </a:lstStyle>
          <a:p>
            <a:pPr lvl="0"/>
            <a:r>
              <a:rPr lang="en-US"/>
              <a:t>Edit Master text styles</a:t>
            </a:r>
          </a:p>
          <a:p>
            <a:pPr lvl="1"/>
            <a:r>
              <a:rPr lang="en-US"/>
              <a:t>Second level</a:t>
            </a:r>
          </a:p>
        </p:txBody>
      </p:sp>
    </p:spTree>
    <p:extLst>
      <p:ext uri="{BB962C8B-B14F-4D97-AF65-F5344CB8AC3E}">
        <p14:creationId xmlns:p14="http://schemas.microsoft.com/office/powerpoint/2010/main" val="3016379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4000" y="1260872"/>
            <a:ext cx="3960000" cy="540000"/>
          </a:xfrm>
        </p:spPr>
        <p:txBody>
          <a:bodyPr anchor="ctr">
            <a:normAutofit/>
          </a:bodyPr>
          <a:lstStyle>
            <a:lvl1pPr marL="0" indent="0">
              <a:buNone/>
              <a:defRPr sz="14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324000" y="1800000"/>
            <a:ext cx="3960000" cy="2700000"/>
          </a:xfrm>
        </p:spPr>
        <p:txBody>
          <a:bodyPr>
            <a:normAutofit/>
          </a:bodyPr>
          <a:lstStyle>
            <a:lvl1pPr>
              <a:defRPr sz="1200"/>
            </a:lvl1pPr>
            <a:lvl2pPr>
              <a:defRPr sz="1100"/>
            </a:lvl2pPr>
            <a:lvl3pPr>
              <a:defRPr sz="11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4000" y="1260872"/>
            <a:ext cx="3960000" cy="540000"/>
          </a:xfrm>
        </p:spPr>
        <p:txBody>
          <a:bodyPr anchor="ctr">
            <a:normAutofit/>
          </a:bodyPr>
          <a:lstStyle>
            <a:lvl1pPr marL="0" indent="0">
              <a:buNone/>
              <a:defRPr sz="14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24000" y="1800000"/>
            <a:ext cx="3960000" cy="2700000"/>
          </a:xfrm>
        </p:spPr>
        <p:txBody>
          <a:bodyPr>
            <a:normAutofit/>
          </a:bodyPr>
          <a:lstStyle>
            <a:lvl1pPr>
              <a:defRPr sz="1200"/>
            </a:lvl1pPr>
            <a:lvl2pPr>
              <a:defRPr sz="1100"/>
            </a:lvl2pPr>
            <a:lvl3pPr>
              <a:defRPr sz="1100"/>
            </a:lvl3pPr>
            <a:lvl4pPr>
              <a:defRPr sz="1100"/>
            </a:lvl4pPr>
            <a:lvl5pPr>
              <a:defRPr sz="1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ANU HIAF  |   CAARI-SNEAP 2022</a:t>
            </a:r>
            <a:endParaRPr lang="en-AU" dirty="0"/>
          </a:p>
        </p:txBody>
      </p:sp>
      <p:sp>
        <p:nvSpPr>
          <p:cNvPr id="9" name="Slide Number Placeholder 8"/>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11" name="Date Placeholder 10">
            <a:extLst>
              <a:ext uri="{FF2B5EF4-FFF2-40B4-BE49-F238E27FC236}">
                <a16:creationId xmlns:a16="http://schemas.microsoft.com/office/drawing/2014/main" id="{314F034C-2451-4BE6-BB2F-13B71E82B300}"/>
              </a:ext>
            </a:extLst>
          </p:cNvPr>
          <p:cNvSpPr>
            <a:spLocks noGrp="1"/>
          </p:cNvSpPr>
          <p:nvPr>
            <p:ph type="dt" sz="half" idx="13"/>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14" name="Text Placeholder 7">
            <a:extLst>
              <a:ext uri="{FF2B5EF4-FFF2-40B4-BE49-F238E27FC236}">
                <a16:creationId xmlns:a16="http://schemas.microsoft.com/office/drawing/2014/main" id="{8FFA563F-7AE3-402E-9587-9C3CED7B3A93}"/>
              </a:ext>
            </a:extLst>
          </p:cNvPr>
          <p:cNvSpPr>
            <a:spLocks noGrp="1"/>
          </p:cNvSpPr>
          <p:nvPr>
            <p:ph type="body" sz="quarter" idx="14"/>
          </p:nvPr>
        </p:nvSpPr>
        <p:spPr>
          <a:xfrm>
            <a:off x="323850" y="324001"/>
            <a:ext cx="8459788" cy="936872"/>
          </a:xfrm>
        </p:spPr>
        <p:txBody>
          <a:bodyPr/>
          <a:lstStyle>
            <a:lvl1pPr>
              <a:lnSpc>
                <a:spcPct val="80000"/>
              </a:lnSpc>
              <a:defRPr sz="3600">
                <a:solidFill>
                  <a:schemeClr val="accent1"/>
                </a:solidFill>
              </a:defRPr>
            </a:lvl1pPr>
            <a:lvl2pPr>
              <a:defRPr sz="1800"/>
            </a:lvl2pPr>
            <a:lvl3pPr>
              <a:buNone/>
              <a:defRPr/>
            </a:lvl3pPr>
          </a:lstStyle>
          <a:p>
            <a:pPr lvl="0"/>
            <a:r>
              <a:rPr lang="en-US"/>
              <a:t>Edit Master text styles</a:t>
            </a:r>
          </a:p>
          <a:p>
            <a:pPr lvl="1"/>
            <a:r>
              <a:rPr lang="en-US"/>
              <a:t>Second level</a:t>
            </a:r>
          </a:p>
        </p:txBody>
      </p:sp>
    </p:spTree>
    <p:extLst>
      <p:ext uri="{BB962C8B-B14F-4D97-AF65-F5344CB8AC3E}">
        <p14:creationId xmlns:p14="http://schemas.microsoft.com/office/powerpoint/2010/main" val="965956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a:t>ANU HIAF  |   CAARI-SNEAP 2022</a:t>
            </a:r>
            <a:endParaRPr lang="en-AU" dirty="0"/>
          </a:p>
        </p:txBody>
      </p:sp>
      <p:sp>
        <p:nvSpPr>
          <p:cNvPr id="5" name="Slide Number Placeholder 4"/>
          <p:cNvSpPr>
            <a:spLocks noGrp="1"/>
          </p:cNvSpPr>
          <p:nvPr>
            <p:ph type="sldNum" sz="quarter" idx="12"/>
          </p:nvPr>
        </p:nvSpPr>
        <p:spPr/>
        <p:txBody>
          <a:bodyPr/>
          <a:lstStyle>
            <a:lvl1pPr algn="l">
              <a:defRPr/>
            </a:lvl1pPr>
          </a:lstStyle>
          <a:p>
            <a:fld id="{10A01DC5-1685-4615-8240-15192985C6A2}" type="slidenum">
              <a:rPr lang="en-AU" smtClean="0"/>
              <a:pPr/>
              <a:t>‹#›</a:t>
            </a:fld>
            <a:endParaRPr lang="en-AU" dirty="0"/>
          </a:p>
        </p:txBody>
      </p:sp>
      <p:sp>
        <p:nvSpPr>
          <p:cNvPr id="6" name="Date Placeholder 10">
            <a:extLst>
              <a:ext uri="{FF2B5EF4-FFF2-40B4-BE49-F238E27FC236}">
                <a16:creationId xmlns:a16="http://schemas.microsoft.com/office/drawing/2014/main" id="{8CE9A8DC-B386-48E5-A2B7-FF03052B939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
        <p:nvSpPr>
          <p:cNvPr id="9" name="Text Placeholder 7">
            <a:extLst>
              <a:ext uri="{FF2B5EF4-FFF2-40B4-BE49-F238E27FC236}">
                <a16:creationId xmlns:a16="http://schemas.microsoft.com/office/drawing/2014/main" id="{F515565A-8448-45B8-888E-3D8DE57354CA}"/>
              </a:ext>
            </a:extLst>
          </p:cNvPr>
          <p:cNvSpPr>
            <a:spLocks noGrp="1"/>
          </p:cNvSpPr>
          <p:nvPr>
            <p:ph type="body" sz="quarter" idx="13"/>
          </p:nvPr>
        </p:nvSpPr>
        <p:spPr>
          <a:xfrm>
            <a:off x="323850" y="324000"/>
            <a:ext cx="8459788" cy="1512887"/>
          </a:xfrm>
        </p:spPr>
        <p:txBody>
          <a:bodyPr/>
          <a:lstStyle>
            <a:lvl1pPr>
              <a:lnSpc>
                <a:spcPct val="80000"/>
              </a:lnSpc>
              <a:defRPr sz="3600">
                <a:solidFill>
                  <a:schemeClr val="accent1"/>
                </a:solidFill>
              </a:defRPr>
            </a:lvl1pPr>
            <a:lvl2pPr>
              <a:defRPr sz="1800"/>
            </a:lvl2pPr>
            <a:lvl3pPr>
              <a:buNone/>
              <a:defRPr/>
            </a:lvl3pPr>
          </a:lstStyle>
          <a:p>
            <a:pPr lvl="0"/>
            <a:r>
              <a:rPr lang="en-US"/>
              <a:t>Edit Master text styles</a:t>
            </a:r>
          </a:p>
          <a:p>
            <a:pPr lvl="1"/>
            <a:r>
              <a:rPr lang="en-US"/>
              <a:t>Second level</a:t>
            </a:r>
          </a:p>
        </p:txBody>
      </p:sp>
    </p:spTree>
    <p:extLst>
      <p:ext uri="{BB962C8B-B14F-4D97-AF65-F5344CB8AC3E}">
        <p14:creationId xmlns:p14="http://schemas.microsoft.com/office/powerpoint/2010/main" val="19668512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1"/>
                </a:solidFill>
              </a:defRPr>
            </a:lvl1pPr>
          </a:lstStyle>
          <a:p>
            <a:r>
              <a:rPr lang="en-US" dirty="0"/>
              <a:t>ANU HIAF  |   CAARI-SNEAP 2022</a:t>
            </a:r>
            <a:endParaRPr lang="en-AU" dirty="0"/>
          </a:p>
        </p:txBody>
      </p:sp>
      <p:sp>
        <p:nvSpPr>
          <p:cNvPr id="4" name="Slide Number Placeholder 3"/>
          <p:cNvSpPr>
            <a:spLocks noGrp="1"/>
          </p:cNvSpPr>
          <p:nvPr>
            <p:ph type="sldNum" sz="quarter" idx="12"/>
          </p:nvPr>
        </p:nvSpPr>
        <p:spPr/>
        <p:txBody>
          <a:bodyPr/>
          <a:lstStyle>
            <a:lvl1pPr algn="l">
              <a:defRPr>
                <a:solidFill>
                  <a:schemeClr val="tx1"/>
                </a:solidFill>
              </a:defRPr>
            </a:lvl1pPr>
          </a:lstStyle>
          <a:p>
            <a:fld id="{10A01DC5-1685-4615-8240-15192985C6A2}" type="slidenum">
              <a:rPr lang="en-AU" smtClean="0"/>
              <a:pPr/>
              <a:t>‹#›</a:t>
            </a:fld>
            <a:endParaRPr lang="en-AU" dirty="0"/>
          </a:p>
        </p:txBody>
      </p:sp>
      <p:sp>
        <p:nvSpPr>
          <p:cNvPr id="5" name="Date Placeholder 10">
            <a:extLst>
              <a:ext uri="{FF2B5EF4-FFF2-40B4-BE49-F238E27FC236}">
                <a16:creationId xmlns:a16="http://schemas.microsoft.com/office/drawing/2014/main" id="{17E45197-8F27-48C7-B54F-6D8F7E295482}"/>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defRPr>
            </a:lvl1pPr>
          </a:lstStyle>
          <a:p>
            <a:r>
              <a:rPr lang="en-US" dirty="0"/>
              <a:t>OCT-NOV 2022</a:t>
            </a:r>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6D05FB-9E00-4E05-8A11-8AC6AA5F17EF}"/>
              </a:ext>
            </a:extLst>
          </p:cNvPr>
          <p:cNvSpPr>
            <a:spLocks noGrp="1"/>
          </p:cNvSpPr>
          <p:nvPr>
            <p:ph type="body" sz="quarter" idx="13"/>
          </p:nvPr>
        </p:nvSpPr>
        <p:spPr>
          <a:xfrm>
            <a:off x="3131999" y="373063"/>
            <a:ext cx="5612607" cy="1702730"/>
          </a:xfrm>
        </p:spPr>
        <p:txBody>
          <a:bodyPr/>
          <a:lstStyle>
            <a:lvl1pPr>
              <a:lnSpc>
                <a:spcPct val="80000"/>
              </a:lnSpc>
              <a:spcBef>
                <a:spcPts val="0"/>
              </a:spcBef>
              <a:spcAft>
                <a:spcPts val="2835"/>
              </a:spcAft>
              <a:defRPr sz="6400" cap="all" baseline="0">
                <a:solidFill>
                  <a:schemeClr val="tx1"/>
                </a:solidFill>
              </a:defRPr>
            </a:lvl1pPr>
            <a:lvl2pPr>
              <a:lnSpc>
                <a:spcPct val="80000"/>
              </a:lnSpc>
              <a:defRPr sz="1800">
                <a:solidFill>
                  <a:schemeClr val="tx1"/>
                </a:solidFill>
              </a:defRPr>
            </a:lvl2pPr>
          </a:lstStyle>
          <a:p>
            <a:pPr lvl="0"/>
            <a:r>
              <a:rPr lang="en-US"/>
              <a:t>Edit Master text styles</a:t>
            </a:r>
          </a:p>
        </p:txBody>
      </p:sp>
      <p:sp>
        <p:nvSpPr>
          <p:cNvPr id="5" name="Text Placeholder 4">
            <a:extLst>
              <a:ext uri="{FF2B5EF4-FFF2-40B4-BE49-F238E27FC236}">
                <a16:creationId xmlns:a16="http://schemas.microsoft.com/office/drawing/2014/main" id="{B57B2C6D-31F3-4B5D-8AEA-D378B3F6B193}"/>
              </a:ext>
            </a:extLst>
          </p:cNvPr>
          <p:cNvSpPr>
            <a:spLocks noGrp="1"/>
          </p:cNvSpPr>
          <p:nvPr>
            <p:ph type="body" sz="quarter" idx="14"/>
          </p:nvPr>
        </p:nvSpPr>
        <p:spPr>
          <a:xfrm>
            <a:off x="3132138" y="1260000"/>
            <a:ext cx="5611812" cy="2921000"/>
          </a:xfrm>
        </p:spPr>
        <p:txBody>
          <a:bodyPr/>
          <a:lstStyle>
            <a:lvl1pPr>
              <a:spcAft>
                <a:spcPts val="2835"/>
              </a:spcAft>
              <a:defRPr sz="1800"/>
            </a:lvl1pPr>
            <a:lvl2pPr>
              <a:spcAft>
                <a:spcPts val="0"/>
              </a:spcAft>
              <a:defRPr sz="1200">
                <a:latin typeface="+mj-lt"/>
              </a:defRPr>
            </a:lvl2pPr>
            <a:lvl3pPr>
              <a:defRPr sz="1200"/>
            </a:lvl3pPr>
            <a:lvl4pPr>
              <a:defRPr sz="1200"/>
            </a:lvl4pPr>
            <a:lvl5pPr>
              <a:defRPr sz="1200"/>
            </a:lvl5pPr>
          </a:lstStyle>
          <a:p>
            <a:pPr lvl="0"/>
            <a:r>
              <a:rPr lang="en-US"/>
              <a:t>Edit Master text styles</a:t>
            </a:r>
          </a:p>
          <a:p>
            <a:pPr lvl="1"/>
            <a:r>
              <a:rPr lang="en-US"/>
              <a:t>Second level</a:t>
            </a:r>
          </a:p>
        </p:txBody>
      </p:sp>
      <p:pic>
        <p:nvPicPr>
          <p:cNvPr id="6" name="Picture 5">
            <a:extLst>
              <a:ext uri="{FF2B5EF4-FFF2-40B4-BE49-F238E27FC236}">
                <a16:creationId xmlns:a16="http://schemas.microsoft.com/office/drawing/2014/main" id="{CAEE533D-B90B-4984-80AF-6A213C6C34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3536" y="0"/>
            <a:ext cx="1736846" cy="5143500"/>
          </a:xfrm>
          <a:prstGeom prst="rect">
            <a:avLst/>
          </a:prstGeom>
        </p:spPr>
      </p:pic>
      <p:sp>
        <p:nvSpPr>
          <p:cNvPr id="7" name="Footer Placeholder 4">
            <a:extLst>
              <a:ext uri="{FF2B5EF4-FFF2-40B4-BE49-F238E27FC236}">
                <a16:creationId xmlns:a16="http://schemas.microsoft.com/office/drawing/2014/main" id="{BC1CA678-19D7-8442-96F0-22E27EFC3DED}"/>
              </a:ext>
            </a:extLst>
          </p:cNvPr>
          <p:cNvSpPr txBox="1">
            <a:spLocks/>
          </p:cNvSpPr>
          <p:nvPr userDrawn="1"/>
        </p:nvSpPr>
        <p:spPr>
          <a:xfrm>
            <a:off x="1397212"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115480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4000" y="324000"/>
            <a:ext cx="8460000" cy="757239"/>
          </a:xfrm>
          <a:prstGeom prst="rect">
            <a:avLst/>
          </a:prstGeom>
        </p:spPr>
        <p:txBody>
          <a:bodyPr vert="horz" lIns="0" tIns="0" rIns="0" bIns="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24000" y="1800000"/>
            <a:ext cx="8460000" cy="2700000"/>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440000" y="4914000"/>
            <a:ext cx="5400000" cy="108000"/>
          </a:xfrm>
          <a:prstGeom prst="rect">
            <a:avLst/>
          </a:prstGeom>
        </p:spPr>
        <p:txBody>
          <a:bodyPr vert="horz" lIns="0" tIns="0" rIns="0" bIns="0" rtlCol="0" anchor="t"/>
          <a:lstStyle>
            <a:lvl1pPr algn="l">
              <a:defRPr sz="600" cap="all" baseline="0">
                <a:solidFill>
                  <a:schemeClr val="tx1"/>
                </a:solidFill>
                <a:latin typeface="+mn-lt"/>
              </a:defRPr>
            </a:lvl1pPr>
          </a:lstStyle>
          <a:p>
            <a:r>
              <a:rPr lang="en-US" dirty="0"/>
              <a:t>ANU HIAF  |   CAARI-SNEAP 2022</a:t>
            </a:r>
            <a:endParaRPr lang="en-AU" dirty="0"/>
          </a:p>
        </p:txBody>
      </p:sp>
      <p:sp>
        <p:nvSpPr>
          <p:cNvPr id="6" name="Slide Number Placeholder 5"/>
          <p:cNvSpPr>
            <a:spLocks noGrp="1"/>
          </p:cNvSpPr>
          <p:nvPr>
            <p:ph type="sldNum" sz="quarter" idx="4"/>
          </p:nvPr>
        </p:nvSpPr>
        <p:spPr>
          <a:xfrm>
            <a:off x="324000" y="4914000"/>
            <a:ext cx="360000" cy="108000"/>
          </a:xfrm>
          <a:prstGeom prst="rect">
            <a:avLst/>
          </a:prstGeom>
        </p:spPr>
        <p:txBody>
          <a:bodyPr vert="horz" lIns="0" tIns="0" rIns="0" bIns="0" rtlCol="0" anchor="t"/>
          <a:lstStyle>
            <a:lvl1pPr algn="l">
              <a:defRPr sz="600" cap="all" baseline="0">
                <a:solidFill>
                  <a:schemeClr val="tx1"/>
                </a:solidFill>
                <a:latin typeface="+mn-lt"/>
              </a:defRPr>
            </a:lvl1pPr>
          </a:lstStyle>
          <a:p>
            <a:fld id="{10A01DC5-1685-4615-8240-15192985C6A2}" type="slidenum">
              <a:rPr lang="en-AU" smtClean="0"/>
              <a:pPr/>
              <a:t>‹#›</a:t>
            </a:fld>
            <a:endParaRPr lang="en-AU" dirty="0"/>
          </a:p>
        </p:txBody>
      </p:sp>
      <p:sp>
        <p:nvSpPr>
          <p:cNvPr id="10" name="TextBox 9">
            <a:extLst>
              <a:ext uri="{FF2B5EF4-FFF2-40B4-BE49-F238E27FC236}">
                <a16:creationId xmlns:a16="http://schemas.microsoft.com/office/drawing/2014/main" id="{FCEA9F80-8DAB-4E35-8304-FAC3410EE5CB}"/>
              </a:ext>
            </a:extLst>
          </p:cNvPr>
          <p:cNvSpPr txBox="1"/>
          <p:nvPr userDrawn="1"/>
        </p:nvSpPr>
        <p:spPr>
          <a:xfrm>
            <a:off x="-1967198" y="10969"/>
            <a:ext cx="1908720" cy="3785652"/>
          </a:xfrm>
          <a:prstGeom prst="rect">
            <a:avLst/>
          </a:prstGeom>
          <a:noFill/>
        </p:spPr>
        <p:txBody>
          <a:bodyPr wrap="square" lIns="0" tIns="0" rIns="0" bIns="0" rtlCol="0">
            <a:spAutoFit/>
          </a:bodyPr>
          <a:lstStyle/>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CHOOSE A SLIDE STYLE FROM </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Home tab</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New Slide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Choose layout</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If layout goes awry, select Reset</a:t>
            </a: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TEXT</a:t>
            </a:r>
          </a:p>
          <a:p>
            <a:pPr marL="0" indent="0" algn="l">
              <a:buFont typeface="+mj-lt"/>
              <a:buNone/>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There are 5 levels of formatted text available.</a:t>
            </a:r>
          </a:p>
          <a:p>
            <a:pPr marL="0" indent="0" algn="l">
              <a:buFont typeface="+mj-lt"/>
              <a:buNone/>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Please move between text  levels using the increase/decrease button on the menu above.</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CHANGE SLIDE BACKGROUND</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Design Menu</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Format Background</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Picture or Texture Fill</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Find image </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REPLACE IMAGE IN SHAPE OR ON PAGE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Right click on image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Change Picture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Select your image</a:t>
            </a:r>
          </a:p>
          <a:p>
            <a:pPr marL="0" indent="0" algn="l">
              <a:buFont typeface="+mj-lt"/>
              <a:buNone/>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OR</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Delete the image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Click on icon</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Find the new image</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TO REPOSITION IMAGE WITHIN SHAPE </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Click on image</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Format menu</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Click on Crop button</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To fit the whole image inside select FIT</a:t>
            </a:r>
          </a:p>
          <a:p>
            <a:pPr marL="179388" indent="-179388" algn="l">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To use only a portion select FILL then crop, move or resize image to show properly within shape.</a:t>
            </a:r>
          </a:p>
          <a:p>
            <a:pPr marL="122764" indent="-122764" algn="l">
              <a:buFont typeface="+mj-lt"/>
              <a:buNone/>
            </a:pPr>
            <a:endParaRPr lang="en-US" sz="600" b="1" kern="1200" baseline="0" dirty="0">
              <a:solidFill>
                <a:schemeClr val="bg1">
                  <a:lumMod val="65000"/>
                </a:schemeClr>
              </a:solidFill>
              <a:latin typeface="Arial" panose="020B0604020202020204" pitchFamily="34" charset="0"/>
              <a:ea typeface="+mn-ea"/>
              <a:cs typeface="Arial" panose="020B0604020202020204" pitchFamily="34" charset="0"/>
            </a:endParaRPr>
          </a:p>
          <a:p>
            <a:pPr marL="122764" indent="-122764" algn="l">
              <a:buFont typeface="+mj-lt"/>
              <a:buNone/>
            </a:pPr>
            <a:r>
              <a:rPr lang="en-US" sz="600" b="1" kern="1200" baseline="0" dirty="0">
                <a:solidFill>
                  <a:schemeClr val="bg1">
                    <a:lumMod val="65000"/>
                  </a:schemeClr>
                </a:solidFill>
                <a:latin typeface="Arial" panose="020B0604020202020204" pitchFamily="34" charset="0"/>
                <a:ea typeface="+mn-ea"/>
                <a:cs typeface="Arial" panose="020B0604020202020204" pitchFamily="34" charset="0"/>
              </a:rPr>
              <a:t>ADD/CHANGE FOOTER</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Insert Menu</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Header &amp; Footer</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Tick to activate/Untick to remove</a:t>
            </a:r>
          </a:p>
          <a:p>
            <a:pPr marL="179388" lvl="0" indent="-179388" algn="l" defTabSz="914400" rtl="0" eaLnBrk="1" latinLnBrk="0" hangingPunct="1">
              <a:buFont typeface="+mj-lt"/>
              <a:buAutoNum type="arabicPeriod"/>
            </a:pPr>
            <a:r>
              <a:rPr lang="en-US" sz="600" b="0" kern="1200" baseline="0" dirty="0">
                <a:solidFill>
                  <a:schemeClr val="bg1">
                    <a:lumMod val="65000"/>
                  </a:schemeClr>
                </a:solidFill>
                <a:latin typeface="Arial" panose="020B0604020202020204" pitchFamily="34" charset="0"/>
                <a:ea typeface="+mn-ea"/>
                <a:cs typeface="Arial" panose="020B0604020202020204" pitchFamily="34" charset="0"/>
              </a:rPr>
              <a:t>Change text</a:t>
            </a:r>
          </a:p>
        </p:txBody>
      </p:sp>
      <p:sp>
        <p:nvSpPr>
          <p:cNvPr id="11" name="Date Placeholder 10">
            <a:extLst>
              <a:ext uri="{FF2B5EF4-FFF2-40B4-BE49-F238E27FC236}">
                <a16:creationId xmlns:a16="http://schemas.microsoft.com/office/drawing/2014/main" id="{32F70BC5-DBE8-42FB-9A35-2E8AC821B1A4}"/>
              </a:ext>
            </a:extLst>
          </p:cNvPr>
          <p:cNvSpPr>
            <a:spLocks noGrp="1"/>
          </p:cNvSpPr>
          <p:nvPr>
            <p:ph type="dt" sz="half" idx="2"/>
          </p:nvPr>
        </p:nvSpPr>
        <p:spPr>
          <a:xfrm>
            <a:off x="7380000" y="4914000"/>
            <a:ext cx="720000" cy="108000"/>
          </a:xfrm>
          <a:prstGeom prst="rect">
            <a:avLst/>
          </a:prstGeom>
        </p:spPr>
        <p:txBody>
          <a:bodyPr vert="horz" lIns="0" tIns="0" rIns="0" bIns="0" rtlCol="0" anchor="ctr"/>
          <a:lstStyle>
            <a:lvl1pPr algn="l">
              <a:defRPr sz="600" cap="all" baseline="0">
                <a:solidFill>
                  <a:schemeClr val="tx1"/>
                </a:solidFill>
                <a:latin typeface="+mn-lt"/>
              </a:defRPr>
            </a:lvl1pPr>
          </a:lstStyle>
          <a:p>
            <a:r>
              <a:rPr lang="en-US" dirty="0"/>
              <a:t>OCT-NOV 2022</a:t>
            </a:r>
            <a:endParaRPr lang="en-AU" dirty="0"/>
          </a:p>
        </p:txBody>
      </p:sp>
      <p:pic>
        <p:nvPicPr>
          <p:cNvPr id="15" name="Picture 14">
            <a:extLst>
              <a:ext uri="{FF2B5EF4-FFF2-40B4-BE49-F238E27FC236}">
                <a16:creationId xmlns:a16="http://schemas.microsoft.com/office/drawing/2014/main" id="{44DEE85A-4266-4E69-A969-DFA7B1E14139}"/>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967198" y="947672"/>
            <a:ext cx="474729" cy="161721"/>
          </a:xfrm>
          <a:prstGeom prst="rect">
            <a:avLst/>
          </a:prstGeom>
        </p:spPr>
      </p:pic>
      <p:pic>
        <p:nvPicPr>
          <p:cNvPr id="12" name="Picture 11">
            <a:extLst>
              <a:ext uri="{FF2B5EF4-FFF2-40B4-BE49-F238E27FC236}">
                <a16:creationId xmlns:a16="http://schemas.microsoft.com/office/drawing/2014/main" id="{997071D7-58A8-4D10-B668-7A37D63450FB}"/>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0" y="4690800"/>
            <a:ext cx="9144000" cy="256032"/>
          </a:xfrm>
          <a:prstGeom prst="rect">
            <a:avLst/>
          </a:prstGeom>
        </p:spPr>
      </p:pic>
      <p:sp>
        <p:nvSpPr>
          <p:cNvPr id="13" name="Footer Placeholder 4">
            <a:extLst>
              <a:ext uri="{FF2B5EF4-FFF2-40B4-BE49-F238E27FC236}">
                <a16:creationId xmlns:a16="http://schemas.microsoft.com/office/drawing/2014/main" id="{6F38DE2A-A10B-154D-A8BE-8E54C3DBFD94}"/>
              </a:ext>
            </a:extLst>
          </p:cNvPr>
          <p:cNvSpPr txBox="1">
            <a:spLocks/>
          </p:cNvSpPr>
          <p:nvPr userDrawn="1"/>
        </p:nvSpPr>
        <p:spPr>
          <a:xfrm>
            <a:off x="7380000" y="5054290"/>
            <a:ext cx="1035570" cy="8921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500" dirty="0">
                <a:solidFill>
                  <a:schemeClr val="bg2">
                    <a:lumMod val="75000"/>
                  </a:schemeClr>
                </a:solidFill>
              </a:rPr>
              <a:t>CRICOS Provider #00120C</a:t>
            </a:r>
            <a:endParaRPr lang="en-AU" sz="500" dirty="0">
              <a:solidFill>
                <a:schemeClr val="bg2">
                  <a:lumMod val="75000"/>
                </a:schemeClr>
              </a:solidFill>
            </a:endParaRPr>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3" r:id="rId3"/>
    <p:sldLayoutId id="2147483669" r:id="rId4"/>
    <p:sldLayoutId id="2147483670" r:id="rId5"/>
    <p:sldLayoutId id="2147483687" r:id="rId6"/>
    <p:sldLayoutId id="2147483671" r:id="rId7"/>
    <p:sldLayoutId id="2147483672" r:id="rId8"/>
    <p:sldLayoutId id="2147483673" r:id="rId9"/>
    <p:sldLayoutId id="2147483674" r:id="rId10"/>
    <p:sldLayoutId id="2147483677" r:id="rId11"/>
    <p:sldLayoutId id="2147483678" r:id="rId12"/>
    <p:sldLayoutId id="2147483662" r:id="rId13"/>
    <p:sldLayoutId id="2147483676" r:id="rId14"/>
    <p:sldLayoutId id="2147483675" r:id="rId15"/>
    <p:sldLayoutId id="2147483679" r:id="rId16"/>
    <p:sldLayoutId id="2147483680" r:id="rId17"/>
    <p:sldLayoutId id="2147483681" r:id="rId18"/>
    <p:sldLayoutId id="2147483682" r:id="rId19"/>
    <p:sldLayoutId id="2147483683" r:id="rId20"/>
    <p:sldLayoutId id="2147483684" r:id="rId21"/>
    <p:sldLayoutId id="2147483685" r:id="rId22"/>
    <p:sldLayoutId id="2147483664" r:id="rId23"/>
    <p:sldLayoutId id="2147483665" r:id="rId24"/>
    <p:sldLayoutId id="2147483666" r:id="rId25"/>
    <p:sldLayoutId id="2147483667" r:id="rId26"/>
    <p:sldLayoutId id="2147483686" r:id="rId27"/>
  </p:sldLayoutIdLst>
  <p:hf hdr="0"/>
  <p:txStyles>
    <p:titleStyle>
      <a:lvl1pPr algn="l" defTabSz="685800" rtl="0" eaLnBrk="1" latinLnBrk="0" hangingPunct="1">
        <a:lnSpc>
          <a:spcPct val="80000"/>
        </a:lnSpc>
        <a:spcBef>
          <a:spcPct val="0"/>
        </a:spcBef>
        <a:buNone/>
        <a:defRPr sz="3600"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hiaf.anu.edu.au/"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16.xml"/><Relationship Id="rId6" Type="http://schemas.openxmlformats.org/officeDocument/2006/relationships/image" Target="../media/image17.jpg"/><Relationship Id="rId5" Type="http://schemas.openxmlformats.org/officeDocument/2006/relationships/image" Target="../media/image16.jpg"/><Relationship Id="rId10" Type="http://schemas.openxmlformats.org/officeDocument/2006/relationships/image" Target="../media/image21.jpg"/><Relationship Id="rId4" Type="http://schemas.openxmlformats.org/officeDocument/2006/relationships/image" Target="../media/image15.jpg"/><Relationship Id="rId9"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6.xml"/><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0.jpg"/><Relationship Id="rId1" Type="http://schemas.openxmlformats.org/officeDocument/2006/relationships/slideLayout" Target="../slideLayouts/slideLayout16.xml"/><Relationship Id="rId5" Type="http://schemas.openxmlformats.org/officeDocument/2006/relationships/image" Target="../media/image24.jp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6.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16.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3.jpeg"/><Relationship Id="rId1" Type="http://schemas.openxmlformats.org/officeDocument/2006/relationships/slideLayout" Target="../slideLayouts/slideLayout16.xml"/><Relationship Id="rId4" Type="http://schemas.openxmlformats.org/officeDocument/2006/relationships/image" Target="../media/image34.jpg"/></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oleObject" Target="../embeddings/oleObject1.bin"/><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6.xml"/><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42.jpg"/></Relationships>
</file>

<file path=ppt/slides/_rels/slide2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hyperlink" Target="https://nibsconference2026.ca/event/1/contributions/143/" TargetMode="External"/><Relationship Id="rId2" Type="http://schemas.openxmlformats.org/officeDocument/2006/relationships/hyperlink" Target="https://nibsconference2026.ca/event/1/contributions/152/" TargetMode="External"/><Relationship Id="rId1" Type="http://schemas.openxmlformats.org/officeDocument/2006/relationships/slideLayout" Target="../slideLayouts/slideLayout16.xml"/><Relationship Id="rId5" Type="http://schemas.openxmlformats.org/officeDocument/2006/relationships/hyperlink" Target="https://nibsconference2026.ca/event/1/contributions/40/" TargetMode="External"/><Relationship Id="rId4" Type="http://schemas.openxmlformats.org/officeDocument/2006/relationships/hyperlink" Target="https://nibsconference2026.ca/event/1/contributions/12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9.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CF4046B-2D6E-4241-ACA9-D9782353F029}"/>
              </a:ext>
            </a:extLst>
          </p:cNvPr>
          <p:cNvSpPr>
            <a:spLocks noGrp="1"/>
          </p:cNvSpPr>
          <p:nvPr>
            <p:ph type="body" sz="quarter" idx="13"/>
          </p:nvPr>
        </p:nvSpPr>
        <p:spPr>
          <a:xfrm>
            <a:off x="1122630" y="477077"/>
            <a:ext cx="7629103" cy="1627187"/>
          </a:xfrm>
        </p:spPr>
        <p:txBody>
          <a:bodyPr>
            <a:normAutofit fontScale="92500"/>
          </a:bodyPr>
          <a:lstStyle/>
          <a:p>
            <a:r>
              <a:rPr lang="en-AU" sz="3300" dirty="0"/>
              <a:t>Review on alkali vapor charge exchange canals for He</a:t>
            </a:r>
            <a:r>
              <a:rPr lang="en-AU" sz="3300" baseline="30000" dirty="0"/>
              <a:t>-</a:t>
            </a:r>
            <a:r>
              <a:rPr lang="en-AU" sz="3300" dirty="0"/>
              <a:t> and HIAF alpha injector</a:t>
            </a:r>
          </a:p>
          <a:p>
            <a:pPr lvl="1"/>
            <a:r>
              <a:rPr lang="en-US" u="sng" dirty="0">
                <a:hlinkClick r:id="rId2"/>
              </a:rPr>
              <a:t>https://hiaf.anu.edu.au/</a:t>
            </a:r>
            <a:r>
              <a:rPr lang="en-US" dirty="0"/>
              <a:t> </a:t>
            </a:r>
            <a:endParaRPr lang="en-AU" dirty="0"/>
          </a:p>
        </p:txBody>
      </p:sp>
      <p:pic>
        <p:nvPicPr>
          <p:cNvPr id="12" name="Picture Placeholder 11">
            <a:extLst>
              <a:ext uri="{FF2B5EF4-FFF2-40B4-BE49-F238E27FC236}">
                <a16:creationId xmlns:a16="http://schemas.microsoft.com/office/drawing/2014/main" id="{C41A9AC8-5614-4822-83AE-519582EB2B29}"/>
              </a:ext>
            </a:extLst>
          </p:cNvPr>
          <p:cNvPicPr>
            <a:picLocks noGrp="1" noChangeAspect="1"/>
          </p:cNvPicPr>
          <p:nvPr>
            <p:ph type="pic" sz="quarter" idx="14"/>
          </p:nvPr>
        </p:nvPicPr>
        <p:blipFill rotWithShape="1">
          <a:blip r:embed="rId3"/>
          <a:srcRect l="26662" r="26712"/>
          <a:stretch/>
        </p:blipFill>
        <p:spPr>
          <a:xfrm>
            <a:off x="6170601" y="1618231"/>
            <a:ext cx="2410692" cy="3152206"/>
          </a:xfrm>
          <a:prstGeom prst="rect">
            <a:avLst/>
          </a:prstGeom>
        </p:spPr>
      </p:pic>
      <p:sp>
        <p:nvSpPr>
          <p:cNvPr id="15" name="Text Placeholder 7">
            <a:extLst>
              <a:ext uri="{FF2B5EF4-FFF2-40B4-BE49-F238E27FC236}">
                <a16:creationId xmlns:a16="http://schemas.microsoft.com/office/drawing/2014/main" id="{4F0B8D58-CC9E-4576-AEA9-5B584932E9C2}"/>
              </a:ext>
            </a:extLst>
          </p:cNvPr>
          <p:cNvSpPr txBox="1">
            <a:spLocks/>
          </p:cNvSpPr>
          <p:nvPr/>
        </p:nvSpPr>
        <p:spPr>
          <a:xfrm>
            <a:off x="6027079" y="2416776"/>
            <a:ext cx="143522" cy="2353661"/>
          </a:xfrm>
          <a:prstGeom prst="rect">
            <a:avLst/>
          </a:prstGeom>
        </p:spPr>
        <p:txBody>
          <a:bodyPr vert="vert270" lIns="0" tIns="0" rIns="0" bIns="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sz="1000" cap="none" dirty="0"/>
              <a:t>Trevor Dickinson www.trevordickinson.com</a:t>
            </a:r>
          </a:p>
        </p:txBody>
      </p:sp>
      <p:sp>
        <p:nvSpPr>
          <p:cNvPr id="3" name="TextBox 2">
            <a:extLst>
              <a:ext uri="{FF2B5EF4-FFF2-40B4-BE49-F238E27FC236}">
                <a16:creationId xmlns:a16="http://schemas.microsoft.com/office/drawing/2014/main" id="{FE845BDB-051E-418D-3B2B-0693D716D74D}"/>
              </a:ext>
            </a:extLst>
          </p:cNvPr>
          <p:cNvSpPr txBox="1"/>
          <p:nvPr/>
        </p:nvSpPr>
        <p:spPr>
          <a:xfrm>
            <a:off x="1209627" y="2628701"/>
            <a:ext cx="4572000" cy="923330"/>
          </a:xfrm>
          <a:prstGeom prst="rect">
            <a:avLst/>
          </a:prstGeom>
          <a:noFill/>
        </p:spPr>
        <p:txBody>
          <a:bodyPr wrap="square">
            <a:spAutoFit/>
          </a:bodyPr>
          <a:lstStyle/>
          <a:p>
            <a:r>
              <a:rPr lang="en-AU" dirty="0"/>
              <a:t>Nikolai Lobanov, Peter Linardakis, Thomas Kitchen, Thomas Tunningley, Mark Gwyneth and Daniel Tempra</a:t>
            </a:r>
          </a:p>
        </p:txBody>
      </p:sp>
      <p:sp>
        <p:nvSpPr>
          <p:cNvPr id="5" name="TextBox 4">
            <a:extLst>
              <a:ext uri="{FF2B5EF4-FFF2-40B4-BE49-F238E27FC236}">
                <a16:creationId xmlns:a16="http://schemas.microsoft.com/office/drawing/2014/main" id="{56930204-9641-4C43-9EEC-D167D2807F08}"/>
              </a:ext>
            </a:extLst>
          </p:cNvPr>
          <p:cNvSpPr txBox="1"/>
          <p:nvPr/>
        </p:nvSpPr>
        <p:spPr>
          <a:xfrm>
            <a:off x="2727627" y="3927759"/>
            <a:ext cx="3054000" cy="738664"/>
          </a:xfrm>
          <a:prstGeom prst="rect">
            <a:avLst/>
          </a:prstGeom>
          <a:noFill/>
        </p:spPr>
        <p:txBody>
          <a:bodyPr wrap="square">
            <a:spAutoFit/>
          </a:bodyPr>
          <a:lstStyle/>
          <a:p>
            <a:r>
              <a:rPr lang="en-AU" sz="1400" dirty="0"/>
              <a:t>Department Nuclear Physics and Accelerator Applications, ANU, Canberra, Australia</a:t>
            </a:r>
          </a:p>
        </p:txBody>
      </p:sp>
    </p:spTree>
    <p:extLst>
      <p:ext uri="{BB962C8B-B14F-4D97-AF65-F5344CB8AC3E}">
        <p14:creationId xmlns:p14="http://schemas.microsoft.com/office/powerpoint/2010/main" val="4114896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CC83-C305-42BA-A042-D0C9213BB22B}"/>
              </a:ext>
            </a:extLst>
          </p:cNvPr>
          <p:cNvSpPr>
            <a:spLocks noGrp="1"/>
          </p:cNvSpPr>
          <p:nvPr>
            <p:ph type="title"/>
          </p:nvPr>
        </p:nvSpPr>
        <p:spPr>
          <a:xfrm>
            <a:off x="5380386" y="408084"/>
            <a:ext cx="3532386" cy="1588882"/>
          </a:xfrm>
        </p:spPr>
        <p:txBody>
          <a:bodyPr>
            <a:normAutofit/>
          </a:bodyPr>
          <a:lstStyle/>
          <a:p>
            <a:r>
              <a:rPr lang="en-US" dirty="0"/>
              <a:t>H</a:t>
            </a:r>
            <a:r>
              <a:rPr lang="en-AU" dirty="0"/>
              <a:t>IAF Facility</a:t>
            </a:r>
          </a:p>
        </p:txBody>
      </p:sp>
      <p:sp>
        <p:nvSpPr>
          <p:cNvPr id="3" name="Footer Placeholder 2">
            <a:extLst>
              <a:ext uri="{FF2B5EF4-FFF2-40B4-BE49-F238E27FC236}">
                <a16:creationId xmlns:a16="http://schemas.microsoft.com/office/drawing/2014/main" id="{96BF50D8-566C-4392-8E60-667A8B55B98F}"/>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4" name="Slide Number Placeholder 3">
            <a:extLst>
              <a:ext uri="{FF2B5EF4-FFF2-40B4-BE49-F238E27FC236}">
                <a16:creationId xmlns:a16="http://schemas.microsoft.com/office/drawing/2014/main" id="{94E24FA8-0E99-4CE5-9186-42E53DE91E01}"/>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5" name="Date Placeholder 4">
            <a:extLst>
              <a:ext uri="{FF2B5EF4-FFF2-40B4-BE49-F238E27FC236}">
                <a16:creationId xmlns:a16="http://schemas.microsoft.com/office/drawing/2014/main" id="{28967F4F-E8DD-4791-9EF0-5BFE76E5B540}"/>
              </a:ext>
            </a:extLst>
          </p:cNvPr>
          <p:cNvSpPr>
            <a:spLocks noGrp="1"/>
          </p:cNvSpPr>
          <p:nvPr>
            <p:ph type="dt" sz="half" idx="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Tree>
    <p:extLst>
      <p:ext uri="{BB962C8B-B14F-4D97-AF65-F5344CB8AC3E}">
        <p14:creationId xmlns:p14="http://schemas.microsoft.com/office/powerpoint/2010/main" val="409957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DCC83-C305-42BA-A042-D0C9213BB22B}"/>
              </a:ext>
            </a:extLst>
          </p:cNvPr>
          <p:cNvSpPr>
            <a:spLocks noGrp="1"/>
          </p:cNvSpPr>
          <p:nvPr>
            <p:ph type="title"/>
          </p:nvPr>
        </p:nvSpPr>
        <p:spPr>
          <a:xfrm>
            <a:off x="324000" y="208386"/>
            <a:ext cx="5400000" cy="1060469"/>
          </a:xfrm>
        </p:spPr>
        <p:txBody>
          <a:bodyPr>
            <a:normAutofit/>
          </a:bodyPr>
          <a:lstStyle/>
          <a:p>
            <a:r>
              <a:rPr lang="en-AU" dirty="0"/>
              <a:t>ion injection</a:t>
            </a:r>
          </a:p>
        </p:txBody>
      </p:sp>
      <p:sp>
        <p:nvSpPr>
          <p:cNvPr id="7" name="Footer Placeholder 2">
            <a:extLst>
              <a:ext uri="{FF2B5EF4-FFF2-40B4-BE49-F238E27FC236}">
                <a16:creationId xmlns:a16="http://schemas.microsoft.com/office/drawing/2014/main" id="{CD99A5A9-C6D9-479A-9F2F-09A2553D4786}"/>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Slide Number Placeholder 3">
            <a:extLst>
              <a:ext uri="{FF2B5EF4-FFF2-40B4-BE49-F238E27FC236}">
                <a16:creationId xmlns:a16="http://schemas.microsoft.com/office/drawing/2014/main" id="{178C240D-70C5-4368-B4A4-E246869FA640}"/>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9" name="Date Placeholder 4">
            <a:extLst>
              <a:ext uri="{FF2B5EF4-FFF2-40B4-BE49-F238E27FC236}">
                <a16:creationId xmlns:a16="http://schemas.microsoft.com/office/drawing/2014/main" id="{523ABFAC-7826-4EF2-AAF2-7AC67E80D991}"/>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Tree>
    <p:extLst>
      <p:ext uri="{BB962C8B-B14F-4D97-AF65-F5344CB8AC3E}">
        <p14:creationId xmlns:p14="http://schemas.microsoft.com/office/powerpoint/2010/main" val="149946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a:extLst>
              <a:ext uri="{FF2B5EF4-FFF2-40B4-BE49-F238E27FC236}">
                <a16:creationId xmlns:a16="http://schemas.microsoft.com/office/drawing/2014/main" id="{5DAA0648-E53D-4F84-A6F6-B191E0769592}"/>
              </a:ext>
            </a:extLst>
          </p:cNvPr>
          <p:cNvSpPr>
            <a:spLocks noGrp="1"/>
          </p:cNvSpPr>
          <p:nvPr>
            <p:ph idx="1"/>
          </p:nvPr>
        </p:nvSpPr>
        <p:spPr>
          <a:xfrm>
            <a:off x="2598345" y="390318"/>
            <a:ext cx="6400799" cy="2621652"/>
          </a:xfrm>
        </p:spPr>
        <p:txBody>
          <a:bodyPr/>
          <a:lstStyle/>
          <a:p>
            <a:r>
              <a:rPr lang="en-AU" altLang="en-US" sz="1600" dirty="0"/>
              <a:t>Installation of a new ion source to produce negative helium ions (ECR/RF/DUOPLASMATRON/Rb CEC ion source)</a:t>
            </a:r>
          </a:p>
          <a:p>
            <a:r>
              <a:rPr lang="en-AU" altLang="en-US" sz="1600" dirty="0"/>
              <a:t>Installation of a new 110° electrostatic analyser (ESA)</a:t>
            </a:r>
          </a:p>
          <a:p>
            <a:r>
              <a:rPr lang="en-AU" altLang="en-US" sz="1600" dirty="0"/>
              <a:t>Repositioning the existing multi-cathode MSNICS ion source to integrate with the ESA</a:t>
            </a:r>
          </a:p>
          <a:p>
            <a:r>
              <a:rPr lang="en-AU" altLang="en-US" sz="1600" dirty="0"/>
              <a:t>Plus additional associated work</a:t>
            </a:r>
          </a:p>
          <a:p>
            <a:pPr lvl="1"/>
            <a:r>
              <a:rPr lang="en-AU" altLang="en-US" sz="1400" dirty="0"/>
              <a:t>Installation of new safety cages around all three ion sources</a:t>
            </a:r>
          </a:p>
          <a:p>
            <a:pPr lvl="1"/>
            <a:r>
              <a:rPr lang="en-AU" altLang="en-US" sz="1400" dirty="0"/>
              <a:t>Reconfiguration and upgrade of the high-voltage functional safety interlock system</a:t>
            </a:r>
          </a:p>
        </p:txBody>
      </p:sp>
      <p:sp>
        <p:nvSpPr>
          <p:cNvPr id="2" name="Text Placeholder 1">
            <a:extLst>
              <a:ext uri="{FF2B5EF4-FFF2-40B4-BE49-F238E27FC236}">
                <a16:creationId xmlns:a16="http://schemas.microsoft.com/office/drawing/2014/main" id="{5E73B207-E0B3-41F5-AC99-D239E764459E}"/>
              </a:ext>
            </a:extLst>
          </p:cNvPr>
          <p:cNvSpPr>
            <a:spLocks noGrp="1"/>
          </p:cNvSpPr>
          <p:nvPr>
            <p:ph type="body" sz="quarter" idx="13"/>
          </p:nvPr>
        </p:nvSpPr>
        <p:spPr>
          <a:xfrm>
            <a:off x="324000" y="390318"/>
            <a:ext cx="2002741" cy="1242917"/>
          </a:xfrm>
        </p:spPr>
        <p:txBody>
          <a:bodyPr>
            <a:normAutofit/>
          </a:bodyPr>
          <a:lstStyle/>
          <a:p>
            <a:r>
              <a:rPr lang="en-US" altLang="en-US" sz="2800" dirty="0"/>
              <a:t>The Alpha Injector Project</a:t>
            </a:r>
            <a:endParaRPr lang="en-AU" sz="2800" dirty="0"/>
          </a:p>
        </p:txBody>
      </p:sp>
      <p:sp>
        <p:nvSpPr>
          <p:cNvPr id="4" name="Footer Placeholder 2">
            <a:extLst>
              <a:ext uri="{FF2B5EF4-FFF2-40B4-BE49-F238E27FC236}">
                <a16:creationId xmlns:a16="http://schemas.microsoft.com/office/drawing/2014/main" id="{83D73177-613E-4736-A8CA-217F8823B053}"/>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5" name="Slide Number Placeholder 3">
            <a:extLst>
              <a:ext uri="{FF2B5EF4-FFF2-40B4-BE49-F238E27FC236}">
                <a16:creationId xmlns:a16="http://schemas.microsoft.com/office/drawing/2014/main" id="{16828809-5838-4120-84B7-C82F0339FB9A}"/>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Date Placeholder 4">
            <a:extLst>
              <a:ext uri="{FF2B5EF4-FFF2-40B4-BE49-F238E27FC236}">
                <a16:creationId xmlns:a16="http://schemas.microsoft.com/office/drawing/2014/main" id="{93C1DE34-F422-4D1B-9EBD-9D9017DB33D7}"/>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3" name="Text Placeholder 1">
            <a:extLst>
              <a:ext uri="{FF2B5EF4-FFF2-40B4-BE49-F238E27FC236}">
                <a16:creationId xmlns:a16="http://schemas.microsoft.com/office/drawing/2014/main" id="{404C0D60-574C-C814-F469-09A905D5C948}"/>
              </a:ext>
            </a:extLst>
          </p:cNvPr>
          <p:cNvSpPr txBox="1">
            <a:spLocks/>
          </p:cNvSpPr>
          <p:nvPr/>
        </p:nvSpPr>
        <p:spPr>
          <a:xfrm>
            <a:off x="324000" y="3082366"/>
            <a:ext cx="1848361" cy="427900"/>
          </a:xfrm>
          <a:prstGeom prst="rect">
            <a:avLst/>
          </a:prstGeom>
        </p:spPr>
        <p:txBody>
          <a:bodyPr vert="horz" lIns="0" tIns="0" rIns="0" bIns="0" rtlCol="0">
            <a:normAutofit/>
          </a:bodyPr>
          <a:lstStyle>
            <a:lvl1pPr marL="0" indent="0" algn="l" defTabSz="685800" rtl="0" eaLnBrk="1" latinLnBrk="0" hangingPunct="1">
              <a:lnSpc>
                <a:spcPct val="80000"/>
              </a:lnSpc>
              <a:spcBef>
                <a:spcPts val="0"/>
              </a:spcBef>
              <a:spcAft>
                <a:spcPts val="1800"/>
              </a:spcAft>
              <a:buFont typeface="Arial" panose="020B0604020202020204" pitchFamily="34" charset="0"/>
              <a:buNone/>
              <a:defRPr sz="36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2pPr>
            <a:lvl3pPr marL="180000" indent="-18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3600" kern="1200">
                <a:solidFill>
                  <a:schemeClr val="tx1"/>
                </a:solidFill>
                <a:latin typeface="+mn-lt"/>
                <a:ea typeface="+mn-ea"/>
                <a:cs typeface="+mn-cs"/>
              </a:defRPr>
            </a:lvl3pPr>
            <a:lvl4pPr marL="360000" indent="-18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3600" kern="1200">
                <a:solidFill>
                  <a:schemeClr val="tx1"/>
                </a:solidFill>
                <a:latin typeface="+mn-lt"/>
                <a:ea typeface="+mn-ea"/>
                <a:cs typeface="+mn-cs"/>
              </a:defRPr>
            </a:lvl4pPr>
            <a:lvl5pPr marL="540000" indent="-18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3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sz="2800" dirty="0"/>
              <a:t>Motivation</a:t>
            </a:r>
          </a:p>
        </p:txBody>
      </p:sp>
      <p:sp>
        <p:nvSpPr>
          <p:cNvPr id="7" name="Content Placeholder 2">
            <a:extLst>
              <a:ext uri="{FF2B5EF4-FFF2-40B4-BE49-F238E27FC236}">
                <a16:creationId xmlns:a16="http://schemas.microsoft.com/office/drawing/2014/main" id="{DC7A53D3-495F-348E-8B2E-FA45294FFD0B}"/>
              </a:ext>
            </a:extLst>
          </p:cNvPr>
          <p:cNvSpPr txBox="1">
            <a:spLocks/>
          </p:cNvSpPr>
          <p:nvPr/>
        </p:nvSpPr>
        <p:spPr>
          <a:xfrm>
            <a:off x="2598345" y="3082366"/>
            <a:ext cx="6301211" cy="1480581"/>
          </a:xfrm>
          <a:prstGeom prst="rect">
            <a:avLst/>
          </a:prstGeom>
        </p:spPr>
        <p:txBody>
          <a:bodyPr vert="horz" lIns="0" tIns="0" rIns="0" bIns="0" numCol="1" spcCol="180000" rtlCol="0">
            <a:noAutofit/>
          </a:bodyPr>
          <a:lstStyle>
            <a:lvl1pPr marL="0" indent="0" algn="l" defTabSz="685800" rtl="0" eaLnBrk="1" latinLnBrk="0" hangingPunct="1">
              <a:lnSpc>
                <a:spcPct val="100000"/>
              </a:lnSpc>
              <a:spcBef>
                <a:spcPts val="0"/>
              </a:spcBef>
              <a:spcAft>
                <a:spcPts val="600"/>
              </a:spcAft>
              <a:buFont typeface="Arial" panose="020B0604020202020204" pitchFamily="34" charset="0"/>
              <a:buNone/>
              <a:defRPr sz="1400" b="0" kern="1200">
                <a:solidFill>
                  <a:schemeClr val="accent1"/>
                </a:solidFill>
                <a:latin typeface="+mj-lt"/>
                <a:ea typeface="+mn-ea"/>
                <a:cs typeface="+mn-cs"/>
              </a:defRPr>
            </a:lvl1pPr>
            <a:lvl2pPr marL="0" indent="0" algn="l" defTabSz="685800" rtl="0" eaLnBrk="1" latinLnBrk="0" hangingPunct="1">
              <a:lnSpc>
                <a:spcPct val="100000"/>
              </a:lnSpc>
              <a:spcBef>
                <a:spcPts val="0"/>
              </a:spcBef>
              <a:spcAft>
                <a:spcPts val="600"/>
              </a:spcAft>
              <a:buFont typeface="Arial" panose="020B0604020202020204" pitchFamily="34" charset="0"/>
              <a:buNone/>
              <a:defRPr sz="1100" kern="1200">
                <a:solidFill>
                  <a:schemeClr val="tx1"/>
                </a:solidFill>
                <a:latin typeface="+mn-lt"/>
                <a:ea typeface="+mn-ea"/>
                <a:cs typeface="+mn-cs"/>
              </a:defRPr>
            </a:lvl2pPr>
            <a:lvl3pPr marL="90000" indent="-90000" algn="l" defTabSz="685800" rtl="0" eaLnBrk="1" latinLnBrk="0" hangingPunct="1">
              <a:lnSpc>
                <a:spcPct val="100000"/>
              </a:lnSpc>
              <a:spcBef>
                <a:spcPts val="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180000" indent="-90000" algn="l" defTabSz="685800" rtl="0" eaLnBrk="1" latinLnBrk="0" hangingPunct="1">
              <a:lnSpc>
                <a:spcPct val="100000"/>
              </a:lnSpc>
              <a:spcBef>
                <a:spcPts val="0"/>
              </a:spcBef>
              <a:spcAft>
                <a:spcPts val="600"/>
              </a:spcAft>
              <a:buClr>
                <a:schemeClr val="accent1"/>
              </a:buClr>
              <a:buFont typeface="Times New Roman" panose="02020603050405020304" pitchFamily="18" charset="0"/>
              <a:buChar char="–"/>
              <a:defRPr sz="1100" kern="1200">
                <a:solidFill>
                  <a:schemeClr val="tx1"/>
                </a:solidFill>
                <a:latin typeface="+mn-lt"/>
                <a:ea typeface="+mn-ea"/>
                <a:cs typeface="+mn-cs"/>
              </a:defRPr>
            </a:lvl4pPr>
            <a:lvl5pPr marL="270000" indent="-90000" algn="l" defTabSz="685800" rtl="0" eaLnBrk="1" latinLnBrk="0" hangingPunct="1">
              <a:lnSpc>
                <a:spcPct val="100000"/>
              </a:lnSpc>
              <a:spcBef>
                <a:spcPts val="0"/>
              </a:spcBef>
              <a:spcAft>
                <a:spcPts val="600"/>
              </a:spcAft>
              <a:buClr>
                <a:schemeClr val="accent1"/>
              </a:buClr>
              <a:buFont typeface="Sofia Pro Light" panose="020B0000000000000000" pitchFamily="34" charset="0"/>
              <a:buChar char="»"/>
              <a:defRPr sz="11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AU" altLang="en-US" sz="1600" dirty="0"/>
              <a:t>The sensitivity of AMS for heavier nuclide detection is currently constrained by high backgrounds from neighbouring isotopes due to low- and high-energy tails    </a:t>
            </a:r>
            <a:r>
              <a:rPr lang="en-AU" altLang="en-US" sz="1600" dirty="0">
                <a:solidFill>
                  <a:schemeClr val="tx1"/>
                </a:solidFill>
              </a:rPr>
              <a:t>Electrostatic Analyser</a:t>
            </a:r>
          </a:p>
          <a:p>
            <a:r>
              <a:rPr lang="en-AU" altLang="en-US" sz="1600" dirty="0"/>
              <a:t>Users are demanding 3He and 4He (alpha particles) for research problems        </a:t>
            </a:r>
            <a:r>
              <a:rPr lang="en-AU" altLang="en-US" sz="1600" dirty="0">
                <a:solidFill>
                  <a:schemeClr val="tx1"/>
                </a:solidFill>
              </a:rPr>
              <a:t>New negative He ion (alpha) source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Content Placeholder 3">
            <a:extLst>
              <a:ext uri="{FF2B5EF4-FFF2-40B4-BE49-F238E27FC236}">
                <a16:creationId xmlns:a16="http://schemas.microsoft.com/office/drawing/2014/main" id="{D5FE1641-1DFE-4020-A7CD-7ED10EADE95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895" r="1895"/>
          <a:stretch>
            <a:fillRect/>
          </a:stretch>
        </p:blipFill>
        <p:spPr/>
      </p:pic>
      <p:sp>
        <p:nvSpPr>
          <p:cNvPr id="3" name="Text Placeholder 2">
            <a:extLst>
              <a:ext uri="{FF2B5EF4-FFF2-40B4-BE49-F238E27FC236}">
                <a16:creationId xmlns:a16="http://schemas.microsoft.com/office/drawing/2014/main" id="{557CE387-95F6-40A7-B2B9-722E56F1410B}"/>
              </a:ext>
            </a:extLst>
          </p:cNvPr>
          <p:cNvSpPr>
            <a:spLocks noGrp="1"/>
          </p:cNvSpPr>
          <p:nvPr>
            <p:ph type="body" sz="quarter" idx="13"/>
          </p:nvPr>
        </p:nvSpPr>
        <p:spPr/>
        <p:txBody>
          <a:bodyPr/>
          <a:lstStyle/>
          <a:p>
            <a:r>
              <a:rPr lang="en-US" altLang="en-US" dirty="0"/>
              <a:t>Existing layout</a:t>
            </a:r>
            <a:endParaRPr lang="en-AU" dirty="0"/>
          </a:p>
        </p:txBody>
      </p:sp>
      <p:sp>
        <p:nvSpPr>
          <p:cNvPr id="5" name="Footer Placeholder 2">
            <a:extLst>
              <a:ext uri="{FF2B5EF4-FFF2-40B4-BE49-F238E27FC236}">
                <a16:creationId xmlns:a16="http://schemas.microsoft.com/office/drawing/2014/main" id="{01747830-0CB0-4BF7-809A-496C671235F9}"/>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DBB715E5-8CC0-4A60-A987-C5E1A271A018}"/>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B4ED827E-CB8C-44B3-8945-12C8FD866CF1}"/>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Content Placeholder 3">
            <a:extLst>
              <a:ext uri="{FF2B5EF4-FFF2-40B4-BE49-F238E27FC236}">
                <a16:creationId xmlns:a16="http://schemas.microsoft.com/office/drawing/2014/main" id="{2EB5FFA9-D5BF-48ED-82FE-AE1DABD5E0A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1564" r="1564"/>
          <a:stretch>
            <a:fillRect/>
          </a:stretch>
        </p:blipFill>
        <p:spPr/>
      </p:pic>
      <p:sp>
        <p:nvSpPr>
          <p:cNvPr id="2" name="Text Placeholder 1">
            <a:extLst>
              <a:ext uri="{FF2B5EF4-FFF2-40B4-BE49-F238E27FC236}">
                <a16:creationId xmlns:a16="http://schemas.microsoft.com/office/drawing/2014/main" id="{35D1FEDB-90F8-46A0-AB9B-0F2C7E361962}"/>
              </a:ext>
            </a:extLst>
          </p:cNvPr>
          <p:cNvSpPr>
            <a:spLocks noGrp="1"/>
          </p:cNvSpPr>
          <p:nvPr>
            <p:ph type="body" sz="quarter" idx="13"/>
          </p:nvPr>
        </p:nvSpPr>
        <p:spPr>
          <a:xfrm>
            <a:off x="323850" y="324000"/>
            <a:ext cx="2160000" cy="1044998"/>
          </a:xfrm>
        </p:spPr>
        <p:txBody>
          <a:bodyPr/>
          <a:lstStyle/>
          <a:p>
            <a:r>
              <a:rPr lang="en-US" altLang="en-US" dirty="0"/>
              <a:t>Planned layout</a:t>
            </a:r>
            <a:endParaRPr lang="en-AU" dirty="0"/>
          </a:p>
        </p:txBody>
      </p:sp>
      <p:sp>
        <p:nvSpPr>
          <p:cNvPr id="5" name="Footer Placeholder 2">
            <a:extLst>
              <a:ext uri="{FF2B5EF4-FFF2-40B4-BE49-F238E27FC236}">
                <a16:creationId xmlns:a16="http://schemas.microsoft.com/office/drawing/2014/main" id="{0FB88C8D-D75E-4954-B473-2E2702146EDA}"/>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7DD5B26E-2E68-49B5-B450-09C4E571809D}"/>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Date Placeholder 4">
            <a:extLst>
              <a:ext uri="{FF2B5EF4-FFF2-40B4-BE49-F238E27FC236}">
                <a16:creationId xmlns:a16="http://schemas.microsoft.com/office/drawing/2014/main" id="{E0277E96-B4A6-4030-AE32-7AD0A92C96B4}"/>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6821D6-564C-437E-B40C-4790510A4353}"/>
              </a:ext>
            </a:extLst>
          </p:cNvPr>
          <p:cNvSpPr>
            <a:spLocks noGrp="1"/>
          </p:cNvSpPr>
          <p:nvPr>
            <p:ph type="sldNum" sz="quarter" idx="12"/>
          </p:nvPr>
        </p:nvSpPr>
        <p:spPr/>
        <p:txBody>
          <a:bodyPr/>
          <a:lstStyle/>
          <a:p>
            <a:fld id="{10A01DC5-1685-4615-8240-15192985C6A2}" type="slidenum">
              <a:rPr lang="en-AU" smtClean="0"/>
              <a:pPr/>
              <a:t>7</a:t>
            </a:fld>
            <a:endParaRPr lang="en-AU" dirty="0"/>
          </a:p>
        </p:txBody>
      </p:sp>
      <p:pic>
        <p:nvPicPr>
          <p:cNvPr id="8" name="Picture Placeholder 7">
            <a:extLst>
              <a:ext uri="{FF2B5EF4-FFF2-40B4-BE49-F238E27FC236}">
                <a16:creationId xmlns:a16="http://schemas.microsoft.com/office/drawing/2014/main" id="{CEF7BC5E-B9C1-47EC-AFDB-638AE3E3B4B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661" b="17661"/>
          <a:stretch>
            <a:fillRect/>
          </a:stretch>
        </p:blipFill>
        <p:spPr>
          <a:xfrm rot="10800000">
            <a:off x="323850" y="323850"/>
            <a:ext cx="8459788" cy="4103688"/>
          </a:xfrm>
        </p:spPr>
      </p:pic>
      <p:sp>
        <p:nvSpPr>
          <p:cNvPr id="6" name="Text Placeholder 5">
            <a:extLst>
              <a:ext uri="{FF2B5EF4-FFF2-40B4-BE49-F238E27FC236}">
                <a16:creationId xmlns:a16="http://schemas.microsoft.com/office/drawing/2014/main" id="{6C41EA86-3EB8-4718-8205-A8FE1BDFA8D0}"/>
              </a:ext>
            </a:extLst>
          </p:cNvPr>
          <p:cNvSpPr>
            <a:spLocks noGrp="1"/>
          </p:cNvSpPr>
          <p:nvPr>
            <p:ph type="body" sz="quarter" idx="15"/>
          </p:nvPr>
        </p:nvSpPr>
        <p:spPr/>
        <p:txBody>
          <a:bodyPr/>
          <a:lstStyle/>
          <a:p>
            <a:r>
              <a:rPr lang="en-AU" dirty="0"/>
              <a:t>National Electrostatics Corporation</a:t>
            </a:r>
          </a:p>
        </p:txBody>
      </p:sp>
      <p:sp>
        <p:nvSpPr>
          <p:cNvPr id="5" name="Footer Placeholder 2">
            <a:extLst>
              <a:ext uri="{FF2B5EF4-FFF2-40B4-BE49-F238E27FC236}">
                <a16:creationId xmlns:a16="http://schemas.microsoft.com/office/drawing/2014/main" id="{135C6549-A889-48F9-BEEB-473430E184DA}"/>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Slide Number Placeholder 3">
            <a:extLst>
              <a:ext uri="{FF2B5EF4-FFF2-40B4-BE49-F238E27FC236}">
                <a16:creationId xmlns:a16="http://schemas.microsoft.com/office/drawing/2014/main" id="{D25A5D5A-5F1B-4C88-86D4-C90EAAE9CA96}"/>
              </a:ext>
            </a:extLst>
          </p:cNvPr>
          <p:cNvSpPr txBox="1">
            <a:spLocks/>
          </p:cNvSpPr>
          <p:nvPr/>
        </p:nvSpPr>
        <p:spPr>
          <a:xfrm>
            <a:off x="324000" y="4914000"/>
            <a:ext cx="360000" cy="108000"/>
          </a:xfrm>
          <a:prstGeom prst="rect">
            <a:avLst/>
          </a:prstGeom>
        </p:spPr>
        <p:txBody>
          <a:bodyPr vert="horz" lIns="0" tIns="0" rIns="0" bIns="0" rtlCol="0" anchor="t"/>
          <a:lstStyle>
            <a:defPPr>
              <a:defRPr lang="en-US"/>
            </a:defPPr>
            <a:lvl1pPr marL="0" algn="l" defTabSz="457200" rtl="0" eaLnBrk="1" latinLnBrk="0" hangingPunct="1">
              <a:defRPr sz="600" kern="1200" cap="all" baseline="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10A01DC5-1685-4615-8240-15192985C6A2}" type="slidenum">
              <a:rPr lang="en-AU" smtClean="0">
                <a:solidFill>
                  <a:prstClr val="black"/>
                </a:solidFill>
                <a:latin typeface="Public Sans Light"/>
              </a:rPr>
              <a:pPr>
                <a:defRPr/>
              </a:pPr>
              <a:t>7</a:t>
            </a:fld>
            <a:endParaRPr lang="en-AU" dirty="0">
              <a:solidFill>
                <a:prstClr val="black"/>
              </a:solidFill>
              <a:latin typeface="Public Sans Light"/>
            </a:endParaRPr>
          </a:p>
        </p:txBody>
      </p:sp>
      <p:sp>
        <p:nvSpPr>
          <p:cNvPr id="9" name="Date Placeholder 4">
            <a:extLst>
              <a:ext uri="{FF2B5EF4-FFF2-40B4-BE49-F238E27FC236}">
                <a16:creationId xmlns:a16="http://schemas.microsoft.com/office/drawing/2014/main" id="{B2322AEA-34C4-4F07-B0BD-EDACB8B719D2}"/>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2" name="TextBox 1">
            <a:extLst>
              <a:ext uri="{FF2B5EF4-FFF2-40B4-BE49-F238E27FC236}">
                <a16:creationId xmlns:a16="http://schemas.microsoft.com/office/drawing/2014/main" id="{E5762E34-CAC8-5A22-124D-638590C865B8}"/>
              </a:ext>
            </a:extLst>
          </p:cNvPr>
          <p:cNvSpPr txBox="1"/>
          <p:nvPr/>
        </p:nvSpPr>
        <p:spPr>
          <a:xfrm>
            <a:off x="3668171" y="4471575"/>
            <a:ext cx="1345240" cy="307777"/>
          </a:xfrm>
          <a:prstGeom prst="rect">
            <a:avLst/>
          </a:prstGeom>
          <a:noFill/>
        </p:spPr>
        <p:txBody>
          <a:bodyPr wrap="none" rtlCol="0">
            <a:spAutoFit/>
          </a:bodyPr>
          <a:lstStyle/>
          <a:p>
            <a:r>
              <a:rPr lang="en-US" sz="1400" b="1" dirty="0"/>
              <a:t>Courtesy NEC</a:t>
            </a:r>
          </a:p>
        </p:txBody>
      </p:sp>
    </p:spTree>
    <p:extLst>
      <p:ext uri="{BB962C8B-B14F-4D97-AF65-F5344CB8AC3E}">
        <p14:creationId xmlns:p14="http://schemas.microsoft.com/office/powerpoint/2010/main" val="3279248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0E8B3-CAB7-3F85-A434-69EC55AB9DD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288370-A1AE-7BB5-1E45-FD1A6366A407}"/>
              </a:ext>
            </a:extLst>
          </p:cNvPr>
          <p:cNvSpPr>
            <a:spLocks noGrp="1"/>
          </p:cNvSpPr>
          <p:nvPr>
            <p:ph type="body" sz="quarter" idx="13"/>
          </p:nvPr>
        </p:nvSpPr>
        <p:spPr>
          <a:xfrm>
            <a:off x="850969" y="256508"/>
            <a:ext cx="7249031" cy="351020"/>
          </a:xfrm>
        </p:spPr>
        <p:txBody>
          <a:bodyPr>
            <a:normAutofit/>
          </a:bodyPr>
          <a:lstStyle/>
          <a:p>
            <a:r>
              <a:rPr lang="en-US" sz="2800" dirty="0"/>
              <a:t>The Fundamentals of He⁻ Beam Formation</a:t>
            </a:r>
            <a:endParaRPr lang="en-AU" sz="2800" dirty="0"/>
          </a:p>
        </p:txBody>
      </p:sp>
      <p:sp>
        <p:nvSpPr>
          <p:cNvPr id="5" name="Footer Placeholder 2">
            <a:extLst>
              <a:ext uri="{FF2B5EF4-FFF2-40B4-BE49-F238E27FC236}">
                <a16:creationId xmlns:a16="http://schemas.microsoft.com/office/drawing/2014/main" id="{6EF7C60D-8DB3-B03F-654F-A5BB9D4EE380}"/>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59980E51-19FC-A777-5CC1-C9455FBABB88}"/>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3DA5D762-5486-1E4D-B237-0C5DC3744F38}"/>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pic>
        <p:nvPicPr>
          <p:cNvPr id="16" name="Picture 15">
            <a:extLst>
              <a:ext uri="{FF2B5EF4-FFF2-40B4-BE49-F238E27FC236}">
                <a16:creationId xmlns:a16="http://schemas.microsoft.com/office/drawing/2014/main" id="{AB853505-6915-BFC7-9E93-B43F8E1647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137" y="839312"/>
            <a:ext cx="6148663" cy="3611120"/>
          </a:xfrm>
          <a:prstGeom prst="rect">
            <a:avLst/>
          </a:prstGeom>
        </p:spPr>
      </p:pic>
      <p:sp>
        <p:nvSpPr>
          <p:cNvPr id="23" name="TextBox 22">
            <a:extLst>
              <a:ext uri="{FF2B5EF4-FFF2-40B4-BE49-F238E27FC236}">
                <a16:creationId xmlns:a16="http://schemas.microsoft.com/office/drawing/2014/main" id="{96402C3A-6689-AFD7-DF66-0B1B945D3AA2}"/>
              </a:ext>
            </a:extLst>
          </p:cNvPr>
          <p:cNvSpPr txBox="1"/>
          <p:nvPr/>
        </p:nvSpPr>
        <p:spPr>
          <a:xfrm>
            <a:off x="6295154" y="895263"/>
            <a:ext cx="2640615" cy="1569660"/>
          </a:xfrm>
          <a:prstGeom prst="rect">
            <a:avLst/>
          </a:prstGeom>
          <a:noFill/>
        </p:spPr>
        <p:txBody>
          <a:bodyPr wrap="square" rtlCol="0">
            <a:spAutoFit/>
          </a:bodyPr>
          <a:lstStyle/>
          <a:p>
            <a:r>
              <a:rPr lang="en-US" sz="1200" dirty="0"/>
              <a:t>Format of atomic term symbols:</a:t>
            </a:r>
          </a:p>
          <a:p>
            <a:r>
              <a:rPr lang="en-US" sz="1200" baseline="30000" dirty="0"/>
              <a:t>2S+1</a:t>
            </a:r>
            <a:r>
              <a:rPr lang="en-US" sz="1200" dirty="0"/>
              <a:t>L</a:t>
            </a:r>
            <a:r>
              <a:rPr lang="en-US" sz="1200" baseline="-25000" dirty="0"/>
              <a:t>J  </a:t>
            </a:r>
            <a:r>
              <a:rPr lang="en-US" sz="1200" dirty="0"/>
              <a:t>L is total orbital angular momentum (upper case from s, p, d, f, g, h, …,) L=0           S; L=1            P</a:t>
            </a:r>
          </a:p>
          <a:p>
            <a:endParaRPr lang="en-US" sz="1200" dirty="0"/>
          </a:p>
          <a:p>
            <a:r>
              <a:rPr lang="en-US" sz="1200" dirty="0"/>
              <a:t>S is total spin quantum number; </a:t>
            </a:r>
          </a:p>
          <a:p>
            <a:r>
              <a:rPr lang="en-US" sz="1200" dirty="0"/>
              <a:t>J=L+S is total angular momentum</a:t>
            </a:r>
          </a:p>
          <a:p>
            <a:r>
              <a:rPr lang="en-US" sz="1200" dirty="0"/>
              <a:t>2S+1 is spin multiplicity</a:t>
            </a:r>
          </a:p>
        </p:txBody>
      </p:sp>
      <p:sp>
        <p:nvSpPr>
          <p:cNvPr id="25" name="TextBox 24">
            <a:extLst>
              <a:ext uri="{FF2B5EF4-FFF2-40B4-BE49-F238E27FC236}">
                <a16:creationId xmlns:a16="http://schemas.microsoft.com/office/drawing/2014/main" id="{9681EA7F-576C-D085-2C29-6B88D883F6C6}"/>
              </a:ext>
            </a:extLst>
          </p:cNvPr>
          <p:cNvSpPr txBox="1"/>
          <p:nvPr/>
        </p:nvSpPr>
        <p:spPr>
          <a:xfrm>
            <a:off x="6280800" y="2500501"/>
            <a:ext cx="1988045" cy="830997"/>
          </a:xfrm>
          <a:prstGeom prst="rect">
            <a:avLst/>
          </a:prstGeom>
          <a:noFill/>
        </p:spPr>
        <p:txBody>
          <a:bodyPr wrap="none" rtlCol="0">
            <a:spAutoFit/>
          </a:bodyPr>
          <a:lstStyle/>
          <a:p>
            <a:r>
              <a:rPr lang="en-US" sz="1200" dirty="0"/>
              <a:t>Singlet He* state </a:t>
            </a:r>
            <a:r>
              <a:rPr lang="en-US" sz="1200" baseline="30000" dirty="0"/>
              <a:t>1</a:t>
            </a:r>
            <a:r>
              <a:rPr lang="en-US" sz="1200" dirty="0"/>
              <a:t>S</a:t>
            </a:r>
            <a:r>
              <a:rPr lang="en-US" sz="1200" baseline="-25000" dirty="0"/>
              <a:t>0</a:t>
            </a:r>
            <a:r>
              <a:rPr lang="en-US" sz="1200" dirty="0"/>
              <a:t>:</a:t>
            </a:r>
          </a:p>
          <a:p>
            <a:r>
              <a:rPr lang="en-US" sz="1200" dirty="0"/>
              <a:t>2S+1 = 1 (singlet)</a:t>
            </a:r>
          </a:p>
          <a:p>
            <a:r>
              <a:rPr lang="en-US" sz="1200" dirty="0"/>
              <a:t>Electron spin S= ½-½= 0;</a:t>
            </a:r>
          </a:p>
          <a:p>
            <a:r>
              <a:rPr lang="en-US" sz="1200" dirty="0"/>
              <a:t>J= 0+0 = 0</a:t>
            </a:r>
          </a:p>
        </p:txBody>
      </p:sp>
      <p:sp>
        <p:nvSpPr>
          <p:cNvPr id="27" name="TextBox 26">
            <a:extLst>
              <a:ext uri="{FF2B5EF4-FFF2-40B4-BE49-F238E27FC236}">
                <a16:creationId xmlns:a16="http://schemas.microsoft.com/office/drawing/2014/main" id="{CF6971CA-D0A4-DDC0-B908-7EE4004BAB4F}"/>
              </a:ext>
            </a:extLst>
          </p:cNvPr>
          <p:cNvSpPr txBox="1"/>
          <p:nvPr/>
        </p:nvSpPr>
        <p:spPr>
          <a:xfrm>
            <a:off x="6295155" y="3523938"/>
            <a:ext cx="2716130" cy="830997"/>
          </a:xfrm>
          <a:prstGeom prst="rect">
            <a:avLst/>
          </a:prstGeom>
          <a:noFill/>
        </p:spPr>
        <p:txBody>
          <a:bodyPr wrap="square">
            <a:spAutoFit/>
          </a:bodyPr>
          <a:lstStyle/>
          <a:p>
            <a:pPr algn="just"/>
            <a:r>
              <a:rPr lang="en-US" sz="1200" dirty="0"/>
              <a:t>Triplet He* state </a:t>
            </a:r>
            <a:r>
              <a:rPr lang="en-US" sz="1200" baseline="30000" dirty="0"/>
              <a:t>3</a:t>
            </a:r>
            <a:r>
              <a:rPr lang="en-US" sz="1200" dirty="0"/>
              <a:t>S</a:t>
            </a:r>
            <a:r>
              <a:rPr lang="en-US" sz="1200" baseline="-25000" dirty="0"/>
              <a:t>1</a:t>
            </a:r>
            <a:r>
              <a:rPr lang="en-US" sz="1200" dirty="0"/>
              <a:t>:</a:t>
            </a:r>
          </a:p>
          <a:p>
            <a:pPr algn="just"/>
            <a:r>
              <a:rPr lang="en-US" sz="1200" dirty="0"/>
              <a:t>2S+1 = 3 (triplet)</a:t>
            </a:r>
          </a:p>
          <a:p>
            <a:pPr algn="just"/>
            <a:r>
              <a:rPr lang="en-US" sz="1200" dirty="0"/>
              <a:t>S= ½+½= 1; 2S+1= 3;</a:t>
            </a:r>
          </a:p>
          <a:p>
            <a:pPr algn="just"/>
            <a:r>
              <a:rPr lang="en-US" sz="1200" dirty="0"/>
              <a:t>J= L+S= 0+1= 1</a:t>
            </a:r>
          </a:p>
        </p:txBody>
      </p:sp>
      <p:sp>
        <p:nvSpPr>
          <p:cNvPr id="2" name="Arrow: Right 1">
            <a:extLst>
              <a:ext uri="{FF2B5EF4-FFF2-40B4-BE49-F238E27FC236}">
                <a16:creationId xmlns:a16="http://schemas.microsoft.com/office/drawing/2014/main" id="{FD55E409-284D-3125-3786-47CC84E6CC08}"/>
              </a:ext>
            </a:extLst>
          </p:cNvPr>
          <p:cNvSpPr/>
          <p:nvPr/>
        </p:nvSpPr>
        <p:spPr>
          <a:xfrm>
            <a:off x="7218477" y="1512634"/>
            <a:ext cx="196325" cy="15390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id="{0DED22A8-3164-70C6-8888-231DA1FFD7C4}"/>
              </a:ext>
            </a:extLst>
          </p:cNvPr>
          <p:cNvPicPr>
            <a:picLocks noChangeAspect="1"/>
          </p:cNvPicPr>
          <p:nvPr/>
        </p:nvPicPr>
        <p:blipFill>
          <a:blip r:embed="rId3"/>
          <a:stretch>
            <a:fillRect/>
          </a:stretch>
        </p:blipFill>
        <p:spPr>
          <a:xfrm>
            <a:off x="7978110" y="1491101"/>
            <a:ext cx="219475" cy="188992"/>
          </a:xfrm>
          <a:prstGeom prst="rect">
            <a:avLst/>
          </a:prstGeom>
        </p:spPr>
      </p:pic>
    </p:spTree>
    <p:extLst>
      <p:ext uri="{BB962C8B-B14F-4D97-AF65-F5344CB8AC3E}">
        <p14:creationId xmlns:p14="http://schemas.microsoft.com/office/powerpoint/2010/main" val="167268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2407F-7DEE-A91F-EC9C-E3464E8569E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B4F80D9-75D1-2521-3AA6-02D645E8586D}"/>
              </a:ext>
            </a:extLst>
          </p:cNvPr>
          <p:cNvSpPr>
            <a:spLocks noGrp="1"/>
          </p:cNvSpPr>
          <p:nvPr>
            <p:ph type="body" sz="quarter" idx="13"/>
          </p:nvPr>
        </p:nvSpPr>
        <p:spPr>
          <a:xfrm>
            <a:off x="826354" y="114506"/>
            <a:ext cx="8119609" cy="375327"/>
          </a:xfrm>
        </p:spPr>
        <p:txBody>
          <a:bodyPr>
            <a:normAutofit/>
          </a:bodyPr>
          <a:lstStyle/>
          <a:p>
            <a:r>
              <a:rPr lang="en-US" sz="2000" dirty="0"/>
              <a:t>The Fundamentals of He⁻ Beam Formation: Energy Box Diagrams</a:t>
            </a:r>
            <a:endParaRPr lang="en-AU" sz="2000" dirty="0"/>
          </a:p>
        </p:txBody>
      </p:sp>
      <p:sp>
        <p:nvSpPr>
          <p:cNvPr id="5" name="Footer Placeholder 2">
            <a:extLst>
              <a:ext uri="{FF2B5EF4-FFF2-40B4-BE49-F238E27FC236}">
                <a16:creationId xmlns:a16="http://schemas.microsoft.com/office/drawing/2014/main" id="{70D035E2-3738-2C56-9A5F-C63EFD90D9E8}"/>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E3F1C63F-409E-47D3-8D5D-1187A64009EE}"/>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DC75E393-D9A9-BA96-1C7B-873AAC3FF369}"/>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pic>
        <p:nvPicPr>
          <p:cNvPr id="18" name="Picture 17">
            <a:extLst>
              <a:ext uri="{FF2B5EF4-FFF2-40B4-BE49-F238E27FC236}">
                <a16:creationId xmlns:a16="http://schemas.microsoft.com/office/drawing/2014/main" id="{C75BE686-5CDA-EC67-D2F6-1016BF4A91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87" y="607445"/>
            <a:ext cx="1775633" cy="1431781"/>
          </a:xfrm>
          <a:prstGeom prst="rect">
            <a:avLst/>
          </a:prstGeom>
        </p:spPr>
      </p:pic>
      <p:pic>
        <p:nvPicPr>
          <p:cNvPr id="4" name="Picture 3">
            <a:extLst>
              <a:ext uri="{FF2B5EF4-FFF2-40B4-BE49-F238E27FC236}">
                <a16:creationId xmlns:a16="http://schemas.microsoft.com/office/drawing/2014/main" id="{BAD300A8-26C7-FF35-F985-7326B90DA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0193" y="576518"/>
            <a:ext cx="1733349" cy="1397684"/>
          </a:xfrm>
          <a:prstGeom prst="rect">
            <a:avLst/>
          </a:prstGeom>
        </p:spPr>
      </p:pic>
      <p:pic>
        <p:nvPicPr>
          <p:cNvPr id="9" name="Picture 8">
            <a:extLst>
              <a:ext uri="{FF2B5EF4-FFF2-40B4-BE49-F238E27FC236}">
                <a16:creationId xmlns:a16="http://schemas.microsoft.com/office/drawing/2014/main" id="{B9CCAE82-803B-5FE5-61A5-5942DAD953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0423" y="583033"/>
            <a:ext cx="1733349" cy="1397684"/>
          </a:xfrm>
          <a:prstGeom prst="rect">
            <a:avLst/>
          </a:prstGeom>
        </p:spPr>
      </p:pic>
      <p:pic>
        <p:nvPicPr>
          <p:cNvPr id="12" name="Picture 11">
            <a:extLst>
              <a:ext uri="{FF2B5EF4-FFF2-40B4-BE49-F238E27FC236}">
                <a16:creationId xmlns:a16="http://schemas.microsoft.com/office/drawing/2014/main" id="{4E58697C-C3AE-E3EC-B4B9-1988D91A23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5154" y="551216"/>
            <a:ext cx="1729958" cy="1394951"/>
          </a:xfrm>
          <a:prstGeom prst="rect">
            <a:avLst/>
          </a:prstGeom>
        </p:spPr>
      </p:pic>
      <p:pic>
        <p:nvPicPr>
          <p:cNvPr id="14" name="Picture 13">
            <a:extLst>
              <a:ext uri="{FF2B5EF4-FFF2-40B4-BE49-F238E27FC236}">
                <a16:creationId xmlns:a16="http://schemas.microsoft.com/office/drawing/2014/main" id="{7099BD17-B99C-A57A-F989-07BD39871A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4567" y="596898"/>
            <a:ext cx="1733349" cy="1397685"/>
          </a:xfrm>
          <a:prstGeom prst="rect">
            <a:avLst/>
          </a:prstGeom>
        </p:spPr>
      </p:pic>
      <p:sp>
        <p:nvSpPr>
          <p:cNvPr id="17" name="TextBox 16">
            <a:extLst>
              <a:ext uri="{FF2B5EF4-FFF2-40B4-BE49-F238E27FC236}">
                <a16:creationId xmlns:a16="http://schemas.microsoft.com/office/drawing/2014/main" id="{7FE0FE93-861D-635C-7602-35156B17AE7E}"/>
              </a:ext>
            </a:extLst>
          </p:cNvPr>
          <p:cNvSpPr txBox="1"/>
          <p:nvPr/>
        </p:nvSpPr>
        <p:spPr>
          <a:xfrm>
            <a:off x="378220" y="1919676"/>
            <a:ext cx="2113977" cy="369332"/>
          </a:xfrm>
          <a:prstGeom prst="rect">
            <a:avLst/>
          </a:prstGeom>
          <a:noFill/>
        </p:spPr>
        <p:txBody>
          <a:bodyPr wrap="none" rtlCol="0">
            <a:spAutoFit/>
          </a:bodyPr>
          <a:lstStyle/>
          <a:p>
            <a:r>
              <a:rPr lang="en-US" sz="1600" dirty="0"/>
              <a:t>He</a:t>
            </a:r>
            <a:r>
              <a:rPr lang="en-US" sz="1400" dirty="0"/>
              <a:t> ground level </a:t>
            </a:r>
            <a:r>
              <a:rPr lang="en-US" dirty="0"/>
              <a:t>1s</a:t>
            </a:r>
            <a:r>
              <a:rPr lang="en-US" baseline="30000" dirty="0"/>
              <a:t>2</a:t>
            </a:r>
            <a:r>
              <a:rPr lang="en-US" dirty="0"/>
              <a:t> </a:t>
            </a:r>
            <a:r>
              <a:rPr lang="en-US" baseline="30000" dirty="0"/>
              <a:t>1</a:t>
            </a:r>
            <a:r>
              <a:rPr lang="en-US" dirty="0"/>
              <a:t>S</a:t>
            </a:r>
            <a:r>
              <a:rPr lang="en-US" baseline="-25000" dirty="0"/>
              <a:t>0</a:t>
            </a:r>
            <a:r>
              <a:rPr lang="en-US" baseline="30000" dirty="0"/>
              <a:t> </a:t>
            </a:r>
          </a:p>
        </p:txBody>
      </p:sp>
      <p:sp>
        <p:nvSpPr>
          <p:cNvPr id="20" name="TextBox 19">
            <a:extLst>
              <a:ext uri="{FF2B5EF4-FFF2-40B4-BE49-F238E27FC236}">
                <a16:creationId xmlns:a16="http://schemas.microsoft.com/office/drawing/2014/main" id="{F2027FB0-D436-0255-1599-9A85F58E55E6}"/>
              </a:ext>
            </a:extLst>
          </p:cNvPr>
          <p:cNvSpPr txBox="1"/>
          <p:nvPr/>
        </p:nvSpPr>
        <p:spPr>
          <a:xfrm>
            <a:off x="2625746" y="1916799"/>
            <a:ext cx="1580763" cy="369332"/>
          </a:xfrm>
          <a:prstGeom prst="rect">
            <a:avLst/>
          </a:prstGeom>
          <a:noFill/>
        </p:spPr>
        <p:txBody>
          <a:bodyPr wrap="square">
            <a:spAutoFit/>
          </a:bodyPr>
          <a:lstStyle/>
          <a:p>
            <a:r>
              <a:rPr lang="en-US" sz="1600" dirty="0"/>
              <a:t>He</a:t>
            </a:r>
            <a:r>
              <a:rPr lang="en-US" sz="1600" baseline="30000" dirty="0"/>
              <a:t>+</a:t>
            </a:r>
            <a:r>
              <a:rPr lang="en-US" sz="1600" dirty="0"/>
              <a:t> </a:t>
            </a:r>
            <a:r>
              <a:rPr lang="en-US" sz="1800" dirty="0"/>
              <a:t>1s</a:t>
            </a:r>
            <a:r>
              <a:rPr lang="en-US" sz="1800" baseline="30000" dirty="0"/>
              <a:t>1 2</a:t>
            </a:r>
            <a:r>
              <a:rPr lang="en-US" sz="1800" dirty="0"/>
              <a:t>S</a:t>
            </a:r>
            <a:r>
              <a:rPr lang="en-US" sz="1800" baseline="-25000" dirty="0"/>
              <a:t>1/2</a:t>
            </a:r>
          </a:p>
        </p:txBody>
      </p:sp>
      <p:sp>
        <p:nvSpPr>
          <p:cNvPr id="22" name="TextBox 21">
            <a:extLst>
              <a:ext uri="{FF2B5EF4-FFF2-40B4-BE49-F238E27FC236}">
                <a16:creationId xmlns:a16="http://schemas.microsoft.com/office/drawing/2014/main" id="{8106753F-DDAF-315F-D48B-36BFDCA0F093}"/>
              </a:ext>
            </a:extLst>
          </p:cNvPr>
          <p:cNvSpPr txBox="1"/>
          <p:nvPr/>
        </p:nvSpPr>
        <p:spPr>
          <a:xfrm>
            <a:off x="3996246" y="1888907"/>
            <a:ext cx="2011867" cy="369332"/>
          </a:xfrm>
          <a:prstGeom prst="rect">
            <a:avLst/>
          </a:prstGeom>
          <a:noFill/>
        </p:spPr>
        <p:txBody>
          <a:bodyPr wrap="square">
            <a:spAutoFit/>
          </a:bodyPr>
          <a:lstStyle/>
          <a:p>
            <a:r>
              <a:rPr lang="en-US" sz="1600" dirty="0"/>
              <a:t>He*</a:t>
            </a:r>
            <a:r>
              <a:rPr lang="en-US" sz="1400" dirty="0"/>
              <a:t> singlet 1s</a:t>
            </a:r>
            <a:r>
              <a:rPr lang="en-US" sz="1400" baseline="30000" dirty="0"/>
              <a:t>1</a:t>
            </a:r>
            <a:r>
              <a:rPr lang="en-US" sz="1400" dirty="0"/>
              <a:t>2s</a:t>
            </a:r>
            <a:r>
              <a:rPr lang="en-US" sz="1400" baseline="30000" dirty="0"/>
              <a:t>1</a:t>
            </a:r>
            <a:r>
              <a:rPr lang="en-US" sz="1400" dirty="0"/>
              <a:t> </a:t>
            </a:r>
            <a:r>
              <a:rPr lang="en-US" sz="1800" baseline="30000" dirty="0"/>
              <a:t>1</a:t>
            </a:r>
            <a:r>
              <a:rPr lang="en-US" sz="1800" dirty="0"/>
              <a:t>S</a:t>
            </a:r>
            <a:r>
              <a:rPr lang="en-US" sz="1800" baseline="-25000" dirty="0"/>
              <a:t>0</a:t>
            </a:r>
          </a:p>
        </p:txBody>
      </p:sp>
      <p:sp>
        <p:nvSpPr>
          <p:cNvPr id="24" name="TextBox 23">
            <a:extLst>
              <a:ext uri="{FF2B5EF4-FFF2-40B4-BE49-F238E27FC236}">
                <a16:creationId xmlns:a16="http://schemas.microsoft.com/office/drawing/2014/main" id="{41D7DAF2-A62D-75FA-3481-31530815CF5D}"/>
              </a:ext>
            </a:extLst>
          </p:cNvPr>
          <p:cNvSpPr txBox="1"/>
          <p:nvPr/>
        </p:nvSpPr>
        <p:spPr>
          <a:xfrm>
            <a:off x="5904118" y="1896418"/>
            <a:ext cx="1435812" cy="369332"/>
          </a:xfrm>
          <a:prstGeom prst="rect">
            <a:avLst/>
          </a:prstGeom>
          <a:noFill/>
        </p:spPr>
        <p:txBody>
          <a:bodyPr wrap="square">
            <a:spAutoFit/>
          </a:bodyPr>
          <a:lstStyle/>
          <a:p>
            <a:r>
              <a:rPr lang="en-US" sz="1600" dirty="0"/>
              <a:t>He*</a:t>
            </a:r>
            <a:r>
              <a:rPr lang="en-US" sz="1400" dirty="0"/>
              <a:t> triplet </a:t>
            </a:r>
            <a:r>
              <a:rPr lang="en-US" sz="1800" baseline="30000" dirty="0"/>
              <a:t>3</a:t>
            </a:r>
            <a:r>
              <a:rPr lang="en-US" sz="1800" dirty="0"/>
              <a:t>S</a:t>
            </a:r>
            <a:r>
              <a:rPr lang="en-US" sz="1800" baseline="-25000" dirty="0"/>
              <a:t>1</a:t>
            </a:r>
          </a:p>
        </p:txBody>
      </p:sp>
      <p:sp>
        <p:nvSpPr>
          <p:cNvPr id="26" name="TextBox 25">
            <a:extLst>
              <a:ext uri="{FF2B5EF4-FFF2-40B4-BE49-F238E27FC236}">
                <a16:creationId xmlns:a16="http://schemas.microsoft.com/office/drawing/2014/main" id="{F66FAA22-701F-B13E-75B8-D503B72B5E72}"/>
              </a:ext>
            </a:extLst>
          </p:cNvPr>
          <p:cNvSpPr txBox="1"/>
          <p:nvPr/>
        </p:nvSpPr>
        <p:spPr>
          <a:xfrm>
            <a:off x="7311876" y="1890734"/>
            <a:ext cx="1832124" cy="369332"/>
          </a:xfrm>
          <a:prstGeom prst="rect">
            <a:avLst/>
          </a:prstGeom>
          <a:noFill/>
        </p:spPr>
        <p:txBody>
          <a:bodyPr wrap="square">
            <a:spAutoFit/>
          </a:bodyPr>
          <a:lstStyle/>
          <a:p>
            <a:r>
              <a:rPr lang="en-US" sz="1600" dirty="0"/>
              <a:t>He</a:t>
            </a:r>
            <a:r>
              <a:rPr lang="en-US" sz="1600" baseline="30000" dirty="0"/>
              <a:t>-</a:t>
            </a:r>
            <a:r>
              <a:rPr lang="en-US" sz="1600" dirty="0"/>
              <a:t>  </a:t>
            </a:r>
            <a:r>
              <a:rPr lang="en-US" sz="1400" dirty="0"/>
              <a:t>quartet</a:t>
            </a:r>
            <a:r>
              <a:rPr lang="en-US" sz="1600" dirty="0"/>
              <a:t> </a:t>
            </a:r>
            <a:r>
              <a:rPr lang="en-US" sz="1800" baseline="30000" dirty="0"/>
              <a:t>4</a:t>
            </a:r>
            <a:r>
              <a:rPr lang="en-US" sz="1800" dirty="0"/>
              <a:t>P</a:t>
            </a:r>
            <a:r>
              <a:rPr lang="en-US" sz="1800" baseline="-25000" dirty="0"/>
              <a:t>5/2</a:t>
            </a:r>
          </a:p>
        </p:txBody>
      </p:sp>
      <p:pic>
        <p:nvPicPr>
          <p:cNvPr id="28" name="Picture 27">
            <a:extLst>
              <a:ext uri="{FF2B5EF4-FFF2-40B4-BE49-F238E27FC236}">
                <a16:creationId xmlns:a16="http://schemas.microsoft.com/office/drawing/2014/main" id="{DD934AEB-7D48-D72B-68C2-7615B2D401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4962" y="2484873"/>
            <a:ext cx="720784" cy="723429"/>
          </a:xfrm>
          <a:prstGeom prst="rect">
            <a:avLst/>
          </a:prstGeom>
        </p:spPr>
      </p:pic>
      <p:pic>
        <p:nvPicPr>
          <p:cNvPr id="30" name="Picture 29">
            <a:extLst>
              <a:ext uri="{FF2B5EF4-FFF2-40B4-BE49-F238E27FC236}">
                <a16:creationId xmlns:a16="http://schemas.microsoft.com/office/drawing/2014/main" id="{E1F9EACA-70B2-E738-74DB-6BDA6B9E523A}"/>
              </a:ext>
            </a:extLst>
          </p:cNvPr>
          <p:cNvPicPr>
            <a:picLocks noChangeAspect="1"/>
          </p:cNvPicPr>
          <p:nvPr/>
        </p:nvPicPr>
        <p:blipFill>
          <a:blip r:embed="rId8"/>
          <a:stretch>
            <a:fillRect/>
          </a:stretch>
        </p:blipFill>
        <p:spPr>
          <a:xfrm>
            <a:off x="3470313" y="2553104"/>
            <a:ext cx="498693" cy="498693"/>
          </a:xfrm>
          <a:prstGeom prst="rect">
            <a:avLst/>
          </a:prstGeom>
        </p:spPr>
      </p:pic>
      <p:pic>
        <p:nvPicPr>
          <p:cNvPr id="34" name="Picture 33">
            <a:extLst>
              <a:ext uri="{FF2B5EF4-FFF2-40B4-BE49-F238E27FC236}">
                <a16:creationId xmlns:a16="http://schemas.microsoft.com/office/drawing/2014/main" id="{F46AA177-6C19-3DE7-0020-3F4BBB572A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32612" y="2281717"/>
            <a:ext cx="1153286" cy="1161810"/>
          </a:xfrm>
          <a:prstGeom prst="rect">
            <a:avLst/>
          </a:prstGeom>
        </p:spPr>
      </p:pic>
      <p:pic>
        <p:nvPicPr>
          <p:cNvPr id="36" name="Picture 35">
            <a:extLst>
              <a:ext uri="{FF2B5EF4-FFF2-40B4-BE49-F238E27FC236}">
                <a16:creationId xmlns:a16="http://schemas.microsoft.com/office/drawing/2014/main" id="{8A4285CA-D8D8-2D2F-C7B1-15C373E3CE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51866" y="2286115"/>
            <a:ext cx="1153287" cy="1137650"/>
          </a:xfrm>
          <a:prstGeom prst="rect">
            <a:avLst/>
          </a:prstGeom>
        </p:spPr>
      </p:pic>
      <p:pic>
        <p:nvPicPr>
          <p:cNvPr id="40" name="Picture 39">
            <a:extLst>
              <a:ext uri="{FF2B5EF4-FFF2-40B4-BE49-F238E27FC236}">
                <a16:creationId xmlns:a16="http://schemas.microsoft.com/office/drawing/2014/main" id="{13B31BF8-C73D-9BAF-75BF-9D3788085F2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6200000">
            <a:off x="7663401" y="2040248"/>
            <a:ext cx="1114038" cy="1629384"/>
          </a:xfrm>
          <a:prstGeom prst="rect">
            <a:avLst/>
          </a:prstGeom>
        </p:spPr>
      </p:pic>
      <p:graphicFrame>
        <p:nvGraphicFramePr>
          <p:cNvPr id="41" name="Table 40">
            <a:extLst>
              <a:ext uri="{FF2B5EF4-FFF2-40B4-BE49-F238E27FC236}">
                <a16:creationId xmlns:a16="http://schemas.microsoft.com/office/drawing/2014/main" id="{2DDD5419-E383-21C2-9246-54FFC76E1218}"/>
              </a:ext>
            </a:extLst>
          </p:cNvPr>
          <p:cNvGraphicFramePr>
            <a:graphicFrameLocks noGrp="1"/>
          </p:cNvGraphicFramePr>
          <p:nvPr>
            <p:extLst>
              <p:ext uri="{D42A27DB-BD31-4B8C-83A1-F6EECF244321}">
                <p14:modId xmlns:p14="http://schemas.microsoft.com/office/powerpoint/2010/main" val="2010404012"/>
              </p:ext>
            </p:extLst>
          </p:nvPr>
        </p:nvGraphicFramePr>
        <p:xfrm>
          <a:off x="155280" y="3443527"/>
          <a:ext cx="8879833" cy="1256710"/>
        </p:xfrm>
        <a:graphic>
          <a:graphicData uri="http://schemas.openxmlformats.org/drawingml/2006/table">
            <a:tbl>
              <a:tblPr firstRow="1" bandRow="1">
                <a:tableStyleId>{5C22544A-7EE6-4342-B048-85BDC9FD1C3A}</a:tableStyleId>
              </a:tblPr>
              <a:tblGrid>
                <a:gridCol w="1305127">
                  <a:extLst>
                    <a:ext uri="{9D8B030D-6E8A-4147-A177-3AD203B41FA5}">
                      <a16:colId xmlns:a16="http://schemas.microsoft.com/office/drawing/2014/main" val="2737190683"/>
                    </a:ext>
                  </a:extLst>
                </a:gridCol>
                <a:gridCol w="1563450">
                  <a:extLst>
                    <a:ext uri="{9D8B030D-6E8A-4147-A177-3AD203B41FA5}">
                      <a16:colId xmlns:a16="http://schemas.microsoft.com/office/drawing/2014/main" val="3352386479"/>
                    </a:ext>
                  </a:extLst>
                </a:gridCol>
                <a:gridCol w="1674892">
                  <a:extLst>
                    <a:ext uri="{9D8B030D-6E8A-4147-A177-3AD203B41FA5}">
                      <a16:colId xmlns:a16="http://schemas.microsoft.com/office/drawing/2014/main" val="4139833913"/>
                    </a:ext>
                  </a:extLst>
                </a:gridCol>
                <a:gridCol w="1568458">
                  <a:extLst>
                    <a:ext uri="{9D8B030D-6E8A-4147-A177-3AD203B41FA5}">
                      <a16:colId xmlns:a16="http://schemas.microsoft.com/office/drawing/2014/main" val="2210637528"/>
                    </a:ext>
                  </a:extLst>
                </a:gridCol>
                <a:gridCol w="1256223">
                  <a:extLst>
                    <a:ext uri="{9D8B030D-6E8A-4147-A177-3AD203B41FA5}">
                      <a16:colId xmlns:a16="http://schemas.microsoft.com/office/drawing/2014/main" val="4067256904"/>
                    </a:ext>
                  </a:extLst>
                </a:gridCol>
                <a:gridCol w="1511683">
                  <a:extLst>
                    <a:ext uri="{9D8B030D-6E8A-4147-A177-3AD203B41FA5}">
                      <a16:colId xmlns:a16="http://schemas.microsoft.com/office/drawing/2014/main" val="3388209888"/>
                    </a:ext>
                  </a:extLst>
                </a:gridCol>
              </a:tblGrid>
              <a:tr h="342319">
                <a:tc>
                  <a:txBody>
                    <a:bodyPr/>
                    <a:lstStyle/>
                    <a:p>
                      <a:r>
                        <a:rPr lang="en-US" sz="1200" b="0" dirty="0">
                          <a:solidFill>
                            <a:schemeClr val="tx1"/>
                          </a:solidFill>
                        </a:rPr>
                        <a:t>Total Spin </a:t>
                      </a:r>
                      <a:r>
                        <a:rPr lang="en-US" b="0" dirty="0">
                          <a:solidFill>
                            <a:schemeClr val="tx1"/>
                          </a:solidFill>
                        </a:rPr>
                        <a:t>S</a:t>
                      </a:r>
                    </a:p>
                  </a:txBody>
                  <a:tcPr>
                    <a:solidFill>
                      <a:schemeClr val="accent2">
                        <a:lumMod val="20000"/>
                        <a:lumOff val="80000"/>
                      </a:schemeClr>
                    </a:solidFill>
                  </a:tcPr>
                </a:tc>
                <a:tc>
                  <a:txBody>
                    <a:bodyPr/>
                    <a:lstStyle/>
                    <a:p>
                      <a:r>
                        <a:rPr lang="en-US" b="0" dirty="0">
                          <a:solidFill>
                            <a:schemeClr val="tx1"/>
                          </a:solidFill>
                        </a:rPr>
                        <a:t>½ - ½ =0</a:t>
                      </a:r>
                    </a:p>
                  </a:txBody>
                  <a:tcPr>
                    <a:solidFill>
                      <a:schemeClr val="accent2">
                        <a:lumMod val="20000"/>
                        <a:lumOff val="80000"/>
                      </a:schemeClr>
                    </a:solidFill>
                  </a:tcPr>
                </a:tc>
                <a:tc>
                  <a:txBody>
                    <a:bodyPr/>
                    <a:lstStyle/>
                    <a:p>
                      <a:r>
                        <a:rPr lang="en-US" b="0" dirty="0">
                          <a:solidFill>
                            <a:schemeClr val="tx1"/>
                          </a:solidFill>
                        </a:rPr>
                        <a:t>½</a:t>
                      </a:r>
                    </a:p>
                  </a:txBody>
                  <a:tcPr>
                    <a:solidFill>
                      <a:schemeClr val="accent2">
                        <a:lumMod val="20000"/>
                        <a:lumOff val="80000"/>
                      </a:schemeClr>
                    </a:solidFill>
                  </a:tcPr>
                </a:tc>
                <a:tc>
                  <a:txBody>
                    <a:bodyPr/>
                    <a:lstStyle/>
                    <a:p>
                      <a:r>
                        <a:rPr lang="en-US" b="0" dirty="0">
                          <a:solidFill>
                            <a:schemeClr val="tx1"/>
                          </a:solidFill>
                        </a:rPr>
                        <a:t>0</a:t>
                      </a:r>
                    </a:p>
                  </a:txBody>
                  <a:tcPr>
                    <a:solidFill>
                      <a:schemeClr val="accent2">
                        <a:lumMod val="20000"/>
                        <a:lumOff val="80000"/>
                      </a:schemeClr>
                    </a:solidFill>
                  </a:tcPr>
                </a:tc>
                <a:tc>
                  <a:txBody>
                    <a:bodyPr/>
                    <a:lstStyle/>
                    <a:p>
                      <a:r>
                        <a:rPr lang="en-US" b="0" dirty="0">
                          <a:solidFill>
                            <a:schemeClr val="tx1"/>
                          </a:solidFill>
                        </a:rPr>
                        <a:t>½ + ½ =1</a:t>
                      </a:r>
                    </a:p>
                  </a:txBody>
                  <a:tcPr>
                    <a:solidFill>
                      <a:schemeClr val="accent2">
                        <a:lumMod val="20000"/>
                        <a:lumOff val="80000"/>
                      </a:schemeClr>
                    </a:solidFill>
                  </a:tcPr>
                </a:tc>
                <a:tc>
                  <a:txBody>
                    <a:bodyPr/>
                    <a:lstStyle/>
                    <a:p>
                      <a:r>
                        <a:rPr lang="en-US" b="0" dirty="0">
                          <a:solidFill>
                            <a:schemeClr val="tx1"/>
                          </a:solidFill>
                        </a:rPr>
                        <a:t>½ + ½ +½ =3/2</a:t>
                      </a:r>
                    </a:p>
                  </a:txBody>
                  <a:tcPr>
                    <a:solidFill>
                      <a:schemeClr val="accent2">
                        <a:lumMod val="20000"/>
                        <a:lumOff val="80000"/>
                      </a:schemeClr>
                    </a:solidFill>
                  </a:tcPr>
                </a:tc>
                <a:extLst>
                  <a:ext uri="{0D108BD9-81ED-4DB2-BD59-A6C34878D82A}">
                    <a16:rowId xmlns:a16="http://schemas.microsoft.com/office/drawing/2014/main" val="2969977729"/>
                  </a:ext>
                </a:extLst>
              </a:tr>
              <a:tr h="202279">
                <a:tc>
                  <a:txBody>
                    <a:bodyPr/>
                    <a:lstStyle/>
                    <a:p>
                      <a:r>
                        <a:rPr lang="en-US" sz="1000" b="0" dirty="0"/>
                        <a:t>Orbit. Moment. </a:t>
                      </a:r>
                      <a:r>
                        <a:rPr lang="en-US" b="0" dirty="0"/>
                        <a:t>L</a:t>
                      </a:r>
                    </a:p>
                  </a:txBody>
                  <a:tcPr/>
                </a:tc>
                <a:tc>
                  <a:txBody>
                    <a:bodyPr/>
                    <a:lstStyle/>
                    <a:p>
                      <a:r>
                        <a:rPr lang="en-US" dirty="0">
                          <a:solidFill>
                            <a:schemeClr val="tx1"/>
                          </a:solidFill>
                        </a:rPr>
                        <a:t>0</a:t>
                      </a:r>
                    </a:p>
                  </a:txBody>
                  <a:tcPr/>
                </a:tc>
                <a:tc>
                  <a:txBody>
                    <a:bodyPr/>
                    <a:lstStyle/>
                    <a:p>
                      <a:r>
                        <a:rPr lang="en-US" dirty="0">
                          <a:solidFill>
                            <a:schemeClr val="tx1"/>
                          </a:solidFill>
                        </a:rPr>
                        <a:t>0</a:t>
                      </a:r>
                    </a:p>
                  </a:txBody>
                  <a:tcPr/>
                </a:tc>
                <a:tc>
                  <a:txBody>
                    <a:bodyPr/>
                    <a:lstStyle/>
                    <a:p>
                      <a:r>
                        <a:rPr lang="en-US" dirty="0">
                          <a:solidFill>
                            <a:schemeClr val="tx1"/>
                          </a:solidFill>
                        </a:rPr>
                        <a:t>0</a:t>
                      </a:r>
                    </a:p>
                  </a:txBody>
                  <a:tcPr/>
                </a:tc>
                <a:tc>
                  <a:txBody>
                    <a:bodyPr/>
                    <a:lstStyle/>
                    <a:p>
                      <a:r>
                        <a:rPr lang="en-US" dirty="0">
                          <a:solidFill>
                            <a:schemeClr val="tx1"/>
                          </a:solidFill>
                        </a:rPr>
                        <a:t>0</a:t>
                      </a:r>
                    </a:p>
                  </a:txBody>
                  <a:tcPr/>
                </a:tc>
                <a:tc>
                  <a:txBody>
                    <a:bodyPr/>
                    <a:lstStyle/>
                    <a:p>
                      <a:r>
                        <a:rPr lang="en-US" dirty="0">
                          <a:solidFill>
                            <a:schemeClr val="tx1"/>
                          </a:solidFill>
                        </a:rPr>
                        <a:t>1</a:t>
                      </a:r>
                    </a:p>
                  </a:txBody>
                  <a:tcPr/>
                </a:tc>
                <a:extLst>
                  <a:ext uri="{0D108BD9-81ED-4DB2-BD59-A6C34878D82A}">
                    <a16:rowId xmlns:a16="http://schemas.microsoft.com/office/drawing/2014/main" val="1319231796"/>
                  </a:ext>
                </a:extLst>
              </a:tr>
              <a:tr h="306012">
                <a:tc>
                  <a:txBody>
                    <a:bodyPr/>
                    <a:lstStyle/>
                    <a:p>
                      <a:r>
                        <a:rPr lang="en-US" sz="1000" b="0" dirty="0"/>
                        <a:t>Angular Moment. </a:t>
                      </a:r>
                      <a:r>
                        <a:rPr lang="en-US" b="0" dirty="0"/>
                        <a:t>J</a:t>
                      </a:r>
                    </a:p>
                  </a:txBody>
                  <a:tcPr/>
                </a:tc>
                <a:tc>
                  <a:txBody>
                    <a:bodyPr/>
                    <a:lstStyle/>
                    <a:p>
                      <a:r>
                        <a:rPr lang="en-US" dirty="0">
                          <a:solidFill>
                            <a:schemeClr val="tx1"/>
                          </a:solidFill>
                        </a:rPr>
                        <a:t>0</a:t>
                      </a:r>
                    </a:p>
                  </a:txBody>
                  <a:tcPr/>
                </a:tc>
                <a:tc>
                  <a:txBody>
                    <a:bodyPr/>
                    <a:lstStyle/>
                    <a:p>
                      <a:r>
                        <a:rPr lang="en-US" dirty="0">
                          <a:solidFill>
                            <a:schemeClr val="tx1"/>
                          </a:solidFill>
                        </a:rPr>
                        <a:t>1/2</a:t>
                      </a:r>
                    </a:p>
                  </a:txBody>
                  <a:tcPr/>
                </a:tc>
                <a:tc>
                  <a:txBody>
                    <a:bodyPr/>
                    <a:lstStyle/>
                    <a:p>
                      <a:r>
                        <a:rPr lang="en-US" dirty="0">
                          <a:solidFill>
                            <a:schemeClr val="tx1"/>
                          </a:solidFill>
                        </a:rPr>
                        <a:t>0</a:t>
                      </a:r>
                    </a:p>
                  </a:txBody>
                  <a:tcPr/>
                </a:tc>
                <a:tc>
                  <a:txBody>
                    <a:bodyPr/>
                    <a:lstStyle/>
                    <a:p>
                      <a:r>
                        <a:rPr lang="en-US" dirty="0">
                          <a:solidFill>
                            <a:schemeClr val="tx1"/>
                          </a:solidFill>
                        </a:rPr>
                        <a:t>1</a:t>
                      </a:r>
                    </a:p>
                  </a:txBody>
                  <a:tcPr/>
                </a:tc>
                <a:tc>
                  <a:txBody>
                    <a:bodyPr/>
                    <a:lstStyle/>
                    <a:p>
                      <a:r>
                        <a:rPr lang="en-US" dirty="0">
                          <a:solidFill>
                            <a:schemeClr val="tx1"/>
                          </a:solidFill>
                        </a:rPr>
                        <a:t>5/2</a:t>
                      </a:r>
                    </a:p>
                  </a:txBody>
                  <a:tcPr/>
                </a:tc>
                <a:extLst>
                  <a:ext uri="{0D108BD9-81ED-4DB2-BD59-A6C34878D82A}">
                    <a16:rowId xmlns:a16="http://schemas.microsoft.com/office/drawing/2014/main" val="960923848"/>
                  </a:ext>
                </a:extLst>
              </a:tr>
              <a:tr h="311199">
                <a:tc>
                  <a:txBody>
                    <a:bodyPr/>
                    <a:lstStyle/>
                    <a:p>
                      <a:r>
                        <a:rPr lang="en-US" b="0" dirty="0"/>
                        <a:t>Lifetime</a:t>
                      </a:r>
                    </a:p>
                  </a:txBody>
                  <a:tcPr/>
                </a:tc>
                <a:tc>
                  <a:txBody>
                    <a:bodyPr/>
                    <a:lstStyle/>
                    <a:p>
                      <a:r>
                        <a:rPr lang="en-US" sz="1200" dirty="0">
                          <a:solidFill>
                            <a:schemeClr val="tx1"/>
                          </a:solidFill>
                        </a:rPr>
                        <a:t>indefinitely stable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indefinitely stable</a:t>
                      </a:r>
                    </a:p>
                  </a:txBody>
                  <a:tcPr/>
                </a:tc>
                <a:tc>
                  <a:txBody>
                    <a:bodyPr/>
                    <a:lstStyle/>
                    <a:p>
                      <a:r>
                        <a:rPr lang="en-US" dirty="0">
                          <a:solidFill>
                            <a:schemeClr val="tx1"/>
                          </a:solidFill>
                        </a:rPr>
                        <a:t>19.7 </a:t>
                      </a:r>
                      <a:r>
                        <a:rPr lang="en-US" dirty="0" err="1">
                          <a:solidFill>
                            <a:schemeClr val="tx1"/>
                          </a:solidFill>
                        </a:rPr>
                        <a:t>ms</a:t>
                      </a:r>
                      <a:endParaRPr lang="en-US" dirty="0">
                        <a:solidFill>
                          <a:schemeClr val="tx1"/>
                        </a:solidFill>
                      </a:endParaRPr>
                    </a:p>
                  </a:txBody>
                  <a:tcPr/>
                </a:tc>
                <a:tc>
                  <a:txBody>
                    <a:bodyPr/>
                    <a:lstStyle/>
                    <a:p>
                      <a:r>
                        <a:rPr lang="en-US" dirty="0">
                          <a:solidFill>
                            <a:schemeClr val="tx1"/>
                          </a:solidFill>
                        </a:rPr>
                        <a:t>7800 sec</a:t>
                      </a:r>
                    </a:p>
                  </a:txBody>
                  <a:tcPr/>
                </a:tc>
                <a:tc>
                  <a:txBody>
                    <a:bodyPr/>
                    <a:lstStyle/>
                    <a:p>
                      <a:r>
                        <a:rPr lang="en-US" dirty="0">
                          <a:solidFill>
                            <a:schemeClr val="tx1"/>
                          </a:solidFill>
                        </a:rPr>
                        <a:t>350 </a:t>
                      </a:r>
                      <a:r>
                        <a:rPr lang="en-US" b="0" dirty="0">
                          <a:latin typeface="Cambria" panose="02040503050406030204" pitchFamily="18" charset="0"/>
                          <a:ea typeface="Cambria" panose="02040503050406030204" pitchFamily="18" charset="0"/>
                        </a:rPr>
                        <a:t>µ</a:t>
                      </a:r>
                      <a:r>
                        <a:rPr lang="en-US" b="0" dirty="0"/>
                        <a:t>s</a:t>
                      </a:r>
                      <a:endParaRPr lang="en-US" dirty="0">
                        <a:solidFill>
                          <a:schemeClr val="tx1"/>
                        </a:solidFill>
                      </a:endParaRPr>
                    </a:p>
                  </a:txBody>
                  <a:tcPr/>
                </a:tc>
                <a:extLst>
                  <a:ext uri="{0D108BD9-81ED-4DB2-BD59-A6C34878D82A}">
                    <a16:rowId xmlns:a16="http://schemas.microsoft.com/office/drawing/2014/main" val="1149896929"/>
                  </a:ext>
                </a:extLst>
              </a:tr>
            </a:tbl>
          </a:graphicData>
        </a:graphic>
      </p:graphicFrame>
      <p:sp>
        <p:nvSpPr>
          <p:cNvPr id="2" name="TextBox 1">
            <a:extLst>
              <a:ext uri="{FF2B5EF4-FFF2-40B4-BE49-F238E27FC236}">
                <a16:creationId xmlns:a16="http://schemas.microsoft.com/office/drawing/2014/main" id="{EECA7B03-CB0C-E9F7-8E88-59C28610E67F}"/>
              </a:ext>
            </a:extLst>
          </p:cNvPr>
          <p:cNvSpPr txBox="1"/>
          <p:nvPr/>
        </p:nvSpPr>
        <p:spPr>
          <a:xfrm>
            <a:off x="46716" y="2571750"/>
            <a:ext cx="1457771" cy="523220"/>
          </a:xfrm>
          <a:prstGeom prst="rect">
            <a:avLst/>
          </a:prstGeom>
          <a:noFill/>
        </p:spPr>
        <p:txBody>
          <a:bodyPr wrap="none" rtlCol="0">
            <a:spAutoFit/>
          </a:bodyPr>
          <a:lstStyle/>
          <a:p>
            <a:r>
              <a:rPr lang="en-US" sz="1400" dirty="0"/>
              <a:t>3-D </a:t>
            </a:r>
            <a:r>
              <a:rPr lang="en-US" sz="1400" b="1" dirty="0"/>
              <a:t>e</a:t>
            </a:r>
            <a:r>
              <a:rPr lang="en-US" sz="1400" b="1" baseline="30000" dirty="0"/>
              <a:t>-</a:t>
            </a:r>
            <a:r>
              <a:rPr lang="en-US" sz="1400" dirty="0"/>
              <a:t> probability</a:t>
            </a:r>
          </a:p>
          <a:p>
            <a:r>
              <a:rPr lang="en-US" sz="1400" dirty="0"/>
              <a:t>clouds (orbitals)</a:t>
            </a:r>
            <a:endParaRPr lang="en-AU" sz="1400" dirty="0"/>
          </a:p>
        </p:txBody>
      </p:sp>
      <p:sp>
        <p:nvSpPr>
          <p:cNvPr id="7" name="Arrow: Right 6">
            <a:extLst>
              <a:ext uri="{FF2B5EF4-FFF2-40B4-BE49-F238E27FC236}">
                <a16:creationId xmlns:a16="http://schemas.microsoft.com/office/drawing/2014/main" id="{4BAC631C-E724-1581-B6DF-C316907F8CDF}"/>
              </a:ext>
            </a:extLst>
          </p:cNvPr>
          <p:cNvSpPr/>
          <p:nvPr/>
        </p:nvSpPr>
        <p:spPr>
          <a:xfrm>
            <a:off x="1613732" y="2751340"/>
            <a:ext cx="235171" cy="1904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54478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0EF67-8973-9373-6DFE-E9E0B4F94A0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5B60480-F585-8C7D-CFD0-F660958B826B}"/>
              </a:ext>
            </a:extLst>
          </p:cNvPr>
          <p:cNvSpPr>
            <a:spLocks noGrp="1"/>
          </p:cNvSpPr>
          <p:nvPr>
            <p:ph type="body" sz="quarter" idx="13"/>
          </p:nvPr>
        </p:nvSpPr>
        <p:spPr>
          <a:xfrm>
            <a:off x="1110030" y="159875"/>
            <a:ext cx="6215788" cy="341058"/>
          </a:xfrm>
        </p:spPr>
        <p:txBody>
          <a:bodyPr>
            <a:normAutofit/>
          </a:bodyPr>
          <a:lstStyle/>
          <a:p>
            <a:r>
              <a:rPr lang="en-US" sz="2400" dirty="0"/>
              <a:t>Key Quantum Mechanical Features of He</a:t>
            </a:r>
            <a:endParaRPr lang="en-AU" sz="2400" dirty="0"/>
          </a:p>
        </p:txBody>
      </p:sp>
      <p:sp>
        <p:nvSpPr>
          <p:cNvPr id="5" name="Footer Placeholder 2">
            <a:extLst>
              <a:ext uri="{FF2B5EF4-FFF2-40B4-BE49-F238E27FC236}">
                <a16:creationId xmlns:a16="http://schemas.microsoft.com/office/drawing/2014/main" id="{A4EB5A77-FD24-3A78-61C5-E6032049A54D}"/>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D16D9D14-3666-48E9-BA5B-111A82C5A6DA}"/>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814590CE-9D02-603F-00F1-C38DE9207C1A}"/>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17" name="TextBox 16">
            <a:extLst>
              <a:ext uri="{FF2B5EF4-FFF2-40B4-BE49-F238E27FC236}">
                <a16:creationId xmlns:a16="http://schemas.microsoft.com/office/drawing/2014/main" id="{4D187FB2-A8A5-8F4F-AD4B-754C4E35F2B3}"/>
              </a:ext>
            </a:extLst>
          </p:cNvPr>
          <p:cNvSpPr txBox="1"/>
          <p:nvPr/>
        </p:nvSpPr>
        <p:spPr>
          <a:xfrm>
            <a:off x="128313" y="590077"/>
            <a:ext cx="1400640" cy="615553"/>
          </a:xfrm>
          <a:prstGeom prst="rect">
            <a:avLst/>
          </a:prstGeom>
          <a:noFill/>
        </p:spPr>
        <p:txBody>
          <a:bodyPr wrap="none" rtlCol="0">
            <a:spAutoFit/>
          </a:bodyPr>
          <a:lstStyle/>
          <a:p>
            <a:r>
              <a:rPr lang="en-US" sz="1600" dirty="0"/>
              <a:t>He</a:t>
            </a:r>
            <a:r>
              <a:rPr lang="en-US" sz="1400" dirty="0"/>
              <a:t> ground level </a:t>
            </a:r>
          </a:p>
          <a:p>
            <a:r>
              <a:rPr lang="en-US" dirty="0"/>
              <a:t>1s</a:t>
            </a:r>
            <a:r>
              <a:rPr lang="en-US" baseline="30000" dirty="0"/>
              <a:t>2</a:t>
            </a:r>
            <a:r>
              <a:rPr lang="en-US" dirty="0"/>
              <a:t> </a:t>
            </a:r>
            <a:r>
              <a:rPr lang="en-US" baseline="30000" dirty="0"/>
              <a:t>1</a:t>
            </a:r>
            <a:r>
              <a:rPr lang="en-US" dirty="0"/>
              <a:t>S</a:t>
            </a:r>
            <a:r>
              <a:rPr lang="en-US" baseline="-25000" dirty="0"/>
              <a:t>0</a:t>
            </a:r>
            <a:r>
              <a:rPr lang="en-US" baseline="30000" dirty="0"/>
              <a:t> </a:t>
            </a:r>
          </a:p>
        </p:txBody>
      </p:sp>
      <p:sp>
        <p:nvSpPr>
          <p:cNvPr id="20" name="TextBox 19">
            <a:extLst>
              <a:ext uri="{FF2B5EF4-FFF2-40B4-BE49-F238E27FC236}">
                <a16:creationId xmlns:a16="http://schemas.microsoft.com/office/drawing/2014/main" id="{96CB191E-0300-D05D-A718-5B57E30009B2}"/>
              </a:ext>
            </a:extLst>
          </p:cNvPr>
          <p:cNvSpPr txBox="1"/>
          <p:nvPr/>
        </p:nvSpPr>
        <p:spPr>
          <a:xfrm>
            <a:off x="204707" y="1506419"/>
            <a:ext cx="1201165" cy="615553"/>
          </a:xfrm>
          <a:prstGeom prst="rect">
            <a:avLst/>
          </a:prstGeom>
          <a:noFill/>
        </p:spPr>
        <p:txBody>
          <a:bodyPr wrap="square">
            <a:spAutoFit/>
          </a:bodyPr>
          <a:lstStyle/>
          <a:p>
            <a:r>
              <a:rPr lang="en-US" sz="1600" dirty="0"/>
              <a:t>He</a:t>
            </a:r>
            <a:r>
              <a:rPr lang="en-US" sz="1600" baseline="30000" dirty="0"/>
              <a:t>+</a:t>
            </a:r>
            <a:r>
              <a:rPr lang="en-US" sz="1600" dirty="0"/>
              <a:t> doublet </a:t>
            </a:r>
          </a:p>
          <a:p>
            <a:r>
              <a:rPr lang="en-US" dirty="0"/>
              <a:t>1s</a:t>
            </a:r>
            <a:r>
              <a:rPr lang="en-US" baseline="30000" dirty="0"/>
              <a:t>1 2</a:t>
            </a:r>
            <a:r>
              <a:rPr lang="en-US" dirty="0"/>
              <a:t>S</a:t>
            </a:r>
            <a:r>
              <a:rPr lang="en-US" baseline="-25000" dirty="0"/>
              <a:t>1/2</a:t>
            </a:r>
            <a:endParaRPr lang="en-US" sz="1800" baseline="-25000" dirty="0"/>
          </a:p>
        </p:txBody>
      </p:sp>
      <p:sp>
        <p:nvSpPr>
          <p:cNvPr id="22" name="TextBox 21">
            <a:extLst>
              <a:ext uri="{FF2B5EF4-FFF2-40B4-BE49-F238E27FC236}">
                <a16:creationId xmlns:a16="http://schemas.microsoft.com/office/drawing/2014/main" id="{A9F814A9-9238-BD26-0839-97F9F859B596}"/>
              </a:ext>
            </a:extLst>
          </p:cNvPr>
          <p:cNvSpPr txBox="1"/>
          <p:nvPr/>
        </p:nvSpPr>
        <p:spPr>
          <a:xfrm>
            <a:off x="147392" y="2389124"/>
            <a:ext cx="1315797" cy="892552"/>
          </a:xfrm>
          <a:prstGeom prst="rect">
            <a:avLst/>
          </a:prstGeom>
          <a:noFill/>
        </p:spPr>
        <p:txBody>
          <a:bodyPr wrap="square">
            <a:spAutoFit/>
          </a:bodyPr>
          <a:lstStyle/>
          <a:p>
            <a:r>
              <a:rPr lang="en-US" sz="1600" dirty="0"/>
              <a:t>He*</a:t>
            </a:r>
            <a:r>
              <a:rPr lang="en-US" sz="1400" dirty="0"/>
              <a:t> singlet </a:t>
            </a:r>
            <a:r>
              <a:rPr lang="en-US" sz="1800" baseline="30000" dirty="0"/>
              <a:t>1</a:t>
            </a:r>
            <a:r>
              <a:rPr lang="en-US" sz="1800" dirty="0"/>
              <a:t>S</a:t>
            </a:r>
            <a:r>
              <a:rPr lang="en-US" sz="1800" baseline="-25000" dirty="0"/>
              <a:t>0 </a:t>
            </a:r>
            <a:r>
              <a:rPr lang="en-US" sz="1800" dirty="0"/>
              <a:t> </a:t>
            </a:r>
            <a:r>
              <a:rPr lang="en-US" sz="1400" dirty="0"/>
              <a:t>and</a:t>
            </a:r>
          </a:p>
          <a:p>
            <a:r>
              <a:rPr lang="en-US" sz="1400" dirty="0"/>
              <a:t>triplet </a:t>
            </a:r>
            <a:r>
              <a:rPr lang="en-US" baseline="30000" dirty="0"/>
              <a:t>3</a:t>
            </a:r>
            <a:r>
              <a:rPr lang="en-US" dirty="0"/>
              <a:t>S</a:t>
            </a:r>
            <a:r>
              <a:rPr lang="en-US" baseline="-25000" dirty="0"/>
              <a:t>1</a:t>
            </a:r>
          </a:p>
        </p:txBody>
      </p:sp>
      <p:sp>
        <p:nvSpPr>
          <p:cNvPr id="26" name="TextBox 25">
            <a:extLst>
              <a:ext uri="{FF2B5EF4-FFF2-40B4-BE49-F238E27FC236}">
                <a16:creationId xmlns:a16="http://schemas.microsoft.com/office/drawing/2014/main" id="{2F6BF602-BADD-35E2-26F4-CE285D5105AA}"/>
              </a:ext>
            </a:extLst>
          </p:cNvPr>
          <p:cNvSpPr txBox="1"/>
          <p:nvPr/>
        </p:nvSpPr>
        <p:spPr>
          <a:xfrm>
            <a:off x="128313" y="3505614"/>
            <a:ext cx="1201165" cy="615553"/>
          </a:xfrm>
          <a:prstGeom prst="rect">
            <a:avLst/>
          </a:prstGeom>
          <a:noFill/>
        </p:spPr>
        <p:txBody>
          <a:bodyPr wrap="square">
            <a:spAutoFit/>
          </a:bodyPr>
          <a:lstStyle/>
          <a:p>
            <a:r>
              <a:rPr lang="en-US" sz="1600" dirty="0"/>
              <a:t>He</a:t>
            </a:r>
            <a:r>
              <a:rPr lang="en-US" sz="1600" baseline="30000" dirty="0"/>
              <a:t>-</a:t>
            </a:r>
            <a:r>
              <a:rPr lang="en-US" sz="1600" dirty="0"/>
              <a:t>  </a:t>
            </a:r>
            <a:r>
              <a:rPr lang="en-US" sz="1400" dirty="0"/>
              <a:t>quartet</a:t>
            </a:r>
          </a:p>
          <a:p>
            <a:r>
              <a:rPr lang="en-US" sz="1600" dirty="0"/>
              <a:t> </a:t>
            </a:r>
            <a:r>
              <a:rPr lang="en-US" sz="1800" baseline="30000" dirty="0"/>
              <a:t>4</a:t>
            </a:r>
            <a:r>
              <a:rPr lang="en-US" sz="1800" dirty="0"/>
              <a:t>P</a:t>
            </a:r>
            <a:r>
              <a:rPr lang="en-US" sz="1800" baseline="-25000" dirty="0"/>
              <a:t>5/2</a:t>
            </a:r>
          </a:p>
        </p:txBody>
      </p:sp>
      <p:pic>
        <p:nvPicPr>
          <p:cNvPr id="28" name="Picture 27">
            <a:extLst>
              <a:ext uri="{FF2B5EF4-FFF2-40B4-BE49-F238E27FC236}">
                <a16:creationId xmlns:a16="http://schemas.microsoft.com/office/drawing/2014/main" id="{21E832D5-B9D2-9721-FEF5-ED6172B7EA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8435" y="649739"/>
            <a:ext cx="570438" cy="572531"/>
          </a:xfrm>
          <a:prstGeom prst="rect">
            <a:avLst/>
          </a:prstGeom>
        </p:spPr>
      </p:pic>
      <p:pic>
        <p:nvPicPr>
          <p:cNvPr id="30" name="Picture 29">
            <a:extLst>
              <a:ext uri="{FF2B5EF4-FFF2-40B4-BE49-F238E27FC236}">
                <a16:creationId xmlns:a16="http://schemas.microsoft.com/office/drawing/2014/main" id="{E28BDBA7-4232-1C2A-5715-140ADCF93923}"/>
              </a:ext>
            </a:extLst>
          </p:cNvPr>
          <p:cNvPicPr>
            <a:picLocks noChangeAspect="1"/>
          </p:cNvPicPr>
          <p:nvPr/>
        </p:nvPicPr>
        <p:blipFill>
          <a:blip r:embed="rId3"/>
          <a:stretch>
            <a:fillRect/>
          </a:stretch>
        </p:blipFill>
        <p:spPr>
          <a:xfrm>
            <a:off x="8203453" y="1482949"/>
            <a:ext cx="380402" cy="380402"/>
          </a:xfrm>
          <a:prstGeom prst="rect">
            <a:avLst/>
          </a:prstGeom>
        </p:spPr>
      </p:pic>
      <p:pic>
        <p:nvPicPr>
          <p:cNvPr id="34" name="Picture 33">
            <a:extLst>
              <a:ext uri="{FF2B5EF4-FFF2-40B4-BE49-F238E27FC236}">
                <a16:creationId xmlns:a16="http://schemas.microsoft.com/office/drawing/2014/main" id="{2A8BE1F2-A949-AC88-7A1D-F5CBDE2B7E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9384" y="2200048"/>
            <a:ext cx="848541" cy="854813"/>
          </a:xfrm>
          <a:prstGeom prst="rect">
            <a:avLst/>
          </a:prstGeom>
        </p:spPr>
      </p:pic>
      <p:pic>
        <p:nvPicPr>
          <p:cNvPr id="40" name="Picture 39">
            <a:extLst>
              <a:ext uri="{FF2B5EF4-FFF2-40B4-BE49-F238E27FC236}">
                <a16:creationId xmlns:a16="http://schemas.microsoft.com/office/drawing/2014/main" id="{557370A5-C562-D945-A4B4-193649AE34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7946740" y="3209249"/>
            <a:ext cx="893830" cy="1307309"/>
          </a:xfrm>
          <a:prstGeom prst="rect">
            <a:avLst/>
          </a:prstGeom>
        </p:spPr>
      </p:pic>
      <p:sp>
        <p:nvSpPr>
          <p:cNvPr id="10" name="TextBox 9">
            <a:extLst>
              <a:ext uri="{FF2B5EF4-FFF2-40B4-BE49-F238E27FC236}">
                <a16:creationId xmlns:a16="http://schemas.microsoft.com/office/drawing/2014/main" id="{83789E04-D9B7-8204-D8A3-D0812F4D58E4}"/>
              </a:ext>
            </a:extLst>
          </p:cNvPr>
          <p:cNvSpPr txBox="1"/>
          <p:nvPr/>
        </p:nvSpPr>
        <p:spPr>
          <a:xfrm>
            <a:off x="1996615" y="612840"/>
            <a:ext cx="5984331" cy="738664"/>
          </a:xfrm>
          <a:prstGeom prst="rect">
            <a:avLst/>
          </a:prstGeom>
          <a:noFill/>
        </p:spPr>
        <p:txBody>
          <a:bodyPr wrap="none" rtlCol="0">
            <a:spAutoFit/>
          </a:bodyPr>
          <a:lstStyle/>
          <a:p>
            <a:r>
              <a:rPr lang="en-US" sz="1400" dirty="0">
                <a:latin typeface="+mj-lt"/>
              </a:rPr>
              <a:t>No orbital vacancy in core 1s shell accommodating two e</a:t>
            </a:r>
            <a:r>
              <a:rPr lang="en-US" sz="1400" baseline="30000" dirty="0">
                <a:latin typeface="+mj-lt"/>
              </a:rPr>
              <a:t>-</a:t>
            </a:r>
            <a:r>
              <a:rPr lang="en-US" sz="1400" dirty="0">
                <a:latin typeface="+mj-lt"/>
              </a:rPr>
              <a:t> with </a:t>
            </a:r>
            <a:r>
              <a:rPr lang="en-US" sz="1400" dirty="0">
                <a:latin typeface="+mj-lt"/>
                <a:cs typeface="Times New Roman" panose="02020603050405020304" pitchFamily="18" charset="0"/>
              </a:rPr>
              <a:t>↑↓</a:t>
            </a:r>
            <a:r>
              <a:rPr lang="en-US" sz="1400" dirty="0">
                <a:latin typeface="+mj-lt"/>
              </a:rPr>
              <a:t> spin </a:t>
            </a:r>
          </a:p>
          <a:p>
            <a:r>
              <a:rPr lang="en-US" sz="1400" dirty="0">
                <a:latin typeface="+mj-lt"/>
              </a:rPr>
              <a:t>(Pauli exclusion principle); extreme chemical inertness E</a:t>
            </a:r>
            <a:r>
              <a:rPr lang="en-US" sz="1400" baseline="-25000" dirty="0">
                <a:latin typeface="+mj-lt"/>
              </a:rPr>
              <a:t>i1</a:t>
            </a:r>
            <a:r>
              <a:rPr lang="en-US" sz="1400" dirty="0">
                <a:latin typeface="+mj-lt"/>
              </a:rPr>
              <a:t>=24.59 eV;</a:t>
            </a:r>
          </a:p>
          <a:p>
            <a:r>
              <a:rPr lang="en-US" sz="1400" dirty="0">
                <a:latin typeface="+mj-lt"/>
              </a:rPr>
              <a:t>Absolute bottom 0 eV on He Grotrian diagram; R</a:t>
            </a:r>
            <a:r>
              <a:rPr lang="en-US" sz="1400" baseline="-25000" dirty="0">
                <a:latin typeface="+mj-lt"/>
              </a:rPr>
              <a:t>at/ion</a:t>
            </a:r>
            <a:r>
              <a:rPr lang="en-US" sz="1400" dirty="0">
                <a:latin typeface="+mj-lt"/>
              </a:rPr>
              <a:t>=31 pm</a:t>
            </a:r>
            <a:endParaRPr lang="en-AU" sz="1400" dirty="0">
              <a:latin typeface="+mj-lt"/>
            </a:endParaRPr>
          </a:p>
        </p:txBody>
      </p:sp>
      <p:sp>
        <p:nvSpPr>
          <p:cNvPr id="13" name="TextBox 12">
            <a:extLst>
              <a:ext uri="{FF2B5EF4-FFF2-40B4-BE49-F238E27FC236}">
                <a16:creationId xmlns:a16="http://schemas.microsoft.com/office/drawing/2014/main" id="{371D0C37-953B-4C37-3B14-34033ABD1026}"/>
              </a:ext>
            </a:extLst>
          </p:cNvPr>
          <p:cNvSpPr txBox="1"/>
          <p:nvPr/>
        </p:nvSpPr>
        <p:spPr>
          <a:xfrm>
            <a:off x="1996615" y="1506419"/>
            <a:ext cx="5329202" cy="738664"/>
          </a:xfrm>
          <a:prstGeom prst="rect">
            <a:avLst/>
          </a:prstGeom>
          <a:noFill/>
        </p:spPr>
        <p:txBody>
          <a:bodyPr wrap="square" rtlCol="0">
            <a:spAutoFit/>
          </a:bodyPr>
          <a:lstStyle/>
          <a:p>
            <a:r>
              <a:rPr lang="en-US" sz="1400" dirty="0">
                <a:latin typeface="+mj-lt"/>
              </a:rPr>
              <a:t>Only one 1s orbital e</a:t>
            </a:r>
            <a:r>
              <a:rPr lang="en-US" sz="1400" baseline="30000" dirty="0">
                <a:latin typeface="+mj-lt"/>
              </a:rPr>
              <a:t>-</a:t>
            </a:r>
            <a:r>
              <a:rPr lang="en-US" sz="1400" dirty="0">
                <a:latin typeface="+mj-lt"/>
              </a:rPr>
              <a:t> against 2 nuclear protons, atom shrinks</a:t>
            </a:r>
          </a:p>
          <a:p>
            <a:r>
              <a:rPr lang="en-US" sz="1400" dirty="0">
                <a:latin typeface="+mj-lt"/>
              </a:rPr>
              <a:t>H-like atom described by Bohr’s or Schrodinger formulas; </a:t>
            </a:r>
          </a:p>
          <a:p>
            <a:r>
              <a:rPr lang="en-US" sz="1400" dirty="0">
                <a:latin typeface="+mj-lt"/>
              </a:rPr>
              <a:t>Massive Binding Energy E</a:t>
            </a:r>
            <a:r>
              <a:rPr lang="en-US" sz="1400" baseline="-25000" dirty="0">
                <a:latin typeface="+mj-lt"/>
              </a:rPr>
              <a:t>i2</a:t>
            </a:r>
            <a:r>
              <a:rPr lang="en-US" sz="1400" dirty="0">
                <a:latin typeface="+mj-lt"/>
              </a:rPr>
              <a:t>=54.42 eV and volume contraction</a:t>
            </a:r>
            <a:endParaRPr lang="en-AU" sz="1400" dirty="0">
              <a:latin typeface="+mj-lt"/>
            </a:endParaRPr>
          </a:p>
        </p:txBody>
      </p:sp>
      <p:sp>
        <p:nvSpPr>
          <p:cNvPr id="16" name="TextBox 15">
            <a:extLst>
              <a:ext uri="{FF2B5EF4-FFF2-40B4-BE49-F238E27FC236}">
                <a16:creationId xmlns:a16="http://schemas.microsoft.com/office/drawing/2014/main" id="{9BC45535-BEA2-D64C-934E-ED99271F398A}"/>
              </a:ext>
            </a:extLst>
          </p:cNvPr>
          <p:cNvSpPr txBox="1"/>
          <p:nvPr/>
        </p:nvSpPr>
        <p:spPr>
          <a:xfrm>
            <a:off x="1440000" y="2513094"/>
            <a:ext cx="6280887" cy="738664"/>
          </a:xfrm>
          <a:prstGeom prst="rect">
            <a:avLst/>
          </a:prstGeom>
          <a:noFill/>
        </p:spPr>
        <p:txBody>
          <a:bodyPr wrap="none" rtlCol="0">
            <a:spAutoFit/>
          </a:bodyPr>
          <a:lstStyle/>
          <a:p>
            <a:r>
              <a:rPr lang="en-US" sz="1400" dirty="0">
                <a:latin typeface="+mj-lt"/>
              </a:rPr>
              <a:t>Only two e</a:t>
            </a:r>
            <a:r>
              <a:rPr lang="en-US" sz="1400" baseline="30000" dirty="0">
                <a:latin typeface="+mj-lt"/>
              </a:rPr>
              <a:t>-</a:t>
            </a:r>
            <a:r>
              <a:rPr lang="en-US" sz="1400" dirty="0">
                <a:latin typeface="+mj-lt"/>
              </a:rPr>
              <a:t> creates para/ortho separation; Parahelium energy is 20.61 eV;</a:t>
            </a:r>
          </a:p>
          <a:p>
            <a:r>
              <a:rPr lang="en-US" sz="1400" dirty="0">
                <a:latin typeface="+mj-lt"/>
              </a:rPr>
              <a:t>Orthohelium is lowest energy excited state 19.82 eV (Hund’s Rule) </a:t>
            </a:r>
          </a:p>
          <a:p>
            <a:r>
              <a:rPr lang="en-US" sz="1400" dirty="0">
                <a:latin typeface="+mj-lt"/>
              </a:rPr>
              <a:t>since </a:t>
            </a:r>
            <a:r>
              <a:rPr lang="en-US" sz="1400" dirty="0">
                <a:latin typeface="+mj-lt"/>
                <a:cs typeface="Times New Roman" panose="02020603050405020304" pitchFamily="18" charset="0"/>
              </a:rPr>
              <a:t>↑↑</a:t>
            </a:r>
            <a:r>
              <a:rPr lang="en-US" sz="1400" dirty="0">
                <a:latin typeface="+mj-lt"/>
              </a:rPr>
              <a:t> spin  causes e</a:t>
            </a:r>
            <a:r>
              <a:rPr lang="en-US" sz="1400" baseline="30000" dirty="0">
                <a:latin typeface="+mj-lt"/>
              </a:rPr>
              <a:t>-</a:t>
            </a:r>
            <a:r>
              <a:rPr lang="en-US" sz="1400" dirty="0">
                <a:latin typeface="+mj-lt"/>
              </a:rPr>
              <a:t> stay further apart </a:t>
            </a:r>
            <a:endParaRPr lang="en-AU" sz="1400" dirty="0">
              <a:latin typeface="+mj-lt"/>
            </a:endParaRPr>
          </a:p>
        </p:txBody>
      </p:sp>
      <p:sp>
        <p:nvSpPr>
          <p:cNvPr id="21" name="TextBox 20">
            <a:extLst>
              <a:ext uri="{FF2B5EF4-FFF2-40B4-BE49-F238E27FC236}">
                <a16:creationId xmlns:a16="http://schemas.microsoft.com/office/drawing/2014/main" id="{9BF5445B-BC43-5C2E-A6D6-81D5DA810222}"/>
              </a:ext>
            </a:extLst>
          </p:cNvPr>
          <p:cNvSpPr txBox="1"/>
          <p:nvPr/>
        </p:nvSpPr>
        <p:spPr>
          <a:xfrm>
            <a:off x="1110029" y="3415988"/>
            <a:ext cx="6629971" cy="1169551"/>
          </a:xfrm>
          <a:prstGeom prst="rect">
            <a:avLst/>
          </a:prstGeom>
          <a:noFill/>
        </p:spPr>
        <p:txBody>
          <a:bodyPr wrap="square" rtlCol="0">
            <a:spAutoFit/>
          </a:bodyPr>
          <a:lstStyle/>
          <a:p>
            <a:r>
              <a:rPr lang="en-US" sz="1400" dirty="0">
                <a:latin typeface="+mj-lt"/>
              </a:rPr>
              <a:t>Hund’s Rule and </a:t>
            </a:r>
            <a:r>
              <a:rPr lang="en-US" sz="1400" dirty="0">
                <a:latin typeface="+mj-lt"/>
                <a:cs typeface="Times New Roman" panose="02020603050405020304" pitchFamily="18" charset="0"/>
              </a:rPr>
              <a:t>↑↑</a:t>
            </a:r>
            <a:r>
              <a:rPr lang="en-US" sz="1400" dirty="0">
                <a:latin typeface="+mj-lt"/>
              </a:rPr>
              <a:t> spins keep e</a:t>
            </a:r>
            <a:r>
              <a:rPr lang="en-US" sz="1400" baseline="30000" dirty="0">
                <a:latin typeface="+mj-lt"/>
              </a:rPr>
              <a:t>-</a:t>
            </a:r>
            <a:r>
              <a:rPr lang="en-US" sz="1400" dirty="0">
                <a:latin typeface="+mj-lt"/>
              </a:rPr>
              <a:t> spatially separated to minimize Coulomb repulsion; Vacant 1s shell with missing e</a:t>
            </a:r>
            <a:r>
              <a:rPr lang="en-US" sz="1400" baseline="30000" dirty="0"/>
              <a:t>-</a:t>
            </a:r>
            <a:r>
              <a:rPr lang="en-US" sz="1400" dirty="0">
                <a:latin typeface="+mj-lt"/>
              </a:rPr>
              <a:t> acts as energy trap allowing eventual auto-ionization; </a:t>
            </a:r>
            <a:r>
              <a:rPr lang="en-AU" sz="1400" dirty="0">
                <a:latin typeface="+mj-lt"/>
              </a:rPr>
              <a:t>2s and 2p e</a:t>
            </a:r>
            <a:r>
              <a:rPr lang="en-AU" sz="1400" baseline="30000" dirty="0">
                <a:latin typeface="+mj-lt"/>
              </a:rPr>
              <a:t>-</a:t>
            </a:r>
            <a:r>
              <a:rPr lang="en-AU" sz="1400" dirty="0">
                <a:latin typeface="+mj-lt"/>
              </a:rPr>
              <a:t> are far from nucleus and shielded by 1s e</a:t>
            </a:r>
            <a:r>
              <a:rPr lang="en-AU" sz="1400" baseline="30000" dirty="0">
                <a:latin typeface="+mj-lt"/>
              </a:rPr>
              <a:t>-</a:t>
            </a:r>
            <a:r>
              <a:rPr lang="en-AU" sz="1400" dirty="0">
                <a:latin typeface="+mj-lt"/>
              </a:rPr>
              <a:t>, He</a:t>
            </a:r>
            <a:r>
              <a:rPr lang="en-AU" sz="1400" baseline="30000" dirty="0">
                <a:latin typeface="+mj-lt"/>
              </a:rPr>
              <a:t>-</a:t>
            </a:r>
            <a:r>
              <a:rPr lang="en-AU" sz="1400" dirty="0">
                <a:latin typeface="+mj-lt"/>
              </a:rPr>
              <a:t> ion is large </a:t>
            </a:r>
            <a:r>
              <a:rPr lang="en-US" sz="1400" dirty="0">
                <a:latin typeface="+mj-lt"/>
              </a:rPr>
              <a:t>R</a:t>
            </a:r>
            <a:r>
              <a:rPr lang="en-US" sz="1400" baseline="-25000" dirty="0">
                <a:latin typeface="+mj-lt"/>
              </a:rPr>
              <a:t>at/ion</a:t>
            </a:r>
            <a:r>
              <a:rPr lang="en-US" sz="1400" dirty="0">
                <a:latin typeface="+mj-lt"/>
              </a:rPr>
              <a:t>=250-320 pm due to shell jump, e</a:t>
            </a:r>
            <a:r>
              <a:rPr lang="en-US" sz="1400" baseline="30000" dirty="0">
                <a:latin typeface="+mj-lt"/>
              </a:rPr>
              <a:t>-</a:t>
            </a:r>
            <a:r>
              <a:rPr lang="en-US" sz="1400" dirty="0">
                <a:latin typeface="+mj-lt"/>
              </a:rPr>
              <a:t> shielding and </a:t>
            </a:r>
            <a:r>
              <a:rPr lang="en-US" sz="1400" dirty="0">
                <a:latin typeface="+mj-lt"/>
                <a:cs typeface="Times New Roman" panose="02020603050405020304" pitchFamily="18" charset="0"/>
              </a:rPr>
              <a:t>↑↑</a:t>
            </a:r>
            <a:r>
              <a:rPr lang="en-US" sz="1400" dirty="0">
                <a:latin typeface="+mj-lt"/>
              </a:rPr>
              <a:t> spin repulsion; Functions like alkali metal atom.</a:t>
            </a:r>
            <a:endParaRPr lang="en-AU" sz="1400" dirty="0">
              <a:latin typeface="+mj-lt"/>
            </a:endParaRPr>
          </a:p>
        </p:txBody>
      </p:sp>
    </p:spTree>
    <p:extLst>
      <p:ext uri="{BB962C8B-B14F-4D97-AF65-F5344CB8AC3E}">
        <p14:creationId xmlns:p14="http://schemas.microsoft.com/office/powerpoint/2010/main" val="319855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D0610-2E26-A482-4523-9A53EB18262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A15EACB-F5F1-E449-7D15-380257D27657}"/>
              </a:ext>
            </a:extLst>
          </p:cNvPr>
          <p:cNvSpPr>
            <a:spLocks noGrp="1"/>
          </p:cNvSpPr>
          <p:nvPr>
            <p:ph type="body" sz="quarter" idx="13"/>
          </p:nvPr>
        </p:nvSpPr>
        <p:spPr>
          <a:xfrm>
            <a:off x="1758974" y="162134"/>
            <a:ext cx="5931499" cy="341058"/>
          </a:xfrm>
        </p:spPr>
        <p:txBody>
          <a:bodyPr>
            <a:normAutofit/>
          </a:bodyPr>
          <a:lstStyle/>
          <a:p>
            <a:r>
              <a:rPr lang="en-US" sz="2400" dirty="0"/>
              <a:t>Production of He⁻ via charge exchange</a:t>
            </a:r>
            <a:endParaRPr lang="en-AU" sz="2400" dirty="0"/>
          </a:p>
        </p:txBody>
      </p:sp>
      <p:sp>
        <p:nvSpPr>
          <p:cNvPr id="5" name="Footer Placeholder 2">
            <a:extLst>
              <a:ext uri="{FF2B5EF4-FFF2-40B4-BE49-F238E27FC236}">
                <a16:creationId xmlns:a16="http://schemas.microsoft.com/office/drawing/2014/main" id="{9C11AAC2-B99B-2994-C26C-DB8044E8E4E7}"/>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C0D4E037-2CD0-EEDC-C8A1-404BBC8EA329}"/>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99A3DBB5-0989-7D94-D48C-45DD04072BEE}"/>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10" name="TextBox 9">
            <a:extLst>
              <a:ext uri="{FF2B5EF4-FFF2-40B4-BE49-F238E27FC236}">
                <a16:creationId xmlns:a16="http://schemas.microsoft.com/office/drawing/2014/main" id="{FD7B87FC-EAA3-0AE9-35A7-702F7D8BA012}"/>
              </a:ext>
            </a:extLst>
          </p:cNvPr>
          <p:cNvSpPr txBox="1"/>
          <p:nvPr/>
        </p:nvSpPr>
        <p:spPr>
          <a:xfrm>
            <a:off x="872509" y="606294"/>
            <a:ext cx="8223726" cy="646331"/>
          </a:xfrm>
          <a:prstGeom prst="rect">
            <a:avLst/>
          </a:prstGeom>
          <a:noFill/>
        </p:spPr>
        <p:txBody>
          <a:bodyPr wrap="none" rtlCol="0">
            <a:spAutoFit/>
          </a:bodyPr>
          <a:lstStyle/>
          <a:p>
            <a:r>
              <a:rPr lang="en-US" dirty="0"/>
              <a:t>The production of He⁻ relies on two sequential charge-exchange reactions: </a:t>
            </a:r>
            <a:endParaRPr lang="en-AU" dirty="0"/>
          </a:p>
          <a:p>
            <a:r>
              <a:rPr lang="en-US" dirty="0"/>
              <a:t> A. 		He⁺ + Rb → He* (triplet) + Rb</a:t>
            </a:r>
            <a:r>
              <a:rPr lang="en-US" baseline="30000" dirty="0"/>
              <a:t>+</a:t>
            </a:r>
            <a:r>
              <a:rPr lang="en-US" dirty="0"/>
              <a:t>		</a:t>
            </a:r>
            <a:r>
              <a:rPr lang="en-US" b="1" dirty="0"/>
              <a:t>triplet production </a:t>
            </a:r>
          </a:p>
        </p:txBody>
      </p:sp>
      <p:pic>
        <p:nvPicPr>
          <p:cNvPr id="9" name="Picture 8">
            <a:extLst>
              <a:ext uri="{FF2B5EF4-FFF2-40B4-BE49-F238E27FC236}">
                <a16:creationId xmlns:a16="http://schemas.microsoft.com/office/drawing/2014/main" id="{67D11AA1-A04E-D6ED-3583-66423FAFC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7792" y="1667606"/>
            <a:ext cx="1207751" cy="1216678"/>
          </a:xfrm>
          <a:prstGeom prst="rect">
            <a:avLst/>
          </a:prstGeom>
        </p:spPr>
      </p:pic>
      <p:pic>
        <p:nvPicPr>
          <p:cNvPr id="15" name="Picture 14">
            <a:extLst>
              <a:ext uri="{FF2B5EF4-FFF2-40B4-BE49-F238E27FC236}">
                <a16:creationId xmlns:a16="http://schemas.microsoft.com/office/drawing/2014/main" id="{BABDE7BE-6C15-C022-3DB4-6E3CA717C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963" y="1496428"/>
            <a:ext cx="1699208" cy="1699208"/>
          </a:xfrm>
          <a:prstGeom prst="rect">
            <a:avLst/>
          </a:prstGeom>
        </p:spPr>
      </p:pic>
      <p:pic>
        <p:nvPicPr>
          <p:cNvPr id="31" name="Picture 30">
            <a:extLst>
              <a:ext uri="{FF2B5EF4-FFF2-40B4-BE49-F238E27FC236}">
                <a16:creationId xmlns:a16="http://schemas.microsoft.com/office/drawing/2014/main" id="{1A5B6A20-59EE-A4B4-A0D5-903931129ED0}"/>
              </a:ext>
            </a:extLst>
          </p:cNvPr>
          <p:cNvPicPr>
            <a:picLocks noChangeAspect="1"/>
          </p:cNvPicPr>
          <p:nvPr/>
        </p:nvPicPr>
        <p:blipFill>
          <a:blip r:embed="rId4"/>
          <a:stretch>
            <a:fillRect/>
          </a:stretch>
        </p:blipFill>
        <p:spPr>
          <a:xfrm>
            <a:off x="975046" y="2099405"/>
            <a:ext cx="486654" cy="486654"/>
          </a:xfrm>
          <a:prstGeom prst="rect">
            <a:avLst/>
          </a:prstGeom>
        </p:spPr>
      </p:pic>
      <p:pic>
        <p:nvPicPr>
          <p:cNvPr id="33" name="Picture 32">
            <a:extLst>
              <a:ext uri="{FF2B5EF4-FFF2-40B4-BE49-F238E27FC236}">
                <a16:creationId xmlns:a16="http://schemas.microsoft.com/office/drawing/2014/main" id="{698C4ECD-F56F-7DA0-89C4-3B8B90C7A3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6857" y="1827191"/>
            <a:ext cx="913110" cy="913110"/>
          </a:xfrm>
          <a:prstGeom prst="rect">
            <a:avLst/>
          </a:prstGeom>
        </p:spPr>
      </p:pic>
      <p:sp>
        <p:nvSpPr>
          <p:cNvPr id="37" name="Arrow: Striped Right 36">
            <a:extLst>
              <a:ext uri="{FF2B5EF4-FFF2-40B4-BE49-F238E27FC236}">
                <a16:creationId xmlns:a16="http://schemas.microsoft.com/office/drawing/2014/main" id="{AFE6EB51-085E-6DD3-EF9A-77EC3411A5E5}"/>
              </a:ext>
            </a:extLst>
          </p:cNvPr>
          <p:cNvSpPr/>
          <p:nvPr/>
        </p:nvSpPr>
        <p:spPr>
          <a:xfrm>
            <a:off x="1465373" y="2211778"/>
            <a:ext cx="673564" cy="26190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Arrow: Striped Right 38">
            <a:extLst>
              <a:ext uri="{FF2B5EF4-FFF2-40B4-BE49-F238E27FC236}">
                <a16:creationId xmlns:a16="http://schemas.microsoft.com/office/drawing/2014/main" id="{82F7936C-1276-332A-0C2E-76F563BD0D11}"/>
              </a:ext>
            </a:extLst>
          </p:cNvPr>
          <p:cNvSpPr/>
          <p:nvPr/>
        </p:nvSpPr>
        <p:spPr>
          <a:xfrm>
            <a:off x="7494106" y="2144991"/>
            <a:ext cx="673564" cy="26190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TextBox 46">
            <a:extLst>
              <a:ext uri="{FF2B5EF4-FFF2-40B4-BE49-F238E27FC236}">
                <a16:creationId xmlns:a16="http://schemas.microsoft.com/office/drawing/2014/main" id="{582D569A-B474-B5E5-2DB4-915E5A51ADD4}"/>
              </a:ext>
            </a:extLst>
          </p:cNvPr>
          <p:cNvSpPr txBox="1"/>
          <p:nvPr/>
        </p:nvSpPr>
        <p:spPr>
          <a:xfrm>
            <a:off x="400540" y="1665953"/>
            <a:ext cx="595265" cy="646331"/>
          </a:xfrm>
          <a:prstGeom prst="rect">
            <a:avLst/>
          </a:prstGeom>
          <a:noFill/>
        </p:spPr>
        <p:txBody>
          <a:bodyPr wrap="square">
            <a:spAutoFit/>
          </a:bodyPr>
          <a:lstStyle/>
          <a:p>
            <a:r>
              <a:rPr lang="en-US" sz="1800" dirty="0"/>
              <a:t>He⁺ keV</a:t>
            </a:r>
            <a:endParaRPr lang="en-AU" dirty="0"/>
          </a:p>
        </p:txBody>
      </p:sp>
      <p:sp>
        <p:nvSpPr>
          <p:cNvPr id="49" name="TextBox 48">
            <a:extLst>
              <a:ext uri="{FF2B5EF4-FFF2-40B4-BE49-F238E27FC236}">
                <a16:creationId xmlns:a16="http://schemas.microsoft.com/office/drawing/2014/main" id="{B3D15AEE-06B8-9FE7-1F3C-85B802F7944A}"/>
              </a:ext>
            </a:extLst>
          </p:cNvPr>
          <p:cNvSpPr txBox="1"/>
          <p:nvPr/>
        </p:nvSpPr>
        <p:spPr>
          <a:xfrm>
            <a:off x="3563144" y="1385344"/>
            <a:ext cx="486654" cy="369332"/>
          </a:xfrm>
          <a:prstGeom prst="rect">
            <a:avLst/>
          </a:prstGeom>
          <a:noFill/>
        </p:spPr>
        <p:txBody>
          <a:bodyPr wrap="square">
            <a:spAutoFit/>
          </a:bodyPr>
          <a:lstStyle/>
          <a:p>
            <a:r>
              <a:rPr lang="en-US" sz="1800" dirty="0"/>
              <a:t>Rb</a:t>
            </a:r>
            <a:endParaRPr lang="en-AU" dirty="0"/>
          </a:p>
        </p:txBody>
      </p:sp>
      <p:sp>
        <p:nvSpPr>
          <p:cNvPr id="51" name="TextBox 50">
            <a:extLst>
              <a:ext uri="{FF2B5EF4-FFF2-40B4-BE49-F238E27FC236}">
                <a16:creationId xmlns:a16="http://schemas.microsoft.com/office/drawing/2014/main" id="{889FD3C6-3426-B95D-D821-9D1CD674D6A2}"/>
              </a:ext>
            </a:extLst>
          </p:cNvPr>
          <p:cNvSpPr txBox="1"/>
          <p:nvPr/>
        </p:nvSpPr>
        <p:spPr>
          <a:xfrm>
            <a:off x="4781380" y="1564264"/>
            <a:ext cx="966649" cy="369332"/>
          </a:xfrm>
          <a:prstGeom prst="rect">
            <a:avLst/>
          </a:prstGeom>
          <a:noFill/>
        </p:spPr>
        <p:txBody>
          <a:bodyPr wrap="square">
            <a:spAutoFit/>
          </a:bodyPr>
          <a:lstStyle/>
          <a:p>
            <a:r>
              <a:rPr lang="en-US" sz="1800" dirty="0"/>
              <a:t>Rb</a:t>
            </a:r>
            <a:r>
              <a:rPr lang="en-US" sz="1800" baseline="30000" dirty="0"/>
              <a:t>+</a:t>
            </a:r>
            <a:endParaRPr lang="en-AU" dirty="0"/>
          </a:p>
        </p:txBody>
      </p:sp>
      <p:sp>
        <p:nvSpPr>
          <p:cNvPr id="53" name="TextBox 52">
            <a:extLst>
              <a:ext uri="{FF2B5EF4-FFF2-40B4-BE49-F238E27FC236}">
                <a16:creationId xmlns:a16="http://schemas.microsoft.com/office/drawing/2014/main" id="{830FD732-D542-1F75-0DFE-E889BF55E3C7}"/>
              </a:ext>
            </a:extLst>
          </p:cNvPr>
          <p:cNvSpPr txBox="1"/>
          <p:nvPr/>
        </p:nvSpPr>
        <p:spPr>
          <a:xfrm>
            <a:off x="5455688" y="2823986"/>
            <a:ext cx="668192" cy="369332"/>
          </a:xfrm>
          <a:prstGeom prst="rect">
            <a:avLst/>
          </a:prstGeom>
          <a:noFill/>
        </p:spPr>
        <p:txBody>
          <a:bodyPr wrap="square">
            <a:spAutoFit/>
          </a:bodyPr>
          <a:lstStyle/>
          <a:p>
            <a:r>
              <a:rPr lang="en-US" sz="1800" dirty="0"/>
              <a:t>He*</a:t>
            </a:r>
            <a:endParaRPr lang="en-AU" dirty="0"/>
          </a:p>
        </p:txBody>
      </p:sp>
      <p:sp>
        <p:nvSpPr>
          <p:cNvPr id="64" name="TextBox 63">
            <a:extLst>
              <a:ext uri="{FF2B5EF4-FFF2-40B4-BE49-F238E27FC236}">
                <a16:creationId xmlns:a16="http://schemas.microsoft.com/office/drawing/2014/main" id="{DC55B404-5ED9-6A3B-F95A-A28F4E5C2936}"/>
              </a:ext>
            </a:extLst>
          </p:cNvPr>
          <p:cNvSpPr txBox="1"/>
          <p:nvPr/>
        </p:nvSpPr>
        <p:spPr>
          <a:xfrm>
            <a:off x="214425" y="3455651"/>
            <a:ext cx="7227491" cy="1323439"/>
          </a:xfrm>
          <a:prstGeom prst="rect">
            <a:avLst/>
          </a:prstGeom>
          <a:noFill/>
        </p:spPr>
        <p:txBody>
          <a:bodyPr wrap="square">
            <a:spAutoFit/>
          </a:bodyPr>
          <a:lstStyle/>
          <a:p>
            <a:r>
              <a:rPr lang="en-AU" sz="1600" dirty="0"/>
              <a:t>Rb electron configuration (A=37) is 1s</a:t>
            </a:r>
            <a:r>
              <a:rPr lang="en-AU" sz="1600" baseline="30000" dirty="0"/>
              <a:t>2</a:t>
            </a:r>
            <a:r>
              <a:rPr lang="en-AU" sz="1600" dirty="0"/>
              <a:t>2s</a:t>
            </a:r>
            <a:r>
              <a:rPr lang="en-AU" sz="1600" baseline="30000" dirty="0"/>
              <a:t>2</a:t>
            </a:r>
            <a:r>
              <a:rPr lang="en-AU" sz="1600" dirty="0"/>
              <a:t>2p</a:t>
            </a:r>
            <a:r>
              <a:rPr lang="en-AU" sz="1600" baseline="30000" dirty="0"/>
              <a:t>6</a:t>
            </a:r>
            <a:r>
              <a:rPr lang="en-AU" sz="1600" dirty="0"/>
              <a:t>3s</a:t>
            </a:r>
            <a:r>
              <a:rPr lang="en-AU" sz="1600" baseline="30000" dirty="0"/>
              <a:t>2</a:t>
            </a:r>
            <a:r>
              <a:rPr lang="en-AU" sz="1600" dirty="0"/>
              <a:t>3p</a:t>
            </a:r>
            <a:r>
              <a:rPr lang="en-AU" sz="1600" baseline="30000" dirty="0"/>
              <a:t>6</a:t>
            </a:r>
            <a:r>
              <a:rPr lang="en-AU" sz="1600" dirty="0"/>
              <a:t>4s</a:t>
            </a:r>
            <a:r>
              <a:rPr lang="en-AU" sz="1600" baseline="30000" dirty="0"/>
              <a:t>2</a:t>
            </a:r>
            <a:r>
              <a:rPr lang="en-AU" sz="1600" dirty="0"/>
              <a:t>3d</a:t>
            </a:r>
            <a:r>
              <a:rPr lang="en-AU" sz="1600" baseline="30000" dirty="0"/>
              <a:t>10</a:t>
            </a:r>
            <a:r>
              <a:rPr lang="en-AU" sz="1600" dirty="0"/>
              <a:t>4p</a:t>
            </a:r>
            <a:r>
              <a:rPr lang="en-AU" sz="1600" baseline="30000" dirty="0"/>
              <a:t>6</a:t>
            </a:r>
            <a:r>
              <a:rPr lang="en-AU" sz="1600" dirty="0"/>
              <a:t>5s</a:t>
            </a:r>
            <a:r>
              <a:rPr lang="en-AU" sz="1600" baseline="30000" dirty="0"/>
              <a:t>1</a:t>
            </a:r>
            <a:r>
              <a:rPr lang="en-AU" sz="1600" dirty="0"/>
              <a:t>, </a:t>
            </a:r>
          </a:p>
          <a:p>
            <a:r>
              <a:rPr lang="en-AU" sz="1600" dirty="0"/>
              <a:t>or [Kr]5s</a:t>
            </a:r>
            <a:r>
              <a:rPr lang="en-AU" sz="1600" baseline="30000" dirty="0"/>
              <a:t>1</a:t>
            </a:r>
            <a:r>
              <a:rPr lang="en-AU" sz="1600" dirty="0"/>
              <a:t> in noble gas shorthand notation</a:t>
            </a:r>
            <a:endParaRPr lang="en-US" sz="1600" dirty="0"/>
          </a:p>
          <a:p>
            <a:r>
              <a:rPr lang="en-US" sz="1600" dirty="0"/>
              <a:t>	He⁺ approaches Rb at high-speed sweeping through 5s e</a:t>
            </a:r>
            <a:r>
              <a:rPr lang="en-US" sz="1600" baseline="30000" dirty="0"/>
              <a:t>-</a:t>
            </a:r>
            <a:r>
              <a:rPr lang="en-US" sz="1600" dirty="0"/>
              <a:t> cloud;</a:t>
            </a:r>
          </a:p>
          <a:p>
            <a:r>
              <a:rPr lang="en-US" sz="1600" dirty="0"/>
              <a:t>He nuclear charge +2 exerts electrostatic pull on Rb weakly bound 5s e</a:t>
            </a:r>
            <a:r>
              <a:rPr lang="en-US" sz="1600" baseline="30000" dirty="0"/>
              <a:t>-</a:t>
            </a:r>
            <a:r>
              <a:rPr lang="en-US" sz="1600" dirty="0"/>
              <a:t>. </a:t>
            </a:r>
          </a:p>
          <a:p>
            <a:r>
              <a:rPr lang="en-US" sz="1600" dirty="0"/>
              <a:t>	The e</a:t>
            </a:r>
            <a:r>
              <a:rPr lang="en-US" sz="1600" baseline="30000" dirty="0"/>
              <a:t>-</a:t>
            </a:r>
            <a:r>
              <a:rPr lang="en-US" sz="1600" dirty="0"/>
              <a:t> jumps across gap deserting Rb atom. </a:t>
            </a:r>
          </a:p>
        </p:txBody>
      </p:sp>
      <p:sp>
        <p:nvSpPr>
          <p:cNvPr id="4" name="TextBox 3">
            <a:extLst>
              <a:ext uri="{FF2B5EF4-FFF2-40B4-BE49-F238E27FC236}">
                <a16:creationId xmlns:a16="http://schemas.microsoft.com/office/drawing/2014/main" id="{A3F8F209-AC72-DF95-D92F-B74313A3A143}"/>
              </a:ext>
            </a:extLst>
          </p:cNvPr>
          <p:cNvSpPr txBox="1"/>
          <p:nvPr/>
        </p:nvSpPr>
        <p:spPr>
          <a:xfrm>
            <a:off x="6806419" y="2839784"/>
            <a:ext cx="2170519" cy="1077218"/>
          </a:xfrm>
          <a:prstGeom prst="rect">
            <a:avLst/>
          </a:prstGeom>
          <a:noFill/>
        </p:spPr>
        <p:txBody>
          <a:bodyPr wrap="square">
            <a:spAutoFit/>
          </a:bodyPr>
          <a:lstStyle/>
          <a:p>
            <a:r>
              <a:rPr lang="en-AU" sz="1600" dirty="0"/>
              <a:t>He* balloons by ~500% shifting from single to pair of concentric spheres</a:t>
            </a:r>
          </a:p>
        </p:txBody>
      </p:sp>
    </p:spTree>
    <p:extLst>
      <p:ext uri="{BB962C8B-B14F-4D97-AF65-F5344CB8AC3E}">
        <p14:creationId xmlns:p14="http://schemas.microsoft.com/office/powerpoint/2010/main" val="240496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F0D2C-6A2A-AD25-3C3A-7066EC49468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4288C44-5164-A3B4-7DE5-4FD431D66DEF}"/>
              </a:ext>
            </a:extLst>
          </p:cNvPr>
          <p:cNvSpPr>
            <a:spLocks noGrp="1"/>
          </p:cNvSpPr>
          <p:nvPr>
            <p:ph type="body" sz="quarter" idx="13"/>
          </p:nvPr>
        </p:nvSpPr>
        <p:spPr>
          <a:xfrm>
            <a:off x="1520298" y="195146"/>
            <a:ext cx="5998623" cy="341058"/>
          </a:xfrm>
        </p:spPr>
        <p:txBody>
          <a:bodyPr>
            <a:normAutofit/>
          </a:bodyPr>
          <a:lstStyle/>
          <a:p>
            <a:r>
              <a:rPr lang="en-US" sz="2400" dirty="0"/>
              <a:t>Production of He⁻ via charge exchange</a:t>
            </a:r>
            <a:endParaRPr lang="en-AU" sz="2400" dirty="0"/>
          </a:p>
        </p:txBody>
      </p:sp>
      <p:sp>
        <p:nvSpPr>
          <p:cNvPr id="5" name="Footer Placeholder 2">
            <a:extLst>
              <a:ext uri="{FF2B5EF4-FFF2-40B4-BE49-F238E27FC236}">
                <a16:creationId xmlns:a16="http://schemas.microsoft.com/office/drawing/2014/main" id="{7A057B8E-A0A1-3061-CF39-1998B6F9A3A6}"/>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7871F765-BDA7-B53A-CCBE-571AEC4941A9}"/>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9F4FA17B-5338-BC82-2F58-FE56F4CA3624}"/>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4" name="TextBox 3">
            <a:extLst>
              <a:ext uri="{FF2B5EF4-FFF2-40B4-BE49-F238E27FC236}">
                <a16:creationId xmlns:a16="http://schemas.microsoft.com/office/drawing/2014/main" id="{8725ECBE-F631-B355-5C83-CAA0701062E8}"/>
              </a:ext>
            </a:extLst>
          </p:cNvPr>
          <p:cNvSpPr txBox="1"/>
          <p:nvPr/>
        </p:nvSpPr>
        <p:spPr>
          <a:xfrm>
            <a:off x="961635" y="744489"/>
            <a:ext cx="7138365" cy="369332"/>
          </a:xfrm>
          <a:prstGeom prst="rect">
            <a:avLst/>
          </a:prstGeom>
          <a:noFill/>
        </p:spPr>
        <p:txBody>
          <a:bodyPr wrap="square">
            <a:spAutoFit/>
          </a:bodyPr>
          <a:lstStyle/>
          <a:p>
            <a:r>
              <a:rPr lang="en-US" sz="1800" dirty="0"/>
              <a:t>B. He* + Rb → He⁻(quartet) + Rb</a:t>
            </a:r>
            <a:r>
              <a:rPr lang="en-US" sz="1800" baseline="30000" dirty="0"/>
              <a:t>+</a:t>
            </a:r>
            <a:r>
              <a:rPr lang="en-US" sz="1800" dirty="0"/>
              <a:t>	</a:t>
            </a:r>
            <a:r>
              <a:rPr lang="en-US" sz="1800" b="1" dirty="0"/>
              <a:t>negative He ion production  </a:t>
            </a:r>
            <a:endParaRPr lang="en-AU" sz="1400" b="1" dirty="0"/>
          </a:p>
        </p:txBody>
      </p:sp>
      <p:pic>
        <p:nvPicPr>
          <p:cNvPr id="12" name="Picture 11">
            <a:extLst>
              <a:ext uri="{FF2B5EF4-FFF2-40B4-BE49-F238E27FC236}">
                <a16:creationId xmlns:a16="http://schemas.microsoft.com/office/drawing/2014/main" id="{E8CB0D0A-04E7-2E25-7684-8190E8A58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8635" y="1248861"/>
            <a:ext cx="1207751" cy="1766447"/>
          </a:xfrm>
          <a:prstGeom prst="rect">
            <a:avLst/>
          </a:prstGeom>
        </p:spPr>
      </p:pic>
      <p:pic>
        <p:nvPicPr>
          <p:cNvPr id="19" name="Picture 18">
            <a:extLst>
              <a:ext uri="{FF2B5EF4-FFF2-40B4-BE49-F238E27FC236}">
                <a16:creationId xmlns:a16="http://schemas.microsoft.com/office/drawing/2014/main" id="{1282C9C4-301B-8A17-5EFC-2603D6E459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842" y="1332620"/>
            <a:ext cx="1715091" cy="1715091"/>
          </a:xfrm>
          <a:prstGeom prst="rect">
            <a:avLst/>
          </a:prstGeom>
        </p:spPr>
      </p:pic>
      <p:pic>
        <p:nvPicPr>
          <p:cNvPr id="24" name="Picture 23">
            <a:extLst>
              <a:ext uri="{FF2B5EF4-FFF2-40B4-BE49-F238E27FC236}">
                <a16:creationId xmlns:a16="http://schemas.microsoft.com/office/drawing/2014/main" id="{1091BBA4-4824-0197-4061-DA8079E73CA8}"/>
              </a:ext>
            </a:extLst>
          </p:cNvPr>
          <p:cNvPicPr>
            <a:picLocks noChangeAspect="1"/>
          </p:cNvPicPr>
          <p:nvPr/>
        </p:nvPicPr>
        <p:blipFill>
          <a:blip r:embed="rId4"/>
          <a:stretch>
            <a:fillRect/>
          </a:stretch>
        </p:blipFill>
        <p:spPr>
          <a:xfrm>
            <a:off x="619368" y="1633856"/>
            <a:ext cx="1124379" cy="1131924"/>
          </a:xfrm>
          <a:prstGeom prst="rect">
            <a:avLst/>
          </a:prstGeom>
        </p:spPr>
      </p:pic>
      <p:pic>
        <p:nvPicPr>
          <p:cNvPr id="36" name="Picture 35">
            <a:extLst>
              <a:ext uri="{FF2B5EF4-FFF2-40B4-BE49-F238E27FC236}">
                <a16:creationId xmlns:a16="http://schemas.microsoft.com/office/drawing/2014/main" id="{E63AF216-BE0B-EF75-927E-C624D99DC5B6}"/>
              </a:ext>
            </a:extLst>
          </p:cNvPr>
          <p:cNvPicPr>
            <a:picLocks noChangeAspect="1"/>
          </p:cNvPicPr>
          <p:nvPr/>
        </p:nvPicPr>
        <p:blipFill>
          <a:blip r:embed="rId5"/>
          <a:stretch>
            <a:fillRect/>
          </a:stretch>
        </p:blipFill>
        <p:spPr>
          <a:xfrm>
            <a:off x="5226684" y="1694917"/>
            <a:ext cx="980879" cy="990495"/>
          </a:xfrm>
          <a:prstGeom prst="rect">
            <a:avLst/>
          </a:prstGeom>
        </p:spPr>
      </p:pic>
      <p:sp>
        <p:nvSpPr>
          <p:cNvPr id="42" name="Arrow: Striped Right 41">
            <a:extLst>
              <a:ext uri="{FF2B5EF4-FFF2-40B4-BE49-F238E27FC236}">
                <a16:creationId xmlns:a16="http://schemas.microsoft.com/office/drawing/2014/main" id="{FE150BD2-5D35-F280-8EBA-E5C5EB706041}"/>
              </a:ext>
            </a:extLst>
          </p:cNvPr>
          <p:cNvSpPr/>
          <p:nvPr/>
        </p:nvSpPr>
        <p:spPr>
          <a:xfrm>
            <a:off x="7695017" y="2001130"/>
            <a:ext cx="673564" cy="26190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4" name="Arrow: Striped Right 43">
            <a:extLst>
              <a:ext uri="{FF2B5EF4-FFF2-40B4-BE49-F238E27FC236}">
                <a16:creationId xmlns:a16="http://schemas.microsoft.com/office/drawing/2014/main" id="{4093E493-203C-B4B5-A781-170C359F834C}"/>
              </a:ext>
            </a:extLst>
          </p:cNvPr>
          <p:cNvSpPr/>
          <p:nvPr/>
        </p:nvSpPr>
        <p:spPr>
          <a:xfrm>
            <a:off x="1682773" y="2042357"/>
            <a:ext cx="673564" cy="26190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5" name="TextBox 54">
            <a:extLst>
              <a:ext uri="{FF2B5EF4-FFF2-40B4-BE49-F238E27FC236}">
                <a16:creationId xmlns:a16="http://schemas.microsoft.com/office/drawing/2014/main" id="{30786558-DDEE-CA82-E13F-B2204E0B156B}"/>
              </a:ext>
            </a:extLst>
          </p:cNvPr>
          <p:cNvSpPr txBox="1"/>
          <p:nvPr/>
        </p:nvSpPr>
        <p:spPr>
          <a:xfrm>
            <a:off x="194135" y="1853395"/>
            <a:ext cx="595265" cy="369332"/>
          </a:xfrm>
          <a:prstGeom prst="rect">
            <a:avLst/>
          </a:prstGeom>
          <a:noFill/>
        </p:spPr>
        <p:txBody>
          <a:bodyPr wrap="square">
            <a:spAutoFit/>
          </a:bodyPr>
          <a:lstStyle/>
          <a:p>
            <a:r>
              <a:rPr lang="en-US" sz="1800" dirty="0"/>
              <a:t>He*</a:t>
            </a:r>
            <a:endParaRPr lang="en-AU" dirty="0"/>
          </a:p>
        </p:txBody>
      </p:sp>
      <p:sp>
        <p:nvSpPr>
          <p:cNvPr id="57" name="TextBox 56">
            <a:extLst>
              <a:ext uri="{FF2B5EF4-FFF2-40B4-BE49-F238E27FC236}">
                <a16:creationId xmlns:a16="http://schemas.microsoft.com/office/drawing/2014/main" id="{93F5B78E-0463-93AE-64EB-4A19731CB67B}"/>
              </a:ext>
            </a:extLst>
          </p:cNvPr>
          <p:cNvSpPr txBox="1"/>
          <p:nvPr/>
        </p:nvSpPr>
        <p:spPr>
          <a:xfrm>
            <a:off x="3886934" y="1248861"/>
            <a:ext cx="486654" cy="369332"/>
          </a:xfrm>
          <a:prstGeom prst="rect">
            <a:avLst/>
          </a:prstGeom>
          <a:noFill/>
        </p:spPr>
        <p:txBody>
          <a:bodyPr wrap="square">
            <a:spAutoFit/>
          </a:bodyPr>
          <a:lstStyle/>
          <a:p>
            <a:r>
              <a:rPr lang="en-US" sz="1800" dirty="0"/>
              <a:t>Rb</a:t>
            </a:r>
            <a:endParaRPr lang="en-AU" sz="1800" dirty="0"/>
          </a:p>
        </p:txBody>
      </p:sp>
      <p:sp>
        <p:nvSpPr>
          <p:cNvPr id="59" name="TextBox 58">
            <a:extLst>
              <a:ext uri="{FF2B5EF4-FFF2-40B4-BE49-F238E27FC236}">
                <a16:creationId xmlns:a16="http://schemas.microsoft.com/office/drawing/2014/main" id="{204900FC-BB4B-7D7F-30F3-34796B97DD7A}"/>
              </a:ext>
            </a:extLst>
          </p:cNvPr>
          <p:cNvSpPr txBox="1"/>
          <p:nvPr/>
        </p:nvSpPr>
        <p:spPr>
          <a:xfrm>
            <a:off x="5049219" y="2651831"/>
            <a:ext cx="681775" cy="369332"/>
          </a:xfrm>
          <a:prstGeom prst="rect">
            <a:avLst/>
          </a:prstGeom>
          <a:noFill/>
        </p:spPr>
        <p:txBody>
          <a:bodyPr wrap="square">
            <a:spAutoFit/>
          </a:bodyPr>
          <a:lstStyle/>
          <a:p>
            <a:r>
              <a:rPr lang="en-US" sz="1800" dirty="0"/>
              <a:t>Rb</a:t>
            </a:r>
            <a:r>
              <a:rPr lang="en-US" sz="1800" baseline="30000" dirty="0"/>
              <a:t>+</a:t>
            </a:r>
            <a:endParaRPr lang="en-AU" sz="1800" dirty="0"/>
          </a:p>
        </p:txBody>
      </p:sp>
      <p:sp>
        <p:nvSpPr>
          <p:cNvPr id="61" name="TextBox 60">
            <a:extLst>
              <a:ext uri="{FF2B5EF4-FFF2-40B4-BE49-F238E27FC236}">
                <a16:creationId xmlns:a16="http://schemas.microsoft.com/office/drawing/2014/main" id="{F743883D-4D11-5A80-D04E-8F59502DCD5C}"/>
              </a:ext>
            </a:extLst>
          </p:cNvPr>
          <p:cNvSpPr txBox="1"/>
          <p:nvPr/>
        </p:nvSpPr>
        <p:spPr>
          <a:xfrm>
            <a:off x="7364905" y="2820695"/>
            <a:ext cx="709310" cy="369332"/>
          </a:xfrm>
          <a:prstGeom prst="rect">
            <a:avLst/>
          </a:prstGeom>
          <a:noFill/>
        </p:spPr>
        <p:txBody>
          <a:bodyPr wrap="square">
            <a:spAutoFit/>
          </a:bodyPr>
          <a:lstStyle/>
          <a:p>
            <a:r>
              <a:rPr lang="en-US" sz="1800" dirty="0"/>
              <a:t>He⁻</a:t>
            </a:r>
            <a:endParaRPr lang="en-AU" dirty="0"/>
          </a:p>
        </p:txBody>
      </p:sp>
      <p:sp>
        <p:nvSpPr>
          <p:cNvPr id="7" name="TextBox 6">
            <a:extLst>
              <a:ext uri="{FF2B5EF4-FFF2-40B4-BE49-F238E27FC236}">
                <a16:creationId xmlns:a16="http://schemas.microsoft.com/office/drawing/2014/main" id="{D8169194-9470-411B-72DE-C8E5C45B5112}"/>
              </a:ext>
            </a:extLst>
          </p:cNvPr>
          <p:cNvSpPr txBox="1"/>
          <p:nvPr/>
        </p:nvSpPr>
        <p:spPr>
          <a:xfrm>
            <a:off x="2477046" y="3227804"/>
            <a:ext cx="2819775" cy="1077218"/>
          </a:xfrm>
          <a:prstGeom prst="rect">
            <a:avLst/>
          </a:prstGeom>
          <a:noFill/>
        </p:spPr>
        <p:txBody>
          <a:bodyPr wrap="square">
            <a:spAutoFit/>
          </a:bodyPr>
          <a:lstStyle/>
          <a:p>
            <a:r>
              <a:rPr lang="en-US" sz="1600" dirty="0"/>
              <a:t>Rb collapses losing giant loosely bound 5s envelope. Remaining 36 e⁻ form spherical Kr-like core.</a:t>
            </a:r>
          </a:p>
        </p:txBody>
      </p:sp>
      <p:sp>
        <p:nvSpPr>
          <p:cNvPr id="2" name="TextBox 1">
            <a:extLst>
              <a:ext uri="{FF2B5EF4-FFF2-40B4-BE49-F238E27FC236}">
                <a16:creationId xmlns:a16="http://schemas.microsoft.com/office/drawing/2014/main" id="{478427EC-15A7-0790-8DCA-AEA86E73A415}"/>
              </a:ext>
            </a:extLst>
          </p:cNvPr>
          <p:cNvSpPr txBox="1"/>
          <p:nvPr/>
        </p:nvSpPr>
        <p:spPr>
          <a:xfrm>
            <a:off x="6276609" y="3259165"/>
            <a:ext cx="2206781" cy="1077218"/>
          </a:xfrm>
          <a:prstGeom prst="rect">
            <a:avLst/>
          </a:prstGeom>
          <a:noFill/>
        </p:spPr>
        <p:txBody>
          <a:bodyPr wrap="square" rtlCol="0">
            <a:spAutoFit/>
          </a:bodyPr>
          <a:lstStyle/>
          <a:p>
            <a:r>
              <a:rPr lang="en-US" sz="1600" dirty="0"/>
              <a:t>Composite of two spheres intersected by dumbbell shaped cloud</a:t>
            </a:r>
            <a:endParaRPr lang="en-AU" sz="1600" dirty="0"/>
          </a:p>
        </p:txBody>
      </p:sp>
    </p:spTree>
    <p:extLst>
      <p:ext uri="{BB962C8B-B14F-4D97-AF65-F5344CB8AC3E}">
        <p14:creationId xmlns:p14="http://schemas.microsoft.com/office/powerpoint/2010/main" val="4102870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0EA9F-4883-248A-771C-5EF8E498FA1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0C9AD5B-3FE4-77C4-39F3-10D90E113E65}"/>
              </a:ext>
            </a:extLst>
          </p:cNvPr>
          <p:cNvSpPr>
            <a:spLocks noGrp="1"/>
          </p:cNvSpPr>
          <p:nvPr>
            <p:ph type="body" sz="quarter" idx="13"/>
          </p:nvPr>
        </p:nvSpPr>
        <p:spPr>
          <a:xfrm>
            <a:off x="684000" y="311983"/>
            <a:ext cx="8152182" cy="341058"/>
          </a:xfrm>
        </p:spPr>
        <p:txBody>
          <a:bodyPr>
            <a:normAutofit/>
          </a:bodyPr>
          <a:lstStyle/>
          <a:p>
            <a:r>
              <a:rPr lang="en-US" sz="2400" dirty="0"/>
              <a:t>Production of He⁻ via charge exchange: semi-classic cross section </a:t>
            </a:r>
            <a:endParaRPr lang="en-AU" sz="2400" dirty="0"/>
          </a:p>
        </p:txBody>
      </p:sp>
      <p:sp>
        <p:nvSpPr>
          <p:cNvPr id="5" name="Footer Placeholder 2">
            <a:extLst>
              <a:ext uri="{FF2B5EF4-FFF2-40B4-BE49-F238E27FC236}">
                <a16:creationId xmlns:a16="http://schemas.microsoft.com/office/drawing/2014/main" id="{3FC2C7D7-574D-99FE-876D-74AD2D0C35B7}"/>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7D6653CB-5009-9DD8-FCFF-CE36132CE68B}"/>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F23DC12F-BBDE-7921-1197-4656CB3FD98B}"/>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pic>
        <p:nvPicPr>
          <p:cNvPr id="4" name="Picture 3">
            <a:extLst>
              <a:ext uri="{FF2B5EF4-FFF2-40B4-BE49-F238E27FC236}">
                <a16:creationId xmlns:a16="http://schemas.microsoft.com/office/drawing/2014/main" id="{2772BE46-EA89-6BA2-A15A-D55C80D10F53}"/>
              </a:ext>
            </a:extLst>
          </p:cNvPr>
          <p:cNvPicPr>
            <a:picLocks noChangeAspect="1"/>
          </p:cNvPicPr>
          <p:nvPr/>
        </p:nvPicPr>
        <p:blipFill>
          <a:blip r:embed="rId2"/>
          <a:stretch>
            <a:fillRect/>
          </a:stretch>
        </p:blipFill>
        <p:spPr>
          <a:xfrm>
            <a:off x="2461450" y="1041348"/>
            <a:ext cx="3005532" cy="652449"/>
          </a:xfrm>
          <a:prstGeom prst="rect">
            <a:avLst/>
          </a:prstGeom>
        </p:spPr>
      </p:pic>
      <p:pic>
        <p:nvPicPr>
          <p:cNvPr id="11" name="Picture 10">
            <a:extLst>
              <a:ext uri="{FF2B5EF4-FFF2-40B4-BE49-F238E27FC236}">
                <a16:creationId xmlns:a16="http://schemas.microsoft.com/office/drawing/2014/main" id="{C2403FAD-CEBE-2699-CC44-0C2D33704A58}"/>
              </a:ext>
            </a:extLst>
          </p:cNvPr>
          <p:cNvPicPr>
            <a:picLocks noChangeAspect="1"/>
          </p:cNvPicPr>
          <p:nvPr/>
        </p:nvPicPr>
        <p:blipFill>
          <a:blip r:embed="rId3"/>
          <a:stretch>
            <a:fillRect/>
          </a:stretch>
        </p:blipFill>
        <p:spPr>
          <a:xfrm>
            <a:off x="6527290" y="2051481"/>
            <a:ext cx="1392733" cy="720945"/>
          </a:xfrm>
          <a:prstGeom prst="rect">
            <a:avLst/>
          </a:prstGeom>
        </p:spPr>
      </p:pic>
      <p:sp>
        <p:nvSpPr>
          <p:cNvPr id="12" name="TextBox 11">
            <a:extLst>
              <a:ext uri="{FF2B5EF4-FFF2-40B4-BE49-F238E27FC236}">
                <a16:creationId xmlns:a16="http://schemas.microsoft.com/office/drawing/2014/main" id="{56238D50-220B-65C1-E511-CB90FF9756C2}"/>
              </a:ext>
            </a:extLst>
          </p:cNvPr>
          <p:cNvSpPr txBox="1"/>
          <p:nvPr/>
        </p:nvSpPr>
        <p:spPr>
          <a:xfrm>
            <a:off x="276794" y="837429"/>
            <a:ext cx="8559388" cy="307777"/>
          </a:xfrm>
          <a:prstGeom prst="rect">
            <a:avLst/>
          </a:prstGeom>
          <a:noFill/>
        </p:spPr>
        <p:txBody>
          <a:bodyPr wrap="square" rtlCol="0">
            <a:spAutoFit/>
          </a:bodyPr>
          <a:lstStyle/>
          <a:p>
            <a:r>
              <a:rPr lang="en-US" sz="1400" dirty="0"/>
              <a:t>Cross-section </a:t>
            </a:r>
            <a:r>
              <a:rPr lang="el-GR" sz="1400" dirty="0">
                <a:latin typeface="Times New Roman" panose="02020603050405020304" pitchFamily="18" charset="0"/>
                <a:cs typeface="Times New Roman" panose="02020603050405020304" pitchFamily="18" charset="0"/>
              </a:rPr>
              <a:t>σ</a:t>
            </a:r>
            <a:r>
              <a:rPr lang="en-US" sz="1400" dirty="0"/>
              <a:t> depends on velocity </a:t>
            </a:r>
            <a:r>
              <a:rPr lang="en-US" sz="1400" i="1" dirty="0"/>
              <a:t>v</a:t>
            </a:r>
            <a:r>
              <a:rPr lang="en-US" sz="1400" dirty="0"/>
              <a:t> of He</a:t>
            </a:r>
            <a:r>
              <a:rPr lang="en-US" sz="1400" baseline="30000" dirty="0"/>
              <a:t>+</a:t>
            </a:r>
            <a:r>
              <a:rPr lang="en-US" sz="1400" dirty="0"/>
              <a:t> and energy mismatch </a:t>
            </a:r>
            <a:r>
              <a:rPr lang="en-US" sz="1400" i="1" dirty="0">
                <a:latin typeface="Times New Roman" panose="02020603050405020304" pitchFamily="18" charset="0"/>
                <a:cs typeface="Times New Roman" panose="02020603050405020304" pitchFamily="18" charset="0"/>
              </a:rPr>
              <a:t>∆</a:t>
            </a:r>
            <a:r>
              <a:rPr lang="en-US" sz="1400" i="1" dirty="0"/>
              <a:t>E</a:t>
            </a:r>
            <a:r>
              <a:rPr lang="en-US" sz="1400" dirty="0"/>
              <a:t> between initial and final states</a:t>
            </a:r>
            <a:endParaRPr lang="en-AU" sz="1400" dirty="0"/>
          </a:p>
        </p:txBody>
      </p:sp>
      <p:sp>
        <p:nvSpPr>
          <p:cNvPr id="13" name="TextBox 12">
            <a:extLst>
              <a:ext uri="{FF2B5EF4-FFF2-40B4-BE49-F238E27FC236}">
                <a16:creationId xmlns:a16="http://schemas.microsoft.com/office/drawing/2014/main" id="{51565CD2-BA8C-7D25-150C-5558AF4A9C6F}"/>
              </a:ext>
            </a:extLst>
          </p:cNvPr>
          <p:cNvSpPr txBox="1"/>
          <p:nvPr/>
        </p:nvSpPr>
        <p:spPr>
          <a:xfrm>
            <a:off x="233724" y="1543380"/>
            <a:ext cx="8152182" cy="523220"/>
          </a:xfrm>
          <a:prstGeom prst="rect">
            <a:avLst/>
          </a:prstGeom>
          <a:noFill/>
        </p:spPr>
        <p:txBody>
          <a:bodyPr wrap="square" rtlCol="0">
            <a:spAutoFit/>
          </a:bodyPr>
          <a:lstStyle/>
          <a:p>
            <a:r>
              <a:rPr lang="el-GR" sz="1400" dirty="0">
                <a:latin typeface="Times New Roman" panose="02020603050405020304" pitchFamily="18" charset="0"/>
                <a:cs typeface="Times New Roman" panose="02020603050405020304" pitchFamily="18" charset="0"/>
              </a:rPr>
              <a:t>π</a:t>
            </a:r>
            <a:r>
              <a:rPr lang="en-US" sz="1400" dirty="0"/>
              <a:t>R</a:t>
            </a:r>
            <a:r>
              <a:rPr lang="en-US" sz="1400" baseline="-25000" dirty="0"/>
              <a:t>c</a:t>
            </a:r>
            <a:r>
              <a:rPr lang="en-US" sz="1400" baseline="30000" dirty="0"/>
              <a:t>2</a:t>
            </a:r>
            <a:r>
              <a:rPr lang="en-US" sz="1400" dirty="0"/>
              <a:t> is area of circle where </a:t>
            </a:r>
            <a:r>
              <a:rPr lang="en-US" sz="1400" dirty="0" err="1"/>
              <a:t>R</a:t>
            </a:r>
            <a:r>
              <a:rPr lang="en-US" sz="1400" baseline="-25000" dirty="0" err="1"/>
              <a:t>c</a:t>
            </a:r>
            <a:r>
              <a:rPr lang="en-US" sz="1400" dirty="0"/>
              <a:t> is critical internuclear distance where electronic wave functions of He</a:t>
            </a:r>
            <a:r>
              <a:rPr lang="en-US" sz="1400" baseline="30000" dirty="0"/>
              <a:t>+ </a:t>
            </a:r>
            <a:r>
              <a:rPr lang="en-US" sz="1400" dirty="0"/>
              <a:t>and Rb significantly overlap. Rb has massive 5s cloud so </a:t>
            </a:r>
            <a:r>
              <a:rPr lang="en-US" sz="1400" dirty="0" err="1"/>
              <a:t>R</a:t>
            </a:r>
            <a:r>
              <a:rPr lang="en-US" sz="1400" baseline="-25000" dirty="0" err="1"/>
              <a:t>c</a:t>
            </a:r>
            <a:r>
              <a:rPr lang="en-US" sz="1400" dirty="0"/>
              <a:t> and </a:t>
            </a:r>
            <a:r>
              <a:rPr lang="el-GR" sz="1400" dirty="0">
                <a:latin typeface="Times New Roman" panose="02020603050405020304" pitchFamily="18" charset="0"/>
                <a:cs typeface="Times New Roman" panose="02020603050405020304" pitchFamily="18" charset="0"/>
              </a:rPr>
              <a:t>σ</a:t>
            </a:r>
            <a:r>
              <a:rPr lang="en-US" sz="1400" baseline="-25000" dirty="0">
                <a:latin typeface="Times New Roman" panose="02020603050405020304" pitchFamily="18" charset="0"/>
                <a:cs typeface="Times New Roman" panose="02020603050405020304" pitchFamily="18" charset="0"/>
              </a:rPr>
              <a:t>+*</a:t>
            </a:r>
            <a:r>
              <a:rPr lang="en-US" sz="1400" dirty="0"/>
              <a:t> are large.</a:t>
            </a:r>
            <a:endParaRPr lang="en-AU" sz="1400" baseline="30000" dirty="0"/>
          </a:p>
        </p:txBody>
      </p:sp>
      <p:sp>
        <p:nvSpPr>
          <p:cNvPr id="16" name="TextBox 15">
            <a:extLst>
              <a:ext uri="{FF2B5EF4-FFF2-40B4-BE49-F238E27FC236}">
                <a16:creationId xmlns:a16="http://schemas.microsoft.com/office/drawing/2014/main" id="{72E60ACE-6A95-8249-A072-C7BF47E3A834}"/>
              </a:ext>
            </a:extLst>
          </p:cNvPr>
          <p:cNvSpPr txBox="1"/>
          <p:nvPr/>
        </p:nvSpPr>
        <p:spPr>
          <a:xfrm>
            <a:off x="233724" y="2171921"/>
            <a:ext cx="5870465" cy="738664"/>
          </a:xfrm>
          <a:prstGeom prst="rect">
            <a:avLst/>
          </a:prstGeom>
          <a:noFill/>
        </p:spPr>
        <p:txBody>
          <a:bodyPr wrap="square" rtlCol="0">
            <a:spAutoFit/>
          </a:bodyPr>
          <a:lstStyle/>
          <a:p>
            <a:r>
              <a:rPr lang="en-US" sz="1400" dirty="0"/>
              <a:t>Velocity Matrix Function f(v, </a:t>
            </a:r>
            <a:r>
              <a:rPr lang="en-US" sz="1400" i="1" dirty="0">
                <a:latin typeface="Times New Roman" panose="02020603050405020304" pitchFamily="18" charset="0"/>
                <a:cs typeface="Times New Roman" panose="02020603050405020304" pitchFamily="18" charset="0"/>
              </a:rPr>
              <a:t>∆</a:t>
            </a:r>
            <a:r>
              <a:rPr lang="en-US" sz="1400" dirty="0"/>
              <a:t>E) scales according Massey Criterion</a:t>
            </a:r>
          </a:p>
          <a:p>
            <a:r>
              <a:rPr lang="en-US" sz="1400" i="1" dirty="0">
                <a:latin typeface="Times New Roman" panose="02020603050405020304" pitchFamily="18" charset="0"/>
                <a:cs typeface="Times New Roman" panose="02020603050405020304" pitchFamily="18" charset="0"/>
              </a:rPr>
              <a:t>∆</a:t>
            </a:r>
            <a:r>
              <a:rPr lang="en-US" sz="1400" i="1" dirty="0"/>
              <a:t>E</a:t>
            </a:r>
            <a:r>
              <a:rPr lang="en-AU" sz="1400" dirty="0"/>
              <a:t>  is energy defect, </a:t>
            </a:r>
            <a:r>
              <a:rPr lang="en-AU" sz="1400" i="1" dirty="0"/>
              <a:t>a</a:t>
            </a:r>
            <a:r>
              <a:rPr lang="en-AU" sz="1400" dirty="0"/>
              <a:t> is effective interaction range ~ size of e</a:t>
            </a:r>
            <a:r>
              <a:rPr lang="en-AU" sz="1400" baseline="30000" dirty="0"/>
              <a:t>-</a:t>
            </a:r>
            <a:r>
              <a:rPr lang="en-AU" sz="1400" dirty="0"/>
              <a:t> cloud, </a:t>
            </a:r>
          </a:p>
          <a:p>
            <a:r>
              <a:rPr lang="en-AU" sz="1400" i="1" dirty="0"/>
              <a:t>h</a:t>
            </a:r>
            <a:r>
              <a:rPr lang="en-AU" sz="1400" dirty="0"/>
              <a:t> is Planck’s constant</a:t>
            </a:r>
          </a:p>
        </p:txBody>
      </p:sp>
      <p:sp>
        <p:nvSpPr>
          <p:cNvPr id="18" name="TextBox 17">
            <a:extLst>
              <a:ext uri="{FF2B5EF4-FFF2-40B4-BE49-F238E27FC236}">
                <a16:creationId xmlns:a16="http://schemas.microsoft.com/office/drawing/2014/main" id="{03A6CB49-9EAF-2FA3-4976-05D7F87B118E}"/>
              </a:ext>
            </a:extLst>
          </p:cNvPr>
          <p:cNvSpPr txBox="1"/>
          <p:nvPr/>
        </p:nvSpPr>
        <p:spPr>
          <a:xfrm>
            <a:off x="233724" y="3027579"/>
            <a:ext cx="5960741" cy="738664"/>
          </a:xfrm>
          <a:prstGeom prst="rect">
            <a:avLst/>
          </a:prstGeom>
          <a:noFill/>
        </p:spPr>
        <p:txBody>
          <a:bodyPr wrap="square" rtlCol="0">
            <a:spAutoFit/>
          </a:bodyPr>
          <a:lstStyle/>
          <a:p>
            <a:r>
              <a:rPr lang="en-US" sz="1400" dirty="0"/>
              <a:t>For He* + Rb → He⁻ + Rb</a:t>
            </a:r>
            <a:r>
              <a:rPr lang="en-US" sz="1400" baseline="30000" dirty="0"/>
              <a:t>+  </a:t>
            </a:r>
            <a:r>
              <a:rPr lang="en-US" sz="1400" i="1" dirty="0">
                <a:latin typeface="Times New Roman" panose="02020603050405020304" pitchFamily="18" charset="0"/>
                <a:cs typeface="Times New Roman" panose="02020603050405020304" pitchFamily="18" charset="0"/>
              </a:rPr>
              <a:t>∆</a:t>
            </a:r>
            <a:r>
              <a:rPr lang="en-US" sz="1400" i="1" dirty="0"/>
              <a:t>E</a:t>
            </a:r>
            <a:r>
              <a:rPr lang="en-AU" sz="1400" dirty="0"/>
              <a:t>  is difference between energy released  when triplet He* becomes He</a:t>
            </a:r>
            <a:r>
              <a:rPr lang="en-AU" sz="1400" baseline="30000" dirty="0"/>
              <a:t>-</a:t>
            </a:r>
            <a:r>
              <a:rPr lang="en-AU" sz="1400" dirty="0"/>
              <a:t> (~0.07 eV) and ionization energy of Rb (4.18 eV).  This leaves small mismatch of ~ -4.1 eV</a:t>
            </a:r>
          </a:p>
        </p:txBody>
      </p:sp>
      <p:sp>
        <p:nvSpPr>
          <p:cNvPr id="19" name="TextBox 18">
            <a:extLst>
              <a:ext uri="{FF2B5EF4-FFF2-40B4-BE49-F238E27FC236}">
                <a16:creationId xmlns:a16="http://schemas.microsoft.com/office/drawing/2014/main" id="{FAE24056-0FFF-8C9C-62F7-2E4D1A34482D}"/>
              </a:ext>
            </a:extLst>
          </p:cNvPr>
          <p:cNvSpPr txBox="1"/>
          <p:nvPr/>
        </p:nvSpPr>
        <p:spPr>
          <a:xfrm>
            <a:off x="233724" y="3883237"/>
            <a:ext cx="6067488" cy="738664"/>
          </a:xfrm>
          <a:prstGeom prst="rect">
            <a:avLst/>
          </a:prstGeom>
          <a:noFill/>
        </p:spPr>
        <p:txBody>
          <a:bodyPr wrap="square" rtlCol="0">
            <a:spAutoFit/>
          </a:bodyPr>
          <a:lstStyle/>
          <a:p>
            <a:r>
              <a:rPr lang="en-US" sz="1400" dirty="0"/>
              <a:t>Because </a:t>
            </a:r>
            <a:r>
              <a:rPr lang="en-US" sz="1400" i="1" dirty="0">
                <a:latin typeface="Times New Roman" panose="02020603050405020304" pitchFamily="18" charset="0"/>
                <a:cs typeface="Times New Roman" panose="02020603050405020304" pitchFamily="18" charset="0"/>
              </a:rPr>
              <a:t>∆</a:t>
            </a:r>
            <a:r>
              <a:rPr lang="en-US" sz="1400" i="1" dirty="0"/>
              <a:t>E</a:t>
            </a:r>
            <a:r>
              <a:rPr lang="en-US" sz="1400" dirty="0"/>
              <a:t> is small, near resonance, </a:t>
            </a:r>
            <a:r>
              <a:rPr lang="el-GR" sz="1400" dirty="0">
                <a:latin typeface="Times New Roman" panose="02020603050405020304" pitchFamily="18" charset="0"/>
                <a:cs typeface="Times New Roman" panose="02020603050405020304" pitchFamily="18" charset="0"/>
              </a:rPr>
              <a:t>σ</a:t>
            </a:r>
            <a:r>
              <a:rPr lang="en-US" sz="1400" dirty="0"/>
              <a:t> has got Massey peak at </a:t>
            </a:r>
            <a:r>
              <a:rPr lang="el-GR" sz="1400" dirty="0">
                <a:latin typeface="Times New Roman" panose="02020603050405020304" pitchFamily="18" charset="0"/>
                <a:cs typeface="Times New Roman" panose="02020603050405020304" pitchFamily="18" charset="0"/>
              </a:rPr>
              <a:t>γ</a:t>
            </a:r>
            <a:r>
              <a:rPr lang="en-US" sz="1400" dirty="0">
                <a:latin typeface="Times New Roman" panose="02020603050405020304" pitchFamily="18" charset="0"/>
                <a:cs typeface="Times New Roman" panose="02020603050405020304" pitchFamily="18" charset="0"/>
              </a:rPr>
              <a:t> </a:t>
            </a:r>
            <a:r>
              <a:rPr lang="en-US" sz="1400" dirty="0"/>
              <a:t>~1. </a:t>
            </a:r>
          </a:p>
          <a:p>
            <a:r>
              <a:rPr lang="en-US" sz="1400" dirty="0"/>
              <a:t>He*  travel time to cross interaction zone </a:t>
            </a:r>
            <a:r>
              <a:rPr lang="en-US" sz="1400" i="1" dirty="0"/>
              <a:t>(a/v) </a:t>
            </a:r>
            <a:r>
              <a:rPr lang="en-US" sz="1400" dirty="0"/>
              <a:t>matches quantum transition time of e</a:t>
            </a:r>
            <a:r>
              <a:rPr lang="en-US" sz="1400" baseline="30000" dirty="0"/>
              <a:t>-</a:t>
            </a:r>
            <a:r>
              <a:rPr lang="en-US" sz="1400" dirty="0"/>
              <a:t> (</a:t>
            </a:r>
            <a:r>
              <a:rPr lang="en-US" sz="1400" i="1" dirty="0"/>
              <a:t>h/</a:t>
            </a:r>
            <a:r>
              <a:rPr lang="en-US" sz="1400" i="1" dirty="0">
                <a:latin typeface="Times New Roman" panose="02020603050405020304" pitchFamily="18" charset="0"/>
                <a:cs typeface="Times New Roman" panose="02020603050405020304" pitchFamily="18" charset="0"/>
              </a:rPr>
              <a:t> ∆</a:t>
            </a:r>
            <a:r>
              <a:rPr lang="en-US" sz="1400" i="1" dirty="0"/>
              <a:t>E</a:t>
            </a:r>
            <a:r>
              <a:rPr lang="en-US" sz="1400" dirty="0"/>
              <a:t> )</a:t>
            </a:r>
            <a:endParaRPr lang="en-AU" sz="1400" dirty="0"/>
          </a:p>
        </p:txBody>
      </p:sp>
      <p:pic>
        <p:nvPicPr>
          <p:cNvPr id="7" name="Picture 6">
            <a:extLst>
              <a:ext uri="{FF2B5EF4-FFF2-40B4-BE49-F238E27FC236}">
                <a16:creationId xmlns:a16="http://schemas.microsoft.com/office/drawing/2014/main" id="{828CBC90-8B34-1F5A-B19C-98AD5DC53F3C}"/>
              </a:ext>
            </a:extLst>
          </p:cNvPr>
          <p:cNvPicPr>
            <a:picLocks noChangeAspect="1"/>
          </p:cNvPicPr>
          <p:nvPr/>
        </p:nvPicPr>
        <p:blipFill>
          <a:blip r:embed="rId4"/>
          <a:stretch>
            <a:fillRect/>
          </a:stretch>
        </p:blipFill>
        <p:spPr>
          <a:xfrm>
            <a:off x="6168730" y="2679537"/>
            <a:ext cx="2547362" cy="1942364"/>
          </a:xfrm>
          <a:prstGeom prst="rect">
            <a:avLst/>
          </a:prstGeom>
        </p:spPr>
      </p:pic>
    </p:spTree>
    <p:extLst>
      <p:ext uri="{BB962C8B-B14F-4D97-AF65-F5344CB8AC3E}">
        <p14:creationId xmlns:p14="http://schemas.microsoft.com/office/powerpoint/2010/main" val="316353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8CC65-9556-C317-2A3D-9B33CCB205F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6B5284B-132C-0B4B-7B25-9CD9BBDF8B52}"/>
              </a:ext>
            </a:extLst>
          </p:cNvPr>
          <p:cNvSpPr>
            <a:spLocks noGrp="1"/>
          </p:cNvSpPr>
          <p:nvPr>
            <p:ph type="body" sz="quarter" idx="13"/>
          </p:nvPr>
        </p:nvSpPr>
        <p:spPr>
          <a:xfrm>
            <a:off x="382562" y="135206"/>
            <a:ext cx="5409945" cy="618823"/>
          </a:xfrm>
        </p:spPr>
        <p:txBody>
          <a:bodyPr>
            <a:normAutofit fontScale="55000" lnSpcReduction="20000"/>
          </a:bodyPr>
          <a:lstStyle/>
          <a:p>
            <a:pPr>
              <a:lnSpc>
                <a:spcPct val="120000"/>
              </a:lnSpc>
            </a:pPr>
            <a:r>
              <a:rPr lang="en-GB" dirty="0"/>
              <a:t>Optimizing Ion Source for Enhanced Beam Generation: </a:t>
            </a:r>
            <a:r>
              <a:rPr lang="en-GB" i="1" dirty="0"/>
              <a:t>Beam Injection Energy </a:t>
            </a:r>
            <a:endParaRPr lang="en-AU" i="1" dirty="0"/>
          </a:p>
        </p:txBody>
      </p:sp>
      <p:sp>
        <p:nvSpPr>
          <p:cNvPr id="5" name="Footer Placeholder 2">
            <a:extLst>
              <a:ext uri="{FF2B5EF4-FFF2-40B4-BE49-F238E27FC236}">
                <a16:creationId xmlns:a16="http://schemas.microsoft.com/office/drawing/2014/main" id="{835CF63F-6317-BD40-DFCF-E7D22B23ABB7}"/>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C9682455-21C6-33B3-8C73-29D8E1790B27}"/>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14</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2F3BCA7F-2750-3E99-D223-0822F442218C}"/>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7E7AD1DD-12C7-66C7-9499-E5CF0C080B8F}"/>
              </a:ext>
            </a:extLst>
          </p:cNvPr>
          <p:cNvSpPr txBox="1"/>
          <p:nvPr/>
        </p:nvSpPr>
        <p:spPr>
          <a:xfrm>
            <a:off x="870286" y="1811347"/>
            <a:ext cx="4194645" cy="1169551"/>
          </a:xfrm>
          <a:prstGeom prst="rect">
            <a:avLst/>
          </a:prstGeom>
          <a:noFill/>
        </p:spPr>
        <p:txBody>
          <a:bodyPr wrap="square">
            <a:spAutoFit/>
          </a:bodyPr>
          <a:lstStyle/>
          <a:p>
            <a:r>
              <a:rPr lang="en-GB" sz="1400" dirty="0">
                <a:latin typeface="Aptos" panose="020B0004020202020204" pitchFamily="34" charset="0"/>
                <a:ea typeface="Aptos" panose="020B0004020202020204" pitchFamily="34" charset="0"/>
                <a:cs typeface="Arial" panose="020B0604020202020204" pitchFamily="34" charset="0"/>
              </a:rPr>
              <a:t>I</a:t>
            </a:r>
            <a:r>
              <a:rPr lang="en-GB" sz="1400" dirty="0">
                <a:effectLst/>
                <a:latin typeface="Aptos" panose="020B0004020202020204" pitchFamily="34" charset="0"/>
                <a:ea typeface="Aptos" panose="020B0004020202020204" pitchFamily="34" charset="0"/>
                <a:cs typeface="Arial" panose="020B0604020202020204" pitchFamily="34" charset="0"/>
              </a:rPr>
              <a:t>ntermediate energies (3–7 keV); the charge-exchange cross section is relatively large, enabling more efficient collisions, enhanced production of metastable He* atoms, and a greater likelihood of the secondary collision required for He⁻ formation </a:t>
            </a:r>
            <a:endParaRPr lang="en-AU" sz="1400" dirty="0"/>
          </a:p>
        </p:txBody>
      </p:sp>
      <p:sp>
        <p:nvSpPr>
          <p:cNvPr id="10" name="TextBox 9">
            <a:extLst>
              <a:ext uri="{FF2B5EF4-FFF2-40B4-BE49-F238E27FC236}">
                <a16:creationId xmlns:a16="http://schemas.microsoft.com/office/drawing/2014/main" id="{5D21E255-583F-C655-D492-8F742E0B7366}"/>
              </a:ext>
            </a:extLst>
          </p:cNvPr>
          <p:cNvSpPr txBox="1"/>
          <p:nvPr/>
        </p:nvSpPr>
        <p:spPr>
          <a:xfrm>
            <a:off x="324000" y="874344"/>
            <a:ext cx="4694883" cy="738664"/>
          </a:xfrm>
          <a:prstGeom prst="rect">
            <a:avLst/>
          </a:prstGeom>
          <a:noFill/>
        </p:spPr>
        <p:txBody>
          <a:bodyPr wrap="square">
            <a:spAutoFit/>
          </a:bodyPr>
          <a:lstStyle/>
          <a:p>
            <a:r>
              <a:rPr lang="en-GB" sz="1400" dirty="0">
                <a:effectLst/>
                <a:latin typeface="Aptos" panose="020B0004020202020204" pitchFamily="34" charset="0"/>
                <a:ea typeface="Aptos" panose="020B0004020202020204" pitchFamily="34" charset="0"/>
                <a:cs typeface="Arial" panose="020B0604020202020204" pitchFamily="34" charset="0"/>
              </a:rPr>
              <a:t>Low energies (~1.5 keV): electron detachment from He⁻ becomes highly probable, while increased beam scattering and geometric spreading reduce overall efficiency. </a:t>
            </a:r>
            <a:endParaRPr lang="en-AU" sz="1400" dirty="0"/>
          </a:p>
        </p:txBody>
      </p:sp>
      <p:sp>
        <p:nvSpPr>
          <p:cNvPr id="12" name="TextBox 11">
            <a:extLst>
              <a:ext uri="{FF2B5EF4-FFF2-40B4-BE49-F238E27FC236}">
                <a16:creationId xmlns:a16="http://schemas.microsoft.com/office/drawing/2014/main" id="{95EFDD1D-53BB-1FF0-B6B7-33444A77AAB5}"/>
              </a:ext>
            </a:extLst>
          </p:cNvPr>
          <p:cNvSpPr txBox="1"/>
          <p:nvPr/>
        </p:nvSpPr>
        <p:spPr>
          <a:xfrm>
            <a:off x="259659" y="3238333"/>
            <a:ext cx="5253901" cy="738664"/>
          </a:xfrm>
          <a:prstGeom prst="rect">
            <a:avLst/>
          </a:prstGeom>
          <a:noFill/>
        </p:spPr>
        <p:txBody>
          <a:bodyPr wrap="square">
            <a:spAutoFit/>
          </a:bodyPr>
          <a:lstStyle/>
          <a:p>
            <a:r>
              <a:rPr lang="en-US" sz="1400" dirty="0">
                <a:latin typeface="Aptos" panose="020B0004020202020204" pitchFamily="34" charset="0"/>
                <a:ea typeface="Aptos" panose="020B0004020202020204" pitchFamily="34" charset="0"/>
                <a:cs typeface="Arial" panose="020B0604020202020204" pitchFamily="34" charset="0"/>
              </a:rPr>
              <a:t>At</a:t>
            </a:r>
            <a:r>
              <a:rPr lang="en-US" sz="1400" dirty="0">
                <a:effectLst/>
                <a:latin typeface="Aptos" panose="020B0004020202020204" pitchFamily="34" charset="0"/>
                <a:ea typeface="Aptos" panose="020B0004020202020204" pitchFamily="34" charset="0"/>
                <a:cs typeface="Arial" panose="020B0604020202020204" pitchFamily="34" charset="0"/>
              </a:rPr>
              <a:t>&gt; ~7 keV He⁻ yield decreases since charge-exchange cross section σ</a:t>
            </a:r>
            <a:r>
              <a:rPr lang="en-US" sz="1400" baseline="-25000" dirty="0">
                <a:effectLst/>
                <a:latin typeface="Aptos" panose="020B0004020202020204" pitchFamily="34" charset="0"/>
                <a:ea typeface="Aptos" panose="020B0004020202020204" pitchFamily="34" charset="0"/>
                <a:cs typeface="Arial" panose="020B0604020202020204" pitchFamily="34" charset="0"/>
              </a:rPr>
              <a:t>+0</a:t>
            </a:r>
            <a:r>
              <a:rPr lang="en-US" sz="1400" dirty="0">
                <a:effectLst/>
                <a:latin typeface="Aptos" panose="020B0004020202020204" pitchFamily="34" charset="0"/>
                <a:ea typeface="Aptos" panose="020B0004020202020204" pitchFamily="34" charset="0"/>
                <a:cs typeface="Arial" panose="020B0604020202020204" pitchFamily="34" charset="0"/>
              </a:rPr>
              <a:t> declines, resulting in fewer He* atoms and a lower probability of secondary collisions due to </a:t>
            </a:r>
            <a:r>
              <a:rPr lang="en-AU" sz="1400" dirty="0">
                <a:latin typeface="Aptos" panose="020B0004020202020204" pitchFamily="34" charset="0"/>
                <a:ea typeface="Aptos" panose="020B0004020202020204" pitchFamily="34" charset="0"/>
                <a:cs typeface="Arial" panose="020B0604020202020204" pitchFamily="34" charset="0"/>
              </a:rPr>
              <a:t>s</a:t>
            </a:r>
            <a:r>
              <a:rPr lang="en-AU" sz="1400" dirty="0">
                <a:effectLst/>
                <a:latin typeface="Aptos" panose="020B0004020202020204" pitchFamily="34" charset="0"/>
                <a:ea typeface="Aptos" panose="020B0004020202020204" pitchFamily="34" charset="0"/>
                <a:cs typeface="Arial" panose="020B0604020202020204" pitchFamily="34" charset="0"/>
              </a:rPr>
              <a:t>horter interaction time.</a:t>
            </a:r>
            <a:endParaRPr lang="en-AU" sz="1400" dirty="0"/>
          </a:p>
        </p:txBody>
      </p:sp>
      <p:sp>
        <p:nvSpPr>
          <p:cNvPr id="14" name="TextBox 13">
            <a:extLst>
              <a:ext uri="{FF2B5EF4-FFF2-40B4-BE49-F238E27FC236}">
                <a16:creationId xmlns:a16="http://schemas.microsoft.com/office/drawing/2014/main" id="{5A1E29C7-E5BA-7730-87CB-5596982F4C9B}"/>
              </a:ext>
            </a:extLst>
          </p:cNvPr>
          <p:cNvSpPr txBox="1"/>
          <p:nvPr/>
        </p:nvSpPr>
        <p:spPr>
          <a:xfrm>
            <a:off x="259659" y="4073561"/>
            <a:ext cx="5037117" cy="545534"/>
          </a:xfrm>
          <a:prstGeom prst="rect">
            <a:avLst/>
          </a:prstGeom>
          <a:noFill/>
        </p:spPr>
        <p:txBody>
          <a:bodyPr wrap="square">
            <a:spAutoFit/>
          </a:bodyPr>
          <a:lstStyle/>
          <a:p>
            <a:pPr algn="just">
              <a:lnSpc>
                <a:spcPct val="107000"/>
              </a:lnSpc>
              <a:buNone/>
            </a:pPr>
            <a:r>
              <a:rPr lang="en-AU" sz="1400" kern="100" dirty="0">
                <a:effectLst/>
                <a:latin typeface="Aptos" panose="020B0004020202020204" pitchFamily="34" charset="0"/>
                <a:ea typeface="Aptos" panose="020B0004020202020204" pitchFamily="34" charset="0"/>
                <a:cs typeface="Arial" panose="020B0604020202020204" pitchFamily="34" charset="0"/>
              </a:rPr>
              <a:t>Direct ionization of Rb by He⁺ becomes more significant at these energies</a:t>
            </a:r>
            <a:r>
              <a:rPr lang="en-AU" sz="1400" kern="100" dirty="0">
                <a:latin typeface="Aptos" panose="020B0004020202020204" pitchFamily="34" charset="0"/>
                <a:ea typeface="Aptos" panose="020B0004020202020204" pitchFamily="34" charset="0"/>
                <a:cs typeface="Arial" panose="020B0604020202020204" pitchFamily="34" charset="0"/>
              </a:rPr>
              <a:t> as per </a:t>
            </a:r>
            <a:r>
              <a:rPr lang="en-US" sz="1400" dirty="0">
                <a:effectLst/>
                <a:latin typeface="Aptos" panose="020B0004020202020204" pitchFamily="34" charset="0"/>
                <a:ea typeface="Aptos" panose="020B0004020202020204" pitchFamily="34" charset="0"/>
                <a:cs typeface="Arial" panose="020B0604020202020204" pitchFamily="34" charset="0"/>
              </a:rPr>
              <a:t>He</a:t>
            </a:r>
            <a:r>
              <a:rPr lang="en-US" sz="1400" baseline="30000" dirty="0">
                <a:effectLst/>
                <a:latin typeface="Aptos" panose="020B0004020202020204" pitchFamily="34" charset="0"/>
                <a:ea typeface="Aptos" panose="020B0004020202020204" pitchFamily="34" charset="0"/>
                <a:cs typeface="Arial" panose="020B0604020202020204" pitchFamily="34" charset="0"/>
              </a:rPr>
              <a:t>+</a:t>
            </a:r>
            <a:r>
              <a:rPr lang="en-US" sz="1400" dirty="0">
                <a:effectLst/>
                <a:latin typeface="Aptos" panose="020B0004020202020204" pitchFamily="34" charset="0"/>
                <a:ea typeface="Aptos" panose="020B0004020202020204" pitchFamily="34" charset="0"/>
                <a:cs typeface="Arial" panose="020B0604020202020204" pitchFamily="34" charset="0"/>
              </a:rPr>
              <a:t> + Rb → He</a:t>
            </a:r>
            <a:r>
              <a:rPr lang="en-US" sz="1400" baseline="30000" dirty="0">
                <a:effectLst/>
                <a:latin typeface="Aptos" panose="020B0004020202020204" pitchFamily="34" charset="0"/>
                <a:ea typeface="Aptos" panose="020B0004020202020204" pitchFamily="34" charset="0"/>
                <a:cs typeface="Arial" panose="020B0604020202020204" pitchFamily="34" charset="0"/>
              </a:rPr>
              <a:t>+</a:t>
            </a:r>
            <a:r>
              <a:rPr lang="en-US" sz="1400" dirty="0">
                <a:effectLst/>
                <a:latin typeface="Aptos" panose="020B0004020202020204" pitchFamily="34" charset="0"/>
                <a:ea typeface="Aptos" panose="020B0004020202020204" pitchFamily="34" charset="0"/>
                <a:cs typeface="Arial" panose="020B0604020202020204" pitchFamily="34" charset="0"/>
              </a:rPr>
              <a:t> + Rb</a:t>
            </a:r>
            <a:r>
              <a:rPr lang="en-US" sz="1400" baseline="30000" dirty="0">
                <a:effectLst/>
                <a:latin typeface="Aptos" panose="020B0004020202020204" pitchFamily="34" charset="0"/>
                <a:ea typeface="Aptos" panose="020B0004020202020204" pitchFamily="34" charset="0"/>
                <a:cs typeface="Arial" panose="020B0604020202020204" pitchFamily="34" charset="0"/>
              </a:rPr>
              <a:t>+ </a:t>
            </a:r>
            <a:r>
              <a:rPr lang="en-US" sz="1400" dirty="0">
                <a:effectLst/>
                <a:latin typeface="Aptos" panose="020B0004020202020204" pitchFamily="34" charset="0"/>
                <a:ea typeface="Aptos" panose="020B0004020202020204" pitchFamily="34" charset="0"/>
                <a:cs typeface="Arial" panose="020B0604020202020204" pitchFamily="34" charset="0"/>
              </a:rPr>
              <a:t>+ e</a:t>
            </a:r>
            <a:r>
              <a:rPr lang="en-US" sz="1400" baseline="30000" dirty="0">
                <a:effectLst/>
                <a:latin typeface="Aptos" panose="020B0004020202020204" pitchFamily="34" charset="0"/>
                <a:ea typeface="Aptos" panose="020B0004020202020204" pitchFamily="34" charset="0"/>
                <a:cs typeface="Arial" panose="020B0604020202020204" pitchFamily="34" charset="0"/>
              </a:rPr>
              <a:t>-</a:t>
            </a:r>
            <a:endParaRPr lang="en-AU" sz="1400" dirty="0">
              <a:latin typeface="Aptos" panose="020B0004020202020204" pitchFamily="34" charset="0"/>
            </a:endParaRPr>
          </a:p>
        </p:txBody>
      </p:sp>
      <p:pic>
        <p:nvPicPr>
          <p:cNvPr id="4" name="Picture 3">
            <a:extLst>
              <a:ext uri="{FF2B5EF4-FFF2-40B4-BE49-F238E27FC236}">
                <a16:creationId xmlns:a16="http://schemas.microsoft.com/office/drawing/2014/main" id="{BEB2DAC1-19A3-5DC5-77C3-3BC10EDB6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5557" y="543083"/>
            <a:ext cx="3299337" cy="3824650"/>
          </a:xfrm>
          <a:prstGeom prst="rect">
            <a:avLst/>
          </a:prstGeom>
        </p:spPr>
      </p:pic>
    </p:spTree>
    <p:extLst>
      <p:ext uri="{BB962C8B-B14F-4D97-AF65-F5344CB8AC3E}">
        <p14:creationId xmlns:p14="http://schemas.microsoft.com/office/powerpoint/2010/main" val="3602177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E5F8-DA49-3CCC-6183-5ED31712001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F0E1185-4172-5BEF-9D3D-55DBB4BFD15F}"/>
              </a:ext>
            </a:extLst>
          </p:cNvPr>
          <p:cNvSpPr>
            <a:spLocks noGrp="1"/>
          </p:cNvSpPr>
          <p:nvPr>
            <p:ph type="body" sz="quarter" idx="13"/>
          </p:nvPr>
        </p:nvSpPr>
        <p:spPr>
          <a:xfrm>
            <a:off x="1064247" y="177041"/>
            <a:ext cx="6468237" cy="552651"/>
          </a:xfrm>
        </p:spPr>
        <p:txBody>
          <a:bodyPr>
            <a:noAutofit/>
          </a:bodyPr>
          <a:lstStyle/>
          <a:p>
            <a:r>
              <a:rPr lang="en-GB" sz="2000" dirty="0"/>
              <a:t>Optimizing Ion Source: </a:t>
            </a:r>
            <a:r>
              <a:rPr lang="en-AU" sz="2000" i="1" dirty="0"/>
              <a:t>IS Performance Considerations and Influence of Gas Flow and Source Pressure</a:t>
            </a:r>
          </a:p>
        </p:txBody>
      </p:sp>
      <p:sp>
        <p:nvSpPr>
          <p:cNvPr id="5" name="Footer Placeholder 2">
            <a:extLst>
              <a:ext uri="{FF2B5EF4-FFF2-40B4-BE49-F238E27FC236}">
                <a16:creationId xmlns:a16="http://schemas.microsoft.com/office/drawing/2014/main" id="{B2668E80-6DBD-628A-827E-8812AAAD7EE2}"/>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40117896-9FAB-5632-BEB4-E6EBC8820C23}"/>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15</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81A2914A-C69D-3847-C47F-08F39FFA22F5}"/>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57197317-3DC1-7A2F-AE65-27C0B2599DFF}"/>
              </a:ext>
            </a:extLst>
          </p:cNvPr>
          <p:cNvSpPr txBox="1"/>
          <p:nvPr/>
        </p:nvSpPr>
        <p:spPr>
          <a:xfrm>
            <a:off x="504000" y="839661"/>
            <a:ext cx="7919519" cy="830997"/>
          </a:xfrm>
          <a:prstGeom prst="rect">
            <a:avLst/>
          </a:prstGeom>
          <a:noFill/>
        </p:spPr>
        <p:txBody>
          <a:bodyPr wrap="square">
            <a:spAutoFit/>
          </a:bodyPr>
          <a:lstStyle/>
          <a:p>
            <a:r>
              <a:rPr lang="en-GB" sz="1600" dirty="0">
                <a:latin typeface="Aptos" panose="020B0004020202020204" pitchFamily="34" charset="0"/>
                <a:ea typeface="Times New Roman" panose="02020603050405020304" pitchFamily="18" charset="0"/>
                <a:cs typeface="Segoe UI" panose="020B0502040204020203" pitchFamily="34" charset="0"/>
              </a:rPr>
              <a:t>I</a:t>
            </a:r>
            <a:r>
              <a:rPr lang="en-GB" sz="1600" dirty="0">
                <a:effectLst/>
                <a:latin typeface="Aptos" panose="020B0004020202020204" pitchFamily="34" charset="0"/>
                <a:ea typeface="Times New Roman" panose="02020603050405020304" pitchFamily="18" charset="0"/>
                <a:cs typeface="Segoe UI" panose="020B0502040204020203" pitchFamily="34" charset="0"/>
              </a:rPr>
              <a:t>mportant parameters include arc current and discharge voltage, electron temperature and plasma density, cathode emission characteristics, plasma confinement efficiency and discharge stability over extended operation.</a:t>
            </a:r>
            <a:endParaRPr lang="en-AU" sz="1600" dirty="0"/>
          </a:p>
        </p:txBody>
      </p:sp>
      <p:sp>
        <p:nvSpPr>
          <p:cNvPr id="10" name="TextBox 9">
            <a:extLst>
              <a:ext uri="{FF2B5EF4-FFF2-40B4-BE49-F238E27FC236}">
                <a16:creationId xmlns:a16="http://schemas.microsoft.com/office/drawing/2014/main" id="{20DA95E7-9051-AA2F-8678-AEFDF4291ABA}"/>
              </a:ext>
            </a:extLst>
          </p:cNvPr>
          <p:cNvSpPr txBox="1"/>
          <p:nvPr/>
        </p:nvSpPr>
        <p:spPr>
          <a:xfrm>
            <a:off x="504000" y="1670658"/>
            <a:ext cx="8060578" cy="584775"/>
          </a:xfrm>
          <a:prstGeom prst="rect">
            <a:avLst/>
          </a:prstGeom>
          <a:noFill/>
        </p:spPr>
        <p:txBody>
          <a:bodyPr wrap="square">
            <a:spAutoFit/>
          </a:bodyPr>
          <a:lstStyle/>
          <a:p>
            <a:r>
              <a:rPr lang="en-GB" sz="1600" dirty="0">
                <a:latin typeface="Aptos" panose="020B0004020202020204" pitchFamily="34" charset="0"/>
                <a:ea typeface="Times New Roman" panose="02020603050405020304" pitchFamily="18" charset="0"/>
                <a:cs typeface="Segoe UI" panose="020B0502040204020203" pitchFamily="34" charset="0"/>
              </a:rPr>
              <a:t>M</a:t>
            </a:r>
            <a:r>
              <a:rPr lang="en-GB" sz="1600" dirty="0">
                <a:effectLst/>
                <a:latin typeface="Aptos" panose="020B0004020202020204" pitchFamily="34" charset="0"/>
                <a:ea typeface="Times New Roman" panose="02020603050405020304" pitchFamily="18" charset="0"/>
                <a:cs typeface="Segoe UI" panose="020B0502040204020203" pitchFamily="34" charset="0"/>
              </a:rPr>
              <a:t>aximizing He⁺ current while minimizing vacuum loading with suitable ion source designs, such as </a:t>
            </a:r>
            <a:r>
              <a:rPr lang="en-GB" sz="1600" dirty="0" err="1">
                <a:effectLst/>
                <a:latin typeface="Aptos" panose="020B0004020202020204" pitchFamily="34" charset="0"/>
                <a:ea typeface="Times New Roman" panose="02020603050405020304" pitchFamily="18" charset="0"/>
                <a:cs typeface="Segoe UI" panose="020B0502040204020203" pitchFamily="34" charset="0"/>
              </a:rPr>
              <a:t>multicusp</a:t>
            </a:r>
            <a:r>
              <a:rPr lang="en-GB" sz="1600" dirty="0">
                <a:effectLst/>
                <a:latin typeface="Aptos" panose="020B0004020202020204" pitchFamily="34" charset="0"/>
                <a:ea typeface="Times New Roman" panose="02020603050405020304" pitchFamily="18" charset="0"/>
                <a:cs typeface="Segoe UI" panose="020B0502040204020203" pitchFamily="34" charset="0"/>
              </a:rPr>
              <a:t> sources with magnetic confinement or </a:t>
            </a:r>
            <a:r>
              <a:rPr lang="en-GB" sz="1600" dirty="0" err="1">
                <a:effectLst/>
                <a:latin typeface="Aptos" panose="020B0004020202020204" pitchFamily="34" charset="0"/>
                <a:ea typeface="Times New Roman" panose="02020603050405020304" pitchFamily="18" charset="0"/>
                <a:cs typeface="Segoe UI" panose="020B0502040204020203" pitchFamily="34" charset="0"/>
              </a:rPr>
              <a:t>duoplasmatron</a:t>
            </a:r>
            <a:r>
              <a:rPr lang="en-GB" sz="1600" dirty="0">
                <a:effectLst/>
                <a:latin typeface="Aptos" panose="020B0004020202020204" pitchFamily="34" charset="0"/>
                <a:ea typeface="Times New Roman" panose="02020603050405020304" pitchFamily="18" charset="0"/>
                <a:cs typeface="Segoe UI" panose="020B0502040204020203" pitchFamily="34" charset="0"/>
              </a:rPr>
              <a:t> sources. </a:t>
            </a:r>
            <a:endParaRPr lang="en-AU" sz="1600" dirty="0"/>
          </a:p>
        </p:txBody>
      </p:sp>
      <p:sp>
        <p:nvSpPr>
          <p:cNvPr id="11" name="TextBox 10">
            <a:extLst>
              <a:ext uri="{FF2B5EF4-FFF2-40B4-BE49-F238E27FC236}">
                <a16:creationId xmlns:a16="http://schemas.microsoft.com/office/drawing/2014/main" id="{3D0E1D11-121B-E73E-2B04-260DC59ED307}"/>
              </a:ext>
            </a:extLst>
          </p:cNvPr>
          <p:cNvSpPr txBox="1"/>
          <p:nvPr/>
        </p:nvSpPr>
        <p:spPr>
          <a:xfrm>
            <a:off x="414534" y="2603429"/>
            <a:ext cx="2453107" cy="1569660"/>
          </a:xfrm>
          <a:prstGeom prst="rect">
            <a:avLst/>
          </a:prstGeom>
          <a:noFill/>
        </p:spPr>
        <p:txBody>
          <a:bodyPr wrap="none" rtlCol="0">
            <a:spAutoFit/>
          </a:bodyPr>
          <a:lstStyle/>
          <a:p>
            <a:r>
              <a:rPr lang="en-US" sz="1600" dirty="0">
                <a:latin typeface="Aptos" panose="020B0004020202020204" pitchFamily="34" charset="0"/>
              </a:rPr>
              <a:t>ANU </a:t>
            </a:r>
            <a:r>
              <a:rPr lang="en-US" sz="1600" dirty="0" err="1">
                <a:latin typeface="Aptos" panose="020B0004020202020204" pitchFamily="34" charset="0"/>
              </a:rPr>
              <a:t>duoplasmatron</a:t>
            </a:r>
            <a:r>
              <a:rPr lang="en-US" sz="1600" dirty="0">
                <a:latin typeface="Aptos" panose="020B0004020202020204" pitchFamily="34" charset="0"/>
              </a:rPr>
              <a:t> with </a:t>
            </a:r>
          </a:p>
          <a:p>
            <a:r>
              <a:rPr lang="en-US" sz="1600" dirty="0">
                <a:latin typeface="Aptos" panose="020B0004020202020204" pitchFamily="34" charset="0"/>
              </a:rPr>
              <a:t>permanent magnets , </a:t>
            </a:r>
          </a:p>
          <a:p>
            <a:r>
              <a:rPr lang="en-US" sz="1600" dirty="0">
                <a:latin typeface="Aptos" panose="020B0004020202020204" pitchFamily="34" charset="0"/>
              </a:rPr>
              <a:t>100 </a:t>
            </a:r>
            <a:r>
              <a:rPr lang="el-GR" sz="1600" dirty="0">
                <a:latin typeface="Aptos" panose="020B0004020202020204" pitchFamily="34" charset="0"/>
                <a:cs typeface="Times New Roman" panose="02020603050405020304" pitchFamily="18" charset="0"/>
              </a:rPr>
              <a:t>μ</a:t>
            </a:r>
            <a:r>
              <a:rPr lang="en-US" sz="1600" dirty="0">
                <a:latin typeface="Aptos" panose="020B0004020202020204" pitchFamily="34" charset="0"/>
              </a:rPr>
              <a:t>A He+ at 300 mA </a:t>
            </a:r>
          </a:p>
          <a:p>
            <a:r>
              <a:rPr lang="en-US" sz="1600" dirty="0">
                <a:latin typeface="Aptos" panose="020B0004020202020204" pitchFamily="34" charset="0"/>
              </a:rPr>
              <a:t>discharge current, </a:t>
            </a:r>
          </a:p>
          <a:p>
            <a:r>
              <a:rPr lang="en-US" sz="1600" dirty="0">
                <a:latin typeface="Aptos" panose="020B0004020202020204" pitchFamily="34" charset="0"/>
              </a:rPr>
              <a:t>2.6 x 10</a:t>
            </a:r>
            <a:r>
              <a:rPr lang="en-US" sz="1600" baseline="30000" dirty="0">
                <a:latin typeface="Aptos" panose="020B0004020202020204" pitchFamily="34" charset="0"/>
              </a:rPr>
              <a:t>-4</a:t>
            </a:r>
            <a:r>
              <a:rPr lang="en-US" sz="1600" dirty="0">
                <a:latin typeface="Aptos" panose="020B0004020202020204" pitchFamily="34" charset="0"/>
              </a:rPr>
              <a:t> Pa in extraction </a:t>
            </a:r>
          </a:p>
          <a:p>
            <a:r>
              <a:rPr lang="en-US" sz="1600" dirty="0">
                <a:latin typeface="Aptos" panose="020B0004020202020204" pitchFamily="34" charset="0"/>
              </a:rPr>
              <a:t>region with 170 l/s turbo</a:t>
            </a:r>
            <a:endParaRPr lang="en-AU" sz="1600" dirty="0">
              <a:latin typeface="Aptos" panose="020B0004020202020204" pitchFamily="34" charset="0"/>
            </a:endParaRPr>
          </a:p>
        </p:txBody>
      </p:sp>
      <p:pic>
        <p:nvPicPr>
          <p:cNvPr id="4" name="Picture 3">
            <a:extLst>
              <a:ext uri="{FF2B5EF4-FFF2-40B4-BE49-F238E27FC236}">
                <a16:creationId xmlns:a16="http://schemas.microsoft.com/office/drawing/2014/main" id="{ED87DD73-ACE9-88CF-71D9-64A9390EE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7902" y="2255433"/>
            <a:ext cx="5041489" cy="2434399"/>
          </a:xfrm>
          <a:prstGeom prst="rect">
            <a:avLst/>
          </a:prstGeom>
        </p:spPr>
      </p:pic>
    </p:spTree>
    <p:extLst>
      <p:ext uri="{BB962C8B-B14F-4D97-AF65-F5344CB8AC3E}">
        <p14:creationId xmlns:p14="http://schemas.microsoft.com/office/powerpoint/2010/main" val="3206985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0C4AC-D943-EFD7-69EE-C0A284C5FE5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E3EFD1E-CE3D-6FED-F92B-11C71EFD65CF}"/>
              </a:ext>
            </a:extLst>
          </p:cNvPr>
          <p:cNvSpPr>
            <a:spLocks noGrp="1"/>
          </p:cNvSpPr>
          <p:nvPr>
            <p:ph type="body" sz="quarter" idx="13"/>
          </p:nvPr>
        </p:nvSpPr>
        <p:spPr>
          <a:xfrm>
            <a:off x="887240" y="229499"/>
            <a:ext cx="7020487" cy="677950"/>
          </a:xfrm>
        </p:spPr>
        <p:txBody>
          <a:bodyPr>
            <a:normAutofit/>
          </a:bodyPr>
          <a:lstStyle/>
          <a:p>
            <a:r>
              <a:rPr lang="en-US" sz="2400" dirty="0"/>
              <a:t>Vacuum Engineering Requirements for Efficient 			Negative-Ion Production</a:t>
            </a:r>
            <a:endParaRPr lang="en-AU" sz="2400" i="1" dirty="0"/>
          </a:p>
        </p:txBody>
      </p:sp>
      <p:sp>
        <p:nvSpPr>
          <p:cNvPr id="5" name="Footer Placeholder 2">
            <a:extLst>
              <a:ext uri="{FF2B5EF4-FFF2-40B4-BE49-F238E27FC236}">
                <a16:creationId xmlns:a16="http://schemas.microsoft.com/office/drawing/2014/main" id="{7A18E853-3171-C8F9-DC9D-5238C14BA1D9}"/>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B1C989DE-9BE5-43C8-BA01-C7A7B2366FA9}"/>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16</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1E373D07-2857-9743-D04F-BE41198C1663}"/>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21C420E9-1557-23BC-50B4-34449857F126}"/>
              </a:ext>
            </a:extLst>
          </p:cNvPr>
          <p:cNvSpPr txBox="1"/>
          <p:nvPr/>
        </p:nvSpPr>
        <p:spPr>
          <a:xfrm>
            <a:off x="424551" y="1067057"/>
            <a:ext cx="8530289" cy="1323439"/>
          </a:xfrm>
          <a:prstGeom prst="rect">
            <a:avLst/>
          </a:prstGeom>
          <a:noFill/>
        </p:spPr>
        <p:txBody>
          <a:bodyPr wrap="square">
            <a:spAutoFit/>
          </a:bodyPr>
          <a:lstStyle/>
          <a:p>
            <a:r>
              <a:rPr lang="en-GB" sz="1600" dirty="0">
                <a:effectLst/>
                <a:latin typeface="Aptos" panose="020B0004020202020204" pitchFamily="34" charset="0"/>
                <a:ea typeface="Aptos" panose="020B0004020202020204" pitchFamily="34" charset="0"/>
                <a:cs typeface="Arial" panose="020B0604020202020204" pitchFamily="34" charset="0"/>
              </a:rPr>
              <a:t>Combination of high He⁺ beam intensity and low beam energy results in ion beam transport influenced by space charge. Optimal background pressure to compensate space-charge forces is in ~10</a:t>
            </a:r>
            <a:r>
              <a:rPr lang="en-GB" sz="1600" baseline="30000" dirty="0">
                <a:effectLst/>
                <a:latin typeface="Aptos" panose="020B0004020202020204" pitchFamily="34" charset="0"/>
                <a:ea typeface="Aptos" panose="020B0004020202020204" pitchFamily="34" charset="0"/>
                <a:cs typeface="Arial" panose="020B0604020202020204" pitchFamily="34" charset="0"/>
              </a:rPr>
              <a:t>-4</a:t>
            </a:r>
            <a:r>
              <a:rPr lang="en-GB" sz="1600" dirty="0">
                <a:effectLst/>
                <a:latin typeface="Aptos" panose="020B0004020202020204" pitchFamily="34" charset="0"/>
                <a:ea typeface="Aptos" panose="020B0004020202020204" pitchFamily="34" charset="0"/>
                <a:cs typeface="Arial" panose="020B0604020202020204" pitchFamily="34" charset="0"/>
              </a:rPr>
              <a:t> mbar range. Pressure after CEC should be as low as possible to reduce neutralization loss of He⁻. A differentially pumped system comprises three vacuum stages, each with an approximate tenfold pressure reduction. </a:t>
            </a:r>
            <a:endParaRPr lang="en-AU" sz="1600" dirty="0"/>
          </a:p>
        </p:txBody>
      </p:sp>
      <p:sp>
        <p:nvSpPr>
          <p:cNvPr id="9" name="Rectangle 8">
            <a:extLst>
              <a:ext uri="{FF2B5EF4-FFF2-40B4-BE49-F238E27FC236}">
                <a16:creationId xmlns:a16="http://schemas.microsoft.com/office/drawing/2014/main" id="{93CF2957-479F-2F79-A033-F4B2ABE8F807}"/>
              </a:ext>
            </a:extLst>
          </p:cNvPr>
          <p:cNvSpPr/>
          <p:nvPr/>
        </p:nvSpPr>
        <p:spPr>
          <a:xfrm>
            <a:off x="887240" y="3123446"/>
            <a:ext cx="1068309" cy="9234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Ion Source</a:t>
            </a:r>
            <a:endParaRPr lang="en-AU" dirty="0"/>
          </a:p>
        </p:txBody>
      </p:sp>
      <p:sp>
        <p:nvSpPr>
          <p:cNvPr id="10" name="Rectangle 9">
            <a:extLst>
              <a:ext uri="{FF2B5EF4-FFF2-40B4-BE49-F238E27FC236}">
                <a16:creationId xmlns:a16="http://schemas.microsoft.com/office/drawing/2014/main" id="{8AAD4E24-EBDD-946B-8A80-2CA472BAD75D}"/>
              </a:ext>
            </a:extLst>
          </p:cNvPr>
          <p:cNvSpPr/>
          <p:nvPr/>
        </p:nvSpPr>
        <p:spPr>
          <a:xfrm>
            <a:off x="1955549" y="3123445"/>
            <a:ext cx="1285592" cy="923453"/>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AU" dirty="0">
              <a:solidFill>
                <a:schemeClr val="tx1"/>
              </a:solidFill>
            </a:endParaRPr>
          </a:p>
        </p:txBody>
      </p:sp>
      <p:sp>
        <p:nvSpPr>
          <p:cNvPr id="11" name="Rectangle 10">
            <a:extLst>
              <a:ext uri="{FF2B5EF4-FFF2-40B4-BE49-F238E27FC236}">
                <a16:creationId xmlns:a16="http://schemas.microsoft.com/office/drawing/2014/main" id="{F3570E10-76DA-3646-A559-47B5EC934794}"/>
              </a:ext>
            </a:extLst>
          </p:cNvPr>
          <p:cNvSpPr/>
          <p:nvPr/>
        </p:nvSpPr>
        <p:spPr>
          <a:xfrm>
            <a:off x="3241141" y="3123446"/>
            <a:ext cx="805759" cy="923453"/>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solidFill>
                  <a:schemeClr val="tx1"/>
                </a:solidFill>
              </a:rPr>
              <a:t>CEC</a:t>
            </a:r>
            <a:endParaRPr lang="en-AU" sz="2000" dirty="0">
              <a:solidFill>
                <a:schemeClr val="tx1"/>
              </a:solidFill>
            </a:endParaRPr>
          </a:p>
        </p:txBody>
      </p:sp>
      <p:sp>
        <p:nvSpPr>
          <p:cNvPr id="13" name="Rectangle 12">
            <a:extLst>
              <a:ext uri="{FF2B5EF4-FFF2-40B4-BE49-F238E27FC236}">
                <a16:creationId xmlns:a16="http://schemas.microsoft.com/office/drawing/2014/main" id="{3B95A459-3280-FF02-A679-275BDB4F467E}"/>
              </a:ext>
            </a:extLst>
          </p:cNvPr>
          <p:cNvSpPr/>
          <p:nvPr/>
        </p:nvSpPr>
        <p:spPr>
          <a:xfrm>
            <a:off x="4046899" y="3123445"/>
            <a:ext cx="1692997" cy="923453"/>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E6EBB954-BFA1-C951-54BD-F01D80A704B8}"/>
              </a:ext>
            </a:extLst>
          </p:cNvPr>
          <p:cNvSpPr/>
          <p:nvPr/>
        </p:nvSpPr>
        <p:spPr>
          <a:xfrm>
            <a:off x="1955549" y="4046898"/>
            <a:ext cx="1285592" cy="62469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a:t>Vacuum pump</a:t>
            </a:r>
            <a:endParaRPr lang="en-AU" dirty="0"/>
          </a:p>
        </p:txBody>
      </p:sp>
      <p:sp>
        <p:nvSpPr>
          <p:cNvPr id="15" name="Rectangle 14">
            <a:extLst>
              <a:ext uri="{FF2B5EF4-FFF2-40B4-BE49-F238E27FC236}">
                <a16:creationId xmlns:a16="http://schemas.microsoft.com/office/drawing/2014/main" id="{4035CA16-EA5B-A7FB-41C4-4DC02E4752CE}"/>
              </a:ext>
            </a:extLst>
          </p:cNvPr>
          <p:cNvSpPr/>
          <p:nvPr/>
        </p:nvSpPr>
        <p:spPr>
          <a:xfrm>
            <a:off x="4046900" y="4046898"/>
            <a:ext cx="1285592" cy="62469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AU"/>
          </a:p>
        </p:txBody>
      </p:sp>
      <p:sp>
        <p:nvSpPr>
          <p:cNvPr id="17" name="TextBox 16">
            <a:extLst>
              <a:ext uri="{FF2B5EF4-FFF2-40B4-BE49-F238E27FC236}">
                <a16:creationId xmlns:a16="http://schemas.microsoft.com/office/drawing/2014/main" id="{358BD335-B82F-1748-2571-8BBA311580EF}"/>
              </a:ext>
            </a:extLst>
          </p:cNvPr>
          <p:cNvSpPr txBox="1"/>
          <p:nvPr/>
        </p:nvSpPr>
        <p:spPr>
          <a:xfrm>
            <a:off x="4121592" y="4025257"/>
            <a:ext cx="1210900" cy="646331"/>
          </a:xfrm>
          <a:prstGeom prst="rect">
            <a:avLst/>
          </a:prstGeom>
          <a:noFill/>
        </p:spPr>
        <p:txBody>
          <a:bodyPr wrap="square">
            <a:spAutoFit/>
          </a:bodyPr>
          <a:lstStyle/>
          <a:p>
            <a:pPr algn="ctr"/>
            <a:r>
              <a:rPr lang="en-US" sz="1800" dirty="0"/>
              <a:t>Vacuum pump</a:t>
            </a:r>
            <a:endParaRPr lang="en-AU" sz="1800" dirty="0"/>
          </a:p>
        </p:txBody>
      </p:sp>
      <p:sp>
        <p:nvSpPr>
          <p:cNvPr id="18" name="TextBox 17">
            <a:extLst>
              <a:ext uri="{FF2B5EF4-FFF2-40B4-BE49-F238E27FC236}">
                <a16:creationId xmlns:a16="http://schemas.microsoft.com/office/drawing/2014/main" id="{FFEABFC1-DA6C-3AA8-87F0-20F51B6EC673}"/>
              </a:ext>
            </a:extLst>
          </p:cNvPr>
          <p:cNvSpPr txBox="1"/>
          <p:nvPr/>
        </p:nvSpPr>
        <p:spPr>
          <a:xfrm>
            <a:off x="2187880" y="2632908"/>
            <a:ext cx="820930" cy="369332"/>
          </a:xfrm>
          <a:prstGeom prst="rect">
            <a:avLst/>
          </a:prstGeom>
          <a:noFill/>
        </p:spPr>
        <p:txBody>
          <a:bodyPr wrap="none" rtlCol="0">
            <a:spAutoFit/>
          </a:bodyPr>
          <a:lstStyle/>
          <a:p>
            <a:r>
              <a:rPr lang="en-US" dirty="0"/>
              <a:t>10</a:t>
            </a:r>
            <a:r>
              <a:rPr lang="en-US" baseline="30000" dirty="0"/>
              <a:t>-2</a:t>
            </a:r>
            <a:r>
              <a:rPr lang="en-US" dirty="0"/>
              <a:t> Pa</a:t>
            </a:r>
            <a:endParaRPr lang="en-AU" dirty="0"/>
          </a:p>
        </p:txBody>
      </p:sp>
      <p:sp>
        <p:nvSpPr>
          <p:cNvPr id="20" name="TextBox 19">
            <a:extLst>
              <a:ext uri="{FF2B5EF4-FFF2-40B4-BE49-F238E27FC236}">
                <a16:creationId xmlns:a16="http://schemas.microsoft.com/office/drawing/2014/main" id="{34BD6630-0212-A1F7-63B4-904DBD612916}"/>
              </a:ext>
            </a:extLst>
          </p:cNvPr>
          <p:cNvSpPr txBox="1"/>
          <p:nvPr/>
        </p:nvSpPr>
        <p:spPr>
          <a:xfrm>
            <a:off x="3136985" y="2632908"/>
            <a:ext cx="820930" cy="369332"/>
          </a:xfrm>
          <a:prstGeom prst="rect">
            <a:avLst/>
          </a:prstGeom>
          <a:noFill/>
        </p:spPr>
        <p:txBody>
          <a:bodyPr wrap="none" rtlCol="0">
            <a:spAutoFit/>
          </a:bodyPr>
          <a:lstStyle/>
          <a:p>
            <a:r>
              <a:rPr lang="en-US" dirty="0"/>
              <a:t>10</a:t>
            </a:r>
            <a:r>
              <a:rPr lang="en-US" baseline="30000" dirty="0"/>
              <a:t>-3</a:t>
            </a:r>
            <a:r>
              <a:rPr lang="en-US" dirty="0"/>
              <a:t> Pa</a:t>
            </a:r>
            <a:endParaRPr lang="en-AU" dirty="0"/>
          </a:p>
        </p:txBody>
      </p:sp>
      <p:sp>
        <p:nvSpPr>
          <p:cNvPr id="22" name="TextBox 21">
            <a:extLst>
              <a:ext uri="{FF2B5EF4-FFF2-40B4-BE49-F238E27FC236}">
                <a16:creationId xmlns:a16="http://schemas.microsoft.com/office/drawing/2014/main" id="{CC5EEBB6-E1DB-7CEC-BB82-E613B59405BA}"/>
              </a:ext>
            </a:extLst>
          </p:cNvPr>
          <p:cNvSpPr txBox="1"/>
          <p:nvPr/>
        </p:nvSpPr>
        <p:spPr>
          <a:xfrm>
            <a:off x="4279231" y="2632908"/>
            <a:ext cx="820930" cy="369332"/>
          </a:xfrm>
          <a:prstGeom prst="rect">
            <a:avLst/>
          </a:prstGeom>
          <a:noFill/>
        </p:spPr>
        <p:txBody>
          <a:bodyPr wrap="none" rtlCol="0">
            <a:spAutoFit/>
          </a:bodyPr>
          <a:lstStyle/>
          <a:p>
            <a:r>
              <a:rPr lang="en-US" dirty="0"/>
              <a:t>10</a:t>
            </a:r>
            <a:r>
              <a:rPr lang="en-US" baseline="30000" dirty="0"/>
              <a:t>-4</a:t>
            </a:r>
            <a:r>
              <a:rPr lang="en-US" dirty="0"/>
              <a:t> Pa</a:t>
            </a:r>
            <a:endParaRPr lang="en-AU" dirty="0"/>
          </a:p>
        </p:txBody>
      </p:sp>
      <p:sp>
        <p:nvSpPr>
          <p:cNvPr id="24" name="TextBox 23">
            <a:extLst>
              <a:ext uri="{FF2B5EF4-FFF2-40B4-BE49-F238E27FC236}">
                <a16:creationId xmlns:a16="http://schemas.microsoft.com/office/drawing/2014/main" id="{CBCD5ADD-BC5B-B59C-8713-992B7788BE2F}"/>
              </a:ext>
            </a:extLst>
          </p:cNvPr>
          <p:cNvSpPr txBox="1"/>
          <p:nvPr/>
        </p:nvSpPr>
        <p:spPr>
          <a:xfrm>
            <a:off x="1027528" y="2632908"/>
            <a:ext cx="774443" cy="369332"/>
          </a:xfrm>
          <a:prstGeom prst="rect">
            <a:avLst/>
          </a:prstGeom>
          <a:noFill/>
        </p:spPr>
        <p:txBody>
          <a:bodyPr wrap="none" rtlCol="0">
            <a:spAutoFit/>
          </a:bodyPr>
          <a:lstStyle/>
          <a:p>
            <a:r>
              <a:rPr lang="en-US" dirty="0"/>
              <a:t>10</a:t>
            </a:r>
            <a:r>
              <a:rPr lang="en-US" baseline="30000" dirty="0"/>
              <a:t>0</a:t>
            </a:r>
            <a:r>
              <a:rPr lang="en-US" dirty="0"/>
              <a:t> Pa</a:t>
            </a:r>
            <a:endParaRPr lang="en-AU" dirty="0"/>
          </a:p>
        </p:txBody>
      </p:sp>
      <p:sp>
        <p:nvSpPr>
          <p:cNvPr id="25" name="TextBox 24">
            <a:extLst>
              <a:ext uri="{FF2B5EF4-FFF2-40B4-BE49-F238E27FC236}">
                <a16:creationId xmlns:a16="http://schemas.microsoft.com/office/drawing/2014/main" id="{82FC9860-E20D-7219-0BB3-750382D6D485}"/>
              </a:ext>
            </a:extLst>
          </p:cNvPr>
          <p:cNvSpPr txBox="1"/>
          <p:nvPr/>
        </p:nvSpPr>
        <p:spPr>
          <a:xfrm>
            <a:off x="1970513" y="3400506"/>
            <a:ext cx="434734" cy="369332"/>
          </a:xfrm>
          <a:prstGeom prst="rect">
            <a:avLst/>
          </a:prstGeom>
          <a:noFill/>
        </p:spPr>
        <p:txBody>
          <a:bodyPr wrap="none" rtlCol="0">
            <a:spAutoFit/>
          </a:bodyPr>
          <a:lstStyle/>
          <a:p>
            <a:r>
              <a:rPr lang="en-US" dirty="0"/>
              <a:t>A1</a:t>
            </a:r>
            <a:endParaRPr lang="en-AU" dirty="0"/>
          </a:p>
        </p:txBody>
      </p:sp>
      <p:sp>
        <p:nvSpPr>
          <p:cNvPr id="29" name="TextBox 28">
            <a:extLst>
              <a:ext uri="{FF2B5EF4-FFF2-40B4-BE49-F238E27FC236}">
                <a16:creationId xmlns:a16="http://schemas.microsoft.com/office/drawing/2014/main" id="{28A4F9CB-F0B2-7328-6C21-AC26A0D3CD37}"/>
              </a:ext>
            </a:extLst>
          </p:cNvPr>
          <p:cNvSpPr txBox="1"/>
          <p:nvPr/>
        </p:nvSpPr>
        <p:spPr>
          <a:xfrm>
            <a:off x="2821371" y="3397923"/>
            <a:ext cx="434734" cy="369332"/>
          </a:xfrm>
          <a:prstGeom prst="rect">
            <a:avLst/>
          </a:prstGeom>
          <a:noFill/>
        </p:spPr>
        <p:txBody>
          <a:bodyPr wrap="none" rtlCol="0">
            <a:spAutoFit/>
          </a:bodyPr>
          <a:lstStyle/>
          <a:p>
            <a:r>
              <a:rPr lang="en-US" dirty="0"/>
              <a:t>A2</a:t>
            </a:r>
            <a:endParaRPr lang="en-AU" dirty="0"/>
          </a:p>
        </p:txBody>
      </p:sp>
      <p:sp>
        <p:nvSpPr>
          <p:cNvPr id="31" name="TextBox 30">
            <a:extLst>
              <a:ext uri="{FF2B5EF4-FFF2-40B4-BE49-F238E27FC236}">
                <a16:creationId xmlns:a16="http://schemas.microsoft.com/office/drawing/2014/main" id="{2A4A747B-E10B-C140-99B6-7373D4832EE4}"/>
              </a:ext>
            </a:extLst>
          </p:cNvPr>
          <p:cNvSpPr txBox="1"/>
          <p:nvPr/>
        </p:nvSpPr>
        <p:spPr>
          <a:xfrm>
            <a:off x="4061864" y="3381738"/>
            <a:ext cx="434734" cy="369332"/>
          </a:xfrm>
          <a:prstGeom prst="rect">
            <a:avLst/>
          </a:prstGeom>
          <a:noFill/>
        </p:spPr>
        <p:txBody>
          <a:bodyPr wrap="none" rtlCol="0">
            <a:spAutoFit/>
          </a:bodyPr>
          <a:lstStyle/>
          <a:p>
            <a:r>
              <a:rPr lang="en-US" dirty="0"/>
              <a:t>A3</a:t>
            </a:r>
            <a:endParaRPr lang="en-AU" dirty="0"/>
          </a:p>
        </p:txBody>
      </p:sp>
      <p:sp>
        <p:nvSpPr>
          <p:cNvPr id="32" name="TextBox 31">
            <a:extLst>
              <a:ext uri="{FF2B5EF4-FFF2-40B4-BE49-F238E27FC236}">
                <a16:creationId xmlns:a16="http://schemas.microsoft.com/office/drawing/2014/main" id="{8A3EA1B8-1B6B-D7F7-84A4-B84ED8B811D7}"/>
              </a:ext>
            </a:extLst>
          </p:cNvPr>
          <p:cNvSpPr txBox="1"/>
          <p:nvPr/>
        </p:nvSpPr>
        <p:spPr>
          <a:xfrm>
            <a:off x="6002448" y="3397923"/>
            <a:ext cx="1316386" cy="369332"/>
          </a:xfrm>
          <a:prstGeom prst="rect">
            <a:avLst/>
          </a:prstGeom>
          <a:noFill/>
        </p:spPr>
        <p:txBody>
          <a:bodyPr wrap="none" rtlCol="0">
            <a:spAutoFit/>
          </a:bodyPr>
          <a:lstStyle/>
          <a:p>
            <a:r>
              <a:rPr lang="en-US" dirty="0"/>
              <a:t>A1~ 0.5 mm</a:t>
            </a:r>
            <a:endParaRPr lang="en-AU" dirty="0"/>
          </a:p>
        </p:txBody>
      </p:sp>
      <p:sp>
        <p:nvSpPr>
          <p:cNvPr id="34" name="TextBox 33">
            <a:extLst>
              <a:ext uri="{FF2B5EF4-FFF2-40B4-BE49-F238E27FC236}">
                <a16:creationId xmlns:a16="http://schemas.microsoft.com/office/drawing/2014/main" id="{894608E0-27D4-291B-3E14-FD19BAE030C3}"/>
              </a:ext>
            </a:extLst>
          </p:cNvPr>
          <p:cNvSpPr txBox="1"/>
          <p:nvPr/>
        </p:nvSpPr>
        <p:spPr>
          <a:xfrm>
            <a:off x="6002448" y="3773454"/>
            <a:ext cx="1503938" cy="369332"/>
          </a:xfrm>
          <a:prstGeom prst="rect">
            <a:avLst/>
          </a:prstGeom>
          <a:noFill/>
        </p:spPr>
        <p:txBody>
          <a:bodyPr wrap="none" rtlCol="0">
            <a:spAutoFit/>
          </a:bodyPr>
          <a:lstStyle/>
          <a:p>
            <a:r>
              <a:rPr lang="en-US" dirty="0"/>
              <a:t>A2,3~ 5-7 mm</a:t>
            </a:r>
            <a:endParaRPr lang="en-AU" dirty="0"/>
          </a:p>
        </p:txBody>
      </p:sp>
      <p:sp>
        <p:nvSpPr>
          <p:cNvPr id="35" name="TextBox 34">
            <a:extLst>
              <a:ext uri="{FF2B5EF4-FFF2-40B4-BE49-F238E27FC236}">
                <a16:creationId xmlns:a16="http://schemas.microsoft.com/office/drawing/2014/main" id="{B4871D0B-D5CD-094A-A5F6-6CCF3F659AAE}"/>
              </a:ext>
            </a:extLst>
          </p:cNvPr>
          <p:cNvSpPr txBox="1"/>
          <p:nvPr/>
        </p:nvSpPr>
        <p:spPr>
          <a:xfrm>
            <a:off x="6002448" y="2938779"/>
            <a:ext cx="1116203" cy="369332"/>
          </a:xfrm>
          <a:prstGeom prst="rect">
            <a:avLst/>
          </a:prstGeom>
          <a:noFill/>
        </p:spPr>
        <p:txBody>
          <a:bodyPr wrap="none" rtlCol="0">
            <a:spAutoFit/>
          </a:bodyPr>
          <a:lstStyle/>
          <a:p>
            <a:r>
              <a:rPr lang="en-US" dirty="0"/>
              <a:t>Apertures</a:t>
            </a:r>
            <a:endParaRPr lang="en-AU" dirty="0"/>
          </a:p>
        </p:txBody>
      </p:sp>
      <p:sp>
        <p:nvSpPr>
          <p:cNvPr id="36" name="TextBox 35">
            <a:extLst>
              <a:ext uri="{FF2B5EF4-FFF2-40B4-BE49-F238E27FC236}">
                <a16:creationId xmlns:a16="http://schemas.microsoft.com/office/drawing/2014/main" id="{BE1A12A2-B0AE-8364-4B2A-AA01149CE42D}"/>
              </a:ext>
            </a:extLst>
          </p:cNvPr>
          <p:cNvSpPr txBox="1"/>
          <p:nvPr/>
        </p:nvSpPr>
        <p:spPr>
          <a:xfrm>
            <a:off x="2060029" y="3104194"/>
            <a:ext cx="1047403" cy="338554"/>
          </a:xfrm>
          <a:prstGeom prst="rect">
            <a:avLst/>
          </a:prstGeom>
          <a:noFill/>
        </p:spPr>
        <p:txBody>
          <a:bodyPr wrap="none" rtlCol="0">
            <a:spAutoFit/>
          </a:bodyPr>
          <a:lstStyle/>
          <a:p>
            <a:r>
              <a:rPr lang="en-US" sz="1600" b="1" dirty="0"/>
              <a:t>extraction</a:t>
            </a:r>
            <a:endParaRPr lang="en-AU" sz="1600" b="1" dirty="0"/>
          </a:p>
        </p:txBody>
      </p:sp>
      <p:sp>
        <p:nvSpPr>
          <p:cNvPr id="37" name="TextBox 36">
            <a:extLst>
              <a:ext uri="{FF2B5EF4-FFF2-40B4-BE49-F238E27FC236}">
                <a16:creationId xmlns:a16="http://schemas.microsoft.com/office/drawing/2014/main" id="{65D62206-9C7E-7AB1-9D4D-1E1D08D98540}"/>
              </a:ext>
            </a:extLst>
          </p:cNvPr>
          <p:cNvSpPr txBox="1"/>
          <p:nvPr/>
        </p:nvSpPr>
        <p:spPr>
          <a:xfrm>
            <a:off x="3967260" y="3123444"/>
            <a:ext cx="1456553" cy="307777"/>
          </a:xfrm>
          <a:prstGeom prst="rect">
            <a:avLst/>
          </a:prstGeom>
          <a:noFill/>
        </p:spPr>
        <p:txBody>
          <a:bodyPr wrap="none" rtlCol="0">
            <a:spAutoFit/>
          </a:bodyPr>
          <a:lstStyle/>
          <a:p>
            <a:r>
              <a:rPr lang="en-US" sz="1400" b="1" dirty="0"/>
              <a:t>Post acceleration</a:t>
            </a:r>
            <a:endParaRPr lang="en-AU" sz="1400" b="1" dirty="0"/>
          </a:p>
        </p:txBody>
      </p:sp>
    </p:spTree>
    <p:extLst>
      <p:ext uri="{BB962C8B-B14F-4D97-AF65-F5344CB8AC3E}">
        <p14:creationId xmlns:p14="http://schemas.microsoft.com/office/powerpoint/2010/main" val="50119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2BB2E-6672-6073-3BB0-51D312E5800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BBFB9C1-FF1C-7202-C92F-E50FD05DF082}"/>
              </a:ext>
            </a:extLst>
          </p:cNvPr>
          <p:cNvSpPr>
            <a:spLocks noGrp="1"/>
          </p:cNvSpPr>
          <p:nvPr>
            <p:ph type="body" sz="quarter" idx="13"/>
          </p:nvPr>
        </p:nvSpPr>
        <p:spPr>
          <a:xfrm>
            <a:off x="684000" y="392984"/>
            <a:ext cx="8349433" cy="488371"/>
          </a:xfrm>
        </p:spPr>
        <p:txBody>
          <a:bodyPr>
            <a:normAutofit lnSpcReduction="10000"/>
          </a:bodyPr>
          <a:lstStyle/>
          <a:p>
            <a:r>
              <a:rPr lang="en-US" sz="2000" dirty="0"/>
              <a:t>Alkali-Based Charge Exchange; Key Parameters and Challenges: 				</a:t>
            </a:r>
            <a:r>
              <a:rPr lang="en-US" sz="2000" i="1" dirty="0"/>
              <a:t>Target Thickness</a:t>
            </a:r>
            <a:endParaRPr lang="en-AU" sz="2000" i="1" dirty="0"/>
          </a:p>
        </p:txBody>
      </p:sp>
      <p:sp>
        <p:nvSpPr>
          <p:cNvPr id="5" name="Footer Placeholder 2">
            <a:extLst>
              <a:ext uri="{FF2B5EF4-FFF2-40B4-BE49-F238E27FC236}">
                <a16:creationId xmlns:a16="http://schemas.microsoft.com/office/drawing/2014/main" id="{60FC1314-1879-4201-D14D-D38381BF6F48}"/>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246A7B92-68DC-88FB-00E0-6DC762CD966C}"/>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17</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CAC60DE3-3A5E-C0AD-D893-FF8B85EBC67C}"/>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EF8F4FD-7713-EE3E-13BC-E1E741E80BF7}"/>
                  </a:ext>
                </a:extLst>
              </p:cNvPr>
              <p:cNvSpPr txBox="1"/>
              <p:nvPr/>
            </p:nvSpPr>
            <p:spPr>
              <a:xfrm>
                <a:off x="324000" y="1044841"/>
                <a:ext cx="5089972" cy="3542188"/>
              </a:xfrm>
              <a:prstGeom prst="rect">
                <a:avLst/>
              </a:prstGeom>
              <a:noFill/>
            </p:spPr>
            <p:txBody>
              <a:bodyPr wrap="square">
                <a:spAutoFit/>
              </a:bodyPr>
              <a:lstStyle/>
              <a:p>
                <a:pPr algn="just">
                  <a:lnSpc>
                    <a:spcPct val="107000"/>
                  </a:lnSpc>
                  <a:buNone/>
                </a:pPr>
                <a:r>
                  <a:rPr lang="en-AU" sz="1400" kern="100" dirty="0">
                    <a:solidFill>
                      <a:schemeClr val="tx1"/>
                    </a:solidFill>
                    <a:effectLst/>
                    <a:latin typeface="Aptos" panose="020B0004020202020204" pitchFamily="34" charset="0"/>
                    <a:ea typeface="Aptos" panose="020B0004020202020204" pitchFamily="34" charset="0"/>
                    <a:cs typeface="Arial" panose="020B0604020202020204" pitchFamily="34" charset="0"/>
                  </a:rPr>
                  <a:t>The He⁻ fraction (F⁻) depends on alkali target thickness (</a:t>
                </a:r>
                <a14:m>
                  <m:oMath xmlns:m="http://schemas.openxmlformats.org/officeDocument/2006/math">
                    <m:r>
                      <m:rPr>
                        <m:sty m:val="p"/>
                      </m:rPr>
                      <a:rPr lang="el-GR" sz="1400" i="1" kern="100" dirty="0" smtClean="0">
                        <a:solidFill>
                          <a:schemeClr val="tx1"/>
                        </a:solidFill>
                        <a:effectLst/>
                        <a:latin typeface="Cambria Math" panose="02040503050406030204" pitchFamily="18" charset="0"/>
                        <a:ea typeface="Aptos" panose="020B0004020202020204" pitchFamily="34" charset="0"/>
                        <a:cs typeface="Arial" panose="020B0604020202020204" pitchFamily="34" charset="0"/>
                      </a:rPr>
                      <m:t>π</m:t>
                    </m:r>
                  </m:oMath>
                </a14:m>
                <a:r>
                  <a:rPr lang="en-AU" sz="1400" kern="100" dirty="0">
                    <a:solidFill>
                      <a:schemeClr val="tx1"/>
                    </a:solidFill>
                    <a:effectLst/>
                    <a:latin typeface="Aptos" panose="020B0004020202020204" pitchFamily="34" charset="0"/>
                    <a:ea typeface="Aptos" panose="020B0004020202020204" pitchFamily="34" charset="0"/>
                    <a:cs typeface="Arial" panose="020B0604020202020204" pitchFamily="34" charset="0"/>
                  </a:rPr>
                  <a:t>, atoms/cm²), increasing to a maximum before declining. For a Rb target, the peak occurs at (5–7) × 10¹⁴ atoms/cm². </a:t>
                </a:r>
              </a:p>
              <a:p>
                <a:pPr algn="just">
                  <a:lnSpc>
                    <a:spcPct val="107000"/>
                  </a:lnSpc>
                  <a:buNone/>
                </a:pPr>
                <a:endParaRPr lang="en-AU" sz="1400" kern="1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7000"/>
                  </a:lnSpc>
                  <a:buNone/>
                </a:pPr>
                <a:r>
                  <a:rPr lang="en-AU" sz="1400" kern="100" dirty="0">
                    <a:effectLst/>
                    <a:latin typeface="Aptos" panose="020B0004020202020204" pitchFamily="34" charset="0"/>
                    <a:ea typeface="Aptos" panose="020B0004020202020204" pitchFamily="34" charset="0"/>
                    <a:cs typeface="Arial" panose="020B0604020202020204" pitchFamily="34" charset="0"/>
                  </a:rPr>
                  <a:t>At low </a:t>
                </a:r>
                <a14:m>
                  <m:oMath xmlns:m="http://schemas.openxmlformats.org/officeDocument/2006/math">
                    <m:r>
                      <m:rPr>
                        <m:sty m:val="p"/>
                      </m:rPr>
                      <a:rPr lang="el-GR" sz="1400" i="1" kern="100" dirty="0">
                        <a:latin typeface="Cambria Math" panose="02040503050406030204" pitchFamily="18" charset="0"/>
                        <a:ea typeface="Aptos" panose="020B0004020202020204" pitchFamily="34" charset="0"/>
                        <a:cs typeface="Arial" panose="020B0604020202020204" pitchFamily="34" charset="0"/>
                      </a:rPr>
                      <m:t>π</m:t>
                    </m:r>
                  </m:oMath>
                </a14:m>
                <a:r>
                  <a:rPr lang="en-AU" sz="1400" kern="100" dirty="0">
                    <a:latin typeface="Aptos" panose="020B0004020202020204" pitchFamily="34" charset="0"/>
                    <a:ea typeface="Aptos" panose="020B0004020202020204" pitchFamily="34" charset="0"/>
                    <a:cs typeface="Arial" panose="020B0604020202020204" pitchFamily="34" charset="0"/>
                  </a:rPr>
                  <a:t>              </a:t>
                </a:r>
                <a:r>
                  <a:rPr lang="en-AU" sz="1400" kern="100" dirty="0">
                    <a:effectLst/>
                    <a:latin typeface="Aptos" panose="020B0004020202020204" pitchFamily="34" charset="0"/>
                    <a:ea typeface="Aptos" panose="020B0004020202020204" pitchFamily="34" charset="0"/>
                    <a:cs typeface="Arial" panose="020B0604020202020204" pitchFamily="34" charset="0"/>
                  </a:rPr>
                  <a:t> inefficient production of excited helium atoms (He⁰*). </a:t>
                </a:r>
              </a:p>
              <a:p>
                <a:pPr algn="just">
                  <a:lnSpc>
                    <a:spcPct val="107000"/>
                  </a:lnSpc>
                  <a:buNone/>
                </a:pPr>
                <a:endParaRPr lang="en-AU" sz="1400" kern="100" dirty="0">
                  <a:effectLst/>
                  <a:latin typeface="Aptos" panose="020B0004020202020204" pitchFamily="34" charset="0"/>
                  <a:ea typeface="Aptos" panose="020B0004020202020204" pitchFamily="34" charset="0"/>
                  <a:cs typeface="Arial" panose="020B0604020202020204" pitchFamily="34" charset="0"/>
                </a:endParaRPr>
              </a:p>
              <a:p>
                <a:pPr algn="just">
                  <a:lnSpc>
                    <a:spcPct val="107000"/>
                  </a:lnSpc>
                  <a:buNone/>
                </a:pPr>
                <a:r>
                  <a:rPr lang="en-AU" sz="1400" kern="100" dirty="0">
                    <a:effectLst/>
                    <a:latin typeface="Aptos" panose="020B0004020202020204" pitchFamily="34" charset="0"/>
                    <a:ea typeface="Aptos" panose="020B0004020202020204" pitchFamily="34" charset="0"/>
                    <a:cs typeface="Arial" panose="020B0604020202020204" pitchFamily="34" charset="0"/>
                  </a:rPr>
                  <a:t>At the optimum </a:t>
                </a:r>
                <a14:m>
                  <m:oMath xmlns:m="http://schemas.openxmlformats.org/officeDocument/2006/math">
                    <m:r>
                      <m:rPr>
                        <m:sty m:val="p"/>
                      </m:rPr>
                      <a:rPr lang="el-GR" sz="1400" i="1" kern="100" dirty="0">
                        <a:latin typeface="Cambria Math" panose="02040503050406030204" pitchFamily="18" charset="0"/>
                        <a:ea typeface="Aptos" panose="020B0004020202020204" pitchFamily="34" charset="0"/>
                        <a:cs typeface="Arial" panose="020B0604020202020204" pitchFamily="34" charset="0"/>
                      </a:rPr>
                      <m:t>π</m:t>
                    </m:r>
                  </m:oMath>
                </a14:m>
                <a:r>
                  <a:rPr lang="en-AU" sz="1400" kern="100" dirty="0">
                    <a:effectLst/>
                    <a:latin typeface="Aptos" panose="020B0004020202020204" pitchFamily="34" charset="0"/>
                    <a:ea typeface="Aptos" panose="020B0004020202020204" pitchFamily="34" charset="0"/>
                    <a:cs typeface="Arial" panose="020B0604020202020204" pitchFamily="34" charset="0"/>
                  </a:rPr>
                  <a:t>               sufficient collisions occur to produce He⁰* efficiently and convert it to He⁻, while minimizing losses due to collisional destruction.</a:t>
                </a:r>
              </a:p>
              <a:p>
                <a:pPr algn="just">
                  <a:lnSpc>
                    <a:spcPct val="107000"/>
                  </a:lnSpc>
                  <a:buNone/>
                </a:pPr>
                <a:r>
                  <a:rPr lang="en-AU" sz="1400" kern="100" dirty="0">
                    <a:effectLst/>
                    <a:latin typeface="Aptos" panose="020B0004020202020204" pitchFamily="34" charset="0"/>
                    <a:ea typeface="Aptos" panose="020B0004020202020204" pitchFamily="34" charset="0"/>
                    <a:cs typeface="Arial" panose="020B0604020202020204" pitchFamily="34" charset="0"/>
                  </a:rPr>
                  <a:t> </a:t>
                </a:r>
              </a:p>
              <a:p>
                <a:pPr algn="just">
                  <a:lnSpc>
                    <a:spcPct val="107000"/>
                  </a:lnSpc>
                  <a:buNone/>
                </a:pPr>
                <a:r>
                  <a:rPr lang="en-AU" sz="1400" kern="100" dirty="0">
                    <a:effectLst/>
                    <a:latin typeface="Aptos" panose="020B0004020202020204" pitchFamily="34" charset="0"/>
                    <a:ea typeface="Aptos" panose="020B0004020202020204" pitchFamily="34" charset="0"/>
                    <a:cs typeface="Arial" panose="020B0604020202020204" pitchFamily="34" charset="0"/>
                  </a:rPr>
                  <a:t>At greater </a:t>
                </a:r>
                <a14:m>
                  <m:oMath xmlns:m="http://schemas.openxmlformats.org/officeDocument/2006/math">
                    <m:r>
                      <m:rPr>
                        <m:sty m:val="p"/>
                      </m:rPr>
                      <a:rPr lang="el-GR" sz="1400" i="1" kern="100" dirty="0">
                        <a:latin typeface="Cambria Math" panose="02040503050406030204" pitchFamily="18" charset="0"/>
                        <a:ea typeface="Aptos" panose="020B0004020202020204" pitchFamily="34" charset="0"/>
                        <a:cs typeface="Arial" panose="020B0604020202020204" pitchFamily="34" charset="0"/>
                      </a:rPr>
                      <m:t>π</m:t>
                    </m:r>
                  </m:oMath>
                </a14:m>
                <a:r>
                  <a:rPr lang="en-AU" sz="1400" kern="100" dirty="0">
                    <a:effectLst/>
                    <a:latin typeface="Aptos" panose="020B0004020202020204" pitchFamily="34" charset="0"/>
                    <a:ea typeface="Aptos" panose="020B0004020202020204" pitchFamily="34" charset="0"/>
                    <a:cs typeface="Arial" panose="020B0604020202020204" pitchFamily="34" charset="0"/>
                  </a:rPr>
                  <a:t>              increased collisions deactivate excited states and reduce the regeneration of metastable intermediates. He⁻ ions may be neutralized through electron stripping in subsequent collisions.</a:t>
                </a:r>
              </a:p>
            </p:txBody>
          </p:sp>
        </mc:Choice>
        <mc:Fallback xmlns="">
          <p:sp>
            <p:nvSpPr>
              <p:cNvPr id="7" name="TextBox 6">
                <a:extLst>
                  <a:ext uri="{FF2B5EF4-FFF2-40B4-BE49-F238E27FC236}">
                    <a16:creationId xmlns:a16="http://schemas.microsoft.com/office/drawing/2014/main" id="{6EF8F4FD-7713-EE3E-13BC-E1E741E80BF7}"/>
                  </a:ext>
                </a:extLst>
              </p:cNvPr>
              <p:cNvSpPr txBox="1">
                <a:spLocks noRot="1" noChangeAspect="1" noMove="1" noResize="1" noEditPoints="1" noAdjustHandles="1" noChangeArrowheads="1" noChangeShapeType="1" noTextEdit="1"/>
              </p:cNvSpPr>
              <p:nvPr/>
            </p:nvSpPr>
            <p:spPr>
              <a:xfrm>
                <a:off x="324000" y="1044841"/>
                <a:ext cx="5089972" cy="3542188"/>
              </a:xfrm>
              <a:prstGeom prst="rect">
                <a:avLst/>
              </a:prstGeom>
              <a:blipFill>
                <a:blip r:embed="rId2"/>
                <a:stretch>
                  <a:fillRect l="-359" t="-344" r="-359" b="-861"/>
                </a:stretch>
              </a:blipFill>
            </p:spPr>
            <p:txBody>
              <a:bodyPr/>
              <a:lstStyle/>
              <a:p>
                <a:r>
                  <a:rPr lang="en-AU">
                    <a:noFill/>
                  </a:rPr>
                  <a:t> </a:t>
                </a:r>
              </a:p>
            </p:txBody>
          </p:sp>
        </mc:Fallback>
      </mc:AlternateContent>
      <p:sp>
        <p:nvSpPr>
          <p:cNvPr id="9" name="Arrow: Right 8">
            <a:extLst>
              <a:ext uri="{FF2B5EF4-FFF2-40B4-BE49-F238E27FC236}">
                <a16:creationId xmlns:a16="http://schemas.microsoft.com/office/drawing/2014/main" id="{1DC52EF5-ED73-DE50-8298-2A811E6003B1}"/>
              </a:ext>
            </a:extLst>
          </p:cNvPr>
          <p:cNvSpPr/>
          <p:nvPr/>
        </p:nvSpPr>
        <p:spPr>
          <a:xfrm>
            <a:off x="1133089" y="2069157"/>
            <a:ext cx="398171" cy="947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Arrow: Right 10">
            <a:extLst>
              <a:ext uri="{FF2B5EF4-FFF2-40B4-BE49-F238E27FC236}">
                <a16:creationId xmlns:a16="http://schemas.microsoft.com/office/drawing/2014/main" id="{D002F83A-0B79-7254-7FDE-933696613A36}"/>
              </a:ext>
            </a:extLst>
          </p:cNvPr>
          <p:cNvSpPr/>
          <p:nvPr/>
        </p:nvSpPr>
        <p:spPr>
          <a:xfrm>
            <a:off x="1332174" y="3675975"/>
            <a:ext cx="398171" cy="947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Arrow: Right 12">
            <a:extLst>
              <a:ext uri="{FF2B5EF4-FFF2-40B4-BE49-F238E27FC236}">
                <a16:creationId xmlns:a16="http://schemas.microsoft.com/office/drawing/2014/main" id="{4D99E400-816F-B6AB-7831-60488E3314C3}"/>
              </a:ext>
            </a:extLst>
          </p:cNvPr>
          <p:cNvSpPr/>
          <p:nvPr/>
        </p:nvSpPr>
        <p:spPr>
          <a:xfrm>
            <a:off x="1919879" y="2762519"/>
            <a:ext cx="398171" cy="9478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extLst>
              <a:ext uri="{FF2B5EF4-FFF2-40B4-BE49-F238E27FC236}">
                <a16:creationId xmlns:a16="http://schemas.microsoft.com/office/drawing/2014/main" id="{09DBD01C-BDA1-80E2-D624-495D018E7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346" y="907448"/>
            <a:ext cx="2839394" cy="3710141"/>
          </a:xfrm>
          <a:prstGeom prst="rect">
            <a:avLst/>
          </a:prstGeom>
        </p:spPr>
      </p:pic>
    </p:spTree>
    <p:extLst>
      <p:ext uri="{BB962C8B-B14F-4D97-AF65-F5344CB8AC3E}">
        <p14:creationId xmlns:p14="http://schemas.microsoft.com/office/powerpoint/2010/main" val="346814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79364-6C9F-5D6A-56E7-0090C432BC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016C299-FB07-356A-0E4B-5802D900E7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0488" y="517356"/>
            <a:ext cx="2439513" cy="4182872"/>
          </a:xfrm>
          <a:prstGeom prst="rect">
            <a:avLst/>
          </a:prstGeom>
        </p:spPr>
      </p:pic>
      <p:sp>
        <p:nvSpPr>
          <p:cNvPr id="3" name="Text Placeholder 2">
            <a:extLst>
              <a:ext uri="{FF2B5EF4-FFF2-40B4-BE49-F238E27FC236}">
                <a16:creationId xmlns:a16="http://schemas.microsoft.com/office/drawing/2014/main" id="{11AE6891-B7D0-6EC7-198D-20DC2E7F2DFA}"/>
              </a:ext>
            </a:extLst>
          </p:cNvPr>
          <p:cNvSpPr>
            <a:spLocks noGrp="1"/>
          </p:cNvSpPr>
          <p:nvPr>
            <p:ph type="body" sz="quarter" idx="13"/>
          </p:nvPr>
        </p:nvSpPr>
        <p:spPr>
          <a:xfrm>
            <a:off x="398353" y="229499"/>
            <a:ext cx="8356348" cy="677950"/>
          </a:xfrm>
        </p:spPr>
        <p:txBody>
          <a:bodyPr>
            <a:noAutofit/>
          </a:bodyPr>
          <a:lstStyle/>
          <a:p>
            <a:r>
              <a:rPr lang="en-US" sz="2000" dirty="0"/>
              <a:t>Alkali-Based Charge Exchange: </a:t>
            </a:r>
            <a:r>
              <a:rPr lang="en-US" sz="2000" i="1" dirty="0"/>
              <a:t>Charge-Exchange Cell Design 					Considerations</a:t>
            </a:r>
            <a:endParaRPr lang="en-AU" sz="2000" i="1" dirty="0"/>
          </a:p>
        </p:txBody>
      </p:sp>
      <p:sp>
        <p:nvSpPr>
          <p:cNvPr id="5" name="Footer Placeholder 2">
            <a:extLst>
              <a:ext uri="{FF2B5EF4-FFF2-40B4-BE49-F238E27FC236}">
                <a16:creationId xmlns:a16="http://schemas.microsoft.com/office/drawing/2014/main" id="{B0EAD522-2A54-59BA-95B8-2E739F4844A9}"/>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6FC4F050-5AA2-086A-D1D3-A39C98729BD0}"/>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18</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B9AF786D-F6B8-D58B-3297-413683153098}"/>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F04F9958-2933-D14B-3FA0-73232B86EFB3}"/>
              </a:ext>
            </a:extLst>
          </p:cNvPr>
          <p:cNvSpPr txBox="1"/>
          <p:nvPr/>
        </p:nvSpPr>
        <p:spPr>
          <a:xfrm>
            <a:off x="284480" y="837007"/>
            <a:ext cx="5156650" cy="738664"/>
          </a:xfrm>
          <a:prstGeom prst="rect">
            <a:avLst/>
          </a:prstGeom>
          <a:noFill/>
        </p:spPr>
        <p:txBody>
          <a:bodyPr wrap="square">
            <a:spAutoFit/>
          </a:bodyPr>
          <a:lstStyle/>
          <a:p>
            <a:r>
              <a:rPr lang="en-US" sz="1400" dirty="0">
                <a:effectLst/>
                <a:latin typeface="Aptos" panose="020B0004020202020204" pitchFamily="34" charset="0"/>
                <a:ea typeface="Times New Roman" panose="02020603050405020304" pitchFamily="18" charset="0"/>
                <a:cs typeface="Segoe UI" panose="020B0502040204020203" pitchFamily="34" charset="0"/>
              </a:rPr>
              <a:t>CECs operate in horizontal or vertical configurations. T</a:t>
            </a:r>
            <a:r>
              <a:rPr lang="en-US" sz="1400" dirty="0">
                <a:latin typeface="Aptos" panose="020B0004020202020204" pitchFamily="34" charset="0"/>
              </a:rPr>
              <a:t>ypical CEC has a length of ~50-100 mm exchange region with small entrance/exit apertures (~5-7 mm)</a:t>
            </a:r>
            <a:r>
              <a:rPr lang="en-US" sz="1400" dirty="0">
                <a:latin typeface="Aptos" panose="020B0004020202020204" pitchFamily="34" charset="0"/>
                <a:cs typeface="Segoe UI" panose="020B0502040204020203" pitchFamily="34" charset="0"/>
              </a:rPr>
              <a:t>.</a:t>
            </a:r>
            <a:endParaRPr lang="en-AU" sz="1400" dirty="0">
              <a:latin typeface="Aptos" panose="020B0004020202020204" pitchFamily="34" charset="0"/>
            </a:endParaRPr>
          </a:p>
        </p:txBody>
      </p:sp>
      <p:sp>
        <p:nvSpPr>
          <p:cNvPr id="10" name="TextBox 9">
            <a:extLst>
              <a:ext uri="{FF2B5EF4-FFF2-40B4-BE49-F238E27FC236}">
                <a16:creationId xmlns:a16="http://schemas.microsoft.com/office/drawing/2014/main" id="{3B4275D0-485E-DCD6-F7DB-CA21FF60801C}"/>
              </a:ext>
            </a:extLst>
          </p:cNvPr>
          <p:cNvSpPr txBox="1"/>
          <p:nvPr/>
        </p:nvSpPr>
        <p:spPr>
          <a:xfrm>
            <a:off x="1334683" y="1620427"/>
            <a:ext cx="4658712" cy="1384995"/>
          </a:xfrm>
          <a:prstGeom prst="rect">
            <a:avLst/>
          </a:prstGeom>
          <a:noFill/>
        </p:spPr>
        <p:txBody>
          <a:bodyPr wrap="square">
            <a:spAutoFit/>
          </a:bodyPr>
          <a:lstStyle/>
          <a:p>
            <a:r>
              <a:rPr lang="en-US" sz="1400" dirty="0">
                <a:effectLst/>
                <a:latin typeface="Aptos" panose="020B0004020202020204" pitchFamily="34" charset="0"/>
                <a:ea typeface="Times New Roman" panose="02020603050405020304" pitchFamily="18" charset="0"/>
                <a:cs typeface="Segoe UI" panose="020B0502040204020203" pitchFamily="34" charset="0"/>
              </a:rPr>
              <a:t>The typical CEC features: better localization of alkali vapor; shielded insulators. The assembly can be sealed/removed </a:t>
            </a:r>
            <a:r>
              <a:rPr lang="en-US" sz="1400" i="1" dirty="0">
                <a:effectLst/>
                <a:latin typeface="Aptos" panose="020B0004020202020204" pitchFamily="34" charset="0"/>
                <a:ea typeface="Times New Roman" panose="02020603050405020304" pitchFamily="18" charset="0"/>
                <a:cs typeface="Segoe UI" panose="020B0502040204020203" pitchFamily="34" charset="0"/>
              </a:rPr>
              <a:t>in situ</a:t>
            </a:r>
            <a:r>
              <a:rPr lang="en-US" sz="1400" dirty="0">
                <a:effectLst/>
                <a:latin typeface="Aptos" panose="020B0004020202020204" pitchFamily="34" charset="0"/>
                <a:ea typeface="Times New Roman" panose="02020603050405020304" pitchFamily="18" charset="0"/>
                <a:cs typeface="Segoe UI" panose="020B0502040204020203" pitchFamily="34" charset="0"/>
              </a:rPr>
              <a:t> without oxidation of the alkali. </a:t>
            </a:r>
            <a:r>
              <a:rPr lang="en-US" sz="1400" dirty="0">
                <a:latin typeface="Aptos" panose="020B0004020202020204" pitchFamily="34" charset="0"/>
                <a:ea typeface="Times New Roman" panose="02020603050405020304" pitchFamily="18" charset="0"/>
                <a:cs typeface="Segoe UI" panose="020B0502040204020203" pitchFamily="34" charset="0"/>
              </a:rPr>
              <a:t>Alkali</a:t>
            </a:r>
            <a:r>
              <a:rPr lang="en-US" sz="1400" dirty="0">
                <a:effectLst/>
                <a:latin typeface="Aptos" panose="020B0004020202020204" pitchFamily="34" charset="0"/>
                <a:ea typeface="Times New Roman" panose="02020603050405020304" pitchFamily="18" charset="0"/>
                <a:cs typeface="Segoe UI" panose="020B0502040204020203" pitchFamily="34" charset="0"/>
              </a:rPr>
              <a:t> is introduced using hypodermic syringe under flow of argon. Mechanical feed-through breaks the seal of alkali ingot under a vacuum . </a:t>
            </a:r>
            <a:endParaRPr lang="en-AU" sz="1400" dirty="0">
              <a:latin typeface="Aptos" panose="020B0004020202020204" pitchFamily="34" charset="0"/>
            </a:endParaRPr>
          </a:p>
        </p:txBody>
      </p:sp>
      <p:sp>
        <p:nvSpPr>
          <p:cNvPr id="12" name="TextBox 11">
            <a:extLst>
              <a:ext uri="{FF2B5EF4-FFF2-40B4-BE49-F238E27FC236}">
                <a16:creationId xmlns:a16="http://schemas.microsoft.com/office/drawing/2014/main" id="{951B3EA1-9375-8AA5-7CC4-64E8699BCB77}"/>
              </a:ext>
            </a:extLst>
          </p:cNvPr>
          <p:cNvSpPr txBox="1"/>
          <p:nvPr/>
        </p:nvSpPr>
        <p:spPr>
          <a:xfrm>
            <a:off x="284480" y="3038822"/>
            <a:ext cx="4873316" cy="523220"/>
          </a:xfrm>
          <a:prstGeom prst="rect">
            <a:avLst/>
          </a:prstGeom>
          <a:noFill/>
        </p:spPr>
        <p:txBody>
          <a:bodyPr wrap="square">
            <a:spAutoFit/>
          </a:bodyPr>
          <a:lstStyle/>
          <a:p>
            <a:r>
              <a:rPr lang="en-US" sz="1400" dirty="0">
                <a:effectLst/>
                <a:latin typeface="Aptos" panose="020B0004020202020204" pitchFamily="34" charset="0"/>
                <a:ea typeface="Times New Roman" panose="02020603050405020304" pitchFamily="18" charset="0"/>
                <a:cs typeface="Angsana New" panose="020B0502040204020203" pitchFamily="18" charset="-34"/>
              </a:rPr>
              <a:t>Cs level device is based on measuring the resistance of a high resistivity electrode immersed in the liquid Cs.</a:t>
            </a:r>
            <a:endParaRPr lang="en-AU" sz="1400" dirty="0">
              <a:latin typeface="Aptos" panose="020B0004020202020204" pitchFamily="34" charset="0"/>
              <a:cs typeface="Angsana New" panose="020B0502040204020203" pitchFamily="18" charset="-34"/>
            </a:endParaRPr>
          </a:p>
        </p:txBody>
      </p:sp>
      <p:sp>
        <p:nvSpPr>
          <p:cNvPr id="14" name="TextBox 13">
            <a:extLst>
              <a:ext uri="{FF2B5EF4-FFF2-40B4-BE49-F238E27FC236}">
                <a16:creationId xmlns:a16="http://schemas.microsoft.com/office/drawing/2014/main" id="{4BE20024-C5CA-16EA-8F17-3A539BD4C778}"/>
              </a:ext>
            </a:extLst>
          </p:cNvPr>
          <p:cNvSpPr txBox="1"/>
          <p:nvPr/>
        </p:nvSpPr>
        <p:spPr>
          <a:xfrm>
            <a:off x="7600244" y="672086"/>
            <a:ext cx="857580" cy="523220"/>
          </a:xfrm>
          <a:prstGeom prst="rect">
            <a:avLst/>
          </a:prstGeom>
          <a:noFill/>
        </p:spPr>
        <p:txBody>
          <a:bodyPr wrap="square">
            <a:spAutoFit/>
          </a:bodyPr>
          <a:lstStyle/>
          <a:p>
            <a:r>
              <a:rPr lang="en-US" sz="1400" dirty="0">
                <a:effectLst/>
                <a:latin typeface="Aptos" panose="020B0004020202020204" pitchFamily="34" charset="0"/>
                <a:ea typeface="Times New Roman" panose="02020603050405020304" pitchFamily="18" charset="0"/>
                <a:cs typeface="Angsana New" panose="020B0502040204020203" pitchFamily="18" charset="-34"/>
              </a:rPr>
              <a:t>Vertical CEC</a:t>
            </a:r>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9DE0B66-1990-FFD6-BCC4-E87D4610B0DB}"/>
                  </a:ext>
                </a:extLst>
              </p:cNvPr>
              <p:cNvSpPr txBox="1"/>
              <p:nvPr/>
            </p:nvSpPr>
            <p:spPr>
              <a:xfrm>
                <a:off x="202148" y="3688138"/>
                <a:ext cx="4741045" cy="954107"/>
              </a:xfrm>
              <a:prstGeom prst="rect">
                <a:avLst/>
              </a:prstGeom>
              <a:noFill/>
            </p:spPr>
            <p:txBody>
              <a:bodyPr wrap="square">
                <a:spAutoFit/>
              </a:bodyPr>
              <a:lstStyle/>
              <a:p>
                <a:r>
                  <a:rPr lang="en-AU" sz="1400" dirty="0">
                    <a:latin typeface="Aptos" panose="020B0004020202020204" pitchFamily="34" charset="0"/>
                    <a:ea typeface="Aptos" panose="020B0004020202020204" pitchFamily="34" charset="0"/>
                    <a:cs typeface="Arial" panose="020B0604020202020204" pitchFamily="34" charset="0"/>
                  </a:rPr>
                  <a:t>D</a:t>
                </a:r>
                <a:r>
                  <a:rPr lang="en-US" sz="1400" dirty="0" err="1">
                    <a:effectLst/>
                    <a:latin typeface="Aptos" panose="020B0004020202020204" pitchFamily="34" charset="0"/>
                    <a:ea typeface="Aptos" panose="020B0004020202020204" pitchFamily="34" charset="0"/>
                    <a:cs typeface="Arial" panose="020B0604020202020204" pitchFamily="34" charset="0"/>
                  </a:rPr>
                  <a:t>ensity</a:t>
                </a:r>
                <a:r>
                  <a:rPr lang="en-US" sz="1400" dirty="0">
                    <a:effectLst/>
                    <a:latin typeface="Aptos" panose="020B0004020202020204" pitchFamily="34" charset="0"/>
                    <a:ea typeface="Aptos" panose="020B0004020202020204" pitchFamily="34" charset="0"/>
                    <a:cs typeface="Arial" panose="020B0604020202020204" pitchFamily="34" charset="0"/>
                  </a:rPr>
                  <a:t> of alkali vapors along the ion beam path and </a:t>
                </a:r>
                <a14:m>
                  <m:oMath xmlns:m="http://schemas.openxmlformats.org/officeDocument/2006/math">
                    <m:r>
                      <m:rPr>
                        <m:sty m:val="p"/>
                      </m:rPr>
                      <a:rPr lang="el-GR" sz="1400" i="1" kern="100" dirty="0">
                        <a:latin typeface="Cambria Math" panose="02040503050406030204" pitchFamily="18" charset="0"/>
                        <a:ea typeface="Aptos" panose="020B0004020202020204" pitchFamily="34" charset="0"/>
                        <a:cs typeface="Arial" panose="020B0604020202020204" pitchFamily="34" charset="0"/>
                      </a:rPr>
                      <m:t>π</m:t>
                    </m:r>
                  </m:oMath>
                </a14:m>
                <a:r>
                  <a:rPr lang="en-US" sz="1400" dirty="0">
                    <a:effectLst/>
                    <a:latin typeface="Aptos" panose="020B0004020202020204" pitchFamily="34" charset="0"/>
                    <a:ea typeface="Aptos" panose="020B0004020202020204" pitchFamily="34" charset="0"/>
                    <a:cs typeface="Arial" panose="020B0604020202020204" pitchFamily="34" charset="0"/>
                  </a:rPr>
                  <a:t> </a:t>
                </a:r>
                <a:r>
                  <a:rPr lang="en-US" sz="1400" dirty="0">
                    <a:latin typeface="Aptos" panose="020B0004020202020204" pitchFamily="34" charset="0"/>
                    <a:ea typeface="Aptos" panose="020B0004020202020204" pitchFamily="34" charset="0"/>
                    <a:cs typeface="Arial" panose="020B0604020202020204" pitchFamily="34" charset="0"/>
                  </a:rPr>
                  <a:t>are</a:t>
                </a:r>
                <a:r>
                  <a:rPr lang="en-US" sz="1400" dirty="0">
                    <a:effectLst/>
                    <a:latin typeface="Aptos" panose="020B0004020202020204" pitchFamily="34" charset="0"/>
                    <a:ea typeface="Aptos" panose="020B0004020202020204" pitchFamily="34" charset="0"/>
                    <a:cs typeface="Arial" panose="020B0604020202020204" pitchFamily="34" charset="0"/>
                  </a:rPr>
                  <a:t> determined considering oven as a Knudsen effusion cell, the angular distribution of Cs flow and the oven transmission factor.</a:t>
                </a:r>
                <a:endParaRPr lang="en-US" sz="1400" dirty="0"/>
              </a:p>
            </p:txBody>
          </p:sp>
        </mc:Choice>
        <mc:Fallback xmlns="">
          <p:sp>
            <p:nvSpPr>
              <p:cNvPr id="11" name="TextBox 10">
                <a:extLst>
                  <a:ext uri="{FF2B5EF4-FFF2-40B4-BE49-F238E27FC236}">
                    <a16:creationId xmlns:a16="http://schemas.microsoft.com/office/drawing/2014/main" id="{29DE0B66-1990-FFD6-BCC4-E87D4610B0DB}"/>
                  </a:ext>
                </a:extLst>
              </p:cNvPr>
              <p:cNvSpPr txBox="1">
                <a:spLocks noRot="1" noChangeAspect="1" noMove="1" noResize="1" noEditPoints="1" noAdjustHandles="1" noChangeArrowheads="1" noChangeShapeType="1" noTextEdit="1"/>
              </p:cNvSpPr>
              <p:nvPr/>
            </p:nvSpPr>
            <p:spPr>
              <a:xfrm>
                <a:off x="202148" y="3688138"/>
                <a:ext cx="4741045" cy="954107"/>
              </a:xfrm>
              <a:prstGeom prst="rect">
                <a:avLst/>
              </a:prstGeom>
              <a:blipFill>
                <a:blip r:embed="rId3"/>
                <a:stretch>
                  <a:fillRect l="-386" t="-1274" b="-5732"/>
                </a:stretch>
              </a:blipFill>
            </p:spPr>
            <p:txBody>
              <a:bodyPr/>
              <a:lstStyle/>
              <a:p>
                <a:r>
                  <a:rPr lang="en-AU">
                    <a:noFill/>
                  </a:rPr>
                  <a:t> </a:t>
                </a:r>
              </a:p>
            </p:txBody>
          </p:sp>
        </mc:Fallback>
      </mc:AlternateContent>
      <p:pic>
        <p:nvPicPr>
          <p:cNvPr id="15" name="Picture 14">
            <a:extLst>
              <a:ext uri="{FF2B5EF4-FFF2-40B4-BE49-F238E27FC236}">
                <a16:creationId xmlns:a16="http://schemas.microsoft.com/office/drawing/2014/main" id="{4CE22BCF-6CCB-8955-0D26-C5B8CEDCE3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284" y="2863969"/>
            <a:ext cx="1992176" cy="1923935"/>
          </a:xfrm>
          <a:prstGeom prst="rect">
            <a:avLst/>
          </a:prstGeom>
        </p:spPr>
      </p:pic>
    </p:spTree>
    <p:extLst>
      <p:ext uri="{BB962C8B-B14F-4D97-AF65-F5344CB8AC3E}">
        <p14:creationId xmlns:p14="http://schemas.microsoft.com/office/powerpoint/2010/main" val="217221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32056-CA44-5EC8-BF02-696AB094184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6F9A1C4-91C6-7ECE-8909-87536CD443B3}"/>
              </a:ext>
            </a:extLst>
          </p:cNvPr>
          <p:cNvSpPr>
            <a:spLocks noGrp="1"/>
          </p:cNvSpPr>
          <p:nvPr>
            <p:ph type="body" sz="quarter" idx="13"/>
          </p:nvPr>
        </p:nvSpPr>
        <p:spPr>
          <a:xfrm>
            <a:off x="1860487" y="125794"/>
            <a:ext cx="6129195" cy="677950"/>
          </a:xfrm>
        </p:spPr>
        <p:txBody>
          <a:bodyPr>
            <a:normAutofit/>
          </a:bodyPr>
          <a:lstStyle/>
          <a:p>
            <a:r>
              <a:rPr lang="en-US" sz="2400" dirty="0"/>
              <a:t>Alkali-Based Charge Exchange: </a:t>
            </a:r>
            <a:r>
              <a:rPr lang="en-US" sz="2400" i="1" dirty="0"/>
              <a:t>Alkali</a:t>
            </a:r>
          </a:p>
          <a:p>
            <a:r>
              <a:rPr lang="en-US" sz="2400" i="1" dirty="0"/>
              <a:t> Temperature and Thermal Management </a:t>
            </a:r>
            <a:endParaRPr lang="en-AU" sz="2400" i="1" dirty="0"/>
          </a:p>
        </p:txBody>
      </p:sp>
      <p:sp>
        <p:nvSpPr>
          <p:cNvPr id="5" name="Footer Placeholder 2">
            <a:extLst>
              <a:ext uri="{FF2B5EF4-FFF2-40B4-BE49-F238E27FC236}">
                <a16:creationId xmlns:a16="http://schemas.microsoft.com/office/drawing/2014/main" id="{FF26EBD3-21A6-BBD5-43C3-1D3AD2355CED}"/>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71F3E9EB-9F18-0EEA-3945-4D16B7A4034C}"/>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19</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48F98A45-4A57-898B-7C15-E2B489FF8418}"/>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DA66E804-81CB-CE70-5DF8-C90CB40E7722}"/>
              </a:ext>
            </a:extLst>
          </p:cNvPr>
          <p:cNvSpPr txBox="1"/>
          <p:nvPr/>
        </p:nvSpPr>
        <p:spPr>
          <a:xfrm>
            <a:off x="324000" y="820265"/>
            <a:ext cx="8359719" cy="738664"/>
          </a:xfrm>
          <a:prstGeom prst="rect">
            <a:avLst/>
          </a:prstGeom>
          <a:noFill/>
        </p:spPr>
        <p:txBody>
          <a:bodyPr wrap="square">
            <a:spAutoFit/>
          </a:bodyPr>
          <a:lstStyle/>
          <a:p>
            <a:r>
              <a:rPr lang="en-AU" sz="1400" dirty="0">
                <a:effectLst/>
                <a:latin typeface="Aptos" panose="020B0004020202020204" pitchFamily="34" charset="0"/>
                <a:ea typeface="Calibri" panose="020F0502020204030204" pitchFamily="34" charset="0"/>
                <a:cs typeface="Segoe UI" panose="020B0502040204020203" pitchFamily="34" charset="0"/>
              </a:rPr>
              <a:t>CEC maintains thermal gradients, promote alkali vapor circulation, and facilitate condensate return. </a:t>
            </a:r>
            <a:r>
              <a:rPr lang="en-AU" sz="1400" dirty="0">
                <a:latin typeface="Aptos" panose="020B0004020202020204" pitchFamily="34" charset="0"/>
                <a:ea typeface="Calibri" panose="020F0502020204030204" pitchFamily="34" charset="0"/>
                <a:cs typeface="Segoe UI" panose="020B0502040204020203" pitchFamily="34" charset="0"/>
              </a:rPr>
              <a:t>C</a:t>
            </a:r>
            <a:r>
              <a:rPr lang="en-AU" sz="1400" dirty="0">
                <a:effectLst/>
                <a:latin typeface="Aptos" panose="020B0004020202020204" pitchFamily="34" charset="0"/>
                <a:ea typeface="Calibri" panose="020F0502020204030204" pitchFamily="34" charset="0"/>
                <a:cs typeface="Segoe UI" panose="020B0502040204020203" pitchFamily="34" charset="0"/>
              </a:rPr>
              <a:t>apillary recycling system incorporating wick within the canal captures condensed alkali vapor, converts it back to liquid metal, and returns it to the heated region via capillary action. </a:t>
            </a:r>
            <a:endParaRPr lang="en-AU" sz="1400" dirty="0">
              <a:latin typeface="Aptos" panose="020B0004020202020204" pitchFamily="34" charset="0"/>
            </a:endParaRPr>
          </a:p>
        </p:txBody>
      </p:sp>
      <p:sp>
        <p:nvSpPr>
          <p:cNvPr id="12" name="TextBox 11">
            <a:extLst>
              <a:ext uri="{FF2B5EF4-FFF2-40B4-BE49-F238E27FC236}">
                <a16:creationId xmlns:a16="http://schemas.microsoft.com/office/drawing/2014/main" id="{14B58953-1194-A464-328B-E115360FDEF4}"/>
              </a:ext>
            </a:extLst>
          </p:cNvPr>
          <p:cNvSpPr txBox="1"/>
          <p:nvPr/>
        </p:nvSpPr>
        <p:spPr>
          <a:xfrm>
            <a:off x="324000" y="1617117"/>
            <a:ext cx="8173016" cy="523220"/>
          </a:xfrm>
          <a:prstGeom prst="rect">
            <a:avLst/>
          </a:prstGeom>
          <a:noFill/>
        </p:spPr>
        <p:txBody>
          <a:bodyPr wrap="square">
            <a:spAutoFit/>
          </a:bodyPr>
          <a:lstStyle/>
          <a:p>
            <a:r>
              <a:rPr lang="en-AU" sz="1400" dirty="0">
                <a:effectLst/>
                <a:latin typeface="Aptos" panose="020B0004020202020204" pitchFamily="34" charset="0"/>
                <a:ea typeface="Calibri" panose="020F0502020204030204" pitchFamily="34" charset="0"/>
                <a:cs typeface="Segoe UI" panose="020B0502040204020203" pitchFamily="34" charset="0"/>
              </a:rPr>
              <a:t>Light-Induced Atomic Desorption (LIAD) used as a non-thermal control of rubidium vapor density at ~</a:t>
            </a:r>
            <a:r>
              <a:rPr lang="en-AU" sz="1400" dirty="0">
                <a:latin typeface="Cambria" panose="02040503050406030204" pitchFamily="18" charset="0"/>
                <a:ea typeface="Calibri" panose="020F0502020204030204" pitchFamily="34" charset="0"/>
                <a:cs typeface="Segoe UI" panose="020B0502040204020203" pitchFamily="34" charset="0"/>
              </a:rPr>
              <a:t>10⁻⁵ Torr</a:t>
            </a:r>
            <a:r>
              <a:rPr lang="en-AU" sz="1400" dirty="0">
                <a:effectLst/>
                <a:latin typeface="Aptos" panose="020B0004020202020204" pitchFamily="34" charset="0"/>
                <a:ea typeface="Calibri" panose="020F0502020204030204" pitchFamily="34" charset="0"/>
                <a:cs typeface="Segoe UI" panose="020B0502040204020203" pitchFamily="34" charset="0"/>
              </a:rPr>
              <a:t> in Spin-Exchange Relaxation-Free (SERF) magnetometers.</a:t>
            </a:r>
            <a:endParaRPr lang="en-AU" sz="1400" dirty="0">
              <a:latin typeface="Aptos" panose="020B0004020202020204" pitchFamily="34" charset="0"/>
            </a:endParaRPr>
          </a:p>
        </p:txBody>
      </p:sp>
      <p:sp>
        <p:nvSpPr>
          <p:cNvPr id="14" name="TextBox 13">
            <a:extLst>
              <a:ext uri="{FF2B5EF4-FFF2-40B4-BE49-F238E27FC236}">
                <a16:creationId xmlns:a16="http://schemas.microsoft.com/office/drawing/2014/main" id="{B5BA99C1-6F3D-838D-E90D-423487037303}"/>
              </a:ext>
            </a:extLst>
          </p:cNvPr>
          <p:cNvSpPr txBox="1"/>
          <p:nvPr/>
        </p:nvSpPr>
        <p:spPr>
          <a:xfrm>
            <a:off x="324000" y="2482412"/>
            <a:ext cx="3926447" cy="2031325"/>
          </a:xfrm>
          <a:prstGeom prst="rect">
            <a:avLst/>
          </a:prstGeom>
          <a:noFill/>
        </p:spPr>
        <p:txBody>
          <a:bodyPr wrap="square">
            <a:spAutoFit/>
          </a:bodyPr>
          <a:lstStyle/>
          <a:p>
            <a:pPr>
              <a:buNone/>
            </a:pPr>
            <a:r>
              <a:rPr lang="en-AU" sz="1400" dirty="0">
                <a:latin typeface="Aptos" panose="020B0004020202020204" pitchFamily="34" charset="0"/>
                <a:ea typeface="Times New Roman" panose="02020603050405020304" pitchFamily="18" charset="0"/>
                <a:cs typeface="Segoe UI" panose="020B0502040204020203" pitchFamily="34" charset="0"/>
              </a:rPr>
              <a:t>C</a:t>
            </a:r>
            <a:r>
              <a:rPr lang="en-AU" sz="1400" dirty="0">
                <a:effectLst/>
                <a:latin typeface="Aptos" panose="020B0004020202020204" pitchFamily="34" charset="0"/>
                <a:ea typeface="Times New Roman" panose="02020603050405020304" pitchFamily="18" charset="0"/>
                <a:cs typeface="Segoe UI" panose="020B0502040204020203" pitchFamily="34" charset="0"/>
              </a:rPr>
              <a:t>ontrolling alkali vapor density using hollow cathode (HC) effect. Advantages: (a) rapid control of vapor density, (b) improved alkali retention, and (c) enhanced recycling of alkali adsorbed on molybdenum surfaces.</a:t>
            </a:r>
          </a:p>
          <a:p>
            <a:pPr>
              <a:buNone/>
            </a:pPr>
            <a:endParaRPr lang="en-AU" sz="1400" dirty="0">
              <a:effectLst/>
              <a:latin typeface="Aptos" panose="020B0004020202020204" pitchFamily="34" charset="0"/>
              <a:ea typeface="Times New Roman" panose="02020603050405020304" pitchFamily="18" charset="0"/>
              <a:cs typeface="Segoe UI" panose="020B0502040204020203" pitchFamily="34" charset="0"/>
            </a:endParaRPr>
          </a:p>
          <a:p>
            <a:pPr>
              <a:buNone/>
            </a:pPr>
            <a:r>
              <a:rPr lang="en-AU" sz="1400" dirty="0">
                <a:latin typeface="Aptos" panose="020B0004020202020204" pitchFamily="34" charset="0"/>
                <a:ea typeface="Times New Roman" panose="02020603050405020304" pitchFamily="18" charset="0"/>
                <a:cs typeface="Segoe UI" panose="020B0502040204020203" pitchFamily="34" charset="0"/>
              </a:rPr>
              <a:t>Risks: plasma induced contamination; plasma could alter beam emittance and charge exchange efficiency.</a:t>
            </a:r>
            <a:endParaRPr lang="en-AU" sz="1400" dirty="0">
              <a:effectLst/>
              <a:latin typeface="Aptos" panose="020B0004020202020204" pitchFamily="34" charset="0"/>
              <a:ea typeface="Times New Roman" panose="02020603050405020304" pitchFamily="18" charset="0"/>
            </a:endParaRPr>
          </a:p>
        </p:txBody>
      </p:sp>
      <p:pic>
        <p:nvPicPr>
          <p:cNvPr id="4" name="Picture 3">
            <a:extLst>
              <a:ext uri="{FF2B5EF4-FFF2-40B4-BE49-F238E27FC236}">
                <a16:creationId xmlns:a16="http://schemas.microsoft.com/office/drawing/2014/main" id="{BE5531F7-C8ED-4DB8-E821-D8E1A3FE3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0447" y="2220377"/>
            <a:ext cx="3959099" cy="2532692"/>
          </a:xfrm>
          <a:prstGeom prst="rect">
            <a:avLst/>
          </a:prstGeom>
        </p:spPr>
      </p:pic>
    </p:spTree>
    <p:extLst>
      <p:ext uri="{BB962C8B-B14F-4D97-AF65-F5344CB8AC3E}">
        <p14:creationId xmlns:p14="http://schemas.microsoft.com/office/powerpoint/2010/main" val="80455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40" name="Object 56">
            <a:extLst>
              <a:ext uri="{FF2B5EF4-FFF2-40B4-BE49-F238E27FC236}">
                <a16:creationId xmlns:a16="http://schemas.microsoft.com/office/drawing/2014/main" id="{F970CCB2-3FE4-DC39-227D-1D9C9F9887A9}"/>
              </a:ext>
            </a:extLst>
          </p:cNvPr>
          <p:cNvGraphicFramePr>
            <a:graphicFrameLocks noChangeAspect="1"/>
          </p:cNvGraphicFramePr>
          <p:nvPr>
            <p:extLst>
              <p:ext uri="{D42A27DB-BD31-4B8C-83A1-F6EECF244321}">
                <p14:modId xmlns:p14="http://schemas.microsoft.com/office/powerpoint/2010/main" val="661364566"/>
              </p:ext>
            </p:extLst>
          </p:nvPr>
        </p:nvGraphicFramePr>
        <p:xfrm>
          <a:off x="2228850" y="782979"/>
          <a:ext cx="4857750" cy="4065985"/>
        </p:xfrm>
        <a:graphic>
          <a:graphicData uri="http://schemas.openxmlformats.org/presentationml/2006/ole">
            <mc:AlternateContent xmlns:mc="http://schemas.openxmlformats.org/markup-compatibility/2006">
              <mc:Choice xmlns:v="urn:schemas-microsoft-com:vml" Requires="v">
                <p:oleObj name="Image" r:id="rId2" imgW="6400271" imgH="5357941" progId="Photoshop.Image.7">
                  <p:embed/>
                </p:oleObj>
              </mc:Choice>
              <mc:Fallback>
                <p:oleObj name="Image" r:id="rId2" imgW="6400271" imgH="5357941" progId="Photoshop.Image.7">
                  <p:embed/>
                  <p:pic>
                    <p:nvPicPr>
                      <p:cNvPr id="16440" name="Object 56">
                        <a:extLst>
                          <a:ext uri="{FF2B5EF4-FFF2-40B4-BE49-F238E27FC236}">
                            <a16:creationId xmlns:a16="http://schemas.microsoft.com/office/drawing/2014/main" id="{F970CCB2-3FE4-DC39-227D-1D9C9F9887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782979"/>
                        <a:ext cx="4857750" cy="40659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389" name="Line 5">
            <a:extLst>
              <a:ext uri="{FF2B5EF4-FFF2-40B4-BE49-F238E27FC236}">
                <a16:creationId xmlns:a16="http://schemas.microsoft.com/office/drawing/2014/main" id="{FA9E78D8-A7D6-5EDC-844F-CFBFE018A7F9}"/>
              </a:ext>
            </a:extLst>
          </p:cNvPr>
          <p:cNvSpPr>
            <a:spLocks noChangeShapeType="1"/>
          </p:cNvSpPr>
          <p:nvPr/>
        </p:nvSpPr>
        <p:spPr bwMode="auto">
          <a:xfrm flipV="1">
            <a:off x="3420088" y="412185"/>
            <a:ext cx="285750" cy="14287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16390" name="Line 6">
            <a:extLst>
              <a:ext uri="{FF2B5EF4-FFF2-40B4-BE49-F238E27FC236}">
                <a16:creationId xmlns:a16="http://schemas.microsoft.com/office/drawing/2014/main" id="{49FCD158-1AD1-1398-04B6-7D145DFDF5C9}"/>
              </a:ext>
            </a:extLst>
          </p:cNvPr>
          <p:cNvSpPr>
            <a:spLocks noChangeShapeType="1"/>
          </p:cNvSpPr>
          <p:nvPr/>
        </p:nvSpPr>
        <p:spPr bwMode="auto">
          <a:xfrm>
            <a:off x="3714750" y="412185"/>
            <a:ext cx="2857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16391" name="Line 7">
            <a:extLst>
              <a:ext uri="{FF2B5EF4-FFF2-40B4-BE49-F238E27FC236}">
                <a16:creationId xmlns:a16="http://schemas.microsoft.com/office/drawing/2014/main" id="{C67D65BF-F669-8C21-D09F-016EE99F81D8}"/>
              </a:ext>
            </a:extLst>
          </p:cNvPr>
          <p:cNvSpPr>
            <a:spLocks noChangeShapeType="1"/>
          </p:cNvSpPr>
          <p:nvPr/>
        </p:nvSpPr>
        <p:spPr bwMode="auto">
          <a:xfrm flipV="1">
            <a:off x="3657600" y="628650"/>
            <a:ext cx="228600" cy="7429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16392" name="Line 8">
            <a:extLst>
              <a:ext uri="{FF2B5EF4-FFF2-40B4-BE49-F238E27FC236}">
                <a16:creationId xmlns:a16="http://schemas.microsoft.com/office/drawing/2014/main" id="{EC69F6DD-5290-F9DA-9759-88B81373378B}"/>
              </a:ext>
            </a:extLst>
          </p:cNvPr>
          <p:cNvSpPr>
            <a:spLocks noChangeShapeType="1"/>
          </p:cNvSpPr>
          <p:nvPr/>
        </p:nvSpPr>
        <p:spPr bwMode="auto">
          <a:xfrm>
            <a:off x="3886200" y="628650"/>
            <a:ext cx="3429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16393" name="Text Box 9">
            <a:extLst>
              <a:ext uri="{FF2B5EF4-FFF2-40B4-BE49-F238E27FC236}">
                <a16:creationId xmlns:a16="http://schemas.microsoft.com/office/drawing/2014/main" id="{83D164DA-BB26-0476-1DD1-B89DE1B03CAC}"/>
              </a:ext>
            </a:extLst>
          </p:cNvPr>
          <p:cNvSpPr txBox="1">
            <a:spLocks noChangeArrowheads="1"/>
          </p:cNvSpPr>
          <p:nvPr/>
        </p:nvSpPr>
        <p:spPr bwMode="auto">
          <a:xfrm>
            <a:off x="4000500" y="216626"/>
            <a:ext cx="13144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dirty="0"/>
              <a:t>Rb freeze out</a:t>
            </a:r>
          </a:p>
        </p:txBody>
      </p:sp>
      <p:sp>
        <p:nvSpPr>
          <p:cNvPr id="16394" name="Text Box 10">
            <a:extLst>
              <a:ext uri="{FF2B5EF4-FFF2-40B4-BE49-F238E27FC236}">
                <a16:creationId xmlns:a16="http://schemas.microsoft.com/office/drawing/2014/main" id="{6F444C57-2543-5496-DC0E-0BEBA1FF8890}"/>
              </a:ext>
            </a:extLst>
          </p:cNvPr>
          <p:cNvSpPr txBox="1">
            <a:spLocks noChangeArrowheads="1"/>
          </p:cNvSpPr>
          <p:nvPr/>
        </p:nvSpPr>
        <p:spPr bwMode="auto">
          <a:xfrm>
            <a:off x="4229100" y="514350"/>
            <a:ext cx="137160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a:solidFill>
                  <a:srgbClr val="FF0000"/>
                </a:solidFill>
              </a:rPr>
              <a:t>Need 50</a:t>
            </a:r>
            <a:r>
              <a:rPr lang="en-US" altLang="en-US" sz="1350">
                <a:solidFill>
                  <a:srgbClr val="FF0000"/>
                </a:solidFill>
                <a:cs typeface="Arial" panose="020B0604020202020204" pitchFamily="34" charset="0"/>
              </a:rPr>
              <a:t>°C air</a:t>
            </a:r>
          </a:p>
        </p:txBody>
      </p:sp>
      <p:sp>
        <p:nvSpPr>
          <p:cNvPr id="16396" name="Oval 12">
            <a:extLst>
              <a:ext uri="{FF2B5EF4-FFF2-40B4-BE49-F238E27FC236}">
                <a16:creationId xmlns:a16="http://schemas.microsoft.com/office/drawing/2014/main" id="{982983AA-274F-06BC-E8E1-00C960C7BD7C}"/>
              </a:ext>
            </a:extLst>
          </p:cNvPr>
          <p:cNvSpPr>
            <a:spLocks noChangeArrowheads="1"/>
          </p:cNvSpPr>
          <p:nvPr/>
        </p:nvSpPr>
        <p:spPr bwMode="auto">
          <a:xfrm>
            <a:off x="2914650" y="1903565"/>
            <a:ext cx="259766"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397" name="Oval 13">
            <a:extLst>
              <a:ext uri="{FF2B5EF4-FFF2-40B4-BE49-F238E27FC236}">
                <a16:creationId xmlns:a16="http://schemas.microsoft.com/office/drawing/2014/main" id="{3DF30655-A6FF-D62B-9190-26CC964AA8C7}"/>
              </a:ext>
            </a:extLst>
          </p:cNvPr>
          <p:cNvSpPr>
            <a:spLocks noChangeArrowheads="1"/>
          </p:cNvSpPr>
          <p:nvPr/>
        </p:nvSpPr>
        <p:spPr bwMode="auto">
          <a:xfrm>
            <a:off x="3714750" y="1932140"/>
            <a:ext cx="2857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398" name="Line 14">
            <a:extLst>
              <a:ext uri="{FF2B5EF4-FFF2-40B4-BE49-F238E27FC236}">
                <a16:creationId xmlns:a16="http://schemas.microsoft.com/office/drawing/2014/main" id="{863ABE98-05D2-67A5-1712-F71391DC87BF}"/>
              </a:ext>
            </a:extLst>
          </p:cNvPr>
          <p:cNvSpPr>
            <a:spLocks noChangeShapeType="1"/>
          </p:cNvSpPr>
          <p:nvPr/>
        </p:nvSpPr>
        <p:spPr bwMode="auto">
          <a:xfrm flipH="1" flipV="1">
            <a:off x="2857500" y="457200"/>
            <a:ext cx="171450" cy="148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399" name="Line 15">
            <a:extLst>
              <a:ext uri="{FF2B5EF4-FFF2-40B4-BE49-F238E27FC236}">
                <a16:creationId xmlns:a16="http://schemas.microsoft.com/office/drawing/2014/main" id="{04AAF39E-A5C3-03DB-F166-97F6D5B49333}"/>
              </a:ext>
            </a:extLst>
          </p:cNvPr>
          <p:cNvSpPr>
            <a:spLocks noChangeShapeType="1"/>
          </p:cNvSpPr>
          <p:nvPr/>
        </p:nvSpPr>
        <p:spPr bwMode="auto">
          <a:xfrm flipH="1">
            <a:off x="2686050" y="457200"/>
            <a:ext cx="1714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00" name="Line 16">
            <a:extLst>
              <a:ext uri="{FF2B5EF4-FFF2-40B4-BE49-F238E27FC236}">
                <a16:creationId xmlns:a16="http://schemas.microsoft.com/office/drawing/2014/main" id="{B1BB19AD-CB99-2476-F033-632A9262BB29}"/>
              </a:ext>
            </a:extLst>
          </p:cNvPr>
          <p:cNvSpPr>
            <a:spLocks noChangeShapeType="1"/>
          </p:cNvSpPr>
          <p:nvPr/>
        </p:nvSpPr>
        <p:spPr bwMode="auto">
          <a:xfrm>
            <a:off x="3829050" y="2286000"/>
            <a:ext cx="285750" cy="14859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01" name="Line 17">
            <a:extLst>
              <a:ext uri="{FF2B5EF4-FFF2-40B4-BE49-F238E27FC236}">
                <a16:creationId xmlns:a16="http://schemas.microsoft.com/office/drawing/2014/main" id="{54935251-AA8E-C888-E706-2307704D20AE}"/>
              </a:ext>
            </a:extLst>
          </p:cNvPr>
          <p:cNvSpPr>
            <a:spLocks noChangeShapeType="1"/>
          </p:cNvSpPr>
          <p:nvPr/>
        </p:nvSpPr>
        <p:spPr bwMode="auto">
          <a:xfrm>
            <a:off x="4114800" y="3771900"/>
            <a:ext cx="2286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02" name="Text Box 18">
            <a:extLst>
              <a:ext uri="{FF2B5EF4-FFF2-40B4-BE49-F238E27FC236}">
                <a16:creationId xmlns:a16="http://schemas.microsoft.com/office/drawing/2014/main" id="{29E805FC-6089-0CAC-1345-B577F0E190D5}"/>
              </a:ext>
            </a:extLst>
          </p:cNvPr>
          <p:cNvSpPr txBox="1">
            <a:spLocks noChangeArrowheads="1"/>
          </p:cNvSpPr>
          <p:nvPr/>
        </p:nvSpPr>
        <p:spPr bwMode="auto">
          <a:xfrm>
            <a:off x="4361790" y="3613659"/>
            <a:ext cx="8572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t>Rb Plug</a:t>
            </a:r>
          </a:p>
        </p:txBody>
      </p:sp>
      <p:sp>
        <p:nvSpPr>
          <p:cNvPr id="16403" name="Text Box 19">
            <a:extLst>
              <a:ext uri="{FF2B5EF4-FFF2-40B4-BE49-F238E27FC236}">
                <a16:creationId xmlns:a16="http://schemas.microsoft.com/office/drawing/2014/main" id="{526FC6A1-7FE2-4F49-8617-1E94A059C4A1}"/>
              </a:ext>
            </a:extLst>
          </p:cNvPr>
          <p:cNvSpPr txBox="1">
            <a:spLocks noChangeArrowheads="1"/>
          </p:cNvSpPr>
          <p:nvPr/>
        </p:nvSpPr>
        <p:spPr bwMode="auto">
          <a:xfrm>
            <a:off x="1861902" y="307159"/>
            <a:ext cx="8572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t>Rb Plug</a:t>
            </a:r>
          </a:p>
        </p:txBody>
      </p:sp>
      <p:sp>
        <p:nvSpPr>
          <p:cNvPr id="16405" name="Text Box 21">
            <a:extLst>
              <a:ext uri="{FF2B5EF4-FFF2-40B4-BE49-F238E27FC236}">
                <a16:creationId xmlns:a16="http://schemas.microsoft.com/office/drawing/2014/main" id="{1E568E05-13D0-970B-DD33-E718A7B1BAE3}"/>
              </a:ext>
            </a:extLst>
          </p:cNvPr>
          <p:cNvSpPr txBox="1">
            <a:spLocks noChangeArrowheads="1"/>
          </p:cNvSpPr>
          <p:nvPr/>
        </p:nvSpPr>
        <p:spPr bwMode="auto">
          <a:xfrm>
            <a:off x="4343400" y="3829050"/>
            <a:ext cx="17716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dirty="0">
                <a:solidFill>
                  <a:srgbClr val="FF0000"/>
                </a:solidFill>
              </a:rPr>
              <a:t>Need 30</a:t>
            </a:r>
            <a:r>
              <a:rPr lang="en-US" altLang="en-US" sz="1350" dirty="0">
                <a:solidFill>
                  <a:srgbClr val="FF0000"/>
                </a:solidFill>
                <a:cs typeface="Arial" panose="020B0604020202020204" pitchFamily="34" charset="0"/>
              </a:rPr>
              <a:t>°C coolant</a:t>
            </a:r>
          </a:p>
        </p:txBody>
      </p:sp>
      <p:sp>
        <p:nvSpPr>
          <p:cNvPr id="16406" name="Line 22">
            <a:extLst>
              <a:ext uri="{FF2B5EF4-FFF2-40B4-BE49-F238E27FC236}">
                <a16:creationId xmlns:a16="http://schemas.microsoft.com/office/drawing/2014/main" id="{86899DFB-DD12-A4A6-380C-DA6764C27C55}"/>
              </a:ext>
            </a:extLst>
          </p:cNvPr>
          <p:cNvSpPr>
            <a:spLocks noChangeShapeType="1"/>
          </p:cNvSpPr>
          <p:nvPr/>
        </p:nvSpPr>
        <p:spPr bwMode="auto">
          <a:xfrm flipV="1">
            <a:off x="5196902" y="1080703"/>
            <a:ext cx="342900" cy="10287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07" name="Line 23">
            <a:extLst>
              <a:ext uri="{FF2B5EF4-FFF2-40B4-BE49-F238E27FC236}">
                <a16:creationId xmlns:a16="http://schemas.microsoft.com/office/drawing/2014/main" id="{CFD12888-FADD-B63C-2F04-3787EC4F4C9C}"/>
              </a:ext>
            </a:extLst>
          </p:cNvPr>
          <p:cNvSpPr>
            <a:spLocks noChangeShapeType="1"/>
          </p:cNvSpPr>
          <p:nvPr/>
        </p:nvSpPr>
        <p:spPr bwMode="auto">
          <a:xfrm>
            <a:off x="5543550" y="1080703"/>
            <a:ext cx="1714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08" name="Text Box 24">
            <a:extLst>
              <a:ext uri="{FF2B5EF4-FFF2-40B4-BE49-F238E27FC236}">
                <a16:creationId xmlns:a16="http://schemas.microsoft.com/office/drawing/2014/main" id="{D12B5830-149B-A157-C6F7-FC11FBC8DCD7}"/>
              </a:ext>
            </a:extLst>
          </p:cNvPr>
          <p:cNvSpPr txBox="1">
            <a:spLocks noChangeArrowheads="1"/>
          </p:cNvSpPr>
          <p:nvPr/>
        </p:nvSpPr>
        <p:spPr bwMode="auto">
          <a:xfrm>
            <a:off x="5777525" y="727234"/>
            <a:ext cx="12001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dirty="0"/>
              <a:t>Rb migration</a:t>
            </a:r>
          </a:p>
        </p:txBody>
      </p:sp>
      <p:sp>
        <p:nvSpPr>
          <p:cNvPr id="16409" name="Oval 25">
            <a:extLst>
              <a:ext uri="{FF2B5EF4-FFF2-40B4-BE49-F238E27FC236}">
                <a16:creationId xmlns:a16="http://schemas.microsoft.com/office/drawing/2014/main" id="{DA971704-4013-62DE-EF2F-1086B3F7D364}"/>
              </a:ext>
            </a:extLst>
          </p:cNvPr>
          <p:cNvSpPr>
            <a:spLocks noChangeArrowheads="1"/>
          </p:cNvSpPr>
          <p:nvPr/>
        </p:nvSpPr>
        <p:spPr bwMode="auto">
          <a:xfrm>
            <a:off x="4171950" y="1932140"/>
            <a:ext cx="2857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10" name="Line 26">
            <a:extLst>
              <a:ext uri="{FF2B5EF4-FFF2-40B4-BE49-F238E27FC236}">
                <a16:creationId xmlns:a16="http://schemas.microsoft.com/office/drawing/2014/main" id="{8EC84E1E-9A3F-A825-A9CF-FB2F89D902FC}"/>
              </a:ext>
            </a:extLst>
          </p:cNvPr>
          <p:cNvSpPr>
            <a:spLocks noChangeShapeType="1"/>
          </p:cNvSpPr>
          <p:nvPr/>
        </p:nvSpPr>
        <p:spPr bwMode="auto">
          <a:xfrm>
            <a:off x="4409958" y="2300331"/>
            <a:ext cx="857250" cy="125730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11" name="Line 27">
            <a:extLst>
              <a:ext uri="{FF2B5EF4-FFF2-40B4-BE49-F238E27FC236}">
                <a16:creationId xmlns:a16="http://schemas.microsoft.com/office/drawing/2014/main" id="{CB0CB274-082B-73F7-548A-2F3B3253B5F5}"/>
              </a:ext>
            </a:extLst>
          </p:cNvPr>
          <p:cNvSpPr>
            <a:spLocks noChangeShapeType="1"/>
          </p:cNvSpPr>
          <p:nvPr/>
        </p:nvSpPr>
        <p:spPr bwMode="auto">
          <a:xfrm>
            <a:off x="5267208" y="3566510"/>
            <a:ext cx="2857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12" name="Text Box 28">
            <a:extLst>
              <a:ext uri="{FF2B5EF4-FFF2-40B4-BE49-F238E27FC236}">
                <a16:creationId xmlns:a16="http://schemas.microsoft.com/office/drawing/2014/main" id="{5AAE72E4-8B77-AF7A-E3BA-3C8A92305D84}"/>
              </a:ext>
            </a:extLst>
          </p:cNvPr>
          <p:cNvSpPr txBox="1">
            <a:spLocks noChangeArrowheads="1"/>
          </p:cNvSpPr>
          <p:nvPr/>
        </p:nvSpPr>
        <p:spPr bwMode="auto">
          <a:xfrm>
            <a:off x="5497162" y="3466831"/>
            <a:ext cx="12001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dirty="0"/>
              <a:t>Canal erosion</a:t>
            </a:r>
          </a:p>
        </p:txBody>
      </p:sp>
      <p:sp>
        <p:nvSpPr>
          <p:cNvPr id="16413" name="Oval 29">
            <a:extLst>
              <a:ext uri="{FF2B5EF4-FFF2-40B4-BE49-F238E27FC236}">
                <a16:creationId xmlns:a16="http://schemas.microsoft.com/office/drawing/2014/main" id="{0D0666E9-1C42-A6A2-7887-CAD0F0D5A443}"/>
              </a:ext>
            </a:extLst>
          </p:cNvPr>
          <p:cNvSpPr>
            <a:spLocks noChangeArrowheads="1"/>
          </p:cNvSpPr>
          <p:nvPr/>
        </p:nvSpPr>
        <p:spPr bwMode="auto">
          <a:xfrm>
            <a:off x="5314950" y="2103590"/>
            <a:ext cx="2857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14" name="Line 30">
            <a:extLst>
              <a:ext uri="{FF2B5EF4-FFF2-40B4-BE49-F238E27FC236}">
                <a16:creationId xmlns:a16="http://schemas.microsoft.com/office/drawing/2014/main" id="{04FF3A55-37C3-49CF-2994-3020BB309B59}"/>
              </a:ext>
            </a:extLst>
          </p:cNvPr>
          <p:cNvSpPr>
            <a:spLocks noChangeShapeType="1"/>
          </p:cNvSpPr>
          <p:nvPr/>
        </p:nvSpPr>
        <p:spPr bwMode="auto">
          <a:xfrm>
            <a:off x="5513704" y="2509452"/>
            <a:ext cx="228600" cy="5143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15" name="Line 31">
            <a:extLst>
              <a:ext uri="{FF2B5EF4-FFF2-40B4-BE49-F238E27FC236}">
                <a16:creationId xmlns:a16="http://schemas.microsoft.com/office/drawing/2014/main" id="{603EF235-E946-0441-9510-710E0B7BDF6A}"/>
              </a:ext>
            </a:extLst>
          </p:cNvPr>
          <p:cNvSpPr>
            <a:spLocks noChangeShapeType="1"/>
          </p:cNvSpPr>
          <p:nvPr/>
        </p:nvSpPr>
        <p:spPr bwMode="auto">
          <a:xfrm>
            <a:off x="5734804" y="3023802"/>
            <a:ext cx="1714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16" name="Text Box 32">
            <a:extLst>
              <a:ext uri="{FF2B5EF4-FFF2-40B4-BE49-F238E27FC236}">
                <a16:creationId xmlns:a16="http://schemas.microsoft.com/office/drawing/2014/main" id="{EB71F358-4CDA-D85D-DD5D-2B4B004D580D}"/>
              </a:ext>
            </a:extLst>
          </p:cNvPr>
          <p:cNvSpPr txBox="1">
            <a:spLocks noChangeArrowheads="1"/>
          </p:cNvSpPr>
          <p:nvPr/>
        </p:nvSpPr>
        <p:spPr bwMode="auto">
          <a:xfrm>
            <a:off x="5877042" y="2725765"/>
            <a:ext cx="137160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dirty="0"/>
              <a:t>Bottle sputtered</a:t>
            </a:r>
          </a:p>
        </p:txBody>
      </p:sp>
      <p:sp>
        <p:nvSpPr>
          <p:cNvPr id="16417" name="Text Box 33">
            <a:extLst>
              <a:ext uri="{FF2B5EF4-FFF2-40B4-BE49-F238E27FC236}">
                <a16:creationId xmlns:a16="http://schemas.microsoft.com/office/drawing/2014/main" id="{4B7045C1-8285-1AC1-90AD-A2B0255B1429}"/>
              </a:ext>
            </a:extLst>
          </p:cNvPr>
          <p:cNvSpPr txBox="1">
            <a:spLocks noChangeArrowheads="1"/>
          </p:cNvSpPr>
          <p:nvPr/>
        </p:nvSpPr>
        <p:spPr bwMode="auto">
          <a:xfrm>
            <a:off x="7303666" y="2659068"/>
            <a:ext cx="1314450" cy="465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35000"/>
              </a:spcBef>
            </a:pPr>
            <a:r>
              <a:rPr lang="en-US" altLang="en-US" sz="1350" dirty="0">
                <a:solidFill>
                  <a:srgbClr val="FF0000"/>
                </a:solidFill>
              </a:rPr>
              <a:t>~1500 hours</a:t>
            </a:r>
          </a:p>
          <a:p>
            <a:pPr>
              <a:lnSpc>
                <a:spcPct val="70000"/>
              </a:lnSpc>
              <a:spcBef>
                <a:spcPct val="35000"/>
              </a:spcBef>
            </a:pPr>
            <a:r>
              <a:rPr lang="en-US" altLang="en-US" sz="1350" dirty="0">
                <a:solidFill>
                  <a:srgbClr val="FF0000"/>
                </a:solidFill>
              </a:rPr>
              <a:t>3</a:t>
            </a:r>
            <a:r>
              <a:rPr lang="en-US" altLang="en-US" sz="1350" dirty="0">
                <a:solidFill>
                  <a:srgbClr val="FF0000"/>
                </a:solidFill>
                <a:cs typeface="Arial" panose="020B0604020202020204" pitchFamily="34" charset="0"/>
              </a:rPr>
              <a:t>µA He</a:t>
            </a:r>
            <a:r>
              <a:rPr lang="en-US" altLang="en-US" sz="1350" baseline="30000" dirty="0">
                <a:solidFill>
                  <a:srgbClr val="FF0000"/>
                </a:solidFill>
                <a:cs typeface="Arial" panose="020B0604020202020204" pitchFamily="34" charset="0"/>
              </a:rPr>
              <a:t>-</a:t>
            </a:r>
          </a:p>
        </p:txBody>
      </p:sp>
      <p:sp>
        <p:nvSpPr>
          <p:cNvPr id="16418" name="Text Box 34">
            <a:extLst>
              <a:ext uri="{FF2B5EF4-FFF2-40B4-BE49-F238E27FC236}">
                <a16:creationId xmlns:a16="http://schemas.microsoft.com/office/drawing/2014/main" id="{25A2CDC7-A18A-3A63-7CB0-67B4F428EF70}"/>
              </a:ext>
            </a:extLst>
          </p:cNvPr>
          <p:cNvSpPr txBox="1">
            <a:spLocks noChangeArrowheads="1"/>
          </p:cNvSpPr>
          <p:nvPr/>
        </p:nvSpPr>
        <p:spPr bwMode="auto">
          <a:xfrm>
            <a:off x="798118" y="2322142"/>
            <a:ext cx="1141446" cy="507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350" dirty="0"/>
              <a:t>Rb migration</a:t>
            </a:r>
          </a:p>
        </p:txBody>
      </p:sp>
      <p:sp>
        <p:nvSpPr>
          <p:cNvPr id="16419" name="Text Box 35">
            <a:extLst>
              <a:ext uri="{FF2B5EF4-FFF2-40B4-BE49-F238E27FC236}">
                <a16:creationId xmlns:a16="http://schemas.microsoft.com/office/drawing/2014/main" id="{BF3A6E1E-2AB6-B8BF-0CEA-28513107AC50}"/>
              </a:ext>
            </a:extLst>
          </p:cNvPr>
          <p:cNvSpPr txBox="1">
            <a:spLocks noChangeArrowheads="1"/>
          </p:cNvSpPr>
          <p:nvPr/>
        </p:nvSpPr>
        <p:spPr bwMode="auto">
          <a:xfrm>
            <a:off x="6743700" y="1048725"/>
            <a:ext cx="1485900" cy="715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t>Source gas contamination or depletion</a:t>
            </a:r>
          </a:p>
        </p:txBody>
      </p:sp>
      <p:sp>
        <p:nvSpPr>
          <p:cNvPr id="16420" name="Oval 36">
            <a:extLst>
              <a:ext uri="{FF2B5EF4-FFF2-40B4-BE49-F238E27FC236}">
                <a16:creationId xmlns:a16="http://schemas.microsoft.com/office/drawing/2014/main" id="{BCF53009-B99A-DAC3-8CD8-EF2974D0209E}"/>
              </a:ext>
            </a:extLst>
          </p:cNvPr>
          <p:cNvSpPr>
            <a:spLocks noChangeArrowheads="1"/>
          </p:cNvSpPr>
          <p:nvPr/>
        </p:nvSpPr>
        <p:spPr bwMode="auto">
          <a:xfrm>
            <a:off x="5029200" y="2103590"/>
            <a:ext cx="2857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21" name="Line 37">
            <a:extLst>
              <a:ext uri="{FF2B5EF4-FFF2-40B4-BE49-F238E27FC236}">
                <a16:creationId xmlns:a16="http://schemas.microsoft.com/office/drawing/2014/main" id="{0149B49B-06A8-EEC5-A31F-1814EAB9304E}"/>
              </a:ext>
            </a:extLst>
          </p:cNvPr>
          <p:cNvSpPr>
            <a:spLocks noChangeShapeType="1"/>
          </p:cNvSpPr>
          <p:nvPr/>
        </p:nvSpPr>
        <p:spPr bwMode="auto">
          <a:xfrm>
            <a:off x="5266511" y="2499302"/>
            <a:ext cx="457200" cy="8572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22" name="Line 38">
            <a:extLst>
              <a:ext uri="{FF2B5EF4-FFF2-40B4-BE49-F238E27FC236}">
                <a16:creationId xmlns:a16="http://schemas.microsoft.com/office/drawing/2014/main" id="{21A17223-6342-D064-745A-45E1E46C8C31}"/>
              </a:ext>
            </a:extLst>
          </p:cNvPr>
          <p:cNvSpPr>
            <a:spLocks noChangeShapeType="1"/>
          </p:cNvSpPr>
          <p:nvPr/>
        </p:nvSpPr>
        <p:spPr bwMode="auto">
          <a:xfrm>
            <a:off x="5706229" y="3356552"/>
            <a:ext cx="22860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23" name="Text Box 39">
            <a:extLst>
              <a:ext uri="{FF2B5EF4-FFF2-40B4-BE49-F238E27FC236}">
                <a16:creationId xmlns:a16="http://schemas.microsoft.com/office/drawing/2014/main" id="{8BDDBD74-C334-4A0F-495F-CFE6A4DD4CA6}"/>
              </a:ext>
            </a:extLst>
          </p:cNvPr>
          <p:cNvSpPr txBox="1">
            <a:spLocks noChangeArrowheads="1"/>
          </p:cNvSpPr>
          <p:nvPr/>
        </p:nvSpPr>
        <p:spPr bwMode="auto">
          <a:xfrm>
            <a:off x="6085268" y="3206576"/>
            <a:ext cx="1720585"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350" dirty="0"/>
              <a:t>Oscillator tubes fail</a:t>
            </a:r>
          </a:p>
        </p:txBody>
      </p:sp>
      <p:sp>
        <p:nvSpPr>
          <p:cNvPr id="16424" name="Text Box 40">
            <a:extLst>
              <a:ext uri="{FF2B5EF4-FFF2-40B4-BE49-F238E27FC236}">
                <a16:creationId xmlns:a16="http://schemas.microsoft.com/office/drawing/2014/main" id="{AC255E5F-9C44-6E12-00EA-4F1914BFA3F4}"/>
              </a:ext>
            </a:extLst>
          </p:cNvPr>
          <p:cNvSpPr txBox="1">
            <a:spLocks noChangeArrowheads="1"/>
          </p:cNvSpPr>
          <p:nvPr/>
        </p:nvSpPr>
        <p:spPr bwMode="auto">
          <a:xfrm>
            <a:off x="6901975" y="3348414"/>
            <a:ext cx="114300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solidFill>
                  <a:srgbClr val="FF0000"/>
                </a:solidFill>
              </a:rPr>
              <a:t>5-7 years</a:t>
            </a:r>
          </a:p>
        </p:txBody>
      </p:sp>
      <p:sp>
        <p:nvSpPr>
          <p:cNvPr id="16425" name="Oval 41">
            <a:extLst>
              <a:ext uri="{FF2B5EF4-FFF2-40B4-BE49-F238E27FC236}">
                <a16:creationId xmlns:a16="http://schemas.microsoft.com/office/drawing/2014/main" id="{3FBDCCA4-CF24-9732-D58F-B566F823C78D}"/>
              </a:ext>
            </a:extLst>
          </p:cNvPr>
          <p:cNvSpPr>
            <a:spLocks noChangeArrowheads="1"/>
          </p:cNvSpPr>
          <p:nvPr/>
        </p:nvSpPr>
        <p:spPr bwMode="auto">
          <a:xfrm>
            <a:off x="3371850" y="4160990"/>
            <a:ext cx="1714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26" name="Line 42">
            <a:extLst>
              <a:ext uri="{FF2B5EF4-FFF2-40B4-BE49-F238E27FC236}">
                <a16:creationId xmlns:a16="http://schemas.microsoft.com/office/drawing/2014/main" id="{34502F76-228C-7BC7-903F-C37CC2DCC62C}"/>
              </a:ext>
            </a:extLst>
          </p:cNvPr>
          <p:cNvSpPr>
            <a:spLocks noChangeShapeType="1"/>
          </p:cNvSpPr>
          <p:nvPr/>
        </p:nvSpPr>
        <p:spPr bwMode="auto">
          <a:xfrm>
            <a:off x="3543300" y="4343400"/>
            <a:ext cx="6286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27" name="Text Box 43">
            <a:extLst>
              <a:ext uri="{FF2B5EF4-FFF2-40B4-BE49-F238E27FC236}">
                <a16:creationId xmlns:a16="http://schemas.microsoft.com/office/drawing/2014/main" id="{81249826-1772-F3BA-36FD-A216DE533C77}"/>
              </a:ext>
            </a:extLst>
          </p:cNvPr>
          <p:cNvSpPr txBox="1">
            <a:spLocks noChangeArrowheads="1"/>
          </p:cNvSpPr>
          <p:nvPr/>
        </p:nvSpPr>
        <p:spPr bwMode="auto">
          <a:xfrm>
            <a:off x="4171950" y="4171950"/>
            <a:ext cx="14287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350"/>
              <a:t>Insufficient Rb</a:t>
            </a:r>
          </a:p>
        </p:txBody>
      </p:sp>
      <p:sp>
        <p:nvSpPr>
          <p:cNvPr id="16428" name="Text Box 44">
            <a:extLst>
              <a:ext uri="{FF2B5EF4-FFF2-40B4-BE49-F238E27FC236}">
                <a16:creationId xmlns:a16="http://schemas.microsoft.com/office/drawing/2014/main" id="{E2D9181F-B725-EE28-0BCC-F04615F659FA}"/>
              </a:ext>
            </a:extLst>
          </p:cNvPr>
          <p:cNvSpPr txBox="1">
            <a:spLocks noChangeArrowheads="1"/>
          </p:cNvSpPr>
          <p:nvPr/>
        </p:nvSpPr>
        <p:spPr bwMode="auto">
          <a:xfrm>
            <a:off x="4343400" y="4457700"/>
            <a:ext cx="131445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a:solidFill>
                  <a:srgbClr val="FF0000"/>
                </a:solidFill>
              </a:rPr>
              <a:t>Need 10 grams</a:t>
            </a:r>
          </a:p>
        </p:txBody>
      </p:sp>
      <p:sp>
        <p:nvSpPr>
          <p:cNvPr id="16429" name="Oval 45">
            <a:extLst>
              <a:ext uri="{FF2B5EF4-FFF2-40B4-BE49-F238E27FC236}">
                <a16:creationId xmlns:a16="http://schemas.microsoft.com/office/drawing/2014/main" id="{34561826-B94E-24D2-CF8A-B902C45F72C7}"/>
              </a:ext>
            </a:extLst>
          </p:cNvPr>
          <p:cNvSpPr>
            <a:spLocks noChangeArrowheads="1"/>
          </p:cNvSpPr>
          <p:nvPr/>
        </p:nvSpPr>
        <p:spPr bwMode="auto">
          <a:xfrm>
            <a:off x="6800850" y="1932140"/>
            <a:ext cx="2857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30" name="Line 46">
            <a:extLst>
              <a:ext uri="{FF2B5EF4-FFF2-40B4-BE49-F238E27FC236}">
                <a16:creationId xmlns:a16="http://schemas.microsoft.com/office/drawing/2014/main" id="{ED6DD4A0-1B18-ECB5-0A50-22A8AC578BF8}"/>
              </a:ext>
            </a:extLst>
          </p:cNvPr>
          <p:cNvSpPr>
            <a:spLocks noChangeShapeType="1"/>
          </p:cNvSpPr>
          <p:nvPr/>
        </p:nvSpPr>
        <p:spPr bwMode="auto">
          <a:xfrm>
            <a:off x="6947686" y="2350316"/>
            <a:ext cx="57150" cy="1714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31" name="Line 47">
            <a:extLst>
              <a:ext uri="{FF2B5EF4-FFF2-40B4-BE49-F238E27FC236}">
                <a16:creationId xmlns:a16="http://schemas.microsoft.com/office/drawing/2014/main" id="{B3DCC054-53E5-6340-D5B8-F811AD54A2F6}"/>
              </a:ext>
            </a:extLst>
          </p:cNvPr>
          <p:cNvSpPr>
            <a:spLocks noChangeShapeType="1"/>
          </p:cNvSpPr>
          <p:nvPr/>
        </p:nvSpPr>
        <p:spPr bwMode="auto">
          <a:xfrm>
            <a:off x="7004836" y="2522332"/>
            <a:ext cx="1714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32" name="Text Box 48">
            <a:extLst>
              <a:ext uri="{FF2B5EF4-FFF2-40B4-BE49-F238E27FC236}">
                <a16:creationId xmlns:a16="http://schemas.microsoft.com/office/drawing/2014/main" id="{54D6817B-5C7D-22E2-1964-828D05F039B4}"/>
              </a:ext>
            </a:extLst>
          </p:cNvPr>
          <p:cNvSpPr txBox="1">
            <a:spLocks noChangeArrowheads="1"/>
          </p:cNvSpPr>
          <p:nvPr/>
        </p:nvSpPr>
        <p:spPr bwMode="auto">
          <a:xfrm>
            <a:off x="7176286" y="2364929"/>
            <a:ext cx="817523"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350" dirty="0"/>
              <a:t>Leaks</a:t>
            </a:r>
          </a:p>
        </p:txBody>
      </p:sp>
      <p:sp>
        <p:nvSpPr>
          <p:cNvPr id="16433" name="Text Box 49">
            <a:extLst>
              <a:ext uri="{FF2B5EF4-FFF2-40B4-BE49-F238E27FC236}">
                <a16:creationId xmlns:a16="http://schemas.microsoft.com/office/drawing/2014/main" id="{BB30FB1A-D665-A49C-8B0F-449FF296366D}"/>
              </a:ext>
            </a:extLst>
          </p:cNvPr>
          <p:cNvSpPr txBox="1">
            <a:spLocks noChangeArrowheads="1"/>
          </p:cNvSpPr>
          <p:nvPr/>
        </p:nvSpPr>
        <p:spPr bwMode="auto">
          <a:xfrm>
            <a:off x="5543550" y="1106158"/>
            <a:ext cx="1543050" cy="507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solidFill>
                  <a:srgbClr val="FF0000"/>
                </a:solidFill>
              </a:rPr>
              <a:t>Note plasma </a:t>
            </a:r>
          </a:p>
          <a:p>
            <a:r>
              <a:rPr lang="en-US" altLang="en-US" sz="1350" dirty="0">
                <a:solidFill>
                  <a:srgbClr val="FF0000"/>
                </a:solidFill>
              </a:rPr>
              <a:t>color</a:t>
            </a:r>
          </a:p>
        </p:txBody>
      </p:sp>
      <p:sp>
        <p:nvSpPr>
          <p:cNvPr id="16434" name="Oval 50">
            <a:extLst>
              <a:ext uri="{FF2B5EF4-FFF2-40B4-BE49-F238E27FC236}">
                <a16:creationId xmlns:a16="http://schemas.microsoft.com/office/drawing/2014/main" id="{B0A265E6-01E2-70F3-801F-B0E01A5C6FAE}"/>
              </a:ext>
            </a:extLst>
          </p:cNvPr>
          <p:cNvSpPr>
            <a:spLocks noChangeArrowheads="1"/>
          </p:cNvSpPr>
          <p:nvPr/>
        </p:nvSpPr>
        <p:spPr bwMode="auto">
          <a:xfrm>
            <a:off x="4171950" y="1703540"/>
            <a:ext cx="171450" cy="421972"/>
          </a:xfrm>
          <a:prstGeom prst="ellipse">
            <a:avLst/>
          </a:prstGeom>
          <a:noFill/>
          <a:ln w="254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35" name="Line 51">
            <a:extLst>
              <a:ext uri="{FF2B5EF4-FFF2-40B4-BE49-F238E27FC236}">
                <a16:creationId xmlns:a16="http://schemas.microsoft.com/office/drawing/2014/main" id="{C2F30932-6469-3CD3-B96C-C9E7B08F47B2}"/>
              </a:ext>
            </a:extLst>
          </p:cNvPr>
          <p:cNvSpPr>
            <a:spLocks noChangeShapeType="1"/>
          </p:cNvSpPr>
          <p:nvPr/>
        </p:nvSpPr>
        <p:spPr bwMode="auto">
          <a:xfrm flipV="1">
            <a:off x="4360658" y="840213"/>
            <a:ext cx="114300" cy="97155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sz="1350"/>
          </a:p>
        </p:txBody>
      </p:sp>
      <p:sp>
        <p:nvSpPr>
          <p:cNvPr id="16436" name="Line 52">
            <a:extLst>
              <a:ext uri="{FF2B5EF4-FFF2-40B4-BE49-F238E27FC236}">
                <a16:creationId xmlns:a16="http://schemas.microsoft.com/office/drawing/2014/main" id="{71A6441A-AD44-5C37-EE51-6421AA86C332}"/>
              </a:ext>
            </a:extLst>
          </p:cNvPr>
          <p:cNvSpPr>
            <a:spLocks noChangeShapeType="1"/>
          </p:cNvSpPr>
          <p:nvPr/>
        </p:nvSpPr>
        <p:spPr bwMode="auto">
          <a:xfrm>
            <a:off x="4486275" y="840213"/>
            <a:ext cx="171450"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sz="1350"/>
          </a:p>
        </p:txBody>
      </p:sp>
      <p:sp>
        <p:nvSpPr>
          <p:cNvPr id="16437" name="Text Box 53">
            <a:extLst>
              <a:ext uri="{FF2B5EF4-FFF2-40B4-BE49-F238E27FC236}">
                <a16:creationId xmlns:a16="http://schemas.microsoft.com/office/drawing/2014/main" id="{1F58598D-D7A8-19BC-DDB6-A290F27B790B}"/>
              </a:ext>
            </a:extLst>
          </p:cNvPr>
          <p:cNvSpPr txBox="1">
            <a:spLocks noChangeArrowheads="1"/>
          </p:cNvSpPr>
          <p:nvPr/>
        </p:nvSpPr>
        <p:spPr bwMode="auto">
          <a:xfrm>
            <a:off x="4604819" y="695233"/>
            <a:ext cx="685800" cy="3000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t>Leaks</a:t>
            </a:r>
          </a:p>
        </p:txBody>
      </p:sp>
      <p:sp>
        <p:nvSpPr>
          <p:cNvPr id="16438" name="Text Box 54">
            <a:extLst>
              <a:ext uri="{FF2B5EF4-FFF2-40B4-BE49-F238E27FC236}">
                <a16:creationId xmlns:a16="http://schemas.microsoft.com/office/drawing/2014/main" id="{247348AD-AF9D-2173-1EA2-724848860EE2}"/>
              </a:ext>
            </a:extLst>
          </p:cNvPr>
          <p:cNvSpPr txBox="1">
            <a:spLocks noChangeArrowheads="1"/>
          </p:cNvSpPr>
          <p:nvPr/>
        </p:nvSpPr>
        <p:spPr bwMode="auto">
          <a:xfrm>
            <a:off x="857250" y="3822082"/>
            <a:ext cx="1371600" cy="507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350" dirty="0"/>
              <a:t>Random power supply failure</a:t>
            </a:r>
          </a:p>
        </p:txBody>
      </p:sp>
      <p:pic>
        <p:nvPicPr>
          <p:cNvPr id="16439" name="Picture 55">
            <a:extLst>
              <a:ext uri="{FF2B5EF4-FFF2-40B4-BE49-F238E27FC236}">
                <a16:creationId xmlns:a16="http://schemas.microsoft.com/office/drawing/2014/main" id="{42A75825-3B63-4773-8029-92C468B83C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7885" y="4061223"/>
            <a:ext cx="433388" cy="6215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E1E00B2-192B-6A9C-7E63-48498718CC8D}"/>
              </a:ext>
            </a:extLst>
          </p:cNvPr>
          <p:cNvSpPr txBox="1"/>
          <p:nvPr/>
        </p:nvSpPr>
        <p:spPr>
          <a:xfrm>
            <a:off x="-226619" y="945000"/>
            <a:ext cx="2387851" cy="1169551"/>
          </a:xfrm>
          <a:prstGeom prst="rect">
            <a:avLst/>
          </a:prstGeom>
          <a:noFill/>
        </p:spPr>
        <p:txBody>
          <a:bodyPr wrap="square">
            <a:spAutoFit/>
          </a:bodyPr>
          <a:lstStyle/>
          <a:p>
            <a:pPr lvl="1"/>
            <a:r>
              <a:rPr lang="en-US" altLang="en-US" sz="1400" dirty="0">
                <a:latin typeface="Aptos" panose="020B0004020202020204" pitchFamily="34" charset="0"/>
              </a:rPr>
              <a:t>Rb M.P. = 38.9</a:t>
            </a:r>
            <a:r>
              <a:rPr lang="en-US" altLang="en-US" sz="1400" dirty="0">
                <a:latin typeface="Aptos" panose="020B0004020202020204" pitchFamily="34" charset="0"/>
                <a:cs typeface="Arial" panose="020B0604020202020204" pitchFamily="34" charset="0"/>
              </a:rPr>
              <a:t>° C</a:t>
            </a:r>
          </a:p>
          <a:p>
            <a:pPr lvl="1"/>
            <a:r>
              <a:rPr lang="en-US" altLang="en-US" sz="1400" dirty="0">
                <a:latin typeface="Aptos" panose="020B0004020202020204" pitchFamily="34" charset="0"/>
                <a:cs typeface="Arial" panose="020B0604020202020204" pitchFamily="34" charset="0"/>
              </a:rPr>
              <a:t>V.P. = 0.1 Torr (13.3 Pa)</a:t>
            </a:r>
          </a:p>
          <a:p>
            <a:pPr lvl="1"/>
            <a:r>
              <a:rPr lang="en-US" altLang="en-US" sz="1400" dirty="0">
                <a:latin typeface="Aptos" panose="020B0004020202020204" pitchFamily="34" charset="0"/>
                <a:cs typeface="Arial" panose="020B0604020202020204" pitchFamily="34" charset="0"/>
              </a:rPr>
              <a:t>Oven = 200° - 250° C </a:t>
            </a:r>
          </a:p>
          <a:p>
            <a:pPr lvl="1"/>
            <a:r>
              <a:rPr lang="en-US" altLang="en-US" sz="1400" dirty="0">
                <a:latin typeface="Aptos" panose="020B0004020202020204" pitchFamily="34" charset="0"/>
                <a:cs typeface="Arial" panose="020B0604020202020204" pitchFamily="34" charset="0"/>
              </a:rPr>
              <a:t>Air = 50° C</a:t>
            </a:r>
          </a:p>
          <a:p>
            <a:pPr lvl="1"/>
            <a:r>
              <a:rPr lang="en-US" altLang="en-US" sz="1400" dirty="0">
                <a:latin typeface="Aptos" panose="020B0004020202020204" pitchFamily="34" charset="0"/>
                <a:cs typeface="Arial" panose="020B0604020202020204" pitchFamily="34" charset="0"/>
              </a:rPr>
              <a:t>Liquid = 30° C</a:t>
            </a:r>
          </a:p>
        </p:txBody>
      </p:sp>
      <p:sp>
        <p:nvSpPr>
          <p:cNvPr id="4" name="TextBox 3">
            <a:extLst>
              <a:ext uri="{FF2B5EF4-FFF2-40B4-BE49-F238E27FC236}">
                <a16:creationId xmlns:a16="http://schemas.microsoft.com/office/drawing/2014/main" id="{06BDAC2F-79C2-6BED-9072-A737B075079C}"/>
              </a:ext>
            </a:extLst>
          </p:cNvPr>
          <p:cNvSpPr txBox="1"/>
          <p:nvPr/>
        </p:nvSpPr>
        <p:spPr>
          <a:xfrm>
            <a:off x="5589373" y="97209"/>
            <a:ext cx="3554627" cy="646331"/>
          </a:xfrm>
          <a:prstGeom prst="rect">
            <a:avLst/>
          </a:prstGeom>
          <a:noFill/>
        </p:spPr>
        <p:txBody>
          <a:bodyPr wrap="none" rtlCol="0">
            <a:spAutoFit/>
          </a:bodyPr>
          <a:lstStyle/>
          <a:p>
            <a:r>
              <a:rPr lang="en-US" b="1" dirty="0">
                <a:latin typeface="Aptos" panose="020B0004020202020204" pitchFamily="34" charset="0"/>
              </a:rPr>
              <a:t>NEC report to SNEAP 2008 (ANU)</a:t>
            </a:r>
          </a:p>
          <a:p>
            <a:r>
              <a:rPr lang="en-US" b="1" dirty="0">
                <a:latin typeface="Aptos" panose="020B0004020202020204" pitchFamily="34" charset="0"/>
              </a:rPr>
              <a:t>And 50</a:t>
            </a:r>
            <a:r>
              <a:rPr lang="en-US" b="1" baseline="30000" dirty="0">
                <a:latin typeface="Aptos" panose="020B0004020202020204" pitchFamily="34" charset="0"/>
              </a:rPr>
              <a:t>th</a:t>
            </a:r>
            <a:r>
              <a:rPr lang="en-US" b="1" dirty="0">
                <a:latin typeface="Aptos" panose="020B0004020202020204" pitchFamily="34" charset="0"/>
              </a:rPr>
              <a:t> SNEAP 2016 (ANSTO)</a:t>
            </a:r>
            <a:endParaRPr lang="en-AU" b="1" dirty="0">
              <a:latin typeface="Aptos" panose="020B0004020202020204" pitchFamily="34" charset="0"/>
            </a:endParaRPr>
          </a:p>
        </p:txBody>
      </p:sp>
    </p:spTree>
    <p:extLst>
      <p:ext uri="{BB962C8B-B14F-4D97-AF65-F5344CB8AC3E}">
        <p14:creationId xmlns:p14="http://schemas.microsoft.com/office/powerpoint/2010/main" val="4292454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9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9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39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6394"/>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6392"/>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639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639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6389"/>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639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39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39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40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39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40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40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6401"/>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6405"/>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xit" presetSubtype="0" fill="hold" nodeType="clickEffect">
                                  <p:stCondLst>
                                    <p:cond delay="0"/>
                                  </p:stCondLst>
                                  <p:childTnLst>
                                    <p:set>
                                      <p:cBhvr>
                                        <p:cTn id="56" dur="1" fill="hold">
                                          <p:stCondLst>
                                            <p:cond delay="0"/>
                                          </p:stCondLst>
                                        </p:cTn>
                                        <p:tgtEl>
                                          <p:spTgt spid="16399"/>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6403"/>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6398"/>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6396"/>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6397"/>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640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640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6400"/>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6405"/>
                                        </p:tgtEl>
                                        <p:attrNameLst>
                                          <p:attrName>style.visibility</p:attrName>
                                        </p:attrNameLst>
                                      </p:cBhvr>
                                      <p:to>
                                        <p:strVal val="hidden"/>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640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640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640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6418"/>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16408"/>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640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6406"/>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16418"/>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nodeType="clickEffect">
                                  <p:stCondLst>
                                    <p:cond delay="0"/>
                                  </p:stCondLst>
                                  <p:childTnLst>
                                    <p:set>
                                      <p:cBhvr>
                                        <p:cTn id="96" dur="1" fill="hold">
                                          <p:stCondLst>
                                            <p:cond delay="0"/>
                                          </p:stCondLst>
                                        </p:cTn>
                                        <p:tgtEl>
                                          <p:spTgt spid="1641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6411"/>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640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6412"/>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xit" presetSubtype="0" fill="hold" nodeType="clickEffect">
                                  <p:stCondLst>
                                    <p:cond delay="0"/>
                                  </p:stCondLst>
                                  <p:childTnLst>
                                    <p:set>
                                      <p:cBhvr>
                                        <p:cTn id="106" dur="1" fill="hold">
                                          <p:stCondLst>
                                            <p:cond delay="0"/>
                                          </p:stCondLst>
                                        </p:cTn>
                                        <p:tgtEl>
                                          <p:spTgt spid="16410"/>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16411"/>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16409"/>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16412"/>
                                        </p:tgtEl>
                                        <p:attrNameLst>
                                          <p:attrName>style.visibility</p:attrName>
                                        </p:attrNameLst>
                                      </p:cBhvr>
                                      <p:to>
                                        <p:strVal val="hidden"/>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nodeType="clickEffect">
                                  <p:stCondLst>
                                    <p:cond delay="0"/>
                                  </p:stCondLst>
                                  <p:childTnLst>
                                    <p:set>
                                      <p:cBhvr>
                                        <p:cTn id="116" dur="1" fill="hold">
                                          <p:stCondLst>
                                            <p:cond delay="0"/>
                                          </p:stCondLst>
                                        </p:cTn>
                                        <p:tgtEl>
                                          <p:spTgt spid="1641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641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641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6415"/>
                                        </p:tgtEl>
                                        <p:attrNameLst>
                                          <p:attrName>style.visibility</p:attrName>
                                        </p:attrNameLst>
                                      </p:cBhvr>
                                      <p:to>
                                        <p:strVal val="visible"/>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6417"/>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xit" presetSubtype="0" fill="hold" grpId="1" nodeType="clickEffect">
                                  <p:stCondLst>
                                    <p:cond delay="0"/>
                                  </p:stCondLst>
                                  <p:childTnLst>
                                    <p:set>
                                      <p:cBhvr>
                                        <p:cTn id="130" dur="1" fill="hold">
                                          <p:stCondLst>
                                            <p:cond delay="0"/>
                                          </p:stCondLst>
                                        </p:cTn>
                                        <p:tgtEl>
                                          <p:spTgt spid="16416"/>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16415"/>
                                        </p:tgtEl>
                                        <p:attrNameLst>
                                          <p:attrName>style.visibility</p:attrName>
                                        </p:attrNameLst>
                                      </p:cBhvr>
                                      <p:to>
                                        <p:strVal val="hidden"/>
                                      </p:to>
                                    </p:set>
                                  </p:childTnLst>
                                </p:cTn>
                              </p:par>
                              <p:par>
                                <p:cTn id="133" presetID="1" presetClass="exit" presetSubtype="0" fill="hold" nodeType="withEffect">
                                  <p:stCondLst>
                                    <p:cond delay="0"/>
                                  </p:stCondLst>
                                  <p:childTnLst>
                                    <p:set>
                                      <p:cBhvr>
                                        <p:cTn id="134" dur="1" fill="hold">
                                          <p:stCondLst>
                                            <p:cond delay="0"/>
                                          </p:stCondLst>
                                        </p:cTn>
                                        <p:tgtEl>
                                          <p:spTgt spid="16414"/>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0"/>
                                          </p:stCondLst>
                                        </p:cTn>
                                        <p:tgtEl>
                                          <p:spTgt spid="16413"/>
                                        </p:tgtEl>
                                        <p:attrNameLst>
                                          <p:attrName>style.visibility</p:attrName>
                                        </p:attrNameLst>
                                      </p:cBhvr>
                                      <p:to>
                                        <p:strVal val="hidden"/>
                                      </p:to>
                                    </p:set>
                                  </p:childTnLst>
                                </p:cTn>
                              </p:par>
                              <p:par>
                                <p:cTn id="137" presetID="1" presetClass="exit" presetSubtype="0" fill="hold" grpId="1" nodeType="withEffect">
                                  <p:stCondLst>
                                    <p:cond delay="0"/>
                                  </p:stCondLst>
                                  <p:childTnLst>
                                    <p:set>
                                      <p:cBhvr>
                                        <p:cTn id="138" dur="1" fill="hold">
                                          <p:stCondLst>
                                            <p:cond delay="0"/>
                                          </p:stCondLst>
                                        </p:cTn>
                                        <p:tgtEl>
                                          <p:spTgt spid="16417"/>
                                        </p:tgtEl>
                                        <p:attrNameLst>
                                          <p:attrName>style.visibility</p:attrName>
                                        </p:attrNameLst>
                                      </p:cBhvr>
                                      <p:to>
                                        <p:strVal val="hidden"/>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16419"/>
                                        </p:tgtEl>
                                        <p:attrNameLst>
                                          <p:attrName>style.visibility</p:attrName>
                                        </p:attrNameLst>
                                      </p:cBhvr>
                                      <p:to>
                                        <p:strVal val="visible"/>
                                      </p:to>
                                    </p:se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1" presetClass="exit" presetSubtype="0" fill="hold" grpId="1" nodeType="clickEffect">
                                  <p:stCondLst>
                                    <p:cond delay="0"/>
                                  </p:stCondLst>
                                  <p:childTnLst>
                                    <p:set>
                                      <p:cBhvr>
                                        <p:cTn id="146" dur="1" fill="hold">
                                          <p:stCondLst>
                                            <p:cond delay="0"/>
                                          </p:stCondLst>
                                        </p:cTn>
                                        <p:tgtEl>
                                          <p:spTgt spid="16419"/>
                                        </p:tgtEl>
                                        <p:attrNameLst>
                                          <p:attrName>style.visibility</p:attrName>
                                        </p:attrNameLst>
                                      </p:cBhvr>
                                      <p:to>
                                        <p:strVal val="hidden"/>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16423"/>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642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6421"/>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6420"/>
                                        </p:tgtEl>
                                        <p:attrNameLst>
                                          <p:attrName>style.visibility</p:attrName>
                                        </p:attrNameLst>
                                      </p:cBhvr>
                                      <p:to>
                                        <p:strVal val="visible"/>
                                      </p:to>
                                    </p:se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16424"/>
                                        </p:tgtEl>
                                        <p:attrNameLst>
                                          <p:attrName>style.visibility</p:attrName>
                                        </p:attrNameLst>
                                      </p:cBhvr>
                                      <p:to>
                                        <p:strVal val="visible"/>
                                      </p:to>
                                    </p:set>
                                  </p:childTnLst>
                                </p:cTn>
                              </p:par>
                            </p:childTnLst>
                          </p:cTn>
                        </p:par>
                      </p:childTnLst>
                    </p:cTn>
                  </p:par>
                  <p:par>
                    <p:cTn id="161" fill="hold" nodeType="clickPar">
                      <p:stCondLst>
                        <p:cond delay="indefinite"/>
                      </p:stCondLst>
                      <p:childTnLst>
                        <p:par>
                          <p:cTn id="162" fill="hold" nodeType="withGroup">
                            <p:stCondLst>
                              <p:cond delay="0"/>
                            </p:stCondLst>
                            <p:childTnLst>
                              <p:par>
                                <p:cTn id="163" presetID="1" presetClass="exit" presetSubtype="0" fill="hold" grpId="1" nodeType="clickEffect">
                                  <p:stCondLst>
                                    <p:cond delay="0"/>
                                  </p:stCondLst>
                                  <p:childTnLst>
                                    <p:set>
                                      <p:cBhvr>
                                        <p:cTn id="164" dur="1" fill="hold">
                                          <p:stCondLst>
                                            <p:cond delay="0"/>
                                          </p:stCondLst>
                                        </p:cTn>
                                        <p:tgtEl>
                                          <p:spTgt spid="16424"/>
                                        </p:tgtEl>
                                        <p:attrNameLst>
                                          <p:attrName>style.visibility</p:attrName>
                                        </p:attrNameLst>
                                      </p:cBhvr>
                                      <p:to>
                                        <p:strVal val="hidden"/>
                                      </p:to>
                                    </p:set>
                                  </p:childTnLst>
                                </p:cTn>
                              </p:par>
                              <p:par>
                                <p:cTn id="165" presetID="1" presetClass="exit" presetSubtype="0" fill="hold" grpId="1" nodeType="withEffect">
                                  <p:stCondLst>
                                    <p:cond delay="0"/>
                                  </p:stCondLst>
                                  <p:childTnLst>
                                    <p:set>
                                      <p:cBhvr>
                                        <p:cTn id="166" dur="1" fill="hold">
                                          <p:stCondLst>
                                            <p:cond delay="0"/>
                                          </p:stCondLst>
                                        </p:cTn>
                                        <p:tgtEl>
                                          <p:spTgt spid="16423"/>
                                        </p:tgtEl>
                                        <p:attrNameLst>
                                          <p:attrName>style.visibility</p:attrName>
                                        </p:attrNameLst>
                                      </p:cBhvr>
                                      <p:to>
                                        <p:strVal val="hidden"/>
                                      </p:to>
                                    </p:set>
                                  </p:childTnLst>
                                </p:cTn>
                              </p:par>
                              <p:par>
                                <p:cTn id="167" presetID="1" presetClass="exit" presetSubtype="0" fill="hold" nodeType="withEffect">
                                  <p:stCondLst>
                                    <p:cond delay="0"/>
                                  </p:stCondLst>
                                  <p:childTnLst>
                                    <p:set>
                                      <p:cBhvr>
                                        <p:cTn id="168" dur="1" fill="hold">
                                          <p:stCondLst>
                                            <p:cond delay="0"/>
                                          </p:stCondLst>
                                        </p:cTn>
                                        <p:tgtEl>
                                          <p:spTgt spid="16422"/>
                                        </p:tgtEl>
                                        <p:attrNameLst>
                                          <p:attrName>style.visibility</p:attrName>
                                        </p:attrNameLst>
                                      </p:cBhvr>
                                      <p:to>
                                        <p:strVal val="hidden"/>
                                      </p:to>
                                    </p:set>
                                  </p:childTnLst>
                                </p:cTn>
                              </p:par>
                              <p:par>
                                <p:cTn id="169" presetID="1" presetClass="exit" presetSubtype="0" fill="hold" nodeType="withEffect">
                                  <p:stCondLst>
                                    <p:cond delay="0"/>
                                  </p:stCondLst>
                                  <p:childTnLst>
                                    <p:set>
                                      <p:cBhvr>
                                        <p:cTn id="170" dur="1" fill="hold">
                                          <p:stCondLst>
                                            <p:cond delay="0"/>
                                          </p:stCondLst>
                                        </p:cTn>
                                        <p:tgtEl>
                                          <p:spTgt spid="16421"/>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16420"/>
                                        </p:tgtEl>
                                        <p:attrNameLst>
                                          <p:attrName>style.visibility</p:attrName>
                                        </p:attrNameLst>
                                      </p:cBhvr>
                                      <p:to>
                                        <p:strVal val="hidden"/>
                                      </p:to>
                                    </p:se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1" presetClass="entr" presetSubtype="0" fill="hold" nodeType="clickEffect">
                                  <p:stCondLst>
                                    <p:cond delay="0"/>
                                  </p:stCondLst>
                                  <p:childTnLst>
                                    <p:set>
                                      <p:cBhvr>
                                        <p:cTn id="176" dur="1" fill="hold">
                                          <p:stCondLst>
                                            <p:cond delay="0"/>
                                          </p:stCondLst>
                                        </p:cTn>
                                        <p:tgtEl>
                                          <p:spTgt spid="16425"/>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6426"/>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6427"/>
                                        </p:tgtEl>
                                        <p:attrNameLst>
                                          <p:attrName>style.visibility</p:attrName>
                                        </p:attrNameLst>
                                      </p:cBhvr>
                                      <p:to>
                                        <p:strVal val="visible"/>
                                      </p:to>
                                    </p:set>
                                  </p:childTnLst>
                                </p:cTn>
                              </p:par>
                            </p:childTnLst>
                          </p:cTn>
                        </p:par>
                      </p:childTnLst>
                    </p:cTn>
                  </p:par>
                  <p:par>
                    <p:cTn id="181" fill="hold" nodeType="clickPar">
                      <p:stCondLst>
                        <p:cond delay="indefinite"/>
                      </p:stCondLst>
                      <p:childTnLst>
                        <p:par>
                          <p:cTn id="182" fill="hold" nodeType="withGroup">
                            <p:stCondLst>
                              <p:cond delay="0"/>
                            </p:stCondLst>
                            <p:childTnLst>
                              <p:par>
                                <p:cTn id="183" presetID="1" presetClass="entr" presetSubtype="0" fill="hold" grpId="0" nodeType="clickEffect">
                                  <p:stCondLst>
                                    <p:cond delay="0"/>
                                  </p:stCondLst>
                                  <p:childTnLst>
                                    <p:set>
                                      <p:cBhvr>
                                        <p:cTn id="184" dur="1" fill="hold">
                                          <p:stCondLst>
                                            <p:cond delay="0"/>
                                          </p:stCondLst>
                                        </p:cTn>
                                        <p:tgtEl>
                                          <p:spTgt spid="16428"/>
                                        </p:tgtEl>
                                        <p:attrNameLst>
                                          <p:attrName>style.visibility</p:attrName>
                                        </p:attrNameLst>
                                      </p:cBhvr>
                                      <p:to>
                                        <p:strVal val="visible"/>
                                      </p:to>
                                    </p:se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1" presetClass="exit" presetSubtype="0" fill="hold" nodeType="clickEffect">
                                  <p:stCondLst>
                                    <p:cond delay="0"/>
                                  </p:stCondLst>
                                  <p:childTnLst>
                                    <p:set>
                                      <p:cBhvr>
                                        <p:cTn id="188" dur="1" fill="hold">
                                          <p:stCondLst>
                                            <p:cond delay="0"/>
                                          </p:stCondLst>
                                        </p:cTn>
                                        <p:tgtEl>
                                          <p:spTgt spid="16426"/>
                                        </p:tgtEl>
                                        <p:attrNameLst>
                                          <p:attrName>style.visibility</p:attrName>
                                        </p:attrNameLst>
                                      </p:cBhvr>
                                      <p:to>
                                        <p:strVal val="hidden"/>
                                      </p:to>
                                    </p:set>
                                  </p:childTnLst>
                                </p:cTn>
                              </p:par>
                              <p:par>
                                <p:cTn id="189" presetID="1" presetClass="exit" presetSubtype="0" fill="hold" nodeType="withEffect">
                                  <p:stCondLst>
                                    <p:cond delay="0"/>
                                  </p:stCondLst>
                                  <p:childTnLst>
                                    <p:set>
                                      <p:cBhvr>
                                        <p:cTn id="190" dur="1" fill="hold">
                                          <p:stCondLst>
                                            <p:cond delay="0"/>
                                          </p:stCondLst>
                                        </p:cTn>
                                        <p:tgtEl>
                                          <p:spTgt spid="16425"/>
                                        </p:tgtEl>
                                        <p:attrNameLst>
                                          <p:attrName>style.visibility</p:attrName>
                                        </p:attrNameLst>
                                      </p:cBhvr>
                                      <p:to>
                                        <p:strVal val="hidden"/>
                                      </p:to>
                                    </p:set>
                                  </p:childTnLst>
                                </p:cTn>
                              </p:par>
                              <p:par>
                                <p:cTn id="191" presetID="1" presetClass="exit" presetSubtype="0" fill="hold" grpId="1" nodeType="withEffect">
                                  <p:stCondLst>
                                    <p:cond delay="0"/>
                                  </p:stCondLst>
                                  <p:childTnLst>
                                    <p:set>
                                      <p:cBhvr>
                                        <p:cTn id="192" dur="1" fill="hold">
                                          <p:stCondLst>
                                            <p:cond delay="0"/>
                                          </p:stCondLst>
                                        </p:cTn>
                                        <p:tgtEl>
                                          <p:spTgt spid="16427"/>
                                        </p:tgtEl>
                                        <p:attrNameLst>
                                          <p:attrName>style.visibility</p:attrName>
                                        </p:attrNameLst>
                                      </p:cBhvr>
                                      <p:to>
                                        <p:strVal val="hidden"/>
                                      </p:to>
                                    </p:set>
                                  </p:childTnLst>
                                </p:cTn>
                              </p:par>
                              <p:par>
                                <p:cTn id="193" presetID="1" presetClass="exit" presetSubtype="0" fill="hold" grpId="1" nodeType="withEffect">
                                  <p:stCondLst>
                                    <p:cond delay="0"/>
                                  </p:stCondLst>
                                  <p:childTnLst>
                                    <p:set>
                                      <p:cBhvr>
                                        <p:cTn id="194" dur="1" fill="hold">
                                          <p:stCondLst>
                                            <p:cond delay="0"/>
                                          </p:stCondLst>
                                        </p:cTn>
                                        <p:tgtEl>
                                          <p:spTgt spid="16428"/>
                                        </p:tgtEl>
                                        <p:attrNameLst>
                                          <p:attrName>style.visibility</p:attrName>
                                        </p:attrNameLst>
                                      </p:cBhvr>
                                      <p:to>
                                        <p:strVal val="hidden"/>
                                      </p:to>
                                    </p:set>
                                  </p:childTnLst>
                                </p:cTn>
                              </p:par>
                            </p:childTnLst>
                          </p:cTn>
                        </p:par>
                      </p:childTnLst>
                    </p:cTn>
                  </p:par>
                  <p:par>
                    <p:cTn id="195" fill="hold" nodeType="clickPar">
                      <p:stCondLst>
                        <p:cond delay="indefinite"/>
                      </p:stCondLst>
                      <p:childTnLst>
                        <p:par>
                          <p:cTn id="196" fill="hold" nodeType="withGroup">
                            <p:stCondLst>
                              <p:cond delay="0"/>
                            </p:stCondLst>
                            <p:childTnLst>
                              <p:par>
                                <p:cTn id="197" presetID="1" presetClass="entr" presetSubtype="0" fill="hold" nodeType="clickEffect">
                                  <p:stCondLst>
                                    <p:cond delay="0"/>
                                  </p:stCondLst>
                                  <p:childTnLst>
                                    <p:set>
                                      <p:cBhvr>
                                        <p:cTn id="198" dur="1" fill="hold">
                                          <p:stCondLst>
                                            <p:cond delay="0"/>
                                          </p:stCondLst>
                                        </p:cTn>
                                        <p:tgtEl>
                                          <p:spTgt spid="16429"/>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6430"/>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6432"/>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6431"/>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16434"/>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6435"/>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6436"/>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16437"/>
                                        </p:tgtEl>
                                        <p:attrNameLst>
                                          <p:attrName>style.visibility</p:attrName>
                                        </p:attrNameLst>
                                      </p:cBhvr>
                                      <p:to>
                                        <p:strVal val="visible"/>
                                      </p:to>
                                    </p:set>
                                  </p:childTnLst>
                                </p:cTn>
                              </p:par>
                            </p:childTnLst>
                          </p:cTn>
                        </p:par>
                      </p:childTnLst>
                    </p:cTn>
                  </p:par>
                  <p:par>
                    <p:cTn id="213" fill="hold" nodeType="clickPar">
                      <p:stCondLst>
                        <p:cond delay="indefinite"/>
                      </p:stCondLst>
                      <p:childTnLst>
                        <p:par>
                          <p:cTn id="214" fill="hold" nodeType="withGroup">
                            <p:stCondLst>
                              <p:cond delay="0"/>
                            </p:stCondLst>
                            <p:childTnLst>
                              <p:par>
                                <p:cTn id="215" presetID="1" presetClass="entr" presetSubtype="0" fill="hold" grpId="0" nodeType="clickEffect">
                                  <p:stCondLst>
                                    <p:cond delay="0"/>
                                  </p:stCondLst>
                                  <p:childTnLst>
                                    <p:set>
                                      <p:cBhvr>
                                        <p:cTn id="216" dur="1" fill="hold">
                                          <p:stCondLst>
                                            <p:cond delay="0"/>
                                          </p:stCondLst>
                                        </p:cTn>
                                        <p:tgtEl>
                                          <p:spTgt spid="16433"/>
                                        </p:tgtEl>
                                        <p:attrNameLst>
                                          <p:attrName>style.visibility</p:attrName>
                                        </p:attrNameLst>
                                      </p:cBhvr>
                                      <p:to>
                                        <p:strVal val="visible"/>
                                      </p:to>
                                    </p:set>
                                  </p:childTnLst>
                                </p:cTn>
                              </p:par>
                            </p:childTnLst>
                          </p:cTn>
                        </p:par>
                      </p:childTnLst>
                    </p:cTn>
                  </p:par>
                  <p:par>
                    <p:cTn id="217" fill="hold" nodeType="clickPar">
                      <p:stCondLst>
                        <p:cond delay="indefinite"/>
                      </p:stCondLst>
                      <p:childTnLst>
                        <p:par>
                          <p:cTn id="218" fill="hold" nodeType="withGroup">
                            <p:stCondLst>
                              <p:cond delay="0"/>
                            </p:stCondLst>
                            <p:childTnLst>
                              <p:par>
                                <p:cTn id="219" presetID="1" presetClass="exit" presetSubtype="0" fill="hold" nodeType="clickEffect">
                                  <p:stCondLst>
                                    <p:cond delay="0"/>
                                  </p:stCondLst>
                                  <p:childTnLst>
                                    <p:set>
                                      <p:cBhvr>
                                        <p:cTn id="220" dur="1" fill="hold">
                                          <p:stCondLst>
                                            <p:cond delay="0"/>
                                          </p:stCondLst>
                                        </p:cTn>
                                        <p:tgtEl>
                                          <p:spTgt spid="16429"/>
                                        </p:tgtEl>
                                        <p:attrNameLst>
                                          <p:attrName>style.visibility</p:attrName>
                                        </p:attrNameLst>
                                      </p:cBhvr>
                                      <p:to>
                                        <p:strVal val="hidden"/>
                                      </p:to>
                                    </p:set>
                                  </p:childTnLst>
                                </p:cTn>
                              </p:par>
                              <p:par>
                                <p:cTn id="221" presetID="1" presetClass="exit" presetSubtype="0" fill="hold" nodeType="withEffect">
                                  <p:stCondLst>
                                    <p:cond delay="0"/>
                                  </p:stCondLst>
                                  <p:childTnLst>
                                    <p:set>
                                      <p:cBhvr>
                                        <p:cTn id="222" dur="1" fill="hold">
                                          <p:stCondLst>
                                            <p:cond delay="0"/>
                                          </p:stCondLst>
                                        </p:cTn>
                                        <p:tgtEl>
                                          <p:spTgt spid="16430"/>
                                        </p:tgtEl>
                                        <p:attrNameLst>
                                          <p:attrName>style.visibility</p:attrName>
                                        </p:attrNameLst>
                                      </p:cBhvr>
                                      <p:to>
                                        <p:strVal val="hidden"/>
                                      </p:to>
                                    </p:set>
                                  </p:childTnLst>
                                </p:cTn>
                              </p:par>
                              <p:par>
                                <p:cTn id="223" presetID="1" presetClass="exit" presetSubtype="0" fill="hold" grpId="1" nodeType="withEffect">
                                  <p:stCondLst>
                                    <p:cond delay="0"/>
                                  </p:stCondLst>
                                  <p:childTnLst>
                                    <p:set>
                                      <p:cBhvr>
                                        <p:cTn id="224" dur="1" fill="hold">
                                          <p:stCondLst>
                                            <p:cond delay="0"/>
                                          </p:stCondLst>
                                        </p:cTn>
                                        <p:tgtEl>
                                          <p:spTgt spid="16432"/>
                                        </p:tgtEl>
                                        <p:attrNameLst>
                                          <p:attrName>style.visibility</p:attrName>
                                        </p:attrNameLst>
                                      </p:cBhvr>
                                      <p:to>
                                        <p:strVal val="hidden"/>
                                      </p:to>
                                    </p:set>
                                  </p:childTnLst>
                                </p:cTn>
                              </p:par>
                              <p:par>
                                <p:cTn id="225" presetID="1" presetClass="exit" presetSubtype="0" fill="hold" nodeType="withEffect">
                                  <p:stCondLst>
                                    <p:cond delay="0"/>
                                  </p:stCondLst>
                                  <p:childTnLst>
                                    <p:set>
                                      <p:cBhvr>
                                        <p:cTn id="226" dur="1" fill="hold">
                                          <p:stCondLst>
                                            <p:cond delay="0"/>
                                          </p:stCondLst>
                                        </p:cTn>
                                        <p:tgtEl>
                                          <p:spTgt spid="16431"/>
                                        </p:tgtEl>
                                        <p:attrNameLst>
                                          <p:attrName>style.visibility</p:attrName>
                                        </p:attrNameLst>
                                      </p:cBhvr>
                                      <p:to>
                                        <p:strVal val="hidden"/>
                                      </p:to>
                                    </p:set>
                                  </p:childTnLst>
                                </p:cTn>
                              </p:par>
                              <p:par>
                                <p:cTn id="227" presetID="1" presetClass="exit" presetSubtype="0" fill="hold" grpId="1" nodeType="withEffect">
                                  <p:stCondLst>
                                    <p:cond delay="0"/>
                                  </p:stCondLst>
                                  <p:childTnLst>
                                    <p:set>
                                      <p:cBhvr>
                                        <p:cTn id="228" dur="1" fill="hold">
                                          <p:stCondLst>
                                            <p:cond delay="0"/>
                                          </p:stCondLst>
                                        </p:cTn>
                                        <p:tgtEl>
                                          <p:spTgt spid="16433"/>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16437"/>
                                        </p:tgtEl>
                                        <p:attrNameLst>
                                          <p:attrName>style.visibility</p:attrName>
                                        </p:attrNameLst>
                                      </p:cBhvr>
                                      <p:to>
                                        <p:strVal val="hidden"/>
                                      </p:to>
                                    </p:set>
                                  </p:childTnLst>
                                </p:cTn>
                              </p:par>
                              <p:par>
                                <p:cTn id="231" presetID="1" presetClass="exit" presetSubtype="0" fill="hold" nodeType="withEffect">
                                  <p:stCondLst>
                                    <p:cond delay="0"/>
                                  </p:stCondLst>
                                  <p:childTnLst>
                                    <p:set>
                                      <p:cBhvr>
                                        <p:cTn id="232" dur="1" fill="hold">
                                          <p:stCondLst>
                                            <p:cond delay="0"/>
                                          </p:stCondLst>
                                        </p:cTn>
                                        <p:tgtEl>
                                          <p:spTgt spid="16436"/>
                                        </p:tgtEl>
                                        <p:attrNameLst>
                                          <p:attrName>style.visibility</p:attrName>
                                        </p:attrNameLst>
                                      </p:cBhvr>
                                      <p:to>
                                        <p:strVal val="hidden"/>
                                      </p:to>
                                    </p:set>
                                  </p:childTnLst>
                                </p:cTn>
                              </p:par>
                              <p:par>
                                <p:cTn id="233" presetID="1" presetClass="exit" presetSubtype="0" fill="hold" nodeType="withEffect">
                                  <p:stCondLst>
                                    <p:cond delay="0"/>
                                  </p:stCondLst>
                                  <p:childTnLst>
                                    <p:set>
                                      <p:cBhvr>
                                        <p:cTn id="234" dur="1" fill="hold">
                                          <p:stCondLst>
                                            <p:cond delay="0"/>
                                          </p:stCondLst>
                                        </p:cTn>
                                        <p:tgtEl>
                                          <p:spTgt spid="16435"/>
                                        </p:tgtEl>
                                        <p:attrNameLst>
                                          <p:attrName>style.visibility</p:attrName>
                                        </p:attrNameLst>
                                      </p:cBhvr>
                                      <p:to>
                                        <p:strVal val="hidden"/>
                                      </p:to>
                                    </p:set>
                                  </p:childTnLst>
                                </p:cTn>
                              </p:par>
                              <p:par>
                                <p:cTn id="235" presetID="1" presetClass="exit" presetSubtype="0" fill="hold" nodeType="withEffect">
                                  <p:stCondLst>
                                    <p:cond delay="0"/>
                                  </p:stCondLst>
                                  <p:childTnLst>
                                    <p:set>
                                      <p:cBhvr>
                                        <p:cTn id="236" dur="1" fill="hold">
                                          <p:stCondLst>
                                            <p:cond delay="0"/>
                                          </p:stCondLst>
                                        </p:cTn>
                                        <p:tgtEl>
                                          <p:spTgt spid="16434"/>
                                        </p:tgtEl>
                                        <p:attrNameLst>
                                          <p:attrName>style.visibility</p:attrName>
                                        </p:attrNameLst>
                                      </p:cBhvr>
                                      <p:to>
                                        <p:strVal val="hidden"/>
                                      </p:to>
                                    </p:set>
                                  </p:childTnLst>
                                </p:cTn>
                              </p:par>
                            </p:childTnLst>
                          </p:cTn>
                        </p:par>
                      </p:childTnLst>
                    </p:cTn>
                  </p:par>
                  <p:par>
                    <p:cTn id="237" fill="hold" nodeType="clickPar">
                      <p:stCondLst>
                        <p:cond delay="indefinite"/>
                      </p:stCondLst>
                      <p:childTnLst>
                        <p:par>
                          <p:cTn id="238" fill="hold" nodeType="withGroup">
                            <p:stCondLst>
                              <p:cond delay="0"/>
                            </p:stCondLst>
                            <p:childTnLst>
                              <p:par>
                                <p:cTn id="239" presetID="1" presetClass="entr" presetSubtype="0" fill="hold" grpId="0" nodeType="clickEffect">
                                  <p:stCondLst>
                                    <p:cond delay="0"/>
                                  </p:stCondLst>
                                  <p:childTnLst>
                                    <p:set>
                                      <p:cBhvr>
                                        <p:cTn id="240" dur="1" fill="hold">
                                          <p:stCondLst>
                                            <p:cond delay="0"/>
                                          </p:stCondLst>
                                        </p:cTn>
                                        <p:tgtEl>
                                          <p:spTgt spid="16438"/>
                                        </p:tgtEl>
                                        <p:attrNameLst>
                                          <p:attrName>style.visibility</p:attrName>
                                        </p:attrNameLst>
                                      </p:cBhvr>
                                      <p:to>
                                        <p:strVal val="visible"/>
                                      </p:to>
                                    </p:set>
                                  </p:childTnLst>
                                </p:cTn>
                              </p:par>
                            </p:childTnLst>
                          </p:cTn>
                        </p:par>
                      </p:childTnLst>
                    </p:cTn>
                  </p:par>
                  <p:par>
                    <p:cTn id="241" fill="hold" nodeType="clickPar">
                      <p:stCondLst>
                        <p:cond delay="indefinite"/>
                      </p:stCondLst>
                      <p:childTnLst>
                        <p:par>
                          <p:cTn id="242" fill="hold" nodeType="withGroup">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164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3" grpId="0"/>
      <p:bldP spid="16393" grpId="1"/>
      <p:bldP spid="16394" grpId="0"/>
      <p:bldP spid="16394" grpId="1"/>
      <p:bldP spid="16402" grpId="0"/>
      <p:bldP spid="16402" grpId="1"/>
      <p:bldP spid="16403" grpId="0"/>
      <p:bldP spid="16403" grpId="1"/>
      <p:bldP spid="16405" grpId="0"/>
      <p:bldP spid="16405" grpId="1"/>
      <p:bldP spid="16408" grpId="0"/>
      <p:bldP spid="16408" grpId="1"/>
      <p:bldP spid="16412" grpId="0"/>
      <p:bldP spid="16412" grpId="1"/>
      <p:bldP spid="16416" grpId="0"/>
      <p:bldP spid="16416" grpId="1"/>
      <p:bldP spid="16417" grpId="0"/>
      <p:bldP spid="16417" grpId="1"/>
      <p:bldP spid="16418" grpId="0"/>
      <p:bldP spid="16418" grpId="1"/>
      <p:bldP spid="16419" grpId="0"/>
      <p:bldP spid="16419" grpId="1"/>
      <p:bldP spid="16423" grpId="0"/>
      <p:bldP spid="16423" grpId="1"/>
      <p:bldP spid="16424" grpId="0"/>
      <p:bldP spid="16424" grpId="1"/>
      <p:bldP spid="16427" grpId="0"/>
      <p:bldP spid="16427" grpId="1"/>
      <p:bldP spid="16428" grpId="0"/>
      <p:bldP spid="16428" grpId="1"/>
      <p:bldP spid="16432" grpId="0"/>
      <p:bldP spid="16432" grpId="1"/>
      <p:bldP spid="16433" grpId="0"/>
      <p:bldP spid="16433" grpId="1"/>
      <p:bldP spid="16437" grpId="0"/>
      <p:bldP spid="16437" grpId="1"/>
      <p:bldP spid="16438" grpId="0"/>
      <p:bldP spid="1643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5F00C-A95C-2EA4-4EBB-B44072204E8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270C012-6357-4062-F8E4-D1314272B059}"/>
              </a:ext>
            </a:extLst>
          </p:cNvPr>
          <p:cNvSpPr>
            <a:spLocks noGrp="1"/>
          </p:cNvSpPr>
          <p:nvPr>
            <p:ph type="body" sz="quarter" idx="13"/>
          </p:nvPr>
        </p:nvSpPr>
        <p:spPr>
          <a:xfrm>
            <a:off x="782553" y="121500"/>
            <a:ext cx="7817974" cy="369332"/>
          </a:xfrm>
        </p:spPr>
        <p:txBody>
          <a:bodyPr>
            <a:noAutofit/>
          </a:bodyPr>
          <a:lstStyle/>
          <a:p>
            <a:r>
              <a:rPr lang="en-US" sz="2000" i="1" dirty="0"/>
              <a:t>Charge-Exchange Cell Design Considerations: ANU Perspectives</a:t>
            </a:r>
            <a:endParaRPr lang="en-AU" sz="2000" i="1" dirty="0"/>
          </a:p>
        </p:txBody>
      </p:sp>
      <p:sp>
        <p:nvSpPr>
          <p:cNvPr id="5" name="Footer Placeholder 2">
            <a:extLst>
              <a:ext uri="{FF2B5EF4-FFF2-40B4-BE49-F238E27FC236}">
                <a16:creationId xmlns:a16="http://schemas.microsoft.com/office/drawing/2014/main" id="{C7882200-7F41-BC91-0797-1D5EE31A7B6C}"/>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3818992D-CFFC-BBD4-DE03-7B8470ABFB07}"/>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21</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3B244965-2A49-9209-2D25-7565F3C3158E}"/>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4" name="Text Box 4">
            <a:extLst>
              <a:ext uri="{FF2B5EF4-FFF2-40B4-BE49-F238E27FC236}">
                <a16:creationId xmlns:a16="http://schemas.microsoft.com/office/drawing/2014/main" id="{8BBE45C2-603E-4E3B-118D-016DE5278822}"/>
              </a:ext>
            </a:extLst>
          </p:cNvPr>
          <p:cNvSpPr txBox="1">
            <a:spLocks noChangeArrowheads="1"/>
          </p:cNvSpPr>
          <p:nvPr/>
        </p:nvSpPr>
        <p:spPr bwMode="auto">
          <a:xfrm>
            <a:off x="324000" y="431207"/>
            <a:ext cx="3990769"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1600" dirty="0">
                <a:latin typeface="Aptos" panose="020B0004020202020204" pitchFamily="34" charset="0"/>
              </a:rPr>
              <a:t>Partition plenum around Rb chamber</a:t>
            </a:r>
          </a:p>
          <a:p>
            <a:pPr>
              <a:buFontTx/>
              <a:buChar char="•"/>
            </a:pPr>
            <a:r>
              <a:rPr lang="en-US" altLang="en-US" sz="1600" dirty="0">
                <a:latin typeface="Aptos" panose="020B0004020202020204" pitchFamily="34" charset="0"/>
              </a:rPr>
              <a:t>Chamber entrance aperture wear &amp; shape</a:t>
            </a:r>
          </a:p>
          <a:p>
            <a:pPr>
              <a:buFontTx/>
              <a:buChar char="•"/>
            </a:pPr>
            <a:r>
              <a:rPr lang="en-US" altLang="en-US" sz="1600" dirty="0">
                <a:latin typeface="Aptos" panose="020B0004020202020204" pitchFamily="34" charset="0"/>
              </a:rPr>
              <a:t>Chamber exit aperture size and shape</a:t>
            </a:r>
          </a:p>
          <a:p>
            <a:pPr>
              <a:buFontTx/>
              <a:buChar char="•"/>
            </a:pPr>
            <a:r>
              <a:rPr lang="en-US" altLang="en-US" sz="1600" dirty="0">
                <a:latin typeface="Aptos" panose="020B0004020202020204" pitchFamily="34" charset="0"/>
              </a:rPr>
              <a:t>Bottle rigidity</a:t>
            </a:r>
          </a:p>
          <a:p>
            <a:pPr>
              <a:buFontTx/>
              <a:buChar char="•"/>
            </a:pPr>
            <a:r>
              <a:rPr lang="en-US" altLang="en-US" sz="1600" dirty="0">
                <a:latin typeface="Aptos" panose="020B0004020202020204" pitchFamily="34" charset="0"/>
              </a:rPr>
              <a:t>Temperature control of Rb oven</a:t>
            </a:r>
          </a:p>
          <a:p>
            <a:pPr>
              <a:buFontTx/>
              <a:buChar char="•"/>
            </a:pPr>
            <a:r>
              <a:rPr lang="en-US" altLang="en-US" sz="1600" dirty="0">
                <a:latin typeface="Aptos" panose="020B0004020202020204" pitchFamily="34" charset="0"/>
              </a:rPr>
              <a:t>G size remote Helium cylinder</a:t>
            </a:r>
          </a:p>
          <a:p>
            <a:pPr>
              <a:buFontTx/>
              <a:buChar char="•"/>
            </a:pPr>
            <a:r>
              <a:rPr lang="en-US" altLang="en-US" sz="1600" dirty="0">
                <a:latin typeface="Aptos" panose="020B0004020202020204" pitchFamily="34" charset="0"/>
              </a:rPr>
              <a:t>Don’t use return wick?</a:t>
            </a:r>
          </a:p>
          <a:p>
            <a:pPr>
              <a:buFontTx/>
              <a:buChar char="•"/>
            </a:pPr>
            <a:r>
              <a:rPr lang="en-US" altLang="en-US" sz="1600" dirty="0">
                <a:latin typeface="Aptos" panose="020B0004020202020204" pitchFamily="34" charset="0"/>
              </a:rPr>
              <a:t>Excessive Rb migration toward RF tube?</a:t>
            </a:r>
          </a:p>
          <a:p>
            <a:pPr>
              <a:buFontTx/>
              <a:buChar char="•"/>
            </a:pPr>
            <a:r>
              <a:rPr lang="en-US" altLang="en-US" sz="1600" dirty="0">
                <a:latin typeface="Aptos" panose="020B0004020202020204" pitchFamily="34" charset="0"/>
              </a:rPr>
              <a:t>H</a:t>
            </a:r>
            <a:r>
              <a:rPr lang="en-US" altLang="en-US" sz="1600" baseline="-25000" dirty="0">
                <a:latin typeface="Aptos" panose="020B0004020202020204" pitchFamily="34" charset="0"/>
              </a:rPr>
              <a:t>2</a:t>
            </a:r>
            <a:r>
              <a:rPr lang="en-US" altLang="en-US" sz="1600" dirty="0">
                <a:latin typeface="Aptos" panose="020B0004020202020204" pitchFamily="34" charset="0"/>
              </a:rPr>
              <a:t> leak chase after each rebuild</a:t>
            </a:r>
          </a:p>
          <a:p>
            <a:pPr>
              <a:buFontTx/>
              <a:buChar char="•"/>
            </a:pPr>
            <a:r>
              <a:rPr lang="en-US" altLang="en-US" sz="1600" dirty="0">
                <a:latin typeface="Aptos" panose="020B0004020202020204" pitchFamily="34" charset="0"/>
              </a:rPr>
              <a:t>Outgas RF bottle before loading Rb</a:t>
            </a:r>
          </a:p>
          <a:p>
            <a:pPr>
              <a:buFontTx/>
              <a:buChar char="•"/>
            </a:pPr>
            <a:r>
              <a:rPr lang="en-US" altLang="en-US" sz="1600" dirty="0">
                <a:latin typeface="Aptos" panose="020B0004020202020204" pitchFamily="34" charset="0"/>
              </a:rPr>
              <a:t>Don’t turn it off!</a:t>
            </a:r>
          </a:p>
        </p:txBody>
      </p:sp>
      <p:pic>
        <p:nvPicPr>
          <p:cNvPr id="7" name="Picture 6">
            <a:extLst>
              <a:ext uri="{FF2B5EF4-FFF2-40B4-BE49-F238E27FC236}">
                <a16:creationId xmlns:a16="http://schemas.microsoft.com/office/drawing/2014/main" id="{8A6EE976-0387-4C4A-6E42-82ACDCE09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9470" y="431207"/>
            <a:ext cx="3521057" cy="4281085"/>
          </a:xfrm>
          <a:prstGeom prst="rect">
            <a:avLst/>
          </a:prstGeom>
        </p:spPr>
      </p:pic>
      <p:pic>
        <p:nvPicPr>
          <p:cNvPr id="10" name="Picture 9">
            <a:extLst>
              <a:ext uri="{FF2B5EF4-FFF2-40B4-BE49-F238E27FC236}">
                <a16:creationId xmlns:a16="http://schemas.microsoft.com/office/drawing/2014/main" id="{170E0D34-DC71-5640-48F0-4CAAADF8D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163160" y="3574847"/>
            <a:ext cx="1249223" cy="936917"/>
          </a:xfrm>
          <a:prstGeom prst="rect">
            <a:avLst/>
          </a:prstGeom>
        </p:spPr>
      </p:pic>
      <p:sp>
        <p:nvSpPr>
          <p:cNvPr id="2" name="TextBox 1">
            <a:extLst>
              <a:ext uri="{FF2B5EF4-FFF2-40B4-BE49-F238E27FC236}">
                <a16:creationId xmlns:a16="http://schemas.microsoft.com/office/drawing/2014/main" id="{A621F7C1-8C59-920F-5117-70A06A9BC658}"/>
              </a:ext>
            </a:extLst>
          </p:cNvPr>
          <p:cNvSpPr txBox="1"/>
          <p:nvPr/>
        </p:nvSpPr>
        <p:spPr>
          <a:xfrm>
            <a:off x="7080908" y="431207"/>
            <a:ext cx="1175322" cy="369332"/>
          </a:xfrm>
          <a:prstGeom prst="rect">
            <a:avLst/>
          </a:prstGeom>
          <a:noFill/>
        </p:spPr>
        <p:txBody>
          <a:bodyPr wrap="none" rtlCol="0">
            <a:spAutoFit/>
          </a:bodyPr>
          <a:lstStyle/>
          <a:p>
            <a:r>
              <a:rPr lang="en-US" dirty="0"/>
              <a:t>Old design</a:t>
            </a:r>
          </a:p>
        </p:txBody>
      </p:sp>
      <p:sp>
        <p:nvSpPr>
          <p:cNvPr id="14" name="TextBox 13">
            <a:extLst>
              <a:ext uri="{FF2B5EF4-FFF2-40B4-BE49-F238E27FC236}">
                <a16:creationId xmlns:a16="http://schemas.microsoft.com/office/drawing/2014/main" id="{D82C56E6-7CDD-7091-F0DE-554736135EC3}"/>
              </a:ext>
            </a:extLst>
          </p:cNvPr>
          <p:cNvSpPr txBox="1"/>
          <p:nvPr/>
        </p:nvSpPr>
        <p:spPr>
          <a:xfrm>
            <a:off x="931653" y="3701226"/>
            <a:ext cx="1202573" cy="523220"/>
          </a:xfrm>
          <a:prstGeom prst="rect">
            <a:avLst/>
          </a:prstGeom>
          <a:noFill/>
        </p:spPr>
        <p:txBody>
          <a:bodyPr wrap="none" rtlCol="0">
            <a:spAutoFit/>
          </a:bodyPr>
          <a:lstStyle/>
          <a:p>
            <a:r>
              <a:rPr lang="en-US" sz="1400" dirty="0"/>
              <a:t>New design </a:t>
            </a:r>
          </a:p>
          <a:p>
            <a:r>
              <a:rPr lang="en-US" sz="1400" dirty="0"/>
              <a:t>circa 2011</a:t>
            </a:r>
          </a:p>
        </p:txBody>
      </p:sp>
      <p:pic>
        <p:nvPicPr>
          <p:cNvPr id="11" name="Picture 10">
            <a:extLst>
              <a:ext uri="{FF2B5EF4-FFF2-40B4-BE49-F238E27FC236}">
                <a16:creationId xmlns:a16="http://schemas.microsoft.com/office/drawing/2014/main" id="{649E0A7C-0F58-AF16-B1B0-0AC4E00CA9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9384" y="2981050"/>
            <a:ext cx="3750428" cy="1806084"/>
          </a:xfrm>
          <a:prstGeom prst="rect">
            <a:avLst/>
          </a:prstGeom>
        </p:spPr>
      </p:pic>
    </p:spTree>
    <p:extLst>
      <p:ext uri="{BB962C8B-B14F-4D97-AF65-F5344CB8AC3E}">
        <p14:creationId xmlns:p14="http://schemas.microsoft.com/office/powerpoint/2010/main" val="425004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7" name="Picture 3">
            <a:extLst>
              <a:ext uri="{FF2B5EF4-FFF2-40B4-BE49-F238E27FC236}">
                <a16:creationId xmlns:a16="http://schemas.microsoft.com/office/drawing/2014/main" id="{C2F495EA-8B10-4CD8-52F9-032A8CD47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520" y="458664"/>
            <a:ext cx="6723460" cy="4399359"/>
          </a:xfrm>
          <a:prstGeom prst="rect">
            <a:avLst/>
          </a:prstGeom>
          <a:solidFill>
            <a:srgbClr val="FF0000"/>
          </a:solidFill>
        </p:spPr>
      </p:pic>
      <p:sp>
        <p:nvSpPr>
          <p:cNvPr id="93190" name="Rectangle 6">
            <a:extLst>
              <a:ext uri="{FF2B5EF4-FFF2-40B4-BE49-F238E27FC236}">
                <a16:creationId xmlns:a16="http://schemas.microsoft.com/office/drawing/2014/main" id="{CD332299-33E3-F648-9233-74A41E4B8E16}"/>
              </a:ext>
            </a:extLst>
          </p:cNvPr>
          <p:cNvSpPr>
            <a:spLocks noChangeArrowheads="1"/>
          </p:cNvSpPr>
          <p:nvPr/>
        </p:nvSpPr>
        <p:spPr bwMode="auto">
          <a:xfrm>
            <a:off x="2303860" y="1"/>
            <a:ext cx="4699397" cy="41195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350"/>
          </a:p>
        </p:txBody>
      </p:sp>
      <p:sp>
        <p:nvSpPr>
          <p:cNvPr id="93192" name="Text Box 8">
            <a:extLst>
              <a:ext uri="{FF2B5EF4-FFF2-40B4-BE49-F238E27FC236}">
                <a16:creationId xmlns:a16="http://schemas.microsoft.com/office/drawing/2014/main" id="{2F53EC36-9E14-FBAF-26CB-D830FC172C90}"/>
              </a:ext>
            </a:extLst>
          </p:cNvPr>
          <p:cNvSpPr txBox="1">
            <a:spLocks noChangeArrowheads="1"/>
          </p:cNvSpPr>
          <p:nvPr/>
        </p:nvSpPr>
        <p:spPr bwMode="auto">
          <a:xfrm>
            <a:off x="1547813" y="1059656"/>
            <a:ext cx="1188244"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350"/>
          </a:p>
        </p:txBody>
      </p:sp>
      <p:sp>
        <p:nvSpPr>
          <p:cNvPr id="93202" name="Text Box 18">
            <a:extLst>
              <a:ext uri="{FF2B5EF4-FFF2-40B4-BE49-F238E27FC236}">
                <a16:creationId xmlns:a16="http://schemas.microsoft.com/office/drawing/2014/main" id="{6AFBDBAE-E32C-F3BA-1C7F-1B9629E603AE}"/>
              </a:ext>
            </a:extLst>
          </p:cNvPr>
          <p:cNvSpPr txBox="1">
            <a:spLocks noChangeArrowheads="1"/>
          </p:cNvSpPr>
          <p:nvPr/>
        </p:nvSpPr>
        <p:spPr bwMode="auto">
          <a:xfrm>
            <a:off x="4410076" y="573881"/>
            <a:ext cx="594122" cy="30008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350">
                <a:solidFill>
                  <a:srgbClr val="FF0000"/>
                </a:solidFill>
              </a:rPr>
              <a:t>valve</a:t>
            </a:r>
          </a:p>
        </p:txBody>
      </p:sp>
      <p:sp>
        <p:nvSpPr>
          <p:cNvPr id="93204" name="Line 20">
            <a:extLst>
              <a:ext uri="{FF2B5EF4-FFF2-40B4-BE49-F238E27FC236}">
                <a16:creationId xmlns:a16="http://schemas.microsoft.com/office/drawing/2014/main" id="{3301280C-EC86-8C07-9FA2-5B2CF65EFFD5}"/>
              </a:ext>
            </a:extLst>
          </p:cNvPr>
          <p:cNvSpPr>
            <a:spLocks noChangeShapeType="1"/>
          </p:cNvSpPr>
          <p:nvPr/>
        </p:nvSpPr>
        <p:spPr bwMode="auto">
          <a:xfrm>
            <a:off x="2951560" y="1600200"/>
            <a:ext cx="756047"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05" name="Line 21">
            <a:extLst>
              <a:ext uri="{FF2B5EF4-FFF2-40B4-BE49-F238E27FC236}">
                <a16:creationId xmlns:a16="http://schemas.microsoft.com/office/drawing/2014/main" id="{8122A5C2-41AB-7C82-63BA-2826B1CE8B26}"/>
              </a:ext>
            </a:extLst>
          </p:cNvPr>
          <p:cNvSpPr>
            <a:spLocks noChangeShapeType="1"/>
          </p:cNvSpPr>
          <p:nvPr/>
        </p:nvSpPr>
        <p:spPr bwMode="auto">
          <a:xfrm>
            <a:off x="2951560" y="2247900"/>
            <a:ext cx="756047"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06" name="Line 22">
            <a:extLst>
              <a:ext uri="{FF2B5EF4-FFF2-40B4-BE49-F238E27FC236}">
                <a16:creationId xmlns:a16="http://schemas.microsoft.com/office/drawing/2014/main" id="{39FBC468-503E-3187-6823-025D7D64888F}"/>
              </a:ext>
            </a:extLst>
          </p:cNvPr>
          <p:cNvSpPr>
            <a:spLocks noChangeShapeType="1"/>
          </p:cNvSpPr>
          <p:nvPr/>
        </p:nvSpPr>
        <p:spPr bwMode="auto">
          <a:xfrm>
            <a:off x="1980010" y="1600200"/>
            <a:ext cx="756047"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07" name="Line 23">
            <a:extLst>
              <a:ext uri="{FF2B5EF4-FFF2-40B4-BE49-F238E27FC236}">
                <a16:creationId xmlns:a16="http://schemas.microsoft.com/office/drawing/2014/main" id="{4AB59110-78D9-ACF0-DC70-9DBC7511EE6D}"/>
              </a:ext>
            </a:extLst>
          </p:cNvPr>
          <p:cNvSpPr>
            <a:spLocks noChangeShapeType="1"/>
          </p:cNvSpPr>
          <p:nvPr/>
        </p:nvSpPr>
        <p:spPr bwMode="auto">
          <a:xfrm>
            <a:off x="1980010" y="2247900"/>
            <a:ext cx="756047"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08" name="Text Box 24">
            <a:extLst>
              <a:ext uri="{FF2B5EF4-FFF2-40B4-BE49-F238E27FC236}">
                <a16:creationId xmlns:a16="http://schemas.microsoft.com/office/drawing/2014/main" id="{39BC03B6-67B8-E9A1-72DA-B963544C1D19}"/>
              </a:ext>
            </a:extLst>
          </p:cNvPr>
          <p:cNvSpPr txBox="1">
            <a:spLocks noChangeArrowheads="1"/>
          </p:cNvSpPr>
          <p:nvPr/>
        </p:nvSpPr>
        <p:spPr bwMode="auto">
          <a:xfrm>
            <a:off x="1223963" y="681037"/>
            <a:ext cx="539353" cy="507831"/>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350" dirty="0"/>
              <a:t>Rb layer</a:t>
            </a:r>
          </a:p>
        </p:txBody>
      </p:sp>
      <p:sp>
        <p:nvSpPr>
          <p:cNvPr id="93209" name="Line 25">
            <a:extLst>
              <a:ext uri="{FF2B5EF4-FFF2-40B4-BE49-F238E27FC236}">
                <a16:creationId xmlns:a16="http://schemas.microsoft.com/office/drawing/2014/main" id="{FC95B21E-1F1F-1BA5-0A0C-653069B08033}"/>
              </a:ext>
            </a:extLst>
          </p:cNvPr>
          <p:cNvSpPr>
            <a:spLocks noChangeShapeType="1"/>
          </p:cNvSpPr>
          <p:nvPr/>
        </p:nvSpPr>
        <p:spPr bwMode="auto">
          <a:xfrm>
            <a:off x="1709738" y="897732"/>
            <a:ext cx="323850" cy="702469"/>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11" name="Freeform 27">
            <a:extLst>
              <a:ext uri="{FF2B5EF4-FFF2-40B4-BE49-F238E27FC236}">
                <a16:creationId xmlns:a16="http://schemas.microsoft.com/office/drawing/2014/main" id="{B327CC7A-A4A3-9F5D-47CC-62033E3F2233}"/>
              </a:ext>
            </a:extLst>
          </p:cNvPr>
          <p:cNvSpPr>
            <a:spLocks/>
          </p:cNvSpPr>
          <p:nvPr/>
        </p:nvSpPr>
        <p:spPr bwMode="auto">
          <a:xfrm>
            <a:off x="2574133" y="1956623"/>
            <a:ext cx="2430065" cy="215503"/>
          </a:xfrm>
          <a:custGeom>
            <a:avLst/>
            <a:gdLst>
              <a:gd name="T0" fmla="*/ 2185 w 2185"/>
              <a:gd name="T1" fmla="*/ 0 h 181"/>
              <a:gd name="T2" fmla="*/ 280 w 2185"/>
              <a:gd name="T3" fmla="*/ 45 h 181"/>
              <a:gd name="T4" fmla="*/ 507 w 2185"/>
              <a:gd name="T5" fmla="*/ 181 h 181"/>
            </a:gdLst>
            <a:ahLst/>
            <a:cxnLst>
              <a:cxn ang="0">
                <a:pos x="T0" y="T1"/>
              </a:cxn>
              <a:cxn ang="0">
                <a:pos x="T2" y="T3"/>
              </a:cxn>
              <a:cxn ang="0">
                <a:pos x="T4" y="T5"/>
              </a:cxn>
            </a:cxnLst>
            <a:rect l="0" t="0" r="r" b="b"/>
            <a:pathLst>
              <a:path w="2185" h="181">
                <a:moveTo>
                  <a:pt x="2185" y="0"/>
                </a:moveTo>
                <a:cubicBezTo>
                  <a:pt x="1372" y="7"/>
                  <a:pt x="560" y="15"/>
                  <a:pt x="280" y="45"/>
                </a:cubicBezTo>
                <a:cubicBezTo>
                  <a:pt x="0" y="75"/>
                  <a:pt x="469" y="158"/>
                  <a:pt x="507" y="181"/>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12" name="Text Box 28">
            <a:extLst>
              <a:ext uri="{FF2B5EF4-FFF2-40B4-BE49-F238E27FC236}">
                <a16:creationId xmlns:a16="http://schemas.microsoft.com/office/drawing/2014/main" id="{53D11B6C-8345-29D3-65DF-FE1C9F9948A5}"/>
              </a:ext>
            </a:extLst>
          </p:cNvPr>
          <p:cNvSpPr txBox="1">
            <a:spLocks noChangeArrowheads="1"/>
          </p:cNvSpPr>
          <p:nvPr/>
        </p:nvSpPr>
        <p:spPr bwMode="auto">
          <a:xfrm>
            <a:off x="6954632" y="2571750"/>
            <a:ext cx="1866900" cy="1569660"/>
          </a:xfrm>
          <a:prstGeom prst="rect">
            <a:avLst/>
          </a:prstGeom>
          <a:solidFill>
            <a:schemeClr val="bg1">
              <a:lumMod val="95000"/>
            </a:schemeClr>
          </a:solidFill>
          <a:ln>
            <a:noFill/>
          </a:ln>
          <a:effectLst/>
        </p:spPr>
        <p:txBody>
          <a:bodyPr wrap="square">
            <a:spAutoFit/>
          </a:bodyPr>
          <a:lstStyle/>
          <a:p>
            <a:pPr>
              <a:spcBef>
                <a:spcPct val="50000"/>
              </a:spcBef>
            </a:pPr>
            <a:r>
              <a:rPr lang="en-US" altLang="en-US" sz="1600" dirty="0">
                <a:latin typeface="Aptos" panose="020B0004020202020204" pitchFamily="34" charset="0"/>
              </a:rPr>
              <a:t>Positive ions reflected in gap lens impact on Rb condensed on electrode causing HV breakdown</a:t>
            </a:r>
          </a:p>
        </p:txBody>
      </p:sp>
      <p:sp>
        <p:nvSpPr>
          <p:cNvPr id="93213" name="Freeform 29">
            <a:extLst>
              <a:ext uri="{FF2B5EF4-FFF2-40B4-BE49-F238E27FC236}">
                <a16:creationId xmlns:a16="http://schemas.microsoft.com/office/drawing/2014/main" id="{64F3F80C-A1AF-0C9C-5FE8-8045987D830B}"/>
              </a:ext>
            </a:extLst>
          </p:cNvPr>
          <p:cNvSpPr>
            <a:spLocks/>
          </p:cNvSpPr>
          <p:nvPr/>
        </p:nvSpPr>
        <p:spPr bwMode="auto">
          <a:xfrm rot="151659">
            <a:off x="4880962" y="1941450"/>
            <a:ext cx="1674019" cy="53579"/>
          </a:xfrm>
          <a:custGeom>
            <a:avLst/>
            <a:gdLst>
              <a:gd name="T0" fmla="*/ 0 w 1406"/>
              <a:gd name="T1" fmla="*/ 90 h 90"/>
              <a:gd name="T2" fmla="*/ 1406 w 1406"/>
              <a:gd name="T3" fmla="*/ 0 h 90"/>
            </a:gdLst>
            <a:ahLst/>
            <a:cxnLst>
              <a:cxn ang="0">
                <a:pos x="T0" y="T1"/>
              </a:cxn>
              <a:cxn ang="0">
                <a:pos x="T2" y="T3"/>
              </a:cxn>
            </a:cxnLst>
            <a:rect l="0" t="0" r="r" b="b"/>
            <a:pathLst>
              <a:path w="1406" h="90">
                <a:moveTo>
                  <a:pt x="0" y="90"/>
                </a:moveTo>
                <a:cubicBezTo>
                  <a:pt x="586" y="52"/>
                  <a:pt x="1172" y="15"/>
                  <a:pt x="1406" y="0"/>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14" name="Text Box 30">
            <a:extLst>
              <a:ext uri="{FF2B5EF4-FFF2-40B4-BE49-F238E27FC236}">
                <a16:creationId xmlns:a16="http://schemas.microsoft.com/office/drawing/2014/main" id="{5044CAAF-E9F1-265B-2BF3-2E0EE74713DC}"/>
              </a:ext>
            </a:extLst>
          </p:cNvPr>
          <p:cNvSpPr txBox="1">
            <a:spLocks noChangeArrowheads="1"/>
          </p:cNvSpPr>
          <p:nvPr/>
        </p:nvSpPr>
        <p:spPr bwMode="auto">
          <a:xfrm>
            <a:off x="6624638" y="573882"/>
            <a:ext cx="809625" cy="715581"/>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350"/>
              <a:t>Liquid cooled aperture</a:t>
            </a:r>
          </a:p>
        </p:txBody>
      </p:sp>
      <p:sp>
        <p:nvSpPr>
          <p:cNvPr id="93215" name="Line 31">
            <a:extLst>
              <a:ext uri="{FF2B5EF4-FFF2-40B4-BE49-F238E27FC236}">
                <a16:creationId xmlns:a16="http://schemas.microsoft.com/office/drawing/2014/main" id="{20CF8892-DB79-FDFF-C7CF-BFFBB1087440}"/>
              </a:ext>
            </a:extLst>
          </p:cNvPr>
          <p:cNvSpPr>
            <a:spLocks noChangeShapeType="1"/>
          </p:cNvSpPr>
          <p:nvPr/>
        </p:nvSpPr>
        <p:spPr bwMode="auto">
          <a:xfrm flipH="1">
            <a:off x="5543550" y="844153"/>
            <a:ext cx="1081088" cy="917972"/>
          </a:xfrm>
          <a:prstGeom prst="line">
            <a:avLst/>
          </a:prstGeom>
          <a:noFill/>
          <a:ln w="2857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18" name="Freeform 34">
            <a:extLst>
              <a:ext uri="{FF2B5EF4-FFF2-40B4-BE49-F238E27FC236}">
                <a16:creationId xmlns:a16="http://schemas.microsoft.com/office/drawing/2014/main" id="{2EF486DD-C284-3DE1-2978-ACE0161DEE64}"/>
              </a:ext>
            </a:extLst>
          </p:cNvPr>
          <p:cNvSpPr>
            <a:spLocks/>
          </p:cNvSpPr>
          <p:nvPr/>
        </p:nvSpPr>
        <p:spPr bwMode="auto">
          <a:xfrm>
            <a:off x="3492104" y="1329929"/>
            <a:ext cx="215503" cy="107156"/>
          </a:xfrm>
          <a:custGeom>
            <a:avLst/>
            <a:gdLst>
              <a:gd name="T0" fmla="*/ 0 w 181"/>
              <a:gd name="T1" fmla="*/ 90 h 90"/>
              <a:gd name="T2" fmla="*/ 91 w 181"/>
              <a:gd name="T3" fmla="*/ 0 h 90"/>
              <a:gd name="T4" fmla="*/ 91 w 181"/>
              <a:gd name="T5" fmla="*/ 90 h 90"/>
              <a:gd name="T6" fmla="*/ 136 w 181"/>
              <a:gd name="T7" fmla="*/ 0 h 90"/>
              <a:gd name="T8" fmla="*/ 181 w 181"/>
              <a:gd name="T9" fmla="*/ 90 h 90"/>
            </a:gdLst>
            <a:ahLst/>
            <a:cxnLst>
              <a:cxn ang="0">
                <a:pos x="T0" y="T1"/>
              </a:cxn>
              <a:cxn ang="0">
                <a:pos x="T2" y="T3"/>
              </a:cxn>
              <a:cxn ang="0">
                <a:pos x="T4" y="T5"/>
              </a:cxn>
              <a:cxn ang="0">
                <a:pos x="T6" y="T7"/>
              </a:cxn>
              <a:cxn ang="0">
                <a:pos x="T8" y="T9"/>
              </a:cxn>
            </a:cxnLst>
            <a:rect l="0" t="0" r="r" b="b"/>
            <a:pathLst>
              <a:path w="181" h="90">
                <a:moveTo>
                  <a:pt x="0" y="90"/>
                </a:moveTo>
                <a:cubicBezTo>
                  <a:pt x="38" y="45"/>
                  <a:pt x="76" y="0"/>
                  <a:pt x="91" y="0"/>
                </a:cubicBezTo>
                <a:cubicBezTo>
                  <a:pt x="106" y="0"/>
                  <a:pt x="84" y="90"/>
                  <a:pt x="91" y="90"/>
                </a:cubicBezTo>
                <a:cubicBezTo>
                  <a:pt x="98" y="90"/>
                  <a:pt x="121" y="0"/>
                  <a:pt x="136" y="0"/>
                </a:cubicBezTo>
                <a:cubicBezTo>
                  <a:pt x="151" y="0"/>
                  <a:pt x="166" y="45"/>
                  <a:pt x="181" y="90"/>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21" name="Freeform 37">
            <a:extLst>
              <a:ext uri="{FF2B5EF4-FFF2-40B4-BE49-F238E27FC236}">
                <a16:creationId xmlns:a16="http://schemas.microsoft.com/office/drawing/2014/main" id="{ED4018E7-4FE3-07D1-704C-98360C84E633}"/>
              </a:ext>
            </a:extLst>
          </p:cNvPr>
          <p:cNvSpPr>
            <a:spLocks/>
          </p:cNvSpPr>
          <p:nvPr/>
        </p:nvSpPr>
        <p:spPr bwMode="auto">
          <a:xfrm>
            <a:off x="3492104" y="2463403"/>
            <a:ext cx="278606" cy="117872"/>
          </a:xfrm>
          <a:custGeom>
            <a:avLst/>
            <a:gdLst>
              <a:gd name="T0" fmla="*/ 0 w 234"/>
              <a:gd name="T1" fmla="*/ 0 h 99"/>
              <a:gd name="T2" fmla="*/ 45 w 234"/>
              <a:gd name="T3" fmla="*/ 91 h 99"/>
              <a:gd name="T4" fmla="*/ 91 w 234"/>
              <a:gd name="T5" fmla="*/ 0 h 99"/>
              <a:gd name="T6" fmla="*/ 136 w 234"/>
              <a:gd name="T7" fmla="*/ 91 h 99"/>
              <a:gd name="T8" fmla="*/ 181 w 234"/>
              <a:gd name="T9" fmla="*/ 0 h 99"/>
              <a:gd name="T10" fmla="*/ 227 w 234"/>
              <a:gd name="T11" fmla="*/ 91 h 99"/>
              <a:gd name="T12" fmla="*/ 136 w 234"/>
              <a:gd name="T13" fmla="*/ 46 h 99"/>
            </a:gdLst>
            <a:ahLst/>
            <a:cxnLst>
              <a:cxn ang="0">
                <a:pos x="T0" y="T1"/>
              </a:cxn>
              <a:cxn ang="0">
                <a:pos x="T2" y="T3"/>
              </a:cxn>
              <a:cxn ang="0">
                <a:pos x="T4" y="T5"/>
              </a:cxn>
              <a:cxn ang="0">
                <a:pos x="T6" y="T7"/>
              </a:cxn>
              <a:cxn ang="0">
                <a:pos x="T8" y="T9"/>
              </a:cxn>
              <a:cxn ang="0">
                <a:pos x="T10" y="T11"/>
              </a:cxn>
              <a:cxn ang="0">
                <a:pos x="T12" y="T13"/>
              </a:cxn>
            </a:cxnLst>
            <a:rect l="0" t="0" r="r" b="b"/>
            <a:pathLst>
              <a:path w="234" h="99">
                <a:moveTo>
                  <a:pt x="0" y="0"/>
                </a:moveTo>
                <a:cubicBezTo>
                  <a:pt x="15" y="45"/>
                  <a:pt x="30" y="91"/>
                  <a:pt x="45" y="91"/>
                </a:cubicBezTo>
                <a:cubicBezTo>
                  <a:pt x="60" y="91"/>
                  <a:pt x="76" y="0"/>
                  <a:pt x="91" y="0"/>
                </a:cubicBezTo>
                <a:cubicBezTo>
                  <a:pt x="106" y="0"/>
                  <a:pt x="121" y="91"/>
                  <a:pt x="136" y="91"/>
                </a:cubicBezTo>
                <a:cubicBezTo>
                  <a:pt x="151" y="91"/>
                  <a:pt x="166" y="0"/>
                  <a:pt x="181" y="0"/>
                </a:cubicBezTo>
                <a:cubicBezTo>
                  <a:pt x="196" y="0"/>
                  <a:pt x="234" y="83"/>
                  <a:pt x="227" y="91"/>
                </a:cubicBezTo>
                <a:cubicBezTo>
                  <a:pt x="220" y="99"/>
                  <a:pt x="144" y="53"/>
                  <a:pt x="136" y="46"/>
                </a:cubicBezTo>
              </a:path>
            </a:pathLst>
          </a:custGeom>
          <a:noFill/>
          <a:ln w="28575"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93223" name="Text Box 39">
            <a:extLst>
              <a:ext uri="{FF2B5EF4-FFF2-40B4-BE49-F238E27FC236}">
                <a16:creationId xmlns:a16="http://schemas.microsoft.com/office/drawing/2014/main" id="{9D38922A-8C1D-FF38-1778-28C41C4D9289}"/>
              </a:ext>
            </a:extLst>
          </p:cNvPr>
          <p:cNvSpPr txBox="1">
            <a:spLocks noChangeArrowheads="1"/>
          </p:cNvSpPr>
          <p:nvPr/>
        </p:nvSpPr>
        <p:spPr bwMode="auto">
          <a:xfrm>
            <a:off x="3221832" y="573881"/>
            <a:ext cx="702469" cy="30008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350">
                <a:solidFill>
                  <a:srgbClr val="FF0000"/>
                </a:solidFill>
              </a:rPr>
              <a:t>Heater</a:t>
            </a:r>
          </a:p>
        </p:txBody>
      </p:sp>
      <p:sp>
        <p:nvSpPr>
          <p:cNvPr id="93224" name="Line 40">
            <a:extLst>
              <a:ext uri="{FF2B5EF4-FFF2-40B4-BE49-F238E27FC236}">
                <a16:creationId xmlns:a16="http://schemas.microsoft.com/office/drawing/2014/main" id="{EF9FAD66-B60D-FA97-88B1-39B52EB6EE96}"/>
              </a:ext>
            </a:extLst>
          </p:cNvPr>
          <p:cNvSpPr>
            <a:spLocks noChangeShapeType="1"/>
          </p:cNvSpPr>
          <p:nvPr/>
        </p:nvSpPr>
        <p:spPr bwMode="auto">
          <a:xfrm>
            <a:off x="3600450" y="844154"/>
            <a:ext cx="0" cy="485775"/>
          </a:xfrm>
          <a:prstGeom prst="line">
            <a:avLst/>
          </a:prstGeom>
          <a:noFill/>
          <a:ln w="28575">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sz="1350"/>
          </a:p>
        </p:txBody>
      </p:sp>
      <p:sp>
        <p:nvSpPr>
          <p:cNvPr id="4" name="Arrow: Right 3">
            <a:extLst>
              <a:ext uri="{FF2B5EF4-FFF2-40B4-BE49-F238E27FC236}">
                <a16:creationId xmlns:a16="http://schemas.microsoft.com/office/drawing/2014/main" id="{59834846-864C-F396-C3AD-CD6100EE7AA7}"/>
              </a:ext>
            </a:extLst>
          </p:cNvPr>
          <p:cNvSpPr/>
          <p:nvPr/>
        </p:nvSpPr>
        <p:spPr>
          <a:xfrm rot="1159940">
            <a:off x="3022454" y="2132568"/>
            <a:ext cx="188921" cy="9535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E3940C48-834D-598F-484A-FEC6EACF66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322468" y="3471352"/>
            <a:ext cx="5588889" cy="1386671"/>
          </a:xfrm>
          <a:prstGeom prst="rect">
            <a:avLst/>
          </a:prstGeom>
        </p:spPr>
      </p:pic>
    </p:spTree>
    <p:extLst>
      <p:ext uri="{BB962C8B-B14F-4D97-AF65-F5344CB8AC3E}">
        <p14:creationId xmlns:p14="http://schemas.microsoft.com/office/powerpoint/2010/main" val="511236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128DD-0271-A383-624F-AAEC547E77D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A0308A4-44D8-1197-784C-E5B7B268FFF0}"/>
              </a:ext>
            </a:extLst>
          </p:cNvPr>
          <p:cNvSpPr>
            <a:spLocks noGrp="1"/>
          </p:cNvSpPr>
          <p:nvPr>
            <p:ph type="body" sz="quarter" idx="13"/>
          </p:nvPr>
        </p:nvSpPr>
        <p:spPr>
          <a:xfrm>
            <a:off x="860918" y="137350"/>
            <a:ext cx="7701672" cy="458564"/>
          </a:xfrm>
        </p:spPr>
        <p:txBody>
          <a:bodyPr>
            <a:normAutofit/>
          </a:bodyPr>
          <a:lstStyle/>
          <a:p>
            <a:r>
              <a:rPr lang="en-GB" sz="2800" dirty="0"/>
              <a:t>Beam Transport and Emittance Considerations</a:t>
            </a:r>
            <a:endParaRPr lang="en-AU" sz="2800" i="1" dirty="0"/>
          </a:p>
        </p:txBody>
      </p:sp>
      <p:sp>
        <p:nvSpPr>
          <p:cNvPr id="5" name="Footer Placeholder 2">
            <a:extLst>
              <a:ext uri="{FF2B5EF4-FFF2-40B4-BE49-F238E27FC236}">
                <a16:creationId xmlns:a16="http://schemas.microsoft.com/office/drawing/2014/main" id="{0117CF2F-8395-57BC-62BD-4D613A3DBE93}"/>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DCAFA5F8-01B9-22B4-43EF-FAA0421C1304}"/>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23</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43E44364-C3CB-68C9-E2BE-861410CAFE4F}"/>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4725E8F3-D2C2-70B2-B557-DF40210910D0}"/>
              </a:ext>
            </a:extLst>
          </p:cNvPr>
          <p:cNvSpPr txBox="1"/>
          <p:nvPr/>
        </p:nvSpPr>
        <p:spPr>
          <a:xfrm>
            <a:off x="423589" y="822218"/>
            <a:ext cx="3034835" cy="2462213"/>
          </a:xfrm>
          <a:prstGeom prst="rect">
            <a:avLst/>
          </a:prstGeom>
          <a:noFill/>
        </p:spPr>
        <p:txBody>
          <a:bodyPr wrap="square">
            <a:spAutoFit/>
          </a:bodyPr>
          <a:lstStyle/>
          <a:p>
            <a:pPr>
              <a:buNone/>
            </a:pPr>
            <a:r>
              <a:rPr lang="en-AU" sz="1400" dirty="0">
                <a:latin typeface="Aptos" panose="020B0004020202020204" pitchFamily="34" charset="0"/>
                <a:ea typeface="Times New Roman" panose="02020603050405020304" pitchFamily="18" charset="0"/>
                <a:cs typeface="Segoe UI" panose="020B0502040204020203" pitchFamily="34" charset="0"/>
              </a:rPr>
              <a:t>Lens system provides beam deflection that prevents alkali contamination and blocks plasma/neutral flux entering the CEC. </a:t>
            </a:r>
          </a:p>
          <a:p>
            <a:pPr>
              <a:buNone/>
            </a:pPr>
            <a:endParaRPr lang="en-AU" sz="1400" dirty="0">
              <a:effectLst/>
              <a:latin typeface="Aptos" panose="020B0004020202020204" pitchFamily="34" charset="0"/>
              <a:ea typeface="Times New Roman" panose="02020603050405020304" pitchFamily="18" charset="0"/>
              <a:cs typeface="Segoe UI" panose="020B0502040204020203" pitchFamily="34" charset="0"/>
            </a:endParaRPr>
          </a:p>
          <a:p>
            <a:pPr>
              <a:buNone/>
            </a:pPr>
            <a:r>
              <a:rPr lang="en-AU" sz="1400" dirty="0">
                <a:effectLst/>
                <a:latin typeface="Aptos" panose="020B0004020202020204" pitchFamily="34" charset="0"/>
                <a:ea typeface="Times New Roman" panose="02020603050405020304" pitchFamily="18" charset="0"/>
                <a:cs typeface="Segoe UI" panose="020B0502040204020203" pitchFamily="34" charset="0"/>
              </a:rPr>
              <a:t>To prevent intra-beam stripping, the He⁻ beam must be separated from the more intense He⁺ and He⁰ beams using deflector positioned downstream of the CEC. </a:t>
            </a:r>
            <a:endParaRPr lang="en-AU" sz="1400" dirty="0">
              <a:effectLst/>
              <a:latin typeface="Aptos" panose="020B0004020202020204" pitchFamily="34" charset="0"/>
              <a:ea typeface="Times New Roman" panose="02020603050405020304" pitchFamily="18" charset="0"/>
            </a:endParaRPr>
          </a:p>
        </p:txBody>
      </p:sp>
      <p:sp>
        <p:nvSpPr>
          <p:cNvPr id="10" name="TextBox 9">
            <a:extLst>
              <a:ext uri="{FF2B5EF4-FFF2-40B4-BE49-F238E27FC236}">
                <a16:creationId xmlns:a16="http://schemas.microsoft.com/office/drawing/2014/main" id="{1C32650E-C27B-4708-8E44-2A28372A1A04}"/>
              </a:ext>
            </a:extLst>
          </p:cNvPr>
          <p:cNvSpPr txBox="1"/>
          <p:nvPr/>
        </p:nvSpPr>
        <p:spPr>
          <a:xfrm>
            <a:off x="423589" y="3295178"/>
            <a:ext cx="6574740" cy="1384995"/>
          </a:xfrm>
          <a:prstGeom prst="rect">
            <a:avLst/>
          </a:prstGeom>
          <a:noFill/>
        </p:spPr>
        <p:txBody>
          <a:bodyPr wrap="square">
            <a:spAutoFit/>
          </a:bodyPr>
          <a:lstStyle/>
          <a:p>
            <a:r>
              <a:rPr lang="en-AU" sz="1400" dirty="0">
                <a:effectLst/>
                <a:latin typeface="Aptos" panose="020B0004020202020204" pitchFamily="34" charset="0"/>
                <a:ea typeface="Calibri" panose="020F0502020204030204" pitchFamily="34" charset="0"/>
                <a:cs typeface="Segoe UI" panose="020B0502040204020203" pitchFamily="34" charset="0"/>
              </a:rPr>
              <a:t>Interactions between low-energy ions and alkali vapor cause multiple Coulomb scattering. These collisions produce angular divergence on the milliradian scale and energy spreads of several hundred electron volts. </a:t>
            </a:r>
          </a:p>
          <a:p>
            <a:endParaRPr lang="en-AU" sz="1400" dirty="0">
              <a:latin typeface="Aptos" panose="020B0004020202020204" pitchFamily="34" charset="0"/>
              <a:ea typeface="Calibri" panose="020F0502020204030204" pitchFamily="34" charset="0"/>
              <a:cs typeface="Segoe UI" panose="020B0502040204020203" pitchFamily="34" charset="0"/>
            </a:endParaRPr>
          </a:p>
          <a:p>
            <a:r>
              <a:rPr lang="en-AU" sz="1400" dirty="0">
                <a:latin typeface="Aptos" panose="020B0004020202020204" pitchFamily="34" charset="0"/>
              </a:rPr>
              <a:t>Normalized rms emittance of He⁻ beam from NEC </a:t>
            </a:r>
            <a:r>
              <a:rPr lang="en-AU" sz="1400" dirty="0" err="1">
                <a:latin typeface="Aptos" panose="020B0004020202020204" pitchFamily="34" charset="0"/>
              </a:rPr>
              <a:t>Alphatross</a:t>
            </a:r>
            <a:r>
              <a:rPr lang="en-AU" sz="1400" dirty="0">
                <a:latin typeface="Aptos" panose="020B0004020202020204" pitchFamily="34" charset="0"/>
              </a:rPr>
              <a:t> is 1.27 π mm </a:t>
            </a:r>
            <a:r>
              <a:rPr lang="en-AU" sz="1400" dirty="0" err="1">
                <a:latin typeface="Aptos" panose="020B0004020202020204" pitchFamily="34" charset="0"/>
              </a:rPr>
              <a:t>mrad</a:t>
            </a:r>
            <a:r>
              <a:rPr lang="en-AU" sz="1400" dirty="0">
                <a:latin typeface="Aptos" panose="020B0004020202020204" pitchFamily="34" charset="0"/>
              </a:rPr>
              <a:t> (80% of beam), Tesmer (1989). This is significant growth after passage CEC.</a:t>
            </a:r>
          </a:p>
        </p:txBody>
      </p:sp>
      <p:sp>
        <p:nvSpPr>
          <p:cNvPr id="13" name="TextBox 12">
            <a:extLst>
              <a:ext uri="{FF2B5EF4-FFF2-40B4-BE49-F238E27FC236}">
                <a16:creationId xmlns:a16="http://schemas.microsoft.com/office/drawing/2014/main" id="{0BD2C547-9AC9-0419-171C-42A4CF3A50EA}"/>
              </a:ext>
            </a:extLst>
          </p:cNvPr>
          <p:cNvSpPr txBox="1"/>
          <p:nvPr/>
        </p:nvSpPr>
        <p:spPr>
          <a:xfrm>
            <a:off x="3630440" y="2753575"/>
            <a:ext cx="4469560" cy="307777"/>
          </a:xfrm>
          <a:prstGeom prst="rect">
            <a:avLst/>
          </a:prstGeom>
          <a:noFill/>
        </p:spPr>
        <p:txBody>
          <a:bodyPr wrap="square">
            <a:spAutoFit/>
          </a:bodyPr>
          <a:lstStyle/>
          <a:p>
            <a:r>
              <a:rPr lang="el-GR" sz="1400" dirty="0">
                <a:latin typeface="Aptos" panose="020B0004020202020204" pitchFamily="34" charset="0"/>
              </a:rPr>
              <a:t>ε</a:t>
            </a:r>
            <a:r>
              <a:rPr lang="en-US" sz="1400" baseline="-25000" dirty="0">
                <a:latin typeface="Aptos" panose="020B0004020202020204" pitchFamily="34" charset="0"/>
              </a:rPr>
              <a:t>n</a:t>
            </a:r>
            <a:r>
              <a:rPr lang="en-US" sz="1400" dirty="0">
                <a:latin typeface="Aptos" panose="020B0004020202020204" pitchFamily="34" charset="0"/>
              </a:rPr>
              <a:t> </a:t>
            </a:r>
            <a:r>
              <a:rPr lang="en-AU" sz="1400" dirty="0">
                <a:latin typeface="Aptos" panose="020B0004020202020204" pitchFamily="34" charset="0"/>
              </a:rPr>
              <a:t>for 100 </a:t>
            </a:r>
            <a:r>
              <a:rPr lang="en-AU" sz="1400" dirty="0" err="1">
                <a:latin typeface="Aptos" panose="020B0004020202020204" pitchFamily="34" charset="0"/>
              </a:rPr>
              <a:t>μA</a:t>
            </a:r>
            <a:r>
              <a:rPr lang="en-AU" sz="1400" dirty="0">
                <a:latin typeface="Aptos" panose="020B0004020202020204" pitchFamily="34" charset="0"/>
              </a:rPr>
              <a:t> RF He⁺ ion source is ~0.2 π mm </a:t>
            </a:r>
            <a:r>
              <a:rPr lang="en-AU" sz="1400" dirty="0" err="1">
                <a:latin typeface="Aptos" panose="020B0004020202020204" pitchFamily="34" charset="0"/>
              </a:rPr>
              <a:t>mrad</a:t>
            </a:r>
            <a:r>
              <a:rPr lang="en-AU" sz="1400" dirty="0">
                <a:latin typeface="Aptos" panose="020B0004020202020204" pitchFamily="34" charset="0"/>
              </a:rPr>
              <a:t>. </a:t>
            </a:r>
          </a:p>
        </p:txBody>
      </p:sp>
      <p:pic>
        <p:nvPicPr>
          <p:cNvPr id="17" name="Picture 16">
            <a:extLst>
              <a:ext uri="{FF2B5EF4-FFF2-40B4-BE49-F238E27FC236}">
                <a16:creationId xmlns:a16="http://schemas.microsoft.com/office/drawing/2014/main" id="{6D6122D8-5039-8D5A-CC08-B2CA57D355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0440" y="607832"/>
            <a:ext cx="5346565" cy="2082946"/>
          </a:xfrm>
          <a:prstGeom prst="rect">
            <a:avLst/>
          </a:prstGeom>
        </p:spPr>
      </p:pic>
    </p:spTree>
    <p:extLst>
      <p:ext uri="{BB962C8B-B14F-4D97-AF65-F5344CB8AC3E}">
        <p14:creationId xmlns:p14="http://schemas.microsoft.com/office/powerpoint/2010/main" val="868318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2C9BB-3B91-8EA5-A1CF-9E4A5E0A652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7920CFF-8D4E-9D67-7FBF-108502962511}"/>
              </a:ext>
            </a:extLst>
          </p:cNvPr>
          <p:cNvSpPr>
            <a:spLocks noGrp="1"/>
          </p:cNvSpPr>
          <p:nvPr>
            <p:ph type="body" sz="quarter" idx="13"/>
          </p:nvPr>
        </p:nvSpPr>
        <p:spPr>
          <a:xfrm>
            <a:off x="1041499" y="181332"/>
            <a:ext cx="7388952" cy="304050"/>
          </a:xfrm>
        </p:spPr>
        <p:txBody>
          <a:bodyPr>
            <a:normAutofit fontScale="92500" lnSpcReduction="10000"/>
          </a:bodyPr>
          <a:lstStyle/>
          <a:p>
            <a:r>
              <a:rPr lang="en-GB" sz="2800" dirty="0"/>
              <a:t>Beam Transport and Emittance Considerations</a:t>
            </a:r>
            <a:endParaRPr lang="en-AU" sz="2800" i="1" dirty="0"/>
          </a:p>
        </p:txBody>
      </p:sp>
      <p:sp>
        <p:nvSpPr>
          <p:cNvPr id="5" name="Footer Placeholder 2">
            <a:extLst>
              <a:ext uri="{FF2B5EF4-FFF2-40B4-BE49-F238E27FC236}">
                <a16:creationId xmlns:a16="http://schemas.microsoft.com/office/drawing/2014/main" id="{AAE6E9D2-1EE5-5042-7AA9-EAABA43DFF37}"/>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1CA49CD2-6E6E-1A70-7556-FDA59CE8A500}"/>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24</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DA2DC128-3738-39E4-8BFC-4609EB3AA4BA}"/>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pic>
        <p:nvPicPr>
          <p:cNvPr id="9" name="Picture 8">
            <a:extLst>
              <a:ext uri="{FF2B5EF4-FFF2-40B4-BE49-F238E27FC236}">
                <a16:creationId xmlns:a16="http://schemas.microsoft.com/office/drawing/2014/main" id="{C0B1EE74-1D6A-F7AF-CB23-FFDDC8AA01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1" y="691400"/>
            <a:ext cx="7886700" cy="1956787"/>
          </a:xfrm>
          <a:prstGeom prst="rect">
            <a:avLst/>
          </a:prstGeom>
        </p:spPr>
      </p:pic>
      <p:pic>
        <p:nvPicPr>
          <p:cNvPr id="11" name="Picture 10">
            <a:extLst>
              <a:ext uri="{FF2B5EF4-FFF2-40B4-BE49-F238E27FC236}">
                <a16:creationId xmlns:a16="http://schemas.microsoft.com/office/drawing/2014/main" id="{7C3A000D-294A-05D1-72D2-13CC9B6308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1" y="2751196"/>
            <a:ext cx="7886698" cy="1956786"/>
          </a:xfrm>
          <a:prstGeom prst="rect">
            <a:avLst/>
          </a:prstGeom>
        </p:spPr>
      </p:pic>
    </p:spTree>
    <p:extLst>
      <p:ext uri="{BB962C8B-B14F-4D97-AF65-F5344CB8AC3E}">
        <p14:creationId xmlns:p14="http://schemas.microsoft.com/office/powerpoint/2010/main" val="107097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96ABB-DAAA-A191-C097-48C38A1CA77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06A55D5-6A7E-1B52-E993-3A9877C64AE8}"/>
              </a:ext>
            </a:extLst>
          </p:cNvPr>
          <p:cNvSpPr>
            <a:spLocks noGrp="1"/>
          </p:cNvSpPr>
          <p:nvPr>
            <p:ph type="body" sz="quarter" idx="13"/>
          </p:nvPr>
        </p:nvSpPr>
        <p:spPr>
          <a:xfrm>
            <a:off x="1801805" y="219687"/>
            <a:ext cx="6528220" cy="677950"/>
          </a:xfrm>
        </p:spPr>
        <p:txBody>
          <a:bodyPr>
            <a:noAutofit/>
          </a:bodyPr>
          <a:lstStyle/>
          <a:p>
            <a:r>
              <a:rPr lang="en-GB" sz="2000" dirty="0"/>
              <a:t>Diagnostics and Operational Reliability: </a:t>
            </a:r>
          </a:p>
          <a:p>
            <a:r>
              <a:rPr lang="en-GB" sz="2000" i="1" dirty="0"/>
              <a:t>Beam, Plasma, and System Diagnostics</a:t>
            </a:r>
            <a:endParaRPr lang="en-AU" sz="2000" i="1" dirty="0"/>
          </a:p>
        </p:txBody>
      </p:sp>
      <p:sp>
        <p:nvSpPr>
          <p:cNvPr id="5" name="Footer Placeholder 2">
            <a:extLst>
              <a:ext uri="{FF2B5EF4-FFF2-40B4-BE49-F238E27FC236}">
                <a16:creationId xmlns:a16="http://schemas.microsoft.com/office/drawing/2014/main" id="{75E9F797-8CBC-C962-50F8-8A64B6896547}"/>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2E1542E0-61F7-5E95-17C4-0DD9F4504133}"/>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B901E76F-6396-A563-B519-8A2B4042BD19}"/>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FF0FA126-E72A-8439-5F01-0109E6361154}"/>
              </a:ext>
            </a:extLst>
          </p:cNvPr>
          <p:cNvSpPr txBox="1"/>
          <p:nvPr/>
        </p:nvSpPr>
        <p:spPr>
          <a:xfrm>
            <a:off x="874500" y="1110321"/>
            <a:ext cx="7111034" cy="3476273"/>
          </a:xfrm>
          <a:prstGeom prst="rect">
            <a:avLst/>
          </a:prstGeom>
          <a:noFill/>
        </p:spPr>
        <p:txBody>
          <a:bodyPr wrap="square">
            <a:spAutoFit/>
          </a:bodyPr>
          <a:lstStyle/>
          <a:p>
            <a:pPr algn="just">
              <a:lnSpc>
                <a:spcPct val="115000"/>
              </a:lnSpc>
              <a:buNone/>
            </a:pPr>
            <a:r>
              <a:rPr lang="en-US" sz="1600" kern="100" dirty="0">
                <a:effectLst/>
                <a:latin typeface="Aptos" panose="020B0004020202020204" pitchFamily="34" charset="0"/>
                <a:ea typeface="Aptos" panose="020B0004020202020204" pitchFamily="34" charset="0"/>
                <a:cs typeface="Arial" panose="020B0604020202020204" pitchFamily="34" charset="0"/>
              </a:rPr>
              <a:t>A suite of diagnostic tools is required for successful operation and/or optimization:</a:t>
            </a:r>
            <a:endParaRPr lang="en-AU" sz="16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15000"/>
              </a:lnSpc>
              <a:buFont typeface="+mj-lt"/>
              <a:buAutoNum type="alphaLcParenBoth"/>
            </a:pPr>
            <a:r>
              <a:rPr lang="en-US" sz="1600" kern="100" dirty="0">
                <a:effectLst/>
                <a:latin typeface="Aptos" panose="020B0004020202020204" pitchFamily="34" charset="0"/>
                <a:ea typeface="Aptos" panose="020B0004020202020204" pitchFamily="34" charset="0"/>
                <a:cs typeface="Arial" panose="020B0604020202020204" pitchFamily="34" charset="0"/>
              </a:rPr>
              <a:t> Faraday cups, BPMs, emittance scanner for beam current, profile and quality. Individual Faraday cup should be able to measure fluxes of positive, neutral and negative particles. Also reported designs capable of measuring all three fluxes by reconfiguring operation of modified Faraday cup.</a:t>
            </a:r>
            <a:endParaRPr lang="en-AU" sz="16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15000"/>
              </a:lnSpc>
              <a:buFont typeface="+mj-lt"/>
              <a:buAutoNum type="alphaLcParenBoth"/>
            </a:pPr>
            <a:r>
              <a:rPr lang="en-US" sz="1600" kern="100" dirty="0">
                <a:effectLst/>
                <a:latin typeface="Aptos" panose="020B0004020202020204" pitchFamily="34" charset="0"/>
                <a:ea typeface="Aptos" panose="020B0004020202020204" pitchFamily="34" charset="0"/>
                <a:cs typeface="Arial" panose="020B0604020202020204" pitchFamily="34" charset="0"/>
              </a:rPr>
              <a:t>RGA for residual gas composition</a:t>
            </a:r>
            <a:endParaRPr lang="en-AU" sz="16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15000"/>
              </a:lnSpc>
              <a:buFont typeface="+mj-lt"/>
              <a:buAutoNum type="alphaLcParenBoth"/>
            </a:pPr>
            <a:r>
              <a:rPr lang="en-US" sz="1600" kern="100" dirty="0">
                <a:effectLst/>
                <a:latin typeface="Aptos" panose="020B0004020202020204" pitchFamily="34" charset="0"/>
                <a:ea typeface="Aptos" panose="020B0004020202020204" pitchFamily="34" charset="0"/>
                <a:cs typeface="Arial" panose="020B0604020202020204" pitchFamily="34" charset="0"/>
              </a:rPr>
              <a:t>Temperature sensors to control alkali vapor density</a:t>
            </a:r>
            <a:endParaRPr lang="en-AU" sz="1600" kern="1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gn="just">
              <a:lnSpc>
                <a:spcPct val="115000"/>
              </a:lnSpc>
              <a:buFont typeface="+mj-lt"/>
              <a:buAutoNum type="alphaLcParenBoth"/>
            </a:pPr>
            <a:r>
              <a:rPr lang="en-US" sz="1600" kern="100" dirty="0">
                <a:effectLst/>
                <a:latin typeface="Aptos" panose="020B0004020202020204" pitchFamily="34" charset="0"/>
                <a:ea typeface="Aptos" panose="020B0004020202020204" pitchFamily="34" charset="0"/>
                <a:cs typeface="Arial" panose="020B0604020202020204" pitchFamily="34" charset="0"/>
              </a:rPr>
              <a:t>Laser absorption spectroscopy or Langmuir surface ionization </a:t>
            </a:r>
          </a:p>
          <a:p>
            <a:pPr lvl="0" algn="just">
              <a:lnSpc>
                <a:spcPct val="115000"/>
              </a:lnSpc>
            </a:pPr>
            <a:r>
              <a:rPr lang="en-US" sz="1600" kern="100" dirty="0">
                <a:effectLst/>
                <a:latin typeface="Aptos" panose="020B0004020202020204" pitchFamily="34" charset="0"/>
                <a:ea typeface="Aptos" panose="020B0004020202020204" pitchFamily="34" charset="0"/>
                <a:cs typeface="Arial" panose="020B0604020202020204" pitchFamily="34" charset="0"/>
              </a:rPr>
              <a:t>        gauge to measure alkali vapor density, a quartz crystal </a:t>
            </a:r>
          </a:p>
          <a:p>
            <a:pPr lvl="0" algn="just">
              <a:lnSpc>
                <a:spcPct val="115000"/>
              </a:lnSpc>
            </a:pPr>
            <a:r>
              <a:rPr lang="en-US" sz="1600" kern="100" dirty="0">
                <a:latin typeface="Aptos" panose="020B0004020202020204" pitchFamily="34" charset="0"/>
                <a:ea typeface="Aptos" panose="020B0004020202020204" pitchFamily="34" charset="0"/>
                <a:cs typeface="Arial" panose="020B0604020202020204" pitchFamily="34" charset="0"/>
              </a:rPr>
              <a:t>        </a:t>
            </a:r>
            <a:r>
              <a:rPr lang="en-US" sz="1600" kern="100" dirty="0">
                <a:effectLst/>
                <a:latin typeface="Aptos" panose="020B0004020202020204" pitchFamily="34" charset="0"/>
                <a:ea typeface="Aptos" panose="020B0004020202020204" pitchFamily="34" charset="0"/>
                <a:cs typeface="Arial" panose="020B0604020202020204" pitchFamily="34" charset="0"/>
              </a:rPr>
              <a:t>microbalance to measure cumulative mass of alkali </a:t>
            </a:r>
          </a:p>
          <a:p>
            <a:pPr lvl="0" algn="just">
              <a:lnSpc>
                <a:spcPct val="115000"/>
              </a:lnSpc>
            </a:pPr>
            <a:r>
              <a:rPr lang="en-US" sz="1600" kern="100" dirty="0">
                <a:latin typeface="Aptos" panose="020B0004020202020204" pitchFamily="34" charset="0"/>
                <a:ea typeface="Aptos" panose="020B0004020202020204" pitchFamily="34" charset="0"/>
                <a:cs typeface="Arial" panose="020B0604020202020204" pitchFamily="34" charset="0"/>
              </a:rPr>
              <a:t>        </a:t>
            </a:r>
            <a:r>
              <a:rPr lang="en-US" sz="1600" kern="100" dirty="0">
                <a:effectLst/>
                <a:latin typeface="Aptos" panose="020B0004020202020204" pitchFamily="34" charset="0"/>
                <a:ea typeface="Aptos" panose="020B0004020202020204" pitchFamily="34" charset="0"/>
                <a:cs typeface="Arial" panose="020B0604020202020204" pitchFamily="34" charset="0"/>
              </a:rPr>
              <a:t>deposited on its surface</a:t>
            </a:r>
            <a:endParaRPr lang="en-AU" sz="16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B0936C69-4CAE-91DB-B902-93DDBB1AC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4247" y="2792888"/>
            <a:ext cx="1491505" cy="2006390"/>
          </a:xfrm>
          <a:prstGeom prst="rect">
            <a:avLst/>
          </a:prstGeom>
        </p:spPr>
      </p:pic>
    </p:spTree>
    <p:extLst>
      <p:ext uri="{BB962C8B-B14F-4D97-AF65-F5344CB8AC3E}">
        <p14:creationId xmlns:p14="http://schemas.microsoft.com/office/powerpoint/2010/main" val="227596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A0112-BDFC-269C-B969-6C0B5B83091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9B1BE2C-AF09-A4F4-5923-12DC565D6C16}"/>
              </a:ext>
            </a:extLst>
          </p:cNvPr>
          <p:cNvSpPr>
            <a:spLocks noGrp="1"/>
          </p:cNvSpPr>
          <p:nvPr>
            <p:ph type="body" sz="quarter" idx="13"/>
          </p:nvPr>
        </p:nvSpPr>
        <p:spPr>
          <a:xfrm>
            <a:off x="1438963" y="229499"/>
            <a:ext cx="6301037" cy="677950"/>
          </a:xfrm>
        </p:spPr>
        <p:txBody>
          <a:bodyPr>
            <a:normAutofit/>
          </a:bodyPr>
          <a:lstStyle/>
          <a:p>
            <a:r>
              <a:rPr lang="en-GB" sz="2000" dirty="0"/>
              <a:t>Diagnostics and Operational Reliability: </a:t>
            </a:r>
          </a:p>
          <a:p>
            <a:r>
              <a:rPr lang="en-AU" sz="2000" i="1" dirty="0"/>
              <a:t>Contamination Control and Cleaning Methodologies</a:t>
            </a:r>
          </a:p>
        </p:txBody>
      </p:sp>
      <p:sp>
        <p:nvSpPr>
          <p:cNvPr id="5" name="Footer Placeholder 2">
            <a:extLst>
              <a:ext uri="{FF2B5EF4-FFF2-40B4-BE49-F238E27FC236}">
                <a16:creationId xmlns:a16="http://schemas.microsoft.com/office/drawing/2014/main" id="{601E4908-88B2-80C6-7034-D8325220C2B0}"/>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8C9CF282-FE6D-7D8B-1773-6F516C750AE0}"/>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26</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B7202AFD-BC3B-1A45-05CA-FFCFA4C357A3}"/>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9D74A5DE-FE2F-88D9-DC70-DE511F132928}"/>
              </a:ext>
            </a:extLst>
          </p:cNvPr>
          <p:cNvSpPr txBox="1"/>
          <p:nvPr/>
        </p:nvSpPr>
        <p:spPr>
          <a:xfrm>
            <a:off x="702149" y="1063834"/>
            <a:ext cx="7774663" cy="1077218"/>
          </a:xfrm>
          <a:prstGeom prst="rect">
            <a:avLst/>
          </a:prstGeom>
          <a:noFill/>
        </p:spPr>
        <p:txBody>
          <a:bodyPr wrap="square">
            <a:spAutoFit/>
          </a:bodyPr>
          <a:lstStyle/>
          <a:p>
            <a:r>
              <a:rPr lang="en-US" sz="1600" dirty="0">
                <a:effectLst/>
                <a:latin typeface="Aptos" panose="020B0004020202020204" pitchFamily="34" charset="0"/>
                <a:ea typeface="Times New Roman" panose="02020603050405020304" pitchFamily="18" charset="0"/>
                <a:cs typeface="Segoe UI" panose="020B0502040204020203" pitchFamily="34" charset="0"/>
              </a:rPr>
              <a:t>Major issues in real systems : (a) Cs/Rb react with residual air resulting in formation of almost solely into ionic compounds, highly corrosive substances such as the strongest water soluble base CsOH etc.; (b) introduced impurities O, N, C degrade overall performance.</a:t>
            </a:r>
            <a:endParaRPr lang="en-AU" sz="1600" dirty="0">
              <a:latin typeface="Aptos" panose="020B0004020202020204" pitchFamily="34" charset="0"/>
            </a:endParaRPr>
          </a:p>
        </p:txBody>
      </p:sp>
      <p:sp>
        <p:nvSpPr>
          <p:cNvPr id="10" name="TextBox 9">
            <a:extLst>
              <a:ext uri="{FF2B5EF4-FFF2-40B4-BE49-F238E27FC236}">
                <a16:creationId xmlns:a16="http://schemas.microsoft.com/office/drawing/2014/main" id="{F57950A7-3EF0-EDAE-A76C-EB1200687565}"/>
              </a:ext>
            </a:extLst>
          </p:cNvPr>
          <p:cNvSpPr txBox="1"/>
          <p:nvPr/>
        </p:nvSpPr>
        <p:spPr>
          <a:xfrm>
            <a:off x="702149" y="2223452"/>
            <a:ext cx="7494006" cy="1077218"/>
          </a:xfrm>
          <a:prstGeom prst="rect">
            <a:avLst/>
          </a:prstGeom>
          <a:noFill/>
        </p:spPr>
        <p:txBody>
          <a:bodyPr wrap="square">
            <a:spAutoFit/>
          </a:bodyPr>
          <a:lstStyle/>
          <a:p>
            <a:r>
              <a:rPr lang="en-US" sz="1600" dirty="0">
                <a:latin typeface="Aptos" panose="020B0004020202020204" pitchFamily="34" charset="0"/>
                <a:ea typeface="Times New Roman" panose="02020603050405020304" pitchFamily="18" charset="0"/>
                <a:cs typeface="Segoe UI" panose="020B0502040204020203" pitchFamily="34" charset="0"/>
              </a:rPr>
              <a:t>T</a:t>
            </a:r>
            <a:r>
              <a:rPr lang="en-US" sz="1600" dirty="0">
                <a:effectLst/>
                <a:latin typeface="Aptos" panose="020B0004020202020204" pitchFamily="34" charset="0"/>
                <a:ea typeface="Times New Roman" panose="02020603050405020304" pitchFamily="18" charset="0"/>
                <a:cs typeface="Segoe UI" panose="020B0502040204020203" pitchFamily="34" charset="0"/>
              </a:rPr>
              <a:t>he presence of oxygen has the most important role in corrosion of stainless steel and Ni-based alloys caused by Rb. The nuclear industry recommendation is to keep oxygen levels below 100 ppm in Rb- containing systems (</a:t>
            </a:r>
            <a:r>
              <a:rPr lang="en-US" sz="1600" dirty="0">
                <a:latin typeface="Aptos" panose="020B0004020202020204" pitchFamily="34" charset="0"/>
              </a:rPr>
              <a:t>storage of the radioactive isotope Kr-85</a:t>
            </a:r>
            <a:r>
              <a:rPr lang="en-US" sz="1600" dirty="0">
                <a:effectLst/>
                <a:latin typeface="Aptos" panose="020B0004020202020204" pitchFamily="34" charset="0"/>
                <a:ea typeface="Times New Roman" panose="02020603050405020304" pitchFamily="18" charset="0"/>
                <a:cs typeface="Segoe UI" panose="020B0502040204020203" pitchFamily="34" charset="0"/>
              </a:rPr>
              <a:t>).</a:t>
            </a:r>
            <a:endParaRPr lang="en-AU" sz="1600" dirty="0">
              <a:latin typeface="Aptos" panose="020B0004020202020204" pitchFamily="34" charset="0"/>
            </a:endParaRPr>
          </a:p>
        </p:txBody>
      </p:sp>
      <p:sp>
        <p:nvSpPr>
          <p:cNvPr id="12" name="TextBox 11">
            <a:extLst>
              <a:ext uri="{FF2B5EF4-FFF2-40B4-BE49-F238E27FC236}">
                <a16:creationId xmlns:a16="http://schemas.microsoft.com/office/drawing/2014/main" id="{70D38F8B-4A74-F6B7-5E00-EB965CF33317}"/>
              </a:ext>
            </a:extLst>
          </p:cNvPr>
          <p:cNvSpPr txBox="1"/>
          <p:nvPr/>
        </p:nvSpPr>
        <p:spPr>
          <a:xfrm>
            <a:off x="702149" y="3383071"/>
            <a:ext cx="7880536" cy="1077218"/>
          </a:xfrm>
          <a:prstGeom prst="rect">
            <a:avLst/>
          </a:prstGeom>
          <a:noFill/>
        </p:spPr>
        <p:txBody>
          <a:bodyPr wrap="square">
            <a:spAutoFit/>
          </a:bodyPr>
          <a:lstStyle/>
          <a:p>
            <a:r>
              <a:rPr lang="en-US" sz="1600" dirty="0">
                <a:effectLst/>
                <a:latin typeface="Aptos" panose="020B0004020202020204" pitchFamily="34" charset="0"/>
                <a:ea typeface="Aptos" panose="020B0004020202020204" pitchFamily="34" charset="0"/>
                <a:cs typeface="Arial" panose="020B0604020202020204" pitchFamily="34" charset="0"/>
              </a:rPr>
              <a:t>Optimization of system performance is achieved by use of inert gas handling (</a:t>
            </a:r>
            <a:r>
              <a:rPr lang="en-US" sz="1600" dirty="0" err="1">
                <a:effectLst/>
                <a:latin typeface="Aptos" panose="020B0004020202020204" pitchFamily="34" charset="0"/>
                <a:ea typeface="Aptos" panose="020B0004020202020204" pitchFamily="34" charset="0"/>
                <a:cs typeface="Arial" panose="020B0604020202020204" pitchFamily="34" charset="0"/>
              </a:rPr>
              <a:t>Ar</a:t>
            </a:r>
            <a:r>
              <a:rPr lang="en-US" sz="1600" dirty="0">
                <a:effectLst/>
                <a:latin typeface="Aptos" panose="020B0004020202020204" pitchFamily="34" charset="0"/>
                <a:ea typeface="Aptos" panose="020B0004020202020204" pitchFamily="34" charset="0"/>
                <a:cs typeface="Arial" panose="020B0604020202020204" pitchFamily="34" charset="0"/>
              </a:rPr>
              <a:t>/N₂ purging); avoiding air exposure, contamination and selection of appropriate materials in the design such as stainless steel 316, nickel-plated surfaces and Nb alloys for ultimate performance. Thorough cleaning of vacuum system before operation is essential. </a:t>
            </a:r>
            <a:endParaRPr lang="en-AU" sz="1600" dirty="0"/>
          </a:p>
        </p:txBody>
      </p:sp>
    </p:spTree>
    <p:extLst>
      <p:ext uri="{BB962C8B-B14F-4D97-AF65-F5344CB8AC3E}">
        <p14:creationId xmlns:p14="http://schemas.microsoft.com/office/powerpoint/2010/main" val="335333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C8C03-8126-ACDF-C0C1-64765258D1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D715094-5B35-DE61-5F3A-C8CA74C6B0FA}"/>
              </a:ext>
            </a:extLst>
          </p:cNvPr>
          <p:cNvSpPr>
            <a:spLocks noGrp="1"/>
          </p:cNvSpPr>
          <p:nvPr>
            <p:ph type="body" sz="quarter" idx="13"/>
          </p:nvPr>
        </p:nvSpPr>
        <p:spPr>
          <a:xfrm>
            <a:off x="285420" y="286125"/>
            <a:ext cx="8749580" cy="373578"/>
          </a:xfrm>
        </p:spPr>
        <p:txBody>
          <a:bodyPr>
            <a:noAutofit/>
          </a:bodyPr>
          <a:lstStyle/>
          <a:p>
            <a:r>
              <a:rPr lang="en-GB" sz="2400" dirty="0"/>
              <a:t>Alkali Free Charge-Exchange Media for He</a:t>
            </a:r>
            <a:r>
              <a:rPr lang="en-GB" sz="2400" baseline="30000" dirty="0"/>
              <a:t>- </a:t>
            </a:r>
            <a:r>
              <a:rPr lang="en-GB" sz="2400" dirty="0"/>
              <a:t>beams production</a:t>
            </a:r>
            <a:endParaRPr lang="en-AU" sz="2400" i="1" dirty="0"/>
          </a:p>
        </p:txBody>
      </p:sp>
      <p:sp>
        <p:nvSpPr>
          <p:cNvPr id="5" name="Footer Placeholder 2">
            <a:extLst>
              <a:ext uri="{FF2B5EF4-FFF2-40B4-BE49-F238E27FC236}">
                <a16:creationId xmlns:a16="http://schemas.microsoft.com/office/drawing/2014/main" id="{40771516-DDEE-6492-ED99-5EFA94DEA2E6}"/>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D381424A-5C87-91AE-6188-49F0A8F8CEE7}"/>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27</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C3DE1087-C915-86AB-0F51-7551BA38D492}"/>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pic>
        <p:nvPicPr>
          <p:cNvPr id="9" name="Rb">
            <a:hlinkClick r:id="" action="ppaction://media"/>
            <a:extLst>
              <a:ext uri="{FF2B5EF4-FFF2-40B4-BE49-F238E27FC236}">
                <a16:creationId xmlns:a16="http://schemas.microsoft.com/office/drawing/2014/main" id="{C5060716-E53E-4955-9EBB-66EF553BA42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39609" y="659703"/>
            <a:ext cx="7241202" cy="4073176"/>
          </a:xfrm>
          <a:prstGeom prst="rect">
            <a:avLst/>
          </a:prstGeom>
        </p:spPr>
      </p:pic>
    </p:spTree>
    <p:extLst>
      <p:ext uri="{BB962C8B-B14F-4D97-AF65-F5344CB8AC3E}">
        <p14:creationId xmlns:p14="http://schemas.microsoft.com/office/powerpoint/2010/main" val="883789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0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5A286-1B3A-B791-990E-1DB2FD5816D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56ABE6E-41EC-2074-0064-877387E75ED6}"/>
              </a:ext>
            </a:extLst>
          </p:cNvPr>
          <p:cNvSpPr>
            <a:spLocks noGrp="1"/>
          </p:cNvSpPr>
          <p:nvPr>
            <p:ph type="body" sz="quarter" idx="13"/>
          </p:nvPr>
        </p:nvSpPr>
        <p:spPr>
          <a:xfrm>
            <a:off x="285420" y="286125"/>
            <a:ext cx="8749580" cy="373578"/>
          </a:xfrm>
        </p:spPr>
        <p:txBody>
          <a:bodyPr>
            <a:noAutofit/>
          </a:bodyPr>
          <a:lstStyle/>
          <a:p>
            <a:r>
              <a:rPr lang="en-GB" sz="2400" dirty="0"/>
              <a:t>Alkali Free Charge-Exchange Media for He</a:t>
            </a:r>
            <a:r>
              <a:rPr lang="en-GB" sz="2400" baseline="30000" dirty="0"/>
              <a:t>- </a:t>
            </a:r>
            <a:r>
              <a:rPr lang="en-GB" sz="2400" dirty="0"/>
              <a:t>beams production</a:t>
            </a:r>
            <a:endParaRPr lang="en-AU" sz="2400" i="1" dirty="0"/>
          </a:p>
        </p:txBody>
      </p:sp>
      <p:sp>
        <p:nvSpPr>
          <p:cNvPr id="5" name="Footer Placeholder 2">
            <a:extLst>
              <a:ext uri="{FF2B5EF4-FFF2-40B4-BE49-F238E27FC236}">
                <a16:creationId xmlns:a16="http://schemas.microsoft.com/office/drawing/2014/main" id="{22FF0987-96C3-D4CD-2D98-2F9DA968E6D0}"/>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645F39DA-444A-D17D-DB2D-3334EF3220A6}"/>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7D92AD21-2CB5-E8AC-095F-3B2DD5CB559A}"/>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4" name="TextBox 3">
            <a:extLst>
              <a:ext uri="{FF2B5EF4-FFF2-40B4-BE49-F238E27FC236}">
                <a16:creationId xmlns:a16="http://schemas.microsoft.com/office/drawing/2014/main" id="{04AA918F-9F54-349E-3725-85CF93FD3604}"/>
              </a:ext>
            </a:extLst>
          </p:cNvPr>
          <p:cNvSpPr txBox="1"/>
          <p:nvPr/>
        </p:nvSpPr>
        <p:spPr>
          <a:xfrm>
            <a:off x="443223" y="844250"/>
            <a:ext cx="8257553" cy="830997"/>
          </a:xfrm>
          <a:prstGeom prst="rect">
            <a:avLst/>
          </a:prstGeom>
          <a:noFill/>
        </p:spPr>
        <p:txBody>
          <a:bodyPr wrap="square">
            <a:spAutoFit/>
          </a:bodyPr>
          <a:lstStyle/>
          <a:p>
            <a:r>
              <a:rPr lang="en-AU" sz="1600" dirty="0">
                <a:effectLst/>
                <a:latin typeface="Aptos" panose="020B0004020202020204" pitchFamily="34" charset="0"/>
                <a:ea typeface="Aptos" panose="020B0004020202020204" pitchFamily="34" charset="0"/>
                <a:cs typeface="Arial" panose="020B0604020202020204" pitchFamily="34" charset="0"/>
              </a:rPr>
              <a:t>Negative ions have been produced by converting positively charged beams in gas charge-exchange cells; however, this method suffers from very low efficiency. For example, hydrogen gas yields a negative helium ion production efficiency of only ~10⁻⁵ , John et.al. (1967)</a:t>
            </a:r>
            <a:endParaRPr lang="en-AU" sz="1600" dirty="0"/>
          </a:p>
        </p:txBody>
      </p:sp>
      <p:sp>
        <p:nvSpPr>
          <p:cNvPr id="10" name="TextBox 9">
            <a:extLst>
              <a:ext uri="{FF2B5EF4-FFF2-40B4-BE49-F238E27FC236}">
                <a16:creationId xmlns:a16="http://schemas.microsoft.com/office/drawing/2014/main" id="{5400C78E-0FFB-B9B1-F867-C88BB17E5DDA}"/>
              </a:ext>
            </a:extLst>
          </p:cNvPr>
          <p:cNvSpPr txBox="1"/>
          <p:nvPr/>
        </p:nvSpPr>
        <p:spPr>
          <a:xfrm>
            <a:off x="173800" y="1786637"/>
            <a:ext cx="5998400" cy="1323439"/>
          </a:xfrm>
          <a:prstGeom prst="rect">
            <a:avLst/>
          </a:prstGeom>
          <a:noFill/>
        </p:spPr>
        <p:txBody>
          <a:bodyPr wrap="square">
            <a:spAutoFit/>
          </a:bodyPr>
          <a:lstStyle/>
          <a:p>
            <a:pPr algn="just">
              <a:buNone/>
            </a:pPr>
            <a:r>
              <a:rPr lang="en-AU" sz="1600" kern="100" dirty="0">
                <a:effectLst/>
                <a:latin typeface="Aptos" panose="020B0004020202020204" pitchFamily="34" charset="0"/>
                <a:ea typeface="Aptos" panose="020B0004020202020204" pitchFamily="34" charset="0"/>
                <a:cs typeface="Arial" panose="020B0604020202020204" pitchFamily="34" charset="0"/>
              </a:rPr>
              <a:t>He⁻ ions have also been observed in the charge-state distributions of 8–80 keV He⁺ ions transmitted through thin carbon foils (~1 µg/cm²), Funsten (2001). At the optimum velocity (~0.7v₀, where v₀ is the Bohr velocity), the maximum He⁻ fraction reaches only 0.026%, significantly lower than that achieved with alkali targets.</a:t>
            </a:r>
          </a:p>
        </p:txBody>
      </p:sp>
      <p:sp>
        <p:nvSpPr>
          <p:cNvPr id="12" name="TextBox 11">
            <a:extLst>
              <a:ext uri="{FF2B5EF4-FFF2-40B4-BE49-F238E27FC236}">
                <a16:creationId xmlns:a16="http://schemas.microsoft.com/office/drawing/2014/main" id="{BB69E9A9-D26D-C0C1-BAC4-97D8799C8AE0}"/>
              </a:ext>
            </a:extLst>
          </p:cNvPr>
          <p:cNvSpPr txBox="1"/>
          <p:nvPr/>
        </p:nvSpPr>
        <p:spPr>
          <a:xfrm>
            <a:off x="2892500" y="3190630"/>
            <a:ext cx="6142500" cy="1569660"/>
          </a:xfrm>
          <a:prstGeom prst="rect">
            <a:avLst/>
          </a:prstGeom>
          <a:noFill/>
        </p:spPr>
        <p:txBody>
          <a:bodyPr wrap="square">
            <a:spAutoFit/>
          </a:bodyPr>
          <a:lstStyle/>
          <a:p>
            <a:pPr algn="just">
              <a:buNone/>
            </a:pPr>
            <a:r>
              <a:rPr lang="en-AU" sz="1600" kern="100" dirty="0">
                <a:effectLst/>
                <a:latin typeface="Aptos" panose="020B0004020202020204" pitchFamily="34" charset="0"/>
                <a:ea typeface="Aptos" panose="020B0004020202020204" pitchFamily="34" charset="0"/>
                <a:cs typeface="Arial" panose="020B0604020202020204" pitchFamily="34" charset="0"/>
              </a:rPr>
              <a:t>He⁻ formation has also been observed during scattering of ground-state helium atoms from DLC-coated silicon surfaces, Wurtz (2008). For incident energies of 10–1500 eV, the negative ion fraction ranges from 7 × 10⁻⁵ to 10⁻⁵. Because metastable He* lies energetically close to the He⁻ state, it may enhance He⁻ production by several orders of magnitude through surface charge-transfer processes.</a:t>
            </a:r>
          </a:p>
        </p:txBody>
      </p:sp>
      <p:pic>
        <p:nvPicPr>
          <p:cNvPr id="7" name="Picture 6">
            <a:extLst>
              <a:ext uri="{FF2B5EF4-FFF2-40B4-BE49-F238E27FC236}">
                <a16:creationId xmlns:a16="http://schemas.microsoft.com/office/drawing/2014/main" id="{00432A29-2E53-A897-3E24-6226C6827B4C}"/>
              </a:ext>
            </a:extLst>
          </p:cNvPr>
          <p:cNvPicPr>
            <a:picLocks noChangeAspect="1"/>
          </p:cNvPicPr>
          <p:nvPr/>
        </p:nvPicPr>
        <p:blipFill>
          <a:blip r:embed="rId2"/>
          <a:stretch>
            <a:fillRect/>
          </a:stretch>
        </p:blipFill>
        <p:spPr>
          <a:xfrm>
            <a:off x="6187572" y="1785430"/>
            <a:ext cx="2847428" cy="1251490"/>
          </a:xfrm>
          <a:prstGeom prst="rect">
            <a:avLst/>
          </a:prstGeom>
        </p:spPr>
      </p:pic>
      <p:pic>
        <p:nvPicPr>
          <p:cNvPr id="11" name="Picture 10">
            <a:extLst>
              <a:ext uri="{FF2B5EF4-FFF2-40B4-BE49-F238E27FC236}">
                <a16:creationId xmlns:a16="http://schemas.microsoft.com/office/drawing/2014/main" id="{B930BE6C-29AA-4C51-E913-E53A9BEE4824}"/>
              </a:ext>
            </a:extLst>
          </p:cNvPr>
          <p:cNvPicPr>
            <a:picLocks noChangeAspect="1"/>
          </p:cNvPicPr>
          <p:nvPr/>
        </p:nvPicPr>
        <p:blipFill>
          <a:blip r:embed="rId3"/>
          <a:stretch>
            <a:fillRect/>
          </a:stretch>
        </p:blipFill>
        <p:spPr>
          <a:xfrm>
            <a:off x="61653" y="3271184"/>
            <a:ext cx="2830847" cy="1361673"/>
          </a:xfrm>
          <a:prstGeom prst="rect">
            <a:avLst/>
          </a:prstGeom>
        </p:spPr>
      </p:pic>
    </p:spTree>
    <p:extLst>
      <p:ext uri="{BB962C8B-B14F-4D97-AF65-F5344CB8AC3E}">
        <p14:creationId xmlns:p14="http://schemas.microsoft.com/office/powerpoint/2010/main" val="293467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4B2EF-8D7E-5975-3B56-5E55022DF0D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38466E2-5A24-BFDA-2E0C-E97A9593A36E}"/>
              </a:ext>
            </a:extLst>
          </p:cNvPr>
          <p:cNvSpPr>
            <a:spLocks noGrp="1"/>
          </p:cNvSpPr>
          <p:nvPr>
            <p:ph type="body" sz="quarter" idx="13"/>
          </p:nvPr>
        </p:nvSpPr>
        <p:spPr>
          <a:xfrm>
            <a:off x="324000" y="310618"/>
            <a:ext cx="8749580" cy="845558"/>
          </a:xfrm>
        </p:spPr>
        <p:txBody>
          <a:bodyPr>
            <a:noAutofit/>
          </a:bodyPr>
          <a:lstStyle/>
          <a:p>
            <a:pPr algn="ctr"/>
            <a:r>
              <a:rPr lang="en-GB" sz="2400" dirty="0"/>
              <a:t>Alkali Free Charge-Exchange Media for He</a:t>
            </a:r>
            <a:r>
              <a:rPr lang="en-GB" sz="2400" baseline="30000" dirty="0"/>
              <a:t>- </a:t>
            </a:r>
            <a:r>
              <a:rPr lang="en-GB" sz="2400" dirty="0"/>
              <a:t>beams </a:t>
            </a:r>
          </a:p>
          <a:p>
            <a:pPr algn="ctr"/>
            <a:r>
              <a:rPr lang="en-GB" sz="2400" dirty="0"/>
              <a:t>production presented at NIBS 2026</a:t>
            </a:r>
            <a:endParaRPr lang="en-AU" sz="2400" dirty="0"/>
          </a:p>
        </p:txBody>
      </p:sp>
      <p:sp>
        <p:nvSpPr>
          <p:cNvPr id="5" name="Footer Placeholder 2">
            <a:extLst>
              <a:ext uri="{FF2B5EF4-FFF2-40B4-BE49-F238E27FC236}">
                <a16:creationId xmlns:a16="http://schemas.microsoft.com/office/drawing/2014/main" id="{B869B498-E309-6866-4E33-2A73599DD838}"/>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D8DADE5F-C8C2-42AA-7C16-CD2D8E0211B9}"/>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29</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EC767E4C-313A-8E91-F821-2A3028527E8A}"/>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9" name="TextBox 8">
            <a:extLst>
              <a:ext uri="{FF2B5EF4-FFF2-40B4-BE49-F238E27FC236}">
                <a16:creationId xmlns:a16="http://schemas.microsoft.com/office/drawing/2014/main" id="{ACE66776-92BB-B587-8D38-7590890B0A4D}"/>
              </a:ext>
            </a:extLst>
          </p:cNvPr>
          <p:cNvSpPr txBox="1"/>
          <p:nvPr/>
        </p:nvSpPr>
        <p:spPr>
          <a:xfrm>
            <a:off x="504000" y="2802505"/>
            <a:ext cx="7901412" cy="830997"/>
          </a:xfrm>
          <a:prstGeom prst="rect">
            <a:avLst/>
          </a:prstGeom>
          <a:noFill/>
        </p:spPr>
        <p:txBody>
          <a:bodyPr wrap="square">
            <a:spAutoFit/>
          </a:bodyPr>
          <a:lstStyle/>
          <a:p>
            <a:r>
              <a:rPr lang="en-AU" sz="1600" dirty="0">
                <a:hlinkClick r:id="rId2">
                  <a:extLst>
                    <a:ext uri="{A12FA001-AC4F-418D-AE19-62706E023703}">
                      <ahyp:hlinkClr xmlns:ahyp="http://schemas.microsoft.com/office/drawing/2018/hyperlinkcolor" val="tx"/>
                    </a:ext>
                  </a:extLst>
                </a:hlinkClick>
              </a:rPr>
              <a:t>Poster session 1:</a:t>
            </a:r>
          </a:p>
          <a:p>
            <a:r>
              <a:rPr lang="en-AU" sz="1600" dirty="0">
                <a:solidFill>
                  <a:srgbClr val="BE830E"/>
                </a:solidFill>
                <a:hlinkClick r:id="rId2">
                  <a:extLst>
                    <a:ext uri="{A12FA001-AC4F-418D-AE19-62706E023703}">
                      <ahyp:hlinkClr xmlns:ahyp="http://schemas.microsoft.com/office/drawing/2018/hyperlinkcolor" val="tx"/>
                    </a:ext>
                  </a:extLst>
                </a:hlinkClick>
              </a:rPr>
              <a:t>Alkali-Free Volume Production of He- Ions in Pure Helium Plasma: A Computational Modelling Framework</a:t>
            </a:r>
            <a:r>
              <a:rPr lang="en-AU" sz="1600" dirty="0"/>
              <a:t>       S. Baghel, M. Dehnel et al</a:t>
            </a:r>
          </a:p>
        </p:txBody>
      </p:sp>
      <p:sp>
        <p:nvSpPr>
          <p:cNvPr id="14" name="TextBox 13">
            <a:extLst>
              <a:ext uri="{FF2B5EF4-FFF2-40B4-BE49-F238E27FC236}">
                <a16:creationId xmlns:a16="http://schemas.microsoft.com/office/drawing/2014/main" id="{EDE86FAE-5863-621E-0DAE-818C00F4268E}"/>
              </a:ext>
            </a:extLst>
          </p:cNvPr>
          <p:cNvSpPr txBox="1"/>
          <p:nvPr/>
        </p:nvSpPr>
        <p:spPr>
          <a:xfrm>
            <a:off x="504000" y="3709083"/>
            <a:ext cx="7596000" cy="830997"/>
          </a:xfrm>
          <a:prstGeom prst="rect">
            <a:avLst/>
          </a:prstGeom>
          <a:noFill/>
        </p:spPr>
        <p:txBody>
          <a:bodyPr wrap="square">
            <a:spAutoFit/>
          </a:bodyPr>
          <a:lstStyle/>
          <a:p>
            <a:pPr>
              <a:buNone/>
            </a:pPr>
            <a:r>
              <a:rPr lang="en-AU" sz="1600" dirty="0">
                <a:hlinkClick r:id="rId3">
                  <a:extLst>
                    <a:ext uri="{A12FA001-AC4F-418D-AE19-62706E023703}">
                      <ahyp:hlinkClr xmlns:ahyp="http://schemas.microsoft.com/office/drawing/2018/hyperlinkcolor" val="tx"/>
                    </a:ext>
                  </a:extLst>
                </a:hlinkClick>
              </a:rPr>
              <a:t>Invited S2:</a:t>
            </a:r>
          </a:p>
          <a:p>
            <a:pPr>
              <a:buNone/>
            </a:pPr>
            <a:r>
              <a:rPr lang="en-AU" sz="1600" dirty="0">
                <a:solidFill>
                  <a:srgbClr val="BE830E"/>
                </a:solidFill>
                <a:hlinkClick r:id="rId3">
                  <a:extLst>
                    <a:ext uri="{A12FA001-AC4F-418D-AE19-62706E023703}">
                      <ahyp:hlinkClr xmlns:ahyp="http://schemas.microsoft.com/office/drawing/2018/hyperlinkcolor" val="tx"/>
                    </a:ext>
                  </a:extLst>
                </a:hlinkClick>
              </a:rPr>
              <a:t>Caesium Free Negative Ion Beam Developments using Microwave Heating of Low-Work Function Materials </a:t>
            </a:r>
            <a:r>
              <a:rPr lang="en-AU" sz="1600" dirty="0"/>
              <a:t>   A. Matsubara</a:t>
            </a:r>
          </a:p>
        </p:txBody>
      </p:sp>
      <p:sp>
        <p:nvSpPr>
          <p:cNvPr id="16" name="TextBox 15">
            <a:extLst>
              <a:ext uri="{FF2B5EF4-FFF2-40B4-BE49-F238E27FC236}">
                <a16:creationId xmlns:a16="http://schemas.microsoft.com/office/drawing/2014/main" id="{3844C18D-37B1-7D43-F030-D3CE40F9F8BB}"/>
              </a:ext>
            </a:extLst>
          </p:cNvPr>
          <p:cNvSpPr txBox="1"/>
          <p:nvPr/>
        </p:nvSpPr>
        <p:spPr>
          <a:xfrm>
            <a:off x="504000" y="1294709"/>
            <a:ext cx="7517370" cy="584775"/>
          </a:xfrm>
          <a:prstGeom prst="rect">
            <a:avLst/>
          </a:prstGeom>
          <a:noFill/>
        </p:spPr>
        <p:txBody>
          <a:bodyPr wrap="square">
            <a:spAutoFit/>
          </a:bodyPr>
          <a:lstStyle/>
          <a:p>
            <a:pPr>
              <a:buNone/>
            </a:pPr>
            <a:r>
              <a:rPr lang="en-AU" sz="1600" dirty="0">
                <a:hlinkClick r:id="rId4">
                  <a:extLst>
                    <a:ext uri="{A12FA001-AC4F-418D-AE19-62706E023703}">
                      <ahyp:hlinkClr xmlns:ahyp="http://schemas.microsoft.com/office/drawing/2018/hyperlinkcolor" val="tx"/>
                    </a:ext>
                  </a:extLst>
                </a:hlinkClick>
              </a:rPr>
              <a:t>Invited S1:</a:t>
            </a:r>
          </a:p>
          <a:p>
            <a:pPr>
              <a:buNone/>
            </a:pPr>
            <a:r>
              <a:rPr lang="en-AU" sz="1600" dirty="0">
                <a:solidFill>
                  <a:srgbClr val="BE830E"/>
                </a:solidFill>
                <a:hlinkClick r:id="rId4">
                  <a:extLst>
                    <a:ext uri="{A12FA001-AC4F-418D-AE19-62706E023703}">
                      <ahyp:hlinkClr xmlns:ahyp="http://schemas.microsoft.com/office/drawing/2018/hyperlinkcolor" val="tx"/>
                    </a:ext>
                  </a:extLst>
                </a:hlinkClick>
              </a:rPr>
              <a:t>Negative Helium Ion Production Using Nano-Foils </a:t>
            </a:r>
            <a:r>
              <a:rPr lang="en-AU" sz="1600" dirty="0"/>
              <a:t>  P. Jackle</a:t>
            </a:r>
          </a:p>
        </p:txBody>
      </p:sp>
      <p:sp>
        <p:nvSpPr>
          <p:cNvPr id="4" name="TextBox 3">
            <a:extLst>
              <a:ext uri="{FF2B5EF4-FFF2-40B4-BE49-F238E27FC236}">
                <a16:creationId xmlns:a16="http://schemas.microsoft.com/office/drawing/2014/main" id="{C838E011-2ED9-1D92-13A6-A7C3B3EE20DA}"/>
              </a:ext>
            </a:extLst>
          </p:cNvPr>
          <p:cNvSpPr txBox="1"/>
          <p:nvPr/>
        </p:nvSpPr>
        <p:spPr>
          <a:xfrm>
            <a:off x="504000" y="1925496"/>
            <a:ext cx="7862321" cy="830997"/>
          </a:xfrm>
          <a:prstGeom prst="rect">
            <a:avLst/>
          </a:prstGeom>
          <a:noFill/>
        </p:spPr>
        <p:txBody>
          <a:bodyPr wrap="square">
            <a:spAutoFit/>
          </a:bodyPr>
          <a:lstStyle/>
          <a:p>
            <a:pPr>
              <a:buNone/>
            </a:pPr>
            <a:r>
              <a:rPr lang="en-US" sz="1600" dirty="0">
                <a:hlinkClick r:id="rId5">
                  <a:extLst>
                    <a:ext uri="{A12FA001-AC4F-418D-AE19-62706E023703}">
                      <ahyp:hlinkClr xmlns:ahyp="http://schemas.microsoft.com/office/drawing/2018/hyperlinkcolor" val="tx"/>
                    </a:ext>
                  </a:extLst>
                </a:hlinkClick>
              </a:rPr>
              <a:t>Invited S1:</a:t>
            </a:r>
          </a:p>
          <a:p>
            <a:pPr>
              <a:buNone/>
            </a:pPr>
            <a:r>
              <a:rPr lang="en-US" sz="1600" dirty="0">
                <a:solidFill>
                  <a:srgbClr val="BE830E"/>
                </a:solidFill>
                <a:hlinkClick r:id="rId5">
                  <a:extLst>
                    <a:ext uri="{A12FA001-AC4F-418D-AE19-62706E023703}">
                      <ahyp:hlinkClr xmlns:ahyp="http://schemas.microsoft.com/office/drawing/2018/hyperlinkcolor" val="tx"/>
                    </a:ext>
                  </a:extLst>
                </a:hlinkClick>
              </a:rPr>
              <a:t>Alternative Solution to Address the Challenge of Negative Ion Sources for Fusion </a:t>
            </a:r>
            <a:r>
              <a:rPr lang="en-US" sz="1600" dirty="0"/>
              <a:t> L. </a:t>
            </a:r>
            <a:r>
              <a:rPr lang="en-US" sz="1600" dirty="0" err="1"/>
              <a:t>Couedel</a:t>
            </a:r>
            <a:endParaRPr lang="en-US" sz="1600" dirty="0"/>
          </a:p>
        </p:txBody>
      </p:sp>
    </p:spTree>
    <p:extLst>
      <p:ext uri="{BB962C8B-B14F-4D97-AF65-F5344CB8AC3E}">
        <p14:creationId xmlns:p14="http://schemas.microsoft.com/office/powerpoint/2010/main" val="203273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89F55-4EB9-C0C0-83CA-1C21E138C90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3085933-1E65-C8C0-E292-06501D612D45}"/>
              </a:ext>
            </a:extLst>
          </p:cNvPr>
          <p:cNvSpPr>
            <a:spLocks noGrp="1"/>
          </p:cNvSpPr>
          <p:nvPr>
            <p:ph type="body" sz="quarter" idx="13"/>
          </p:nvPr>
        </p:nvSpPr>
        <p:spPr>
          <a:xfrm>
            <a:off x="232505" y="234426"/>
            <a:ext cx="8612731" cy="351906"/>
          </a:xfrm>
        </p:spPr>
        <p:txBody>
          <a:bodyPr>
            <a:noAutofit/>
          </a:bodyPr>
          <a:lstStyle/>
          <a:p>
            <a:r>
              <a:rPr lang="en-GB" sz="2000" dirty="0"/>
              <a:t>Beyond Alkali: Alternative Charge-Exchange Method for </a:t>
            </a:r>
            <a:r>
              <a:rPr lang="el-GR" sz="2000" dirty="0">
                <a:latin typeface="Times New Roman" panose="02020603050405020304" pitchFamily="18" charset="0"/>
                <a:cs typeface="Times New Roman" panose="02020603050405020304" pitchFamily="18" charset="0"/>
              </a:rPr>
              <a:t>μ</a:t>
            </a:r>
            <a:r>
              <a:rPr lang="en-GB" sz="2000" dirty="0"/>
              <a:t>A He</a:t>
            </a:r>
            <a:r>
              <a:rPr lang="en-GB" sz="2000" baseline="30000" dirty="0"/>
              <a:t>- </a:t>
            </a:r>
            <a:r>
              <a:rPr lang="en-GB" sz="2000" dirty="0"/>
              <a:t>beams</a:t>
            </a:r>
            <a:endParaRPr lang="en-AU" sz="2000" i="1" dirty="0"/>
          </a:p>
        </p:txBody>
      </p:sp>
      <p:sp>
        <p:nvSpPr>
          <p:cNvPr id="5" name="Footer Placeholder 2">
            <a:extLst>
              <a:ext uri="{FF2B5EF4-FFF2-40B4-BE49-F238E27FC236}">
                <a16:creationId xmlns:a16="http://schemas.microsoft.com/office/drawing/2014/main" id="{9A643147-2816-C11A-CD49-B1C83274BC7C}"/>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3EA7D015-1AD7-AEF6-C2A1-B8CD1E1774F6}"/>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30</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DF22A1F8-55BE-F187-88C7-0825D1DBB1B4}"/>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A2FBA79C-AA9E-FA51-6F50-ED15E7E851D6}"/>
              </a:ext>
            </a:extLst>
          </p:cNvPr>
          <p:cNvSpPr txBox="1"/>
          <p:nvPr/>
        </p:nvSpPr>
        <p:spPr>
          <a:xfrm>
            <a:off x="207268" y="786819"/>
            <a:ext cx="8837497" cy="1569660"/>
          </a:xfrm>
          <a:prstGeom prst="rect">
            <a:avLst/>
          </a:prstGeom>
          <a:noFill/>
        </p:spPr>
        <p:txBody>
          <a:bodyPr wrap="square">
            <a:spAutoFit/>
          </a:bodyPr>
          <a:lstStyle/>
          <a:p>
            <a:r>
              <a:rPr lang="en-AU" sz="1600" dirty="0">
                <a:effectLst/>
                <a:latin typeface="Aptos" panose="020B0004020202020204" pitchFamily="34" charset="0"/>
                <a:ea typeface="Aptos" panose="020B0004020202020204" pitchFamily="34" charset="0"/>
                <a:cs typeface="Arial" panose="020B0604020202020204" pitchFamily="34" charset="0"/>
              </a:rPr>
              <a:t>Direct production of He⁻ from metastable He*(2³S₁) atoms via single-electron capture has been demonstrated, Law (1984). A gas-discharge source generates a dense metastable helium beam that passes through an electron-donor region, producing estimated He⁻ currents of up to 1.4 µA from a 10 µA metastable beam. Conversion efficiencies ~50% reported in a 45° geometry. The proposed mechanism involving capture from a trapped secondary-electron cloud remains debatable. Surface-assisted electron attachment may instead be the dominant formation pathway. </a:t>
            </a:r>
            <a:endParaRPr lang="en-AU" sz="1600" dirty="0"/>
          </a:p>
        </p:txBody>
      </p:sp>
      <p:pic>
        <p:nvPicPr>
          <p:cNvPr id="10" name="Picture 9">
            <a:extLst>
              <a:ext uri="{FF2B5EF4-FFF2-40B4-BE49-F238E27FC236}">
                <a16:creationId xmlns:a16="http://schemas.microsoft.com/office/drawing/2014/main" id="{976B3E28-BFFE-CF0F-70F8-BBD3E49C6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268" y="2486699"/>
            <a:ext cx="4730813" cy="2246422"/>
          </a:xfrm>
          <a:prstGeom prst="rect">
            <a:avLst/>
          </a:prstGeom>
        </p:spPr>
      </p:pic>
      <p:pic>
        <p:nvPicPr>
          <p:cNvPr id="12" name="Picture 11">
            <a:extLst>
              <a:ext uri="{FF2B5EF4-FFF2-40B4-BE49-F238E27FC236}">
                <a16:creationId xmlns:a16="http://schemas.microsoft.com/office/drawing/2014/main" id="{F633AF16-2296-D077-1F4B-022871188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8743" y="2471716"/>
            <a:ext cx="3616493" cy="2327047"/>
          </a:xfrm>
          <a:prstGeom prst="rect">
            <a:avLst/>
          </a:prstGeom>
        </p:spPr>
      </p:pic>
    </p:spTree>
    <p:extLst>
      <p:ext uri="{BB962C8B-B14F-4D97-AF65-F5344CB8AC3E}">
        <p14:creationId xmlns:p14="http://schemas.microsoft.com/office/powerpoint/2010/main" val="1200282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CA13D-3CDA-3C77-4D7D-CD70BF74EF8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99A4BF6-9A97-25BB-19EA-36AF9E258051}"/>
              </a:ext>
            </a:extLst>
          </p:cNvPr>
          <p:cNvSpPr>
            <a:spLocks noGrp="1"/>
          </p:cNvSpPr>
          <p:nvPr>
            <p:ph type="body" sz="quarter" idx="13"/>
          </p:nvPr>
        </p:nvSpPr>
        <p:spPr>
          <a:xfrm>
            <a:off x="618409" y="183449"/>
            <a:ext cx="7727473" cy="326885"/>
          </a:xfrm>
        </p:spPr>
        <p:txBody>
          <a:bodyPr>
            <a:noAutofit/>
          </a:bodyPr>
          <a:lstStyle/>
          <a:p>
            <a:r>
              <a:rPr lang="en-GB" sz="2000" dirty="0"/>
              <a:t>Production </a:t>
            </a:r>
            <a:r>
              <a:rPr lang="el-GR" sz="2000" dirty="0">
                <a:latin typeface="Times New Roman" panose="02020603050405020304" pitchFamily="18" charset="0"/>
                <a:cs typeface="Times New Roman" panose="02020603050405020304" pitchFamily="18" charset="0"/>
              </a:rPr>
              <a:t>μ</a:t>
            </a:r>
            <a:r>
              <a:rPr lang="en-GB" sz="2000" dirty="0"/>
              <a:t>A He</a:t>
            </a:r>
            <a:r>
              <a:rPr lang="en-GB" sz="2000" baseline="30000" dirty="0"/>
              <a:t>- </a:t>
            </a:r>
            <a:r>
              <a:rPr lang="en-GB" sz="2000" dirty="0"/>
              <a:t>beams at reduced Alkali Target Density</a:t>
            </a:r>
            <a:endParaRPr lang="en-AU" sz="2000" i="1" dirty="0"/>
          </a:p>
        </p:txBody>
      </p:sp>
      <p:sp>
        <p:nvSpPr>
          <p:cNvPr id="5" name="Footer Placeholder 2">
            <a:extLst>
              <a:ext uri="{FF2B5EF4-FFF2-40B4-BE49-F238E27FC236}">
                <a16:creationId xmlns:a16="http://schemas.microsoft.com/office/drawing/2014/main" id="{ABE458A4-A2BD-B172-BD32-CF7C91662DEA}"/>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A088ABF0-F9AF-26A4-8B45-F7493FDCA3BD}"/>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31</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BC43B2B9-5C37-C245-A96C-503FB4111D0B}"/>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4" name="TextBox 3">
            <a:extLst>
              <a:ext uri="{FF2B5EF4-FFF2-40B4-BE49-F238E27FC236}">
                <a16:creationId xmlns:a16="http://schemas.microsoft.com/office/drawing/2014/main" id="{FC4C6AE1-B876-662C-377A-30864CE626E2}"/>
              </a:ext>
            </a:extLst>
          </p:cNvPr>
          <p:cNvSpPr txBox="1"/>
          <p:nvPr/>
        </p:nvSpPr>
        <p:spPr>
          <a:xfrm>
            <a:off x="293745" y="1058373"/>
            <a:ext cx="3687732" cy="2062103"/>
          </a:xfrm>
          <a:prstGeom prst="rect">
            <a:avLst/>
          </a:prstGeom>
          <a:noFill/>
        </p:spPr>
        <p:txBody>
          <a:bodyPr wrap="square">
            <a:spAutoFit/>
          </a:bodyPr>
          <a:lstStyle/>
          <a:p>
            <a:r>
              <a:rPr lang="en-AU" sz="1600" dirty="0">
                <a:latin typeface="Aptos" panose="020B0004020202020204" pitchFamily="34" charset="0"/>
                <a:ea typeface="Aptos" panose="020B0004020202020204" pitchFamily="34" charset="0"/>
                <a:cs typeface="Arial" panose="020B0604020202020204" pitchFamily="34" charset="0"/>
              </a:rPr>
              <a:t>Proposed n</a:t>
            </a:r>
            <a:r>
              <a:rPr lang="en-AU" sz="1600" dirty="0">
                <a:effectLst/>
                <a:latin typeface="Aptos" panose="020B0004020202020204" pitchFamily="34" charset="0"/>
                <a:ea typeface="Aptos" panose="020B0004020202020204" pitchFamily="34" charset="0"/>
                <a:cs typeface="Arial" panose="020B0604020202020204" pitchFamily="34" charset="0"/>
              </a:rPr>
              <a:t>ovel method of He⁻ formation in nearly alkali free environment. </a:t>
            </a:r>
          </a:p>
          <a:p>
            <a:endParaRPr lang="en-AU" sz="1600" dirty="0">
              <a:latin typeface="Aptos" panose="020B0004020202020204" pitchFamily="34" charset="0"/>
              <a:ea typeface="Aptos" panose="020B0004020202020204" pitchFamily="34" charset="0"/>
              <a:cs typeface="Arial" panose="020B0604020202020204" pitchFamily="34" charset="0"/>
            </a:endParaRPr>
          </a:p>
          <a:p>
            <a:r>
              <a:rPr lang="en-AU" sz="1600" dirty="0">
                <a:effectLst/>
                <a:latin typeface="Aptos" panose="020B0004020202020204" pitchFamily="34" charset="0"/>
                <a:ea typeface="Aptos" panose="020B0004020202020204" pitchFamily="34" charset="0"/>
                <a:cs typeface="Arial" panose="020B0604020202020204" pitchFamily="34" charset="0"/>
              </a:rPr>
              <a:t>Metastable helium atoms He* can be generated by charge exchange in a Cs or Rb vapor cell with only trace amounts of alkali vapor, Rose et. al (1967). </a:t>
            </a:r>
          </a:p>
        </p:txBody>
      </p:sp>
      <p:pic>
        <p:nvPicPr>
          <p:cNvPr id="9" name="Picture 8">
            <a:extLst>
              <a:ext uri="{FF2B5EF4-FFF2-40B4-BE49-F238E27FC236}">
                <a16:creationId xmlns:a16="http://schemas.microsoft.com/office/drawing/2014/main" id="{F6970772-D5F6-BBAF-F670-E97A97BC5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1733" y="605719"/>
            <a:ext cx="4967490" cy="2967409"/>
          </a:xfrm>
          <a:prstGeom prst="rect">
            <a:avLst/>
          </a:prstGeom>
        </p:spPr>
      </p:pic>
      <p:sp>
        <p:nvSpPr>
          <p:cNvPr id="13" name="TextBox 12">
            <a:extLst>
              <a:ext uri="{FF2B5EF4-FFF2-40B4-BE49-F238E27FC236}">
                <a16:creationId xmlns:a16="http://schemas.microsoft.com/office/drawing/2014/main" id="{BF1531C2-9D53-DB6C-FB5B-56B62A586659}"/>
              </a:ext>
            </a:extLst>
          </p:cNvPr>
          <p:cNvSpPr txBox="1"/>
          <p:nvPr/>
        </p:nvSpPr>
        <p:spPr>
          <a:xfrm>
            <a:off x="293745" y="3668516"/>
            <a:ext cx="8685478" cy="830997"/>
          </a:xfrm>
          <a:prstGeom prst="rect">
            <a:avLst/>
          </a:prstGeom>
          <a:noFill/>
        </p:spPr>
        <p:txBody>
          <a:bodyPr wrap="square">
            <a:spAutoFit/>
          </a:bodyPr>
          <a:lstStyle/>
          <a:p>
            <a:r>
              <a:rPr lang="en-AU" sz="1600" dirty="0">
                <a:latin typeface="Aptos" panose="020B0004020202020204" pitchFamily="34" charset="0"/>
              </a:rPr>
              <a:t>Metastable helium atoms subsequently interact with low-work-function surfaces where resonant electron-transfer processes produce metastable He⁻ ions. Surface-assisted formation of He⁻ has been experimentally reported by Law et al. (1984)</a:t>
            </a:r>
          </a:p>
        </p:txBody>
      </p:sp>
    </p:spTree>
    <p:extLst>
      <p:ext uri="{BB962C8B-B14F-4D97-AF65-F5344CB8AC3E}">
        <p14:creationId xmlns:p14="http://schemas.microsoft.com/office/powerpoint/2010/main" val="123745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2BD5A-C780-4B9C-0984-FB10360974D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02B6DA9-6F78-A0AB-EDB6-326E3E7660A2}"/>
              </a:ext>
            </a:extLst>
          </p:cNvPr>
          <p:cNvSpPr>
            <a:spLocks noGrp="1"/>
          </p:cNvSpPr>
          <p:nvPr>
            <p:ph type="body" sz="quarter" idx="13"/>
          </p:nvPr>
        </p:nvSpPr>
        <p:spPr>
          <a:xfrm>
            <a:off x="1146964" y="121500"/>
            <a:ext cx="7727473" cy="326885"/>
          </a:xfrm>
        </p:spPr>
        <p:txBody>
          <a:bodyPr>
            <a:noAutofit/>
          </a:bodyPr>
          <a:lstStyle/>
          <a:p>
            <a:r>
              <a:rPr lang="en-GB" sz="2000" dirty="0"/>
              <a:t>Production </a:t>
            </a:r>
            <a:r>
              <a:rPr lang="el-GR" sz="2000" dirty="0">
                <a:latin typeface="Times New Roman" panose="02020603050405020304" pitchFamily="18" charset="0"/>
                <a:cs typeface="Times New Roman" panose="02020603050405020304" pitchFamily="18" charset="0"/>
              </a:rPr>
              <a:t>μ</a:t>
            </a:r>
            <a:r>
              <a:rPr lang="en-GB" sz="2000" dirty="0"/>
              <a:t>A He</a:t>
            </a:r>
            <a:r>
              <a:rPr lang="en-GB" sz="2000" baseline="30000" dirty="0"/>
              <a:t>- </a:t>
            </a:r>
            <a:r>
              <a:rPr lang="en-GB" sz="2000" dirty="0"/>
              <a:t>beams at reduced Alkali Target Density</a:t>
            </a:r>
            <a:endParaRPr lang="en-AU" sz="2000" i="1" dirty="0"/>
          </a:p>
        </p:txBody>
      </p:sp>
      <p:sp>
        <p:nvSpPr>
          <p:cNvPr id="5" name="Footer Placeholder 2">
            <a:extLst>
              <a:ext uri="{FF2B5EF4-FFF2-40B4-BE49-F238E27FC236}">
                <a16:creationId xmlns:a16="http://schemas.microsoft.com/office/drawing/2014/main" id="{FE049646-8473-11A2-4563-2E99EB63A151}"/>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A8215815-4893-1718-69F0-A7E253684638}"/>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32</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31302B1D-0760-FF9A-A166-922A20EEACC4}"/>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pic>
        <p:nvPicPr>
          <p:cNvPr id="7" name="Picture 6">
            <a:extLst>
              <a:ext uri="{FF2B5EF4-FFF2-40B4-BE49-F238E27FC236}">
                <a16:creationId xmlns:a16="http://schemas.microsoft.com/office/drawing/2014/main" id="{8BB953EE-EB54-44C8-3029-A63AC40D7F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4113" y="555223"/>
            <a:ext cx="5011773" cy="4181290"/>
          </a:xfrm>
          <a:prstGeom prst="rect">
            <a:avLst/>
          </a:prstGeom>
        </p:spPr>
      </p:pic>
    </p:spTree>
    <p:extLst>
      <p:ext uri="{BB962C8B-B14F-4D97-AF65-F5344CB8AC3E}">
        <p14:creationId xmlns:p14="http://schemas.microsoft.com/office/powerpoint/2010/main" val="3244552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03B19-AAE0-46A7-7B65-7651B86B697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EAAC402-5C86-1F55-2C8F-3A97CDB5B6BA}"/>
              </a:ext>
            </a:extLst>
          </p:cNvPr>
          <p:cNvSpPr>
            <a:spLocks noGrp="1"/>
          </p:cNvSpPr>
          <p:nvPr>
            <p:ph type="body" sz="quarter" idx="13"/>
          </p:nvPr>
        </p:nvSpPr>
        <p:spPr>
          <a:xfrm>
            <a:off x="869134" y="229499"/>
            <a:ext cx="8033566" cy="430901"/>
          </a:xfrm>
        </p:spPr>
        <p:txBody>
          <a:bodyPr>
            <a:noAutofit/>
          </a:bodyPr>
          <a:lstStyle/>
          <a:p>
            <a:r>
              <a:rPr lang="en-GB" sz="2400" dirty="0"/>
              <a:t>Future Directions: Challenges Toward Alkali Free He⁻ Production</a:t>
            </a:r>
            <a:endParaRPr lang="en-AU" sz="2400" i="1" dirty="0"/>
          </a:p>
        </p:txBody>
      </p:sp>
      <p:sp>
        <p:nvSpPr>
          <p:cNvPr id="5" name="Footer Placeholder 2">
            <a:extLst>
              <a:ext uri="{FF2B5EF4-FFF2-40B4-BE49-F238E27FC236}">
                <a16:creationId xmlns:a16="http://schemas.microsoft.com/office/drawing/2014/main" id="{25A2B739-18AC-3007-5B29-29F5689D8130}"/>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F4004EBF-5A20-E016-3CBD-4119F85EABD7}"/>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33</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8579EDAE-06D2-5274-A71C-90A838E22BED}"/>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3619B2ED-5DAF-4CDF-B433-9A57D31DAB25}"/>
              </a:ext>
            </a:extLst>
          </p:cNvPr>
          <p:cNvSpPr txBox="1"/>
          <p:nvPr/>
        </p:nvSpPr>
        <p:spPr>
          <a:xfrm>
            <a:off x="1278091" y="1014176"/>
            <a:ext cx="6380669" cy="3115148"/>
          </a:xfrm>
          <a:prstGeom prst="rect">
            <a:avLst/>
          </a:prstGeom>
          <a:noFill/>
        </p:spPr>
        <p:txBody>
          <a:bodyPr wrap="square">
            <a:spAutoFit/>
          </a:bodyPr>
          <a:lstStyle/>
          <a:p>
            <a:pPr>
              <a:lnSpc>
                <a:spcPct val="115000"/>
              </a:lnSpc>
              <a:spcAft>
                <a:spcPts val="800"/>
              </a:spcAft>
              <a:buNone/>
            </a:pPr>
            <a:r>
              <a:rPr lang="en-US" sz="1600" kern="100" dirty="0">
                <a:solidFill>
                  <a:srgbClr val="000000"/>
                </a:solidFill>
                <a:effectLst/>
                <a:latin typeface="Aptos" panose="020B0004020202020204" pitchFamily="34" charset="0"/>
                <a:ea typeface="Times New Roman" panose="02020603050405020304" pitchFamily="18" charset="0"/>
                <a:cs typeface="Segoe UI" panose="020B0502040204020203" pitchFamily="34" charset="0"/>
              </a:rPr>
              <a:t>Promising research direction is </a:t>
            </a:r>
            <a:r>
              <a:rPr lang="en-US" sz="1600" kern="100" dirty="0">
                <a:effectLst/>
                <a:latin typeface="Aptos" panose="020B0004020202020204" pitchFamily="34" charset="0"/>
                <a:ea typeface="Times New Roman" panose="02020603050405020304" pitchFamily="18" charset="0"/>
                <a:cs typeface="Segoe UI" panose="020B0502040204020203" pitchFamily="34" charset="0"/>
              </a:rPr>
              <a:t>the alkali free production of He⁻ through metastable-He* interactions with engineered surfaces such as low-work-function, nanostructures electron donor surfaces, diamond-like carbon coatings or two-dimensional materials and metamaterials.</a:t>
            </a:r>
          </a:p>
          <a:p>
            <a:pPr>
              <a:lnSpc>
                <a:spcPct val="115000"/>
              </a:lnSpc>
              <a:spcAft>
                <a:spcPts val="800"/>
              </a:spcAft>
              <a:buNone/>
            </a:pPr>
            <a:r>
              <a:rPr lang="en-US" sz="1600" kern="100" dirty="0">
                <a:effectLst/>
                <a:latin typeface="Aptos" panose="020B0004020202020204" pitchFamily="34" charset="0"/>
                <a:ea typeface="Times New Roman" panose="02020603050405020304" pitchFamily="18" charset="0"/>
                <a:cs typeface="Segoe UI" panose="020B0502040204020203" pitchFamily="34" charset="0"/>
              </a:rPr>
              <a:t>Potential mechanisms of He</a:t>
            </a:r>
            <a:r>
              <a:rPr lang="en-US" sz="1600" kern="100" dirty="0">
                <a:solidFill>
                  <a:srgbClr val="000000"/>
                </a:solidFill>
                <a:effectLst/>
                <a:latin typeface="Aptos" panose="020B0004020202020204" pitchFamily="34" charset="0"/>
                <a:ea typeface="Times New Roman" panose="02020603050405020304" pitchFamily="18" charset="0"/>
                <a:cs typeface="Cambria Math" panose="02040503050406030204" pitchFamily="18" charset="0"/>
              </a:rPr>
              <a:t>⁻</a:t>
            </a:r>
            <a:r>
              <a:rPr lang="en-US" sz="1600" kern="100" dirty="0">
                <a:effectLst/>
                <a:latin typeface="Aptos" panose="020B0004020202020204" pitchFamily="34" charset="0"/>
                <a:ea typeface="Times New Roman" panose="02020603050405020304" pitchFamily="18" charset="0"/>
                <a:cs typeface="Segoe UI" panose="020B0502040204020203" pitchFamily="34" charset="0"/>
              </a:rPr>
              <a:t> formation include resonant surface charge transfer reaction and electron tunneling from low-work-function materials. </a:t>
            </a:r>
          </a:p>
          <a:p>
            <a:pPr>
              <a:lnSpc>
                <a:spcPct val="115000"/>
              </a:lnSpc>
              <a:spcAft>
                <a:spcPts val="800"/>
              </a:spcAft>
              <a:buNone/>
            </a:pPr>
            <a:r>
              <a:rPr lang="en-US" sz="1600" kern="100" dirty="0">
                <a:latin typeface="Aptos" panose="020B0004020202020204" pitchFamily="34" charset="0"/>
                <a:ea typeface="Times New Roman" panose="02020603050405020304" pitchFamily="18" charset="0"/>
                <a:cs typeface="Segoe UI" panose="020B0502040204020203" pitchFamily="34" charset="0"/>
              </a:rPr>
              <a:t>K</a:t>
            </a:r>
            <a:r>
              <a:rPr lang="en-US" sz="1600" kern="100" dirty="0">
                <a:effectLst/>
                <a:latin typeface="Aptos" panose="020B0004020202020204" pitchFamily="34" charset="0"/>
                <a:ea typeface="Times New Roman" panose="02020603050405020304" pitchFamily="18" charset="0"/>
                <a:cs typeface="Segoe UI" panose="020B0502040204020203" pitchFamily="34" charset="0"/>
              </a:rPr>
              <a:t>ey R&amp;D challenges incorporate negative-ion survival probability, surface-state engineering, electron capture dynamics, surface degradation mechanisms and scalability for accelerator applications.</a:t>
            </a:r>
            <a:endParaRPr lang="en-AU" sz="16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8865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37A42-14A8-0576-CF20-15E8413F945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F9A8224-CAC2-F1D0-2EE4-39F80C3B7798}"/>
              </a:ext>
            </a:extLst>
          </p:cNvPr>
          <p:cNvSpPr>
            <a:spLocks noGrp="1"/>
          </p:cNvSpPr>
          <p:nvPr>
            <p:ph type="body" sz="quarter" idx="13"/>
          </p:nvPr>
        </p:nvSpPr>
        <p:spPr>
          <a:xfrm>
            <a:off x="2245433" y="235862"/>
            <a:ext cx="5134567" cy="382968"/>
          </a:xfrm>
        </p:spPr>
        <p:txBody>
          <a:bodyPr>
            <a:normAutofit/>
          </a:bodyPr>
          <a:lstStyle/>
          <a:p>
            <a:r>
              <a:rPr lang="en-GB" sz="2800" dirty="0"/>
              <a:t>Conclusions and Outlook</a:t>
            </a:r>
            <a:endParaRPr lang="en-AU" sz="2800" i="1" dirty="0"/>
          </a:p>
        </p:txBody>
      </p:sp>
      <p:sp>
        <p:nvSpPr>
          <p:cNvPr id="5" name="Footer Placeholder 2">
            <a:extLst>
              <a:ext uri="{FF2B5EF4-FFF2-40B4-BE49-F238E27FC236}">
                <a16:creationId xmlns:a16="http://schemas.microsoft.com/office/drawing/2014/main" id="{77118E3E-F6D5-6FE4-9768-96E29C2C1E94}"/>
              </a:ext>
            </a:extLst>
          </p:cNvPr>
          <p:cNvSpPr>
            <a:spLocks noGrp="1"/>
          </p:cNvSpPr>
          <p:nvPr>
            <p:ph type="ftr" sz="quarter" idx="11"/>
          </p:nvPr>
        </p:nvSpPr>
        <p:spPr>
          <a:xfrm>
            <a:off x="1440000" y="4914000"/>
            <a:ext cx="540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ANU HIAF  |   NIBS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6" name="Slide Number Placeholder 3">
            <a:extLst>
              <a:ext uri="{FF2B5EF4-FFF2-40B4-BE49-F238E27FC236}">
                <a16:creationId xmlns:a16="http://schemas.microsoft.com/office/drawing/2014/main" id="{C0215CEF-B595-D5D1-5A15-A3ECD90FA9E1}"/>
              </a:ext>
            </a:extLst>
          </p:cNvPr>
          <p:cNvSpPr>
            <a:spLocks noGrp="1"/>
          </p:cNvSpPr>
          <p:nvPr>
            <p:ph type="sldNum" sz="quarter" idx="12"/>
          </p:nvPr>
        </p:nvSpPr>
        <p:spPr>
          <a:xfrm>
            <a:off x="324000" y="4914000"/>
            <a:ext cx="36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0A01DC5-1685-4615-8240-15192985C6A2}" type="slidenum">
              <a:rPr kumimoji="0" lang="en-AU" sz="600" b="0" i="0" u="none" strike="noStrike" kern="1200" cap="all" spc="0" normalizeH="0" baseline="0" noProof="0" smtClean="0">
                <a:ln>
                  <a:noFill/>
                </a:ln>
                <a:solidFill>
                  <a:prstClr val="black"/>
                </a:solidFill>
                <a:effectLst/>
                <a:uLnTx/>
                <a:uFillTx/>
                <a:latin typeface="Public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34</a:t>
            </a:fld>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8" name="Date Placeholder 4">
            <a:extLst>
              <a:ext uri="{FF2B5EF4-FFF2-40B4-BE49-F238E27FC236}">
                <a16:creationId xmlns:a16="http://schemas.microsoft.com/office/drawing/2014/main" id="{759707E4-CA8A-F8A3-0885-BAB9FA85B3D1}"/>
              </a:ext>
            </a:extLst>
          </p:cNvPr>
          <p:cNvSpPr>
            <a:spLocks noGrp="1"/>
          </p:cNvSpPr>
          <p:nvPr>
            <p:ph type="dt" sz="half" idx="2"/>
          </p:nvPr>
        </p:nvSpPr>
        <p:spPr>
          <a:xfrm>
            <a:off x="7380000" y="4914000"/>
            <a:ext cx="720000" cy="108000"/>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 b="0" i="0" u="none" strike="noStrike" kern="1200" cap="all" spc="0" normalizeH="0" baseline="0" noProof="0" dirty="0">
                <a:ln>
                  <a:noFill/>
                </a:ln>
                <a:solidFill>
                  <a:prstClr val="black"/>
                </a:solidFill>
                <a:effectLst/>
                <a:uLnTx/>
                <a:uFillTx/>
                <a:latin typeface="Public Sans Light"/>
                <a:ea typeface="+mn-ea"/>
                <a:cs typeface="+mn-cs"/>
              </a:rPr>
              <a:t>SEPT 2026</a:t>
            </a:r>
            <a:endParaRPr kumimoji="0" lang="en-AU" sz="600" b="0" i="0" u="none" strike="noStrike" kern="1200" cap="all" spc="0" normalizeH="0" baseline="0" noProof="0" dirty="0">
              <a:ln>
                <a:noFill/>
              </a:ln>
              <a:solidFill>
                <a:prstClr val="black"/>
              </a:solidFill>
              <a:effectLst/>
              <a:uLnTx/>
              <a:uFillTx/>
              <a:latin typeface="Public Sans Light"/>
              <a:ea typeface="+mn-ea"/>
              <a:cs typeface="+mn-cs"/>
            </a:endParaRPr>
          </a:p>
        </p:txBody>
      </p:sp>
      <p:sp>
        <p:nvSpPr>
          <p:cNvPr id="7" name="TextBox 6">
            <a:extLst>
              <a:ext uri="{FF2B5EF4-FFF2-40B4-BE49-F238E27FC236}">
                <a16:creationId xmlns:a16="http://schemas.microsoft.com/office/drawing/2014/main" id="{9281544A-D885-3978-B50E-65F2E87C36E2}"/>
              </a:ext>
            </a:extLst>
          </p:cNvPr>
          <p:cNvSpPr txBox="1"/>
          <p:nvPr/>
        </p:nvSpPr>
        <p:spPr>
          <a:xfrm>
            <a:off x="451711" y="684281"/>
            <a:ext cx="8240578" cy="4031873"/>
          </a:xfrm>
          <a:prstGeom prst="rect">
            <a:avLst/>
          </a:prstGeom>
          <a:noFill/>
        </p:spPr>
        <p:txBody>
          <a:bodyPr wrap="square">
            <a:spAutoFit/>
          </a:bodyPr>
          <a:lstStyle/>
          <a:p>
            <a:r>
              <a:rPr lang="en-GB" sz="1600" dirty="0">
                <a:effectLst/>
                <a:latin typeface="Aptos" panose="020B0004020202020204" pitchFamily="34" charset="0"/>
                <a:ea typeface="Times New Roman" panose="02020603050405020304" pitchFamily="18" charset="0"/>
                <a:cs typeface="Segoe UI" panose="020B0502040204020203" pitchFamily="34" charset="0"/>
              </a:rPr>
              <a:t>1. Optimization of He⁻ output is multi-parameter problem involving interplay between beam energy, charge-exchange target thickness, alkali-vapor density, ion-source performance, vacuum conditions, and beam transport.</a:t>
            </a:r>
          </a:p>
          <a:p>
            <a:endParaRPr lang="en-GB" sz="1600" dirty="0">
              <a:latin typeface="Aptos" panose="020B0004020202020204" pitchFamily="34" charset="0"/>
              <a:ea typeface="Times New Roman" panose="02020603050405020304" pitchFamily="18" charset="0"/>
              <a:cs typeface="Segoe UI" panose="020B0502040204020203" pitchFamily="34" charset="0"/>
            </a:endParaRPr>
          </a:p>
          <a:p>
            <a:r>
              <a:rPr lang="en-GB" sz="1600" dirty="0">
                <a:latin typeface="Aptos" panose="020B0004020202020204" pitchFamily="34" charset="0"/>
                <a:ea typeface="Times New Roman" panose="02020603050405020304" pitchFamily="18" charset="0"/>
                <a:cs typeface="Segoe UI" panose="020B0502040204020203" pitchFamily="34" charset="0"/>
              </a:rPr>
              <a:t>2. M</a:t>
            </a:r>
            <a:r>
              <a:rPr lang="en-GB" sz="1600" dirty="0">
                <a:effectLst/>
                <a:latin typeface="Aptos" panose="020B0004020202020204" pitchFamily="34" charset="0"/>
                <a:ea typeface="Times New Roman" panose="02020603050405020304" pitchFamily="18" charset="0"/>
                <a:cs typeface="Segoe UI" panose="020B0502040204020203" pitchFamily="34" charset="0"/>
              </a:rPr>
              <a:t>aximum He⁻ beam current is achieved not through optimization of charge-exchange efficiency alone, but through simultaneous optimization of the injected He⁺ beam intensity and the charge-exchange environment. </a:t>
            </a:r>
          </a:p>
          <a:p>
            <a:pPr marL="342900" indent="-342900">
              <a:buAutoNum type="alphaLcParenBoth"/>
            </a:pPr>
            <a:endParaRPr lang="en-GB" sz="1600" dirty="0">
              <a:effectLst/>
              <a:latin typeface="Aptos" panose="020B0004020202020204" pitchFamily="34" charset="0"/>
              <a:ea typeface="Times New Roman" panose="02020603050405020304" pitchFamily="18" charset="0"/>
              <a:cs typeface="Segoe UI" panose="020B0502040204020203" pitchFamily="34" charset="0"/>
            </a:endParaRPr>
          </a:p>
          <a:p>
            <a:r>
              <a:rPr lang="en-GB" sz="1600" dirty="0">
                <a:effectLst/>
                <a:latin typeface="Aptos" panose="020B0004020202020204" pitchFamily="34" charset="0"/>
                <a:ea typeface="Times New Roman" panose="02020603050405020304" pitchFamily="18" charset="0"/>
                <a:cs typeface="Segoe UI" panose="020B0502040204020203" pitchFamily="34" charset="0"/>
              </a:rPr>
              <a:t>3.  Importance is attributed to maintaining optimum alkali-vapor density, stable thermal conditions, low emittance beam formation/transport, and robust vacuum isolation. </a:t>
            </a:r>
          </a:p>
          <a:p>
            <a:pPr marL="342900" indent="-342900">
              <a:buAutoNum type="alphaLcParenBoth"/>
            </a:pPr>
            <a:endParaRPr lang="en-GB" sz="1600" dirty="0">
              <a:effectLst/>
              <a:latin typeface="Aptos" panose="020B0004020202020204" pitchFamily="34" charset="0"/>
              <a:ea typeface="Times New Roman" panose="02020603050405020304" pitchFamily="18" charset="0"/>
              <a:cs typeface="Segoe UI" panose="020B0502040204020203" pitchFamily="34" charset="0"/>
            </a:endParaRPr>
          </a:p>
          <a:p>
            <a:r>
              <a:rPr lang="en-GB" sz="1600" dirty="0">
                <a:effectLst/>
                <a:latin typeface="Aptos" panose="020B0004020202020204" pitchFamily="34" charset="0"/>
                <a:ea typeface="Times New Roman" panose="02020603050405020304" pitchFamily="18" charset="0"/>
                <a:cs typeface="Segoe UI" panose="020B0502040204020203" pitchFamily="34" charset="0"/>
              </a:rPr>
              <a:t>4. Future developments may benefit from investigations of alkali-free conversion techniques based on metastable helium interactions with engineered low-work-function or nanostructured surfaces. Such approaches could potentially mitigate contamination and operational challenges associated with alkali-metal systems while opening new pathways toward compact and reliable He⁻ sources. </a:t>
            </a:r>
            <a:endParaRPr lang="en-AU" sz="1600" dirty="0">
              <a:latin typeface="Aptos" panose="020B0004020202020204" pitchFamily="34" charset="0"/>
            </a:endParaRPr>
          </a:p>
        </p:txBody>
      </p:sp>
    </p:spTree>
    <p:extLst>
      <p:ext uri="{BB962C8B-B14F-4D97-AF65-F5344CB8AC3E}">
        <p14:creationId xmlns:p14="http://schemas.microsoft.com/office/powerpoint/2010/main" val="247662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1FAF1AE-E2CF-4623-95D7-EEB7B98F6FA6}"/>
              </a:ext>
            </a:extLst>
          </p:cNvPr>
          <p:cNvSpPr>
            <a:spLocks noGrp="1"/>
          </p:cNvSpPr>
          <p:nvPr>
            <p:ph type="ftr" sz="quarter" idx="11"/>
          </p:nvPr>
        </p:nvSpPr>
        <p:spPr/>
        <p:txBody>
          <a:bodyPr/>
          <a:lstStyle/>
          <a:p>
            <a:r>
              <a:rPr lang="en-US" dirty="0"/>
              <a:t>ANU HIAF  |   NIBS 2026</a:t>
            </a:r>
            <a:endParaRPr lang="en-AU" dirty="0"/>
          </a:p>
        </p:txBody>
      </p:sp>
      <p:sp>
        <p:nvSpPr>
          <p:cNvPr id="4" name="Slide Number Placeholder 3">
            <a:extLst>
              <a:ext uri="{FF2B5EF4-FFF2-40B4-BE49-F238E27FC236}">
                <a16:creationId xmlns:a16="http://schemas.microsoft.com/office/drawing/2014/main" id="{4A870F32-8426-423F-9FB2-8E7BFAA890A5}"/>
              </a:ext>
            </a:extLst>
          </p:cNvPr>
          <p:cNvSpPr>
            <a:spLocks noGrp="1"/>
          </p:cNvSpPr>
          <p:nvPr>
            <p:ph type="sldNum" sz="quarter" idx="12"/>
          </p:nvPr>
        </p:nvSpPr>
        <p:spPr/>
        <p:txBody>
          <a:bodyPr/>
          <a:lstStyle/>
          <a:p>
            <a:fld id="{10A01DC5-1685-4615-8240-15192985C6A2}" type="slidenum">
              <a:rPr lang="en-AU" smtClean="0"/>
              <a:pPr/>
              <a:t>35</a:t>
            </a:fld>
            <a:endParaRPr lang="en-AU" dirty="0"/>
          </a:p>
        </p:txBody>
      </p:sp>
      <p:sp>
        <p:nvSpPr>
          <p:cNvPr id="5" name="Date Placeholder 4">
            <a:extLst>
              <a:ext uri="{FF2B5EF4-FFF2-40B4-BE49-F238E27FC236}">
                <a16:creationId xmlns:a16="http://schemas.microsoft.com/office/drawing/2014/main" id="{CA779A78-013F-4006-A935-B0182D3029F3}"/>
              </a:ext>
            </a:extLst>
          </p:cNvPr>
          <p:cNvSpPr>
            <a:spLocks noGrp="1"/>
          </p:cNvSpPr>
          <p:nvPr>
            <p:ph type="dt" sz="half" idx="2"/>
          </p:nvPr>
        </p:nvSpPr>
        <p:spPr/>
        <p:txBody>
          <a:bodyPr/>
          <a:lstStyle/>
          <a:p>
            <a:r>
              <a:rPr lang="en-US" dirty="0"/>
              <a:t>SEPT 2026</a:t>
            </a:r>
            <a:endParaRPr lang="en-AU" dirty="0"/>
          </a:p>
        </p:txBody>
      </p:sp>
      <p:pic>
        <p:nvPicPr>
          <p:cNvPr id="7" name="Picture 6">
            <a:extLst>
              <a:ext uri="{FF2B5EF4-FFF2-40B4-BE49-F238E27FC236}">
                <a16:creationId xmlns:a16="http://schemas.microsoft.com/office/drawing/2014/main" id="{7C31D181-51B6-40D8-BFEC-4953DB997993}"/>
              </a:ext>
            </a:extLst>
          </p:cNvPr>
          <p:cNvPicPr/>
          <p:nvPr/>
        </p:nvPicPr>
        <p:blipFill>
          <a:blip r:embed="rId2"/>
          <a:stretch/>
        </p:blipFill>
        <p:spPr>
          <a:xfrm>
            <a:off x="684000" y="737651"/>
            <a:ext cx="4415040" cy="1668960"/>
          </a:xfrm>
          <a:prstGeom prst="rect">
            <a:avLst/>
          </a:prstGeom>
          <a:ln w="0">
            <a:noFill/>
          </a:ln>
        </p:spPr>
      </p:pic>
      <p:pic>
        <p:nvPicPr>
          <p:cNvPr id="8" name="Picture 3" descr="Logo, company name&#10;&#10;Description automatically generated">
            <a:extLst>
              <a:ext uri="{FF2B5EF4-FFF2-40B4-BE49-F238E27FC236}">
                <a16:creationId xmlns:a16="http://schemas.microsoft.com/office/drawing/2014/main" id="{9B6F83FA-40AD-4FEE-A5A8-33CE0CBC03B7}"/>
              </a:ext>
            </a:extLst>
          </p:cNvPr>
          <p:cNvPicPr/>
          <p:nvPr/>
        </p:nvPicPr>
        <p:blipFill>
          <a:blip r:embed="rId3"/>
          <a:stretch/>
        </p:blipFill>
        <p:spPr>
          <a:xfrm>
            <a:off x="5496660" y="1742669"/>
            <a:ext cx="2878920" cy="2165942"/>
          </a:xfrm>
          <a:prstGeom prst="rect">
            <a:avLst/>
          </a:prstGeom>
          <a:ln w="0">
            <a:noFill/>
          </a:ln>
        </p:spPr>
      </p:pic>
      <p:pic>
        <p:nvPicPr>
          <p:cNvPr id="15" name="Picture 14">
            <a:extLst>
              <a:ext uri="{FF2B5EF4-FFF2-40B4-BE49-F238E27FC236}">
                <a16:creationId xmlns:a16="http://schemas.microsoft.com/office/drawing/2014/main" id="{2439030B-1B0D-4AA0-AFE1-F58E054740F7}"/>
              </a:ext>
            </a:extLst>
          </p:cNvPr>
          <p:cNvPicPr/>
          <p:nvPr/>
        </p:nvPicPr>
        <p:blipFill>
          <a:blip r:embed="rId4"/>
          <a:stretch/>
        </p:blipFill>
        <p:spPr>
          <a:xfrm>
            <a:off x="2066524" y="2406611"/>
            <a:ext cx="2786134" cy="2303207"/>
          </a:xfrm>
          <a:prstGeom prst="rect">
            <a:avLst/>
          </a:prstGeom>
          <a:ln w="0">
            <a:noFill/>
          </a:ln>
        </p:spPr>
      </p:pic>
    </p:spTree>
    <p:extLst>
      <p:ext uri="{BB962C8B-B14F-4D97-AF65-F5344CB8AC3E}">
        <p14:creationId xmlns:p14="http://schemas.microsoft.com/office/powerpoint/2010/main" val="3540692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F500F-2081-411A-A323-1BFF62E6F74A}"/>
              </a:ext>
            </a:extLst>
          </p:cNvPr>
          <p:cNvSpPr>
            <a:spLocks noGrp="1"/>
          </p:cNvSpPr>
          <p:nvPr>
            <p:ph type="body" sz="quarter" idx="13"/>
          </p:nvPr>
        </p:nvSpPr>
        <p:spPr>
          <a:xfrm>
            <a:off x="2706986" y="1023042"/>
            <a:ext cx="4707610" cy="923453"/>
          </a:xfrm>
        </p:spPr>
        <p:txBody>
          <a:bodyPr>
            <a:normAutofit/>
          </a:bodyPr>
          <a:lstStyle/>
          <a:p>
            <a:r>
              <a:rPr lang="en-AU" sz="4800" dirty="0"/>
              <a:t>Thank you</a:t>
            </a:r>
          </a:p>
        </p:txBody>
      </p:sp>
      <p:sp>
        <p:nvSpPr>
          <p:cNvPr id="3" name="Text Placeholder 2">
            <a:extLst>
              <a:ext uri="{FF2B5EF4-FFF2-40B4-BE49-F238E27FC236}">
                <a16:creationId xmlns:a16="http://schemas.microsoft.com/office/drawing/2014/main" id="{237ECCD5-1B47-4C14-A7EA-1BFC888CEC8B}"/>
              </a:ext>
            </a:extLst>
          </p:cNvPr>
          <p:cNvSpPr>
            <a:spLocks noGrp="1"/>
          </p:cNvSpPr>
          <p:nvPr>
            <p:ph type="body" sz="quarter" idx="14"/>
          </p:nvPr>
        </p:nvSpPr>
        <p:spPr>
          <a:xfrm>
            <a:off x="3725526" y="2699693"/>
            <a:ext cx="3064381" cy="2037677"/>
          </a:xfrm>
        </p:spPr>
        <p:txBody>
          <a:bodyPr>
            <a:normAutofit/>
          </a:bodyPr>
          <a:lstStyle/>
          <a:p>
            <a:r>
              <a:rPr lang="en-US" dirty="0"/>
              <a:t>Contact Us</a:t>
            </a:r>
          </a:p>
          <a:p>
            <a:pPr lvl="1"/>
            <a:r>
              <a:rPr lang="en-US" sz="1600" dirty="0"/>
              <a:t>Heavy Ion Accelerator Facility</a:t>
            </a:r>
          </a:p>
          <a:p>
            <a:pPr lvl="1"/>
            <a:r>
              <a:rPr lang="en-US" sz="1600" dirty="0"/>
              <a:t>Australian National University</a:t>
            </a:r>
          </a:p>
          <a:p>
            <a:pPr lvl="1"/>
            <a:r>
              <a:rPr lang="en-US" sz="1600" dirty="0"/>
              <a:t>T +61 2 6125 2862</a:t>
            </a:r>
          </a:p>
          <a:p>
            <a:pPr lvl="1"/>
            <a:r>
              <a:rPr lang="en-US" sz="1600" dirty="0"/>
              <a:t>E Nikolai.Lobanov@anu.edu.au</a:t>
            </a:r>
          </a:p>
          <a:p>
            <a:pPr lvl="1"/>
            <a:r>
              <a:rPr lang="en-US" sz="1600" dirty="0"/>
              <a:t>W hiaf.anu.edu.au</a:t>
            </a:r>
            <a:endParaRPr lang="en-AU" sz="1600" dirty="0"/>
          </a:p>
        </p:txBody>
      </p:sp>
    </p:spTree>
    <p:extLst>
      <p:ext uri="{BB962C8B-B14F-4D97-AF65-F5344CB8AC3E}">
        <p14:creationId xmlns:p14="http://schemas.microsoft.com/office/powerpoint/2010/main" val="100829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NU Light">
  <a:themeElements>
    <a:clrScheme name="ANU">
      <a:dk1>
        <a:sysClr val="windowText" lastClr="000000"/>
      </a:dk1>
      <a:lt1>
        <a:sysClr val="window" lastClr="FFFFFF"/>
      </a:lt1>
      <a:dk2>
        <a:srgbClr val="000000"/>
      </a:dk2>
      <a:lt2>
        <a:srgbClr val="FFFFFF"/>
      </a:lt2>
      <a:accent1>
        <a:srgbClr val="BE830E"/>
      </a:accent1>
      <a:accent2>
        <a:srgbClr val="DFC187"/>
      </a:accent2>
      <a:accent3>
        <a:srgbClr val="F5EDDE"/>
      </a:accent3>
      <a:accent4>
        <a:srgbClr val="BE4E0E"/>
      </a:accent4>
      <a:accent5>
        <a:srgbClr val="CB7352"/>
      </a:accent5>
      <a:accent6>
        <a:srgbClr val="F2DCD4"/>
      </a:accent6>
      <a:hlink>
        <a:srgbClr val="BE830E"/>
      </a:hlink>
      <a:folHlink>
        <a:srgbClr val="BE4E0E"/>
      </a:folHlink>
    </a:clrScheme>
    <a:fontScheme name="ANU">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U_Powerpoint_Light Template" id="{43166963-5B46-DB42-A7C3-025985BDAAC7}" vid="{230ACE5D-2DB9-6342-AB7A-620B1649542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009AC5283E95468D41B3B02A942082" ma:contentTypeVersion="17" ma:contentTypeDescription="Create a new document." ma:contentTypeScope="" ma:versionID="1de47881ce4f9a36613dbcf3cf0fa714">
  <xsd:schema xmlns:xsd="http://www.w3.org/2001/XMLSchema" xmlns:xs="http://www.w3.org/2001/XMLSchema" xmlns:p="http://schemas.microsoft.com/office/2006/metadata/properties" xmlns:ns2="2906fbf8-e47d-4c21-be87-cb09cf1c70cb" xmlns:ns3="cd7196b5-af4d-4b5a-ba66-d723b2d8b01e" xmlns:ns4="c30e2885-58e1-4e94-9dc7-f83158e7ef28" targetNamespace="http://schemas.microsoft.com/office/2006/metadata/properties" ma:root="true" ma:fieldsID="50aab10ac60f917392f91397ee89828c" ns2:_="" ns3:_="" ns4:_="">
    <xsd:import namespace="2906fbf8-e47d-4c21-be87-cb09cf1c70cb"/>
    <xsd:import namespace="cd7196b5-af4d-4b5a-ba66-d723b2d8b01e"/>
    <xsd:import namespace="c30e2885-58e1-4e94-9dc7-f83158e7ef28"/>
    <xsd:element name="properties">
      <xsd:complexType>
        <xsd:sequence>
          <xsd:element name="documentManagement">
            <xsd:complexType>
              <xsd:all>
                <xsd:element ref="ns2:MediaServiceMetadata" minOccurs="0"/>
                <xsd:element ref="ns2:MediaServiceFastMetadata" minOccurs="0"/>
                <xsd:element ref="ns2:FAQs"/>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Document_x0020_Notes"/>
                <xsd:element ref="ns2:MediaServiceAutoKeyPoints" minOccurs="0"/>
                <xsd:element ref="ns2:MediaServiceKeyPoints"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06fbf8-e47d-4c21-be87-cb09cf1c70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FAQs" ma:index="10" ma:displayName="FAQs" ma:internalName="FAQs">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Document_x0020_Notes" ma:index="18" ma:displayName="IMPORTANT" ma:description="DO NOT EDIT. DOWNLOAD FIRST" ma:format="Dropdown" ma:internalName="Document_x0020_Notes">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0858339-22dc-49f9-bed0-4b2c0ae499d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d7196b5-af4d-4b5a-ba66-d723b2d8b01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30e2885-58e1-4e94-9dc7-f83158e7ef28"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b2f7b05-bf39-4aaf-b1d5-a18c06a848f2}" ma:internalName="TaxCatchAll" ma:showField="CatchAllData" ma:web="cd7196b5-af4d-4b5a-ba66-d723b2d8b01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Notes xmlns="2906fbf8-e47d-4c21-be87-cb09cf1c70cb">DO NOT EDIT. DOWNLOAD FIRST.</Document_x0020_Notes>
    <FAQs xmlns="2906fbf8-e47d-4c21-be87-cb09cf1c70cb"/>
    <TaxCatchAll xmlns="c30e2885-58e1-4e94-9dc7-f83158e7ef28" xsi:nil="true"/>
    <lcf76f155ced4ddcb4097134ff3c332f xmlns="2906fbf8-e47d-4c21-be87-cb09cf1c70cb">
      <Terms xmlns="http://schemas.microsoft.com/office/infopath/2007/PartnerControls"/>
    </lcf76f155ced4ddcb4097134ff3c332f>
    <SharedWithUsers xmlns="cd7196b5-af4d-4b5a-ba66-d723b2d8b01e">
      <UserInfo>
        <DisplayName>Simon Mishricky</DisplayName>
        <AccountId>7743</AccountId>
        <AccountType/>
      </UserInfo>
    </SharedWithUsers>
  </documentManagement>
</p:properties>
</file>

<file path=customXml/itemProps1.xml><?xml version="1.0" encoding="utf-8"?>
<ds:datastoreItem xmlns:ds="http://schemas.openxmlformats.org/officeDocument/2006/customXml" ds:itemID="{B14D557C-9DD9-4D6A-812E-C98A03BFFE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06fbf8-e47d-4c21-be87-cb09cf1c70cb"/>
    <ds:schemaRef ds:uri="cd7196b5-af4d-4b5a-ba66-d723b2d8b01e"/>
    <ds:schemaRef ds:uri="c30e2885-58e1-4e94-9dc7-f83158e7ef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42CD11-9905-45C0-AA8E-EE5B79DEFBE2}">
  <ds:schemaRefs>
    <ds:schemaRef ds:uri="http://schemas.microsoft.com/sharepoint/v3/contenttype/forms"/>
  </ds:schemaRefs>
</ds:datastoreItem>
</file>

<file path=customXml/itemProps3.xml><?xml version="1.0" encoding="utf-8"?>
<ds:datastoreItem xmlns:ds="http://schemas.openxmlformats.org/officeDocument/2006/customXml" ds:itemID="{F655D042-D8B3-4BE3-86DE-6019F96E2850}">
  <ds:schemaRefs>
    <ds:schemaRef ds:uri="cd7196b5-af4d-4b5a-ba66-d723b2d8b01e"/>
    <ds:schemaRef ds:uri="http://schemas.openxmlformats.org/package/2006/metadata/core-properties"/>
    <ds:schemaRef ds:uri="http://purl.org/dc/dcmitype/"/>
    <ds:schemaRef ds:uri="http://purl.org/dc/elements/1.1/"/>
    <ds:schemaRef ds:uri="http://purl.org/dc/terms/"/>
    <ds:schemaRef ds:uri="2906fbf8-e47d-4c21-be87-cb09cf1c70cb"/>
    <ds:schemaRef ds:uri="http://schemas.microsoft.com/office/2006/metadata/properties"/>
    <ds:schemaRef ds:uri="http://schemas.microsoft.com/office/2006/documentManagement/types"/>
    <ds:schemaRef ds:uri="http://schemas.microsoft.com/office/infopath/2007/PartnerControls"/>
    <ds:schemaRef ds:uri="c30e2885-58e1-4e94-9dc7-f83158e7ef2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ANU_Powerpoint_Light Template 2022</Template>
  <TotalTime>11035</TotalTime>
  <Words>3610</Words>
  <Application>Microsoft Office PowerPoint</Application>
  <PresentationFormat>On-screen Show (16:9)</PresentationFormat>
  <Paragraphs>388</Paragraphs>
  <Slides>36</Slides>
  <Notes>1</Notes>
  <HiddenSlides>0</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7" baseType="lpstr">
      <vt:lpstr>Aptos</vt:lpstr>
      <vt:lpstr>Arial</vt:lpstr>
      <vt:lpstr>Calibri</vt:lpstr>
      <vt:lpstr>Cambria</vt:lpstr>
      <vt:lpstr>Cambria Math</vt:lpstr>
      <vt:lpstr>Public Sans</vt:lpstr>
      <vt:lpstr>Public Sans Light</vt:lpstr>
      <vt:lpstr>Sofia Pro Light</vt:lpstr>
      <vt:lpstr>Times New Roman</vt:lpstr>
      <vt:lpstr>ANU Light</vt:lpstr>
      <vt:lpstr>Image</vt:lpstr>
      <vt:lpstr>PowerPoint Presentation</vt:lpstr>
      <vt:lpstr>HIAF Facility</vt:lpstr>
      <vt:lpstr>ion injection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Linardakis</dc:creator>
  <cp:lastModifiedBy>Jana Thomson</cp:lastModifiedBy>
  <cp:revision>63</cp:revision>
  <dcterms:created xsi:type="dcterms:W3CDTF">2022-10-11T03:08:02Z</dcterms:created>
  <dcterms:modified xsi:type="dcterms:W3CDTF">2026-09-22T17:15:16Z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0x010100EF009AC5283E95468D41B3B02A942082</vt:lpwstr>
  </property>
</Properties>
</file>