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73" r:id="rId2"/>
    <p:sldId id="288" r:id="rId3"/>
    <p:sldId id="289" r:id="rId4"/>
    <p:sldId id="293" r:id="rId5"/>
    <p:sldId id="314" r:id="rId6"/>
    <p:sldId id="320" r:id="rId7"/>
    <p:sldId id="306" r:id="rId8"/>
    <p:sldId id="317" r:id="rId9"/>
    <p:sldId id="305" r:id="rId10"/>
    <p:sldId id="308" r:id="rId11"/>
    <p:sldId id="318" r:id="rId12"/>
    <p:sldId id="319" r:id="rId13"/>
    <p:sldId id="321" r:id="rId14"/>
    <p:sldId id="309" r:id="rId15"/>
    <p:sldId id="283" r:id="rId16"/>
    <p:sldId id="315" r:id="rId17"/>
    <p:sldId id="290" r:id="rId18"/>
    <p:sldId id="284" r:id="rId19"/>
    <p:sldId id="274" r:id="rId20"/>
  </p:sldIdLst>
  <p:sldSz cx="9144000" cy="5143500" type="screen16x9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4" userDrawn="1">
          <p15:clr>
            <a:srgbClr val="A4A3A4"/>
          </p15:clr>
        </p15:guide>
        <p15:guide id="4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8FF"/>
    <a:srgbClr val="FFCB6D"/>
    <a:srgbClr val="FFA600"/>
    <a:srgbClr val="4D4D4D"/>
    <a:srgbClr val="374B80"/>
    <a:srgbClr val="BB5090"/>
    <a:srgbClr val="575249"/>
    <a:srgbClr val="795194"/>
    <a:srgbClr val="FFFFFF"/>
    <a:srgbClr val="003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42" autoAdjust="0"/>
    <p:restoredTop sz="94764" autoAdjust="0"/>
  </p:normalViewPr>
  <p:slideViewPr>
    <p:cSldViewPr snapToGrid="0">
      <p:cViewPr varScale="1">
        <p:scale>
          <a:sx n="99" d="100"/>
          <a:sy n="99" d="100"/>
        </p:scale>
        <p:origin x="48" y="36"/>
      </p:cViewPr>
      <p:guideLst>
        <p:guide pos="29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364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68313" y="243069"/>
            <a:ext cx="5903912" cy="458788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r>
              <a:rPr lang="en-US" b="1"/>
              <a:t>Titel der Präsentation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483506" y="8777812"/>
            <a:ext cx="64800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D8FDBB94-A463-4AEB-9D58-B8A94B0A1274}" type="datetime1">
              <a:rPr lang="de-DE" sz="800" smtClean="0"/>
              <a:t>21.09.2026</a:t>
            </a:fld>
            <a:endParaRPr lang="en-US" sz="8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68313" y="8777813"/>
            <a:ext cx="450000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r>
              <a:rPr lang="en-US" sz="800"/>
              <a:t>Universität Stuttgart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6270195" y="8777813"/>
            <a:ext cx="36000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EE9A79A6-2547-4C8F-B0ED-316280A1A122}" type="slidenum">
              <a:rPr lang="en-US" sz="800" smtClean="0"/>
              <a:pPr algn="l"/>
              <a:t>‹Nr.›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61533372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401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47680" y="256832"/>
            <a:ext cx="6113274" cy="475050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 b="1"/>
            </a:lvl1pPr>
          </a:lstStyle>
          <a:p>
            <a:r>
              <a:rPr lang="en-US"/>
              <a:t>Titel der Präsentation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295600" y="8776800"/>
            <a:ext cx="64800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/>
            </a:lvl1pPr>
          </a:lstStyle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350" y="1020763"/>
            <a:ext cx="6792913" cy="382111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347992" y="5016760"/>
            <a:ext cx="6112961" cy="3645977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23850" y="8776800"/>
            <a:ext cx="464415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800"/>
            </a:lvl1pPr>
          </a:lstStyle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120175" y="8776800"/>
            <a:ext cx="360000" cy="144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800"/>
            </a:lvl1pPr>
          </a:lstStyle>
          <a:p>
            <a:fld id="{05DD1DF0-DD4E-4B0C-B0FD-D16D9D2A975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8570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180975" indent="-180975" algn="l" defTabSz="713232" rtl="0" eaLnBrk="1" latinLnBrk="0" hangingPunct="1">
      <a:lnSpc>
        <a:spcPct val="120000"/>
      </a:lnSpc>
      <a:buClr>
        <a:schemeClr val="accent1"/>
      </a:buClr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58775" indent="-177800" algn="l" defTabSz="713232" rtl="0" eaLnBrk="1" latinLnBrk="0" hangingPunct="1">
      <a:lnSpc>
        <a:spcPct val="120000"/>
      </a:lnSpc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38163" indent="-179388" algn="l" defTabSz="713232" rtl="0" eaLnBrk="1" latinLnBrk="0" hangingPunct="1">
      <a:lnSpc>
        <a:spcPct val="120000"/>
      </a:lnSpc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19138" indent="-180975" algn="l" defTabSz="713232" rtl="0" eaLnBrk="1" latinLnBrk="0" hangingPunct="1">
      <a:lnSpc>
        <a:spcPct val="120000"/>
      </a:lnSpc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896938" indent="-177800" algn="l" defTabSz="713232" rtl="0" eaLnBrk="1" latinLnBrk="0" hangingPunct="1">
      <a:lnSpc>
        <a:spcPct val="120000"/>
      </a:lnSpc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04" userDrawn="1">
          <p15:clr>
            <a:srgbClr val="F26B43"/>
          </p15:clr>
        </p15:guide>
        <p15:guide id="3" pos="408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751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D4876-6261-01E3-AFA3-6F7BD9855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D6DBE39-915E-C3ED-0CCF-CD23F0ACE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0FFBC0A-8E61-98BA-84AC-98E575CA50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B9BF76FE-763B-7FBE-33BD-6F5B35D8578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BBDA20-36F6-9CFF-28FF-0C109198720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DC7A8D-CFF7-3BB8-7A7D-F3DE14F590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5E1EB0-F19C-A899-4702-5C831C26F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717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C1845-1A5F-54CC-1D73-FC5B41129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5F0BB48-11A1-FEFD-C766-436D4F063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73F75FF-610A-8DC8-7640-5A0089225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Es gibt keine Anlage, die es kann. Ionen sind eine gute Möglichkeit, weil </a:t>
            </a:r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8438CF00-B215-8C1E-A904-42C4385E5D2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4427EA8-847D-6299-5248-915E2D0FF9C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11CD98-1FD9-9C81-1716-BB115F1687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E0B6CC-3486-F3C7-5714-9C0B10527D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65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1576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Hier hinzufügen, wo die </a:t>
            </a:r>
            <a:r>
              <a:rPr lang="de-DE" dirty="0" err="1"/>
              <a:t>neutralisation</a:t>
            </a:r>
            <a:r>
              <a:rPr lang="de-DE" dirty="0"/>
              <a:t> stattfindet</a:t>
            </a:r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35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21D67-48B9-6C38-664E-3624FEA72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CEBE053-EF96-955A-8C28-CDB37AC8FB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E0444C0-0F0F-8964-6BEF-622AA1C9D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Hier </a:t>
            </a:r>
            <a:r>
              <a:rPr lang="de-DE" dirty="0" err="1"/>
              <a:t>fotos</a:t>
            </a:r>
            <a:r>
              <a:rPr lang="de-DE" dirty="0"/>
              <a:t> und danach direkter Übergang damit jetzt </a:t>
            </a:r>
            <a:r>
              <a:rPr lang="de-DE" dirty="0" err="1"/>
              <a:t>experimente</a:t>
            </a:r>
            <a:endParaRPr lang="de-DE" dirty="0"/>
          </a:p>
        </p:txBody>
      </p:sp>
      <p:sp>
        <p:nvSpPr>
          <p:cNvPr id="4" name="Kopfzeilenplatzhalter 3">
            <a:extLst>
              <a:ext uri="{FF2B5EF4-FFF2-40B4-BE49-F238E27FC236}">
                <a16:creationId xmlns:a16="http://schemas.microsoft.com/office/drawing/2014/main" id="{31DD9B78-0223-748D-8A4A-9C8589AE3C5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E4559E-D860-E4F2-A230-7D169DF4AF7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F14575-AAB7-C6B9-9715-773553C811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4966B8-AADD-3AFE-8159-6145440D8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013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Kopfzeilenplatzhalt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Titel der Präsentation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2E38C0F-D820-4E6E-ADB3-B32613585B7D}" type="datetime1">
              <a:rPr lang="de-DE" smtClean="0"/>
              <a:t>21.09.2026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Universität Stuttgart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D1DF0-DD4E-4B0C-B0FD-D16D9D2A975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05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1 Institute Sub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CE681DF-43B0-4056-92E7-4A19F4E761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00" y="268958"/>
            <a:ext cx="2136071" cy="431998"/>
          </a:xfrm>
          <a:prstGeom prst="rect">
            <a:avLst/>
          </a:prstGeom>
        </p:spPr>
      </p:pic>
      <p:sp>
        <p:nvSpPr>
          <p:cNvPr id="9" name="Bildplatzhalter 8"/>
          <p:cNvSpPr>
            <a:spLocks noGrp="1"/>
          </p:cNvSpPr>
          <p:nvPr>
            <p:ph type="pic" sz="quarter" idx="10"/>
          </p:nvPr>
        </p:nvSpPr>
        <p:spPr>
          <a:xfrm>
            <a:off x="0" y="1247794"/>
            <a:ext cx="9144000" cy="3304800"/>
          </a:xfrm>
          <a:solidFill>
            <a:schemeClr val="bg1">
              <a:lumMod val="85000"/>
            </a:schemeClr>
          </a:solidFill>
        </p:spPr>
        <p:txBody>
          <a:bodyPr lIns="72000"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10" name="Titel 14">
            <a:extLst>
              <a:ext uri="{FF2B5EF4-FFF2-40B4-BE49-F238E27FC236}">
                <a16:creationId xmlns:a16="http://schemas.microsoft.com/office/drawing/2014/main" id="{34A0F9E8-2FA1-40F5-9BAC-817EE5B5F4E7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4451194" y="1800"/>
            <a:ext cx="4692806" cy="4550347"/>
          </a:xfrm>
          <a:custGeom>
            <a:avLst/>
            <a:gdLst>
              <a:gd name="connsiteX0" fmla="*/ 3208825 w 5540464"/>
              <a:gd name="connsiteY0" fmla="*/ 0 h 5372273"/>
              <a:gd name="connsiteX1" fmla="*/ 5477807 w 5540464"/>
              <a:gd name="connsiteY1" fmla="*/ 939843 h 5372273"/>
              <a:gd name="connsiteX2" fmla="*/ 5540464 w 5540464"/>
              <a:gd name="connsiteY2" fmla="*/ 1008784 h 5372273"/>
              <a:gd name="connsiteX3" fmla="*/ 5540464 w 5540464"/>
              <a:gd name="connsiteY3" fmla="*/ 5372273 h 5372273"/>
              <a:gd name="connsiteX4" fmla="*/ 843928 w 5540464"/>
              <a:gd name="connsiteY4" fmla="*/ 5372273 h 5372273"/>
              <a:gd name="connsiteX5" fmla="*/ 732740 w 5540464"/>
              <a:gd name="connsiteY5" fmla="*/ 5249936 h 5372273"/>
              <a:gd name="connsiteX6" fmla="*/ 0 w 5540464"/>
              <a:gd name="connsiteY6" fmla="*/ 3208825 h 5372273"/>
              <a:gd name="connsiteX7" fmla="*/ 3208825 w 5540464"/>
              <a:gd name="connsiteY7" fmla="*/ 0 h 5372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0464" h="5372273">
                <a:moveTo>
                  <a:pt x="3208825" y="0"/>
                </a:moveTo>
                <a:cubicBezTo>
                  <a:pt x="4094918" y="0"/>
                  <a:pt x="4897124" y="359160"/>
                  <a:pt x="5477807" y="939843"/>
                </a:cubicBezTo>
                <a:lnTo>
                  <a:pt x="5540464" y="1008784"/>
                </a:lnTo>
                <a:lnTo>
                  <a:pt x="5540464" y="5372273"/>
                </a:lnTo>
                <a:lnTo>
                  <a:pt x="843928" y="5372273"/>
                </a:lnTo>
                <a:lnTo>
                  <a:pt x="732740" y="5249936"/>
                </a:lnTo>
                <a:cubicBezTo>
                  <a:pt x="274982" y="4695262"/>
                  <a:pt x="0" y="3984156"/>
                  <a:pt x="0" y="3208825"/>
                </a:cubicBezTo>
                <a:cubicBezTo>
                  <a:pt x="0" y="1436640"/>
                  <a:pt x="1436640" y="0"/>
                  <a:pt x="3208825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008000" tIns="0" rIns="0" bIns="1044000" anchor="ctr" anchorCtr="0">
            <a:noAutofit/>
          </a:bodyPr>
          <a:lstStyle>
            <a:lvl1pPr marL="0" indent="0" algn="l">
              <a:lnSpc>
                <a:spcPct val="90000"/>
              </a:lnSpc>
              <a:defRPr sz="800" b="1" baseline="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5027060" y="950913"/>
            <a:ext cx="3685140" cy="24516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tx1"/>
                </a:solidFill>
              </a:defRPr>
            </a:lvl1pPr>
            <a:lvl2pPr marL="176212" indent="0">
              <a:buFontTx/>
              <a:buNone/>
              <a:defRPr sz="2800" b="1">
                <a:solidFill>
                  <a:schemeClr val="bg1"/>
                </a:solidFill>
              </a:defRPr>
            </a:lvl2pPr>
            <a:lvl3pPr marL="360359" indent="0">
              <a:buFontTx/>
              <a:buNone/>
              <a:defRPr sz="2800" b="1">
                <a:solidFill>
                  <a:schemeClr val="bg1"/>
                </a:solidFill>
              </a:defRPr>
            </a:lvl3pPr>
            <a:lvl4pPr marL="536570" indent="0">
              <a:buFontTx/>
              <a:buNone/>
              <a:defRPr sz="2800" b="1">
                <a:solidFill>
                  <a:schemeClr val="bg1"/>
                </a:solidFill>
              </a:defRPr>
            </a:lvl4pPr>
            <a:lvl5pPr marL="720718" indent="0">
              <a:buFontTx/>
              <a:buNone/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27060" y="3491099"/>
            <a:ext cx="3685140" cy="38556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 marL="342897" indent="0" algn="ctr">
              <a:buNone/>
              <a:defRPr sz="1500"/>
            </a:lvl2pPr>
            <a:lvl3pPr marL="685793" indent="0" algn="ctr">
              <a:buNone/>
              <a:defRPr sz="1350"/>
            </a:lvl3pPr>
            <a:lvl4pPr marL="1028690" indent="0" algn="ctr">
              <a:buNone/>
              <a:defRPr sz="1200"/>
            </a:lvl4pPr>
            <a:lvl5pPr marL="1371586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79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3" indent="0" algn="ctr">
              <a:buNone/>
              <a:defRPr sz="12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45DA9E2-B972-4A44-B548-126725481431}"/>
              </a:ext>
            </a:extLst>
          </p:cNvPr>
          <p:cNvSpPr txBox="1"/>
          <p:nvPr userDrawn="1"/>
        </p:nvSpPr>
        <p:spPr>
          <a:xfrm>
            <a:off x="952454" y="571859"/>
            <a:ext cx="2286000" cy="201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de-DE" sz="1200" dirty="0"/>
              <a:t>Institute </a:t>
            </a:r>
            <a:r>
              <a:rPr lang="de-DE" sz="1200" dirty="0" err="1"/>
              <a:t>of</a:t>
            </a:r>
            <a:r>
              <a:rPr lang="de-DE" sz="1200" dirty="0"/>
              <a:t> Space Systems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3BC984-8A81-40DA-8453-EE79B823B5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4592" y="4679315"/>
            <a:ext cx="1660674" cy="32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0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1 Institute Sublogo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CE681DF-43B0-4056-92E7-4A19F4E761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00" y="268958"/>
            <a:ext cx="2136071" cy="431998"/>
          </a:xfrm>
          <a:prstGeom prst="rect">
            <a:avLst/>
          </a:prstGeom>
        </p:spPr>
      </p:pic>
      <p:sp>
        <p:nvSpPr>
          <p:cNvPr id="9" name="Bildplatzhalter 8"/>
          <p:cNvSpPr>
            <a:spLocks noGrp="1"/>
          </p:cNvSpPr>
          <p:nvPr>
            <p:ph type="pic" sz="quarter" idx="10"/>
          </p:nvPr>
        </p:nvSpPr>
        <p:spPr>
          <a:xfrm>
            <a:off x="0" y="1247794"/>
            <a:ext cx="9144000" cy="3304800"/>
          </a:xfrm>
          <a:solidFill>
            <a:schemeClr val="bg1">
              <a:lumMod val="85000"/>
            </a:schemeClr>
          </a:solidFill>
        </p:spPr>
        <p:txBody>
          <a:bodyPr lIns="72000"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10" name="Titel 14">
            <a:extLst>
              <a:ext uri="{FF2B5EF4-FFF2-40B4-BE49-F238E27FC236}">
                <a16:creationId xmlns:a16="http://schemas.microsoft.com/office/drawing/2014/main" id="{34A0F9E8-2FA1-40F5-9BAC-817EE5B5F4E7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4451194" y="1800"/>
            <a:ext cx="4692806" cy="4550347"/>
          </a:xfrm>
          <a:custGeom>
            <a:avLst/>
            <a:gdLst>
              <a:gd name="connsiteX0" fmla="*/ 3208825 w 5540464"/>
              <a:gd name="connsiteY0" fmla="*/ 0 h 5372273"/>
              <a:gd name="connsiteX1" fmla="*/ 5477807 w 5540464"/>
              <a:gd name="connsiteY1" fmla="*/ 939843 h 5372273"/>
              <a:gd name="connsiteX2" fmla="*/ 5540464 w 5540464"/>
              <a:gd name="connsiteY2" fmla="*/ 1008784 h 5372273"/>
              <a:gd name="connsiteX3" fmla="*/ 5540464 w 5540464"/>
              <a:gd name="connsiteY3" fmla="*/ 5372273 h 5372273"/>
              <a:gd name="connsiteX4" fmla="*/ 843928 w 5540464"/>
              <a:gd name="connsiteY4" fmla="*/ 5372273 h 5372273"/>
              <a:gd name="connsiteX5" fmla="*/ 732740 w 5540464"/>
              <a:gd name="connsiteY5" fmla="*/ 5249936 h 5372273"/>
              <a:gd name="connsiteX6" fmla="*/ 0 w 5540464"/>
              <a:gd name="connsiteY6" fmla="*/ 3208825 h 5372273"/>
              <a:gd name="connsiteX7" fmla="*/ 3208825 w 5540464"/>
              <a:gd name="connsiteY7" fmla="*/ 0 h 5372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0464" h="5372273">
                <a:moveTo>
                  <a:pt x="3208825" y="0"/>
                </a:moveTo>
                <a:cubicBezTo>
                  <a:pt x="4094918" y="0"/>
                  <a:pt x="4897124" y="359160"/>
                  <a:pt x="5477807" y="939843"/>
                </a:cubicBezTo>
                <a:lnTo>
                  <a:pt x="5540464" y="1008784"/>
                </a:lnTo>
                <a:lnTo>
                  <a:pt x="5540464" y="5372273"/>
                </a:lnTo>
                <a:lnTo>
                  <a:pt x="843928" y="5372273"/>
                </a:lnTo>
                <a:lnTo>
                  <a:pt x="732740" y="5249936"/>
                </a:lnTo>
                <a:cubicBezTo>
                  <a:pt x="274982" y="4695262"/>
                  <a:pt x="0" y="3984156"/>
                  <a:pt x="0" y="3208825"/>
                </a:cubicBezTo>
                <a:cubicBezTo>
                  <a:pt x="0" y="1436640"/>
                  <a:pt x="1436640" y="0"/>
                  <a:pt x="3208825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lIns="1008000" tIns="0" rIns="0" bIns="1044000" anchor="ctr" anchorCtr="0">
            <a:noAutofit/>
          </a:bodyPr>
          <a:lstStyle>
            <a:lvl1pPr marL="0" indent="0" algn="l">
              <a:lnSpc>
                <a:spcPct val="90000"/>
              </a:lnSpc>
              <a:defRPr sz="800" b="1" baseline="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5027060" y="950913"/>
            <a:ext cx="3685140" cy="245169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176212" indent="0">
              <a:buFontTx/>
              <a:buNone/>
              <a:defRPr sz="2800" b="1">
                <a:solidFill>
                  <a:schemeClr val="bg1"/>
                </a:solidFill>
              </a:defRPr>
            </a:lvl2pPr>
            <a:lvl3pPr marL="360359" indent="0">
              <a:buFontTx/>
              <a:buNone/>
              <a:defRPr sz="2800" b="1">
                <a:solidFill>
                  <a:schemeClr val="bg1"/>
                </a:solidFill>
              </a:defRPr>
            </a:lvl3pPr>
            <a:lvl4pPr marL="536570" indent="0">
              <a:buFontTx/>
              <a:buNone/>
              <a:defRPr sz="2800" b="1">
                <a:solidFill>
                  <a:schemeClr val="bg1"/>
                </a:solidFill>
              </a:defRPr>
            </a:lvl4pPr>
            <a:lvl5pPr marL="720718" indent="0">
              <a:buFontTx/>
              <a:buNone/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27060" y="3491099"/>
            <a:ext cx="3685140" cy="38556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342897" indent="0" algn="ctr">
              <a:buNone/>
              <a:defRPr sz="1500"/>
            </a:lvl2pPr>
            <a:lvl3pPr marL="685793" indent="0" algn="ctr">
              <a:buNone/>
              <a:defRPr sz="1350"/>
            </a:lvl3pPr>
            <a:lvl4pPr marL="1028690" indent="0" algn="ctr">
              <a:buNone/>
              <a:defRPr sz="1200"/>
            </a:lvl4pPr>
            <a:lvl5pPr marL="1371586" indent="0" algn="ctr">
              <a:buNone/>
              <a:defRPr sz="1200"/>
            </a:lvl5pPr>
            <a:lvl6pPr marL="1714483" indent="0" algn="ctr">
              <a:buNone/>
              <a:defRPr sz="1200"/>
            </a:lvl6pPr>
            <a:lvl7pPr marL="2057379" indent="0" algn="ctr">
              <a:buNone/>
              <a:defRPr sz="1200"/>
            </a:lvl7pPr>
            <a:lvl8pPr marL="2400276" indent="0" algn="ctr">
              <a:buNone/>
              <a:defRPr sz="1200"/>
            </a:lvl8pPr>
            <a:lvl9pPr marL="2743173" indent="0" algn="ctr">
              <a:buNone/>
              <a:defRPr sz="1200"/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45DA9E2-B972-4A44-B548-126725481431}"/>
              </a:ext>
            </a:extLst>
          </p:cNvPr>
          <p:cNvSpPr txBox="1"/>
          <p:nvPr userDrawn="1"/>
        </p:nvSpPr>
        <p:spPr>
          <a:xfrm>
            <a:off x="952454" y="571859"/>
            <a:ext cx="2286000" cy="201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de-DE" sz="1200" dirty="0"/>
              <a:t>Institute </a:t>
            </a:r>
            <a:r>
              <a:rPr lang="de-DE" sz="1200" dirty="0" err="1"/>
              <a:t>of</a:t>
            </a:r>
            <a:r>
              <a:rPr lang="de-DE" sz="1200" dirty="0"/>
              <a:t> Space Systems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3BC984-8A81-40DA-8453-EE79B823B5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54592" y="4679315"/>
            <a:ext cx="1660674" cy="32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60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80E903D-6891-4B4C-972E-C7B415869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546519"/>
            <a:ext cx="8244200" cy="248603"/>
          </a:xfrm>
        </p:spPr>
        <p:txBody>
          <a:bodyPr lIns="0" tIns="0" rIns="0" bIns="0"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e-DE" dirty="0"/>
              <a:t>Untertitel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52063" y="4876200"/>
            <a:ext cx="1087755" cy="123111"/>
          </a:xfrm>
        </p:spPr>
        <p:txBody>
          <a:bodyPr/>
          <a:lstStyle/>
          <a:p>
            <a:r>
              <a:rPr lang="de-DE" dirty="0"/>
              <a:t>University </a:t>
            </a:r>
            <a:r>
              <a:rPr lang="de-DE" dirty="0" err="1"/>
              <a:t>of</a:t>
            </a:r>
            <a:r>
              <a:rPr lang="de-DE" dirty="0"/>
              <a:t> Stuttgart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727" y="4876200"/>
            <a:ext cx="223200" cy="123111"/>
          </a:xfrm>
        </p:spPr>
        <p:txBody>
          <a:bodyPr/>
          <a:lstStyle>
            <a:lvl1pPr algn="l">
              <a:defRPr b="1"/>
            </a:lvl1pPr>
          </a:lstStyle>
          <a:p>
            <a:fld id="{9E82CC3C-1DC0-4FDA-9590-6CC506AB6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8D43B13-EBF4-4CF4-B94D-4B636EDEF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2126" y="4848704"/>
            <a:ext cx="877529" cy="16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450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Unterkapite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422803" y="1749602"/>
            <a:ext cx="3026729" cy="199439"/>
          </a:xfrm>
        </p:spPr>
        <p:txBody>
          <a:bodyPr>
            <a:no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  <a:lvl2pPr marL="34289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9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8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7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7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7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Unterkapitel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2802" y="2025000"/>
            <a:ext cx="5526581" cy="810000"/>
          </a:xfrm>
          <a:prstGeom prst="rect">
            <a:avLst/>
          </a:prstGeom>
        </p:spPr>
        <p:txBody>
          <a:bodyPr anchor="t" anchorCtr="0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843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A6FC187-6C25-4F69-9AFE-1DD17195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6B0B00BC-A6AE-499E-84DC-2DAD144AC3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576000"/>
            <a:ext cx="8244200" cy="277200"/>
          </a:xfrm>
        </p:spPr>
        <p:txBody>
          <a:bodyPr lIns="0" tIns="0" rIns="0" bIns="0"/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de-DE" dirty="0"/>
              <a:t>Untertitel durch Klicken bearbeiten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78DA2C6-CD7F-4F0F-8533-D80A598C1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2063" y="4876200"/>
            <a:ext cx="1087755" cy="123111"/>
          </a:xfrm>
        </p:spPr>
        <p:txBody>
          <a:bodyPr/>
          <a:lstStyle/>
          <a:p>
            <a:r>
              <a:rPr lang="de-DE" dirty="0"/>
              <a:t>University </a:t>
            </a:r>
            <a:r>
              <a:rPr lang="de-DE" dirty="0" err="1"/>
              <a:t>of</a:t>
            </a:r>
            <a:r>
              <a:rPr lang="de-DE" dirty="0"/>
              <a:t> Stuttgart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5904B92-6BE4-4867-AC2B-5E87DC6F3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6727" y="4876200"/>
            <a:ext cx="223200" cy="123111"/>
          </a:xfrm>
        </p:spPr>
        <p:txBody>
          <a:bodyPr/>
          <a:lstStyle>
            <a:lvl1pPr algn="l">
              <a:defRPr b="1"/>
            </a:lvl1pPr>
          </a:lstStyle>
          <a:p>
            <a:fld id="{9E82CC3C-1DC0-4FDA-9590-6CC506AB6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4ADDA15-42A2-463B-8540-26484F4C83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2126" y="4848704"/>
            <a:ext cx="877529" cy="16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4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9CC2-3F07-4F33-B3E5-FC0CDE79A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2063" y="4876200"/>
            <a:ext cx="1087755" cy="123111"/>
          </a:xfrm>
        </p:spPr>
        <p:txBody>
          <a:bodyPr/>
          <a:lstStyle/>
          <a:p>
            <a:r>
              <a:rPr lang="de-DE" dirty="0"/>
              <a:t>University </a:t>
            </a:r>
            <a:r>
              <a:rPr lang="de-DE" dirty="0" err="1"/>
              <a:t>of</a:t>
            </a:r>
            <a:r>
              <a:rPr lang="de-DE" dirty="0"/>
              <a:t> Stuttgart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DFAE0-D5CA-49B8-97B8-4DA56DD1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6727" y="4876200"/>
            <a:ext cx="223200" cy="123111"/>
          </a:xfrm>
        </p:spPr>
        <p:txBody>
          <a:bodyPr/>
          <a:lstStyle>
            <a:lvl1pPr algn="l">
              <a:defRPr b="1"/>
            </a:lvl1pPr>
          </a:lstStyle>
          <a:p>
            <a:fld id="{9E82CC3C-1DC0-4FDA-9590-6CC506AB67F8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4932C17-6652-45A7-85B4-3F4F4EDCBD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32126" y="4848704"/>
            <a:ext cx="877529" cy="16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54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16" y="951549"/>
            <a:ext cx="8243887" cy="375904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54400" y="4876200"/>
            <a:ext cx="5328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>
              <a:defRPr lang="en-US" sz="800" smtClean="0"/>
            </a:lvl1pPr>
          </a:lstStyle>
          <a:p>
            <a:r>
              <a:rPr lang="de-DE"/>
              <a:t>08/20/2020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6725" y="4876200"/>
            <a:ext cx="6063501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University of Stuttgart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9000" y="4876200"/>
            <a:ext cx="223200" cy="123111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E82CC3C-1DC0-4FDA-9590-6CC506AB67F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466727" y="356400"/>
            <a:ext cx="8245475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9763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12" r:id="rId2"/>
    <p:sldLayoutId id="2147483662" r:id="rId3"/>
    <p:sldLayoutId id="2147483698" r:id="rId4"/>
    <p:sldLayoutId id="2147483710" r:id="rId5"/>
    <p:sldLayoutId id="2147483711" r:id="rId6"/>
  </p:sldLayoutIdLst>
  <p:hf hdr="0"/>
  <p:txStyles>
    <p:titleStyle>
      <a:lvl1pPr algn="l" defTabSz="685793" rtl="0" eaLnBrk="1" latinLnBrk="0" hangingPunct="1">
        <a:lnSpc>
          <a:spcPct val="90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8" indent="-171448" algn="l" defTabSz="685793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0" indent="-184148" algn="l" defTabSz="685793" rtl="0" eaLnBrk="1" latinLnBrk="0" hangingPunct="1">
        <a:lnSpc>
          <a:spcPct val="120000"/>
        </a:lnSpc>
        <a:spcBef>
          <a:spcPts val="376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0" indent="-176212" algn="l" defTabSz="685793" rtl="0" eaLnBrk="1" latinLnBrk="0" hangingPunct="1">
        <a:lnSpc>
          <a:spcPct val="120000"/>
        </a:lnSpc>
        <a:spcBef>
          <a:spcPts val="376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20718" indent="-184148" algn="l" defTabSz="685793" rtl="0" eaLnBrk="1" latinLnBrk="0" hangingPunct="1">
        <a:lnSpc>
          <a:spcPct val="120000"/>
        </a:lnSpc>
        <a:spcBef>
          <a:spcPts val="376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6929" indent="-176212" algn="l" defTabSz="685793" rtl="0" eaLnBrk="1" latinLnBrk="0" hangingPunct="1">
        <a:lnSpc>
          <a:spcPct val="120000"/>
        </a:lnSpc>
        <a:spcBef>
          <a:spcPts val="376"/>
        </a:spcBef>
        <a:buClr>
          <a:schemeClr val="tx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31" indent="-171448" algn="l" defTabSz="685793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28" indent="-171448" algn="l" defTabSz="685793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24" indent="-171448" algn="l" defTabSz="685793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21" indent="-171448" algn="l" defTabSz="685793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6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3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79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3" algn="l" defTabSz="68579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99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orient="horz" pos="2967" userDrawn="1">
          <p15:clr>
            <a:srgbClr val="F26B43"/>
          </p15:clr>
        </p15:guide>
        <p15:guide id="4" pos="54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F7A51BFF-8BEB-B52F-28CB-8202094A571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3650" t="7732" r="-65554" b="976"/>
          <a:stretch/>
        </p:blipFill>
        <p:spPr>
          <a:xfrm>
            <a:off x="0" y="1247347"/>
            <a:ext cx="8792307" cy="3304800"/>
          </a:xfrm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9054E72-C13F-E6E9-285C-5562D028C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F995391-DBD6-E3AF-22D5-1D7D708AE7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0452" y="1052994"/>
            <a:ext cx="3685140" cy="1399492"/>
          </a:xfrm>
        </p:spPr>
        <p:txBody>
          <a:bodyPr/>
          <a:lstStyle/>
          <a:p>
            <a:r>
              <a:rPr lang="en-US" sz="2000" dirty="0"/>
              <a:t>Design of a Negative Oxygen Beamline Facility for Experimental Very Low Earth Orbit Simulation</a:t>
            </a:r>
            <a:endParaRPr lang="de-DE" sz="2000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708F048B-6B6E-B17D-9ED7-EFCCE91146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0452" y="2543064"/>
            <a:ext cx="3685140" cy="799548"/>
          </a:xfrm>
        </p:spPr>
        <p:txBody>
          <a:bodyPr/>
          <a:lstStyle/>
          <a:p>
            <a:r>
              <a:rPr lang="de-DE" sz="1200" u="sng" dirty="0"/>
              <a:t>Lasse Voigt</a:t>
            </a:r>
            <a:r>
              <a:rPr lang="de-DE" sz="1200" dirty="0"/>
              <a:t>, Martin Eberhart, Kim-Sophie Ellenberger, Olli Tarvainen, Roland Friedl, Ursel Fantz, Anand George, Fabian </a:t>
            </a:r>
            <a:r>
              <a:rPr lang="de-DE" sz="1200" dirty="0" err="1"/>
              <a:t>Hufgard</a:t>
            </a:r>
            <a:r>
              <a:rPr lang="de-DE" sz="1200" dirty="0"/>
              <a:t>, Marcel Pfeiffer, Stefanos </a:t>
            </a:r>
            <a:r>
              <a:rPr lang="de-DE" sz="1200" dirty="0" err="1"/>
              <a:t>Fasoulas</a:t>
            </a:r>
            <a:r>
              <a:rPr lang="de-DE" sz="1200" dirty="0"/>
              <a:t>, Stefan Loehle</a:t>
            </a:r>
          </a:p>
          <a:p>
            <a:r>
              <a:rPr lang="de-DE" sz="1000" i="1" dirty="0"/>
              <a:t>High </a:t>
            </a:r>
            <a:r>
              <a:rPr lang="de-DE" sz="1000" i="1" dirty="0" err="1"/>
              <a:t>Enthalpy</a:t>
            </a:r>
            <a:r>
              <a:rPr lang="de-DE" sz="1000" i="1" dirty="0"/>
              <a:t> Flow </a:t>
            </a:r>
            <a:r>
              <a:rPr lang="de-DE" sz="1000" i="1" dirty="0" err="1"/>
              <a:t>Diagnostics</a:t>
            </a:r>
            <a:r>
              <a:rPr lang="de-DE" sz="1000" i="1" dirty="0"/>
              <a:t> Group (</a:t>
            </a:r>
            <a:r>
              <a:rPr lang="de-DE" sz="1000" i="1" dirty="0" err="1"/>
              <a:t>HEFDiG</a:t>
            </a:r>
            <a:r>
              <a:rPr lang="de-DE" sz="1000" i="1" dirty="0"/>
              <a:t>), </a:t>
            </a:r>
            <a:br>
              <a:rPr lang="de-DE" sz="1000" i="1" dirty="0"/>
            </a:br>
            <a:r>
              <a:rPr lang="de-DE" sz="1000" i="1" dirty="0"/>
              <a:t>Institute of Space Systems (IRS), University of Stuttgart </a:t>
            </a:r>
          </a:p>
          <a:p>
            <a:endParaRPr lang="de-DE" sz="1200" dirty="0"/>
          </a:p>
        </p:txBody>
      </p:sp>
      <p:sp>
        <p:nvSpPr>
          <p:cNvPr id="2" name="Untertitel 4">
            <a:extLst>
              <a:ext uri="{FF2B5EF4-FFF2-40B4-BE49-F238E27FC236}">
                <a16:creationId xmlns:a16="http://schemas.microsoft.com/office/drawing/2014/main" id="{45FD6EF8-8FBF-0E72-B806-D5F7608F6A81}"/>
              </a:ext>
            </a:extLst>
          </p:cNvPr>
          <p:cNvSpPr txBox="1">
            <a:spLocks/>
          </p:cNvSpPr>
          <p:nvPr/>
        </p:nvSpPr>
        <p:spPr>
          <a:xfrm>
            <a:off x="5100452" y="3851978"/>
            <a:ext cx="3685140" cy="355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793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97" indent="0" algn="ctr" defTabSz="685793" rtl="0" eaLnBrk="1" latinLnBrk="0" hangingPunct="1">
              <a:lnSpc>
                <a:spcPct val="120000"/>
              </a:lnSpc>
              <a:spcBef>
                <a:spcPts val="376"/>
              </a:spcBef>
              <a:buClr>
                <a:schemeClr val="tx1"/>
              </a:buClr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93" indent="0" algn="ctr" defTabSz="685793" rtl="0" eaLnBrk="1" latinLnBrk="0" hangingPunct="1">
              <a:lnSpc>
                <a:spcPct val="120000"/>
              </a:lnSpc>
              <a:spcBef>
                <a:spcPts val="376"/>
              </a:spcBef>
              <a:buClr>
                <a:schemeClr val="tx1"/>
              </a:buClr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90" indent="0" algn="ctr" defTabSz="685793" rtl="0" eaLnBrk="1" latinLnBrk="0" hangingPunct="1">
              <a:lnSpc>
                <a:spcPct val="120000"/>
              </a:lnSpc>
              <a:spcBef>
                <a:spcPts val="376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86" indent="0" algn="ctr" defTabSz="685793" rtl="0" eaLnBrk="1" latinLnBrk="0" hangingPunct="1">
              <a:lnSpc>
                <a:spcPct val="120000"/>
              </a:lnSpc>
              <a:spcBef>
                <a:spcPts val="376"/>
              </a:spcBef>
              <a:buClr>
                <a:schemeClr val="tx1"/>
              </a:buClr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83" indent="0" algn="ctr" defTabSz="685793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79" indent="0" algn="ctr" defTabSz="685793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76" indent="0" algn="ctr" defTabSz="685793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73" indent="0" algn="ctr" defTabSz="685793" rtl="0" eaLnBrk="1" latinLnBrk="0" hangingPunct="1">
              <a:lnSpc>
                <a:spcPct val="90000"/>
              </a:lnSpc>
              <a:spcBef>
                <a:spcPts val="376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10th International Symposium on Negative Ions, Beams and Sources - NIBS‘26</a:t>
            </a:r>
          </a:p>
        </p:txBody>
      </p:sp>
    </p:spTree>
    <p:extLst>
      <p:ext uri="{BB962C8B-B14F-4D97-AF65-F5344CB8AC3E}">
        <p14:creationId xmlns:p14="http://schemas.microsoft.com/office/powerpoint/2010/main" val="35022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D588-E8F3-254A-B089-DEBB1B41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hteck 101">
            <a:extLst>
              <a:ext uri="{FF2B5EF4-FFF2-40B4-BE49-F238E27FC236}">
                <a16:creationId xmlns:a16="http://schemas.microsoft.com/office/drawing/2014/main" id="{3D9353F0-B28C-4433-914B-BD009133994F}"/>
              </a:ext>
            </a:extLst>
          </p:cNvPr>
          <p:cNvSpPr/>
          <p:nvPr/>
        </p:nvSpPr>
        <p:spPr>
          <a:xfrm>
            <a:off x="0" y="823468"/>
            <a:ext cx="9144000" cy="1428492"/>
          </a:xfrm>
          <a:prstGeom prst="rect">
            <a:avLst/>
          </a:prstGeom>
          <a:gradFill>
            <a:gsLst>
              <a:gs pos="88000">
                <a:schemeClr val="tx2"/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/>
          </a:p>
        </p:txBody>
      </p:sp>
      <p:pic>
        <p:nvPicPr>
          <p:cNvPr id="100" name="Grafik 99">
            <a:extLst>
              <a:ext uri="{FF2B5EF4-FFF2-40B4-BE49-F238E27FC236}">
                <a16:creationId xmlns:a16="http://schemas.microsoft.com/office/drawing/2014/main" id="{573C07EB-30B5-BADF-A45C-36701493C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5631"/>
            <a:ext cx="9144000" cy="2637971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B5BD16DD-1D77-B660-60B7-521B89648DFF}"/>
              </a:ext>
            </a:extLst>
          </p:cNvPr>
          <p:cNvSpPr/>
          <p:nvPr/>
        </p:nvSpPr>
        <p:spPr>
          <a:xfrm>
            <a:off x="0" y="831302"/>
            <a:ext cx="9144000" cy="1475939"/>
          </a:xfrm>
          <a:prstGeom prst="rect">
            <a:avLst/>
          </a:prstGeom>
          <a:gradFill>
            <a:gsLst>
              <a:gs pos="88000">
                <a:schemeClr val="tx2"/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F4A60B-CE4A-665A-78ED-1507FC408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Low Earth Orbit (LEO)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7E8759-7190-13DA-90AF-5CE5A0B61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558434-3B46-0ACD-D65A-87D661475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2</a:t>
            </a:fld>
            <a:endParaRPr lang="de-DE" dirty="0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87003BE3-1C79-3ECE-C39D-F22807A2993A}"/>
              </a:ext>
            </a:extLst>
          </p:cNvPr>
          <p:cNvGrpSpPr/>
          <p:nvPr/>
        </p:nvGrpSpPr>
        <p:grpSpPr>
          <a:xfrm>
            <a:off x="2447479" y="1467579"/>
            <a:ext cx="962934" cy="428340"/>
            <a:chOff x="1999395" y="1564811"/>
            <a:chExt cx="962934" cy="428340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876F2EA0-1AD6-61D0-883C-8BF0D7053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DC0C9292-06FE-3E51-F2C9-613E80113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11889EDF-A05E-C2DB-ABC1-C94AE0B8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521C385E-5CF8-F4DE-AA4E-B9BFC2AEA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6834EDAD-15EC-FB56-BDBD-3831DCA33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E5EA0CD-0DA6-5889-0E44-6F97114DC4EE}"/>
              </a:ext>
            </a:extLst>
          </p:cNvPr>
          <p:cNvGrpSpPr/>
          <p:nvPr/>
        </p:nvGrpSpPr>
        <p:grpSpPr>
          <a:xfrm rot="1670538">
            <a:off x="5395464" y="1406063"/>
            <a:ext cx="962934" cy="428340"/>
            <a:chOff x="1999395" y="1564811"/>
            <a:chExt cx="962934" cy="428340"/>
          </a:xfrm>
        </p:grpSpPr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29C2AA48-590B-61DA-3B6B-F29852FF1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C0D5FE4B-5161-7DC2-644D-0CE40833D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B525E325-97E0-EE9B-150A-98C0139A3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B03D96DC-96BE-0A4B-BD82-FC772E70F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115064C9-D7E6-5815-BB54-D3BCD64A7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DD2C5796-639D-6DC1-08EF-67CB71354EAE}"/>
              </a:ext>
            </a:extLst>
          </p:cNvPr>
          <p:cNvGrpSpPr/>
          <p:nvPr/>
        </p:nvGrpSpPr>
        <p:grpSpPr>
          <a:xfrm rot="644944">
            <a:off x="2840413" y="1415252"/>
            <a:ext cx="962934" cy="428340"/>
            <a:chOff x="1999395" y="1564811"/>
            <a:chExt cx="962934" cy="428340"/>
          </a:xfrm>
        </p:grpSpPr>
        <p:pic>
          <p:nvPicPr>
            <p:cNvPr id="43" name="Grafik 42">
              <a:extLst>
                <a:ext uri="{FF2B5EF4-FFF2-40B4-BE49-F238E27FC236}">
                  <a16:creationId xmlns:a16="http://schemas.microsoft.com/office/drawing/2014/main" id="{F5AA5C74-367C-E077-8C28-9073E9F61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C7487BFF-BF1E-5ADA-09E7-F48B8865B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F45F3014-1E2D-0424-D44F-31F9F2E49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22637EDF-9067-454D-3193-E04BBD17A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84D9857D-E2B0-F08C-7E14-6FA9C262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95FE94A4-A704-DB37-4AAF-31F42FC1A0DB}"/>
              </a:ext>
            </a:extLst>
          </p:cNvPr>
          <p:cNvGrpSpPr/>
          <p:nvPr/>
        </p:nvGrpSpPr>
        <p:grpSpPr>
          <a:xfrm rot="644944">
            <a:off x="3334846" y="1327107"/>
            <a:ext cx="962934" cy="428340"/>
            <a:chOff x="1999395" y="1564811"/>
            <a:chExt cx="962934" cy="428340"/>
          </a:xfrm>
        </p:grpSpPr>
        <p:pic>
          <p:nvPicPr>
            <p:cNvPr id="49" name="Grafik 48">
              <a:extLst>
                <a:ext uri="{FF2B5EF4-FFF2-40B4-BE49-F238E27FC236}">
                  <a16:creationId xmlns:a16="http://schemas.microsoft.com/office/drawing/2014/main" id="{D72FE452-8903-16B0-994C-E9158EF80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50" name="Grafik 49">
              <a:extLst>
                <a:ext uri="{FF2B5EF4-FFF2-40B4-BE49-F238E27FC236}">
                  <a16:creationId xmlns:a16="http://schemas.microsoft.com/office/drawing/2014/main" id="{55DBD2B6-3427-B109-9F59-CDD25C17E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94A9A4E6-92B0-E2FD-F832-C8931088A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B955907E-C15E-CC1D-6B5E-2B26C306A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E434A33E-D142-6DCD-9960-C3614EBEF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DC8AA1BA-F931-48E9-D974-6B389F4802C1}"/>
              </a:ext>
            </a:extLst>
          </p:cNvPr>
          <p:cNvGrpSpPr/>
          <p:nvPr/>
        </p:nvGrpSpPr>
        <p:grpSpPr>
          <a:xfrm rot="644944">
            <a:off x="3890114" y="1393222"/>
            <a:ext cx="964984" cy="428340"/>
            <a:chOff x="1997345" y="1564811"/>
            <a:chExt cx="964984" cy="428340"/>
          </a:xfrm>
        </p:grpSpPr>
        <p:pic>
          <p:nvPicPr>
            <p:cNvPr id="55" name="Grafik 54">
              <a:extLst>
                <a:ext uri="{FF2B5EF4-FFF2-40B4-BE49-F238E27FC236}">
                  <a16:creationId xmlns:a16="http://schemas.microsoft.com/office/drawing/2014/main" id="{D4BB4CA2-4AF8-69DF-51B8-973294213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56" name="Grafik 55">
              <a:extLst>
                <a:ext uri="{FF2B5EF4-FFF2-40B4-BE49-F238E27FC236}">
                  <a16:creationId xmlns:a16="http://schemas.microsoft.com/office/drawing/2014/main" id="{B1F6AFDD-114A-B7D5-63B0-6B855E405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7345" y="1659100"/>
              <a:ext cx="149685" cy="84086"/>
            </a:xfrm>
            <a:prstGeom prst="rect">
              <a:avLst/>
            </a:prstGeom>
          </p:spPr>
        </p:pic>
        <p:pic>
          <p:nvPicPr>
            <p:cNvPr id="57" name="Grafik 56">
              <a:extLst>
                <a:ext uri="{FF2B5EF4-FFF2-40B4-BE49-F238E27FC236}">
                  <a16:creationId xmlns:a16="http://schemas.microsoft.com/office/drawing/2014/main" id="{BFACFB6E-7018-1E3B-AF04-92AFC2B3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58" name="Grafik 57">
              <a:extLst>
                <a:ext uri="{FF2B5EF4-FFF2-40B4-BE49-F238E27FC236}">
                  <a16:creationId xmlns:a16="http://schemas.microsoft.com/office/drawing/2014/main" id="{6817B0A0-F1D5-AA15-9CE0-47B92B53C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B07C4DFC-B950-21FA-B4EC-0D7394B786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67774C7A-7E02-480C-F7B8-FA31FDC33A08}"/>
              </a:ext>
            </a:extLst>
          </p:cNvPr>
          <p:cNvGrpSpPr/>
          <p:nvPr/>
        </p:nvGrpSpPr>
        <p:grpSpPr>
          <a:xfrm rot="1438499">
            <a:off x="4830341" y="1467579"/>
            <a:ext cx="962934" cy="428340"/>
            <a:chOff x="1999395" y="1564811"/>
            <a:chExt cx="962934" cy="428340"/>
          </a:xfrm>
        </p:grpSpPr>
        <p:pic>
          <p:nvPicPr>
            <p:cNvPr id="61" name="Grafik 60">
              <a:extLst>
                <a:ext uri="{FF2B5EF4-FFF2-40B4-BE49-F238E27FC236}">
                  <a16:creationId xmlns:a16="http://schemas.microsoft.com/office/drawing/2014/main" id="{D2D382C1-FECF-F60A-1702-71866FB38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62" name="Grafik 61">
              <a:extLst>
                <a:ext uri="{FF2B5EF4-FFF2-40B4-BE49-F238E27FC236}">
                  <a16:creationId xmlns:a16="http://schemas.microsoft.com/office/drawing/2014/main" id="{E324BC30-D16D-319B-4AB8-B96B161D3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63" name="Grafik 62">
              <a:extLst>
                <a:ext uri="{FF2B5EF4-FFF2-40B4-BE49-F238E27FC236}">
                  <a16:creationId xmlns:a16="http://schemas.microsoft.com/office/drawing/2014/main" id="{DC03D60C-7EFA-5033-D339-4657B51B0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64" name="Grafik 63">
              <a:extLst>
                <a:ext uri="{FF2B5EF4-FFF2-40B4-BE49-F238E27FC236}">
                  <a16:creationId xmlns:a16="http://schemas.microsoft.com/office/drawing/2014/main" id="{B2319D01-6BCA-F10C-46FD-50663C299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BDAE880B-D0E2-8BF3-F252-816C2286B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F2C80ACB-9B40-C225-B115-D378986B509D}"/>
              </a:ext>
            </a:extLst>
          </p:cNvPr>
          <p:cNvGrpSpPr/>
          <p:nvPr/>
        </p:nvGrpSpPr>
        <p:grpSpPr>
          <a:xfrm rot="1438499">
            <a:off x="4338824" y="1246752"/>
            <a:ext cx="962934" cy="428340"/>
            <a:chOff x="1999395" y="1564811"/>
            <a:chExt cx="962934" cy="428340"/>
          </a:xfrm>
        </p:grpSpPr>
        <p:pic>
          <p:nvPicPr>
            <p:cNvPr id="67" name="Grafik 66">
              <a:extLst>
                <a:ext uri="{FF2B5EF4-FFF2-40B4-BE49-F238E27FC236}">
                  <a16:creationId xmlns:a16="http://schemas.microsoft.com/office/drawing/2014/main" id="{60D6C20B-50D4-92D9-3150-3BC769B80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68" name="Grafik 67">
              <a:extLst>
                <a:ext uri="{FF2B5EF4-FFF2-40B4-BE49-F238E27FC236}">
                  <a16:creationId xmlns:a16="http://schemas.microsoft.com/office/drawing/2014/main" id="{40AAB637-F7E5-0377-77CC-0EE179855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69" name="Grafik 68">
              <a:extLst>
                <a:ext uri="{FF2B5EF4-FFF2-40B4-BE49-F238E27FC236}">
                  <a16:creationId xmlns:a16="http://schemas.microsoft.com/office/drawing/2014/main" id="{F7609959-07F8-65C2-0FC6-6601EDB0A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50CE58FC-3732-553F-9AC6-270581731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D9C52E6C-4AAD-D1D9-D6F2-913D1198A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73" name="Grafik 72">
            <a:extLst>
              <a:ext uri="{FF2B5EF4-FFF2-40B4-BE49-F238E27FC236}">
                <a16:creationId xmlns:a16="http://schemas.microsoft.com/office/drawing/2014/main" id="{7629556A-69D8-0C9E-9EBE-BA3F2CC16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4047337" y="1429329"/>
            <a:ext cx="169155" cy="112770"/>
          </a:xfrm>
          <a:prstGeom prst="rect">
            <a:avLst/>
          </a:prstGeom>
        </p:spPr>
      </p:pic>
      <p:pic>
        <p:nvPicPr>
          <p:cNvPr id="75" name="Grafik 74">
            <a:extLst>
              <a:ext uri="{FF2B5EF4-FFF2-40B4-BE49-F238E27FC236}">
                <a16:creationId xmlns:a16="http://schemas.microsoft.com/office/drawing/2014/main" id="{657C06E8-721D-0B3E-5445-01BFAD398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5422287" y="1727592"/>
            <a:ext cx="169155" cy="112770"/>
          </a:xfrm>
          <a:prstGeom prst="rect">
            <a:avLst/>
          </a:prstGeom>
        </p:spPr>
      </p:pic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02258B71-5135-E9DF-AD9F-C717270BDF3E}"/>
              </a:ext>
            </a:extLst>
          </p:cNvPr>
          <p:cNvGrpSpPr/>
          <p:nvPr/>
        </p:nvGrpSpPr>
        <p:grpSpPr>
          <a:xfrm rot="1835916">
            <a:off x="6322712" y="1683177"/>
            <a:ext cx="962934" cy="428340"/>
            <a:chOff x="1999395" y="1564811"/>
            <a:chExt cx="962934" cy="428340"/>
          </a:xfrm>
        </p:grpSpPr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6787220A-42A8-5933-276D-5E4D84166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78" name="Grafik 77">
              <a:extLst>
                <a:ext uri="{FF2B5EF4-FFF2-40B4-BE49-F238E27FC236}">
                  <a16:creationId xmlns:a16="http://schemas.microsoft.com/office/drawing/2014/main" id="{DF1198DD-87E5-A6FF-472B-018C7D0AA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79" name="Grafik 78">
              <a:extLst>
                <a:ext uri="{FF2B5EF4-FFF2-40B4-BE49-F238E27FC236}">
                  <a16:creationId xmlns:a16="http://schemas.microsoft.com/office/drawing/2014/main" id="{0CEC3B61-221C-6A55-6F40-1EC60A43A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80" name="Grafik 79">
              <a:extLst>
                <a:ext uri="{FF2B5EF4-FFF2-40B4-BE49-F238E27FC236}">
                  <a16:creationId xmlns:a16="http://schemas.microsoft.com/office/drawing/2014/main" id="{A5493D40-9620-583C-1B07-0F99EA7AA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574EBC24-6258-3D96-B675-A58808AA3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AD836133-5C7D-CA1B-B659-3CE4C936415A}"/>
              </a:ext>
            </a:extLst>
          </p:cNvPr>
          <p:cNvGrpSpPr/>
          <p:nvPr/>
        </p:nvGrpSpPr>
        <p:grpSpPr>
          <a:xfrm rot="2157628" flipH="1" flipV="1">
            <a:off x="5883388" y="1667828"/>
            <a:ext cx="962934" cy="428340"/>
            <a:chOff x="1999395" y="1564811"/>
            <a:chExt cx="962934" cy="428340"/>
          </a:xfrm>
        </p:grpSpPr>
        <p:pic>
          <p:nvPicPr>
            <p:cNvPr id="83" name="Grafik 82">
              <a:extLst>
                <a:ext uri="{FF2B5EF4-FFF2-40B4-BE49-F238E27FC236}">
                  <a16:creationId xmlns:a16="http://schemas.microsoft.com/office/drawing/2014/main" id="{A0D25052-7DF8-8E3F-7EF9-20D7C1909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84" name="Grafik 83">
              <a:extLst>
                <a:ext uri="{FF2B5EF4-FFF2-40B4-BE49-F238E27FC236}">
                  <a16:creationId xmlns:a16="http://schemas.microsoft.com/office/drawing/2014/main" id="{CDB621C4-6DD2-431F-09B5-9E6EBE0CC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85" name="Grafik 84">
              <a:extLst>
                <a:ext uri="{FF2B5EF4-FFF2-40B4-BE49-F238E27FC236}">
                  <a16:creationId xmlns:a16="http://schemas.microsoft.com/office/drawing/2014/main" id="{03EAAAE2-532D-9D93-F7FF-8523E63F2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86" name="Grafik 85">
              <a:extLst>
                <a:ext uri="{FF2B5EF4-FFF2-40B4-BE49-F238E27FC236}">
                  <a16:creationId xmlns:a16="http://schemas.microsoft.com/office/drawing/2014/main" id="{953F64CC-2673-962C-53F5-D262FBB6C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87" name="Grafik 86">
              <a:extLst>
                <a:ext uri="{FF2B5EF4-FFF2-40B4-BE49-F238E27FC236}">
                  <a16:creationId xmlns:a16="http://schemas.microsoft.com/office/drawing/2014/main" id="{3DA45B15-1962-703A-8BCA-F3195FE1B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09" name="Grafik 108">
            <a:extLst>
              <a:ext uri="{FF2B5EF4-FFF2-40B4-BE49-F238E27FC236}">
                <a16:creationId xmlns:a16="http://schemas.microsoft.com/office/drawing/2014/main" id="{28261F59-3B01-034C-781D-2982D90409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3387243" y="1267549"/>
            <a:ext cx="169155" cy="112770"/>
          </a:xfrm>
          <a:prstGeom prst="rect">
            <a:avLst/>
          </a:prstGeom>
        </p:spPr>
      </p:pic>
      <p:pic>
        <p:nvPicPr>
          <p:cNvPr id="111" name="Grafik 110">
            <a:extLst>
              <a:ext uri="{FF2B5EF4-FFF2-40B4-BE49-F238E27FC236}">
                <a16:creationId xmlns:a16="http://schemas.microsoft.com/office/drawing/2014/main" id="{E42993D6-566C-82C1-C085-E64A5028B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326" y="1121042"/>
            <a:ext cx="149685" cy="84086"/>
          </a:xfrm>
          <a:prstGeom prst="rect">
            <a:avLst/>
          </a:prstGeom>
        </p:spPr>
      </p:pic>
      <p:pic>
        <p:nvPicPr>
          <p:cNvPr id="113" name="Grafik 112">
            <a:extLst>
              <a:ext uri="{FF2B5EF4-FFF2-40B4-BE49-F238E27FC236}">
                <a16:creationId xmlns:a16="http://schemas.microsoft.com/office/drawing/2014/main" id="{F206FCBB-7AE6-3FC0-831D-61C2823BF4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384" y="1271247"/>
            <a:ext cx="149685" cy="84086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29622ACD-2154-F47F-361F-1D601BD59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4071664" y="1184681"/>
            <a:ext cx="169155" cy="112770"/>
          </a:xfrm>
          <a:prstGeom prst="rect">
            <a:avLst/>
          </a:prstGeom>
        </p:spPr>
      </p:pic>
      <p:pic>
        <p:nvPicPr>
          <p:cNvPr id="117" name="Grafik 116">
            <a:extLst>
              <a:ext uri="{FF2B5EF4-FFF2-40B4-BE49-F238E27FC236}">
                <a16:creationId xmlns:a16="http://schemas.microsoft.com/office/drawing/2014/main" id="{88A488C4-7757-D685-86FE-A057C91AC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4794750" y="1768788"/>
            <a:ext cx="169155" cy="112770"/>
          </a:xfrm>
          <a:prstGeom prst="rect">
            <a:avLst/>
          </a:prstGeom>
        </p:spPr>
      </p:pic>
      <p:pic>
        <p:nvPicPr>
          <p:cNvPr id="130" name="Grafik 129">
            <a:extLst>
              <a:ext uri="{FF2B5EF4-FFF2-40B4-BE49-F238E27FC236}">
                <a16:creationId xmlns:a16="http://schemas.microsoft.com/office/drawing/2014/main" id="{49D96606-4182-BC73-D47D-75DFE5B2EB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89659">
            <a:off x="5790914" y="1611002"/>
            <a:ext cx="642510" cy="428340"/>
          </a:xfrm>
          <a:prstGeom prst="rect">
            <a:avLst/>
          </a:prstGeom>
        </p:spPr>
      </p:pic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7E65AAD1-EAEA-764E-9946-C45200795E34}"/>
              </a:ext>
            </a:extLst>
          </p:cNvPr>
          <p:cNvGrpSpPr/>
          <p:nvPr/>
        </p:nvGrpSpPr>
        <p:grpSpPr>
          <a:xfrm rot="1835916">
            <a:off x="6793164" y="1938682"/>
            <a:ext cx="962934" cy="428340"/>
            <a:chOff x="1999395" y="1564811"/>
            <a:chExt cx="962934" cy="428340"/>
          </a:xfrm>
        </p:grpSpPr>
        <p:pic>
          <p:nvPicPr>
            <p:cNvPr id="134" name="Grafik 133">
              <a:extLst>
                <a:ext uri="{FF2B5EF4-FFF2-40B4-BE49-F238E27FC236}">
                  <a16:creationId xmlns:a16="http://schemas.microsoft.com/office/drawing/2014/main" id="{25707FA1-DA0B-936C-7A46-CA02231D2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35" name="Grafik 134">
              <a:extLst>
                <a:ext uri="{FF2B5EF4-FFF2-40B4-BE49-F238E27FC236}">
                  <a16:creationId xmlns:a16="http://schemas.microsoft.com/office/drawing/2014/main" id="{26B414C3-43B2-BF34-45C8-B3B85A801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36" name="Grafik 135">
              <a:extLst>
                <a:ext uri="{FF2B5EF4-FFF2-40B4-BE49-F238E27FC236}">
                  <a16:creationId xmlns:a16="http://schemas.microsoft.com/office/drawing/2014/main" id="{F4D84E83-475C-BA47-67EA-500AC3D14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37" name="Grafik 136">
              <a:extLst>
                <a:ext uri="{FF2B5EF4-FFF2-40B4-BE49-F238E27FC236}">
                  <a16:creationId xmlns:a16="http://schemas.microsoft.com/office/drawing/2014/main" id="{A04F4A10-B093-FC83-BB9B-C3226B047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38" name="Grafik 137">
              <a:extLst>
                <a:ext uri="{FF2B5EF4-FFF2-40B4-BE49-F238E27FC236}">
                  <a16:creationId xmlns:a16="http://schemas.microsoft.com/office/drawing/2014/main" id="{1C9FB281-DCF5-2E1F-D26F-B55AAA109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40" name="Grafik 139">
            <a:extLst>
              <a:ext uri="{FF2B5EF4-FFF2-40B4-BE49-F238E27FC236}">
                <a16:creationId xmlns:a16="http://schemas.microsoft.com/office/drawing/2014/main" id="{1FE8F4E1-5CA8-7D7A-6972-21B1E8610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015" y="1812258"/>
            <a:ext cx="149685" cy="84086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id="{FF7144D9-DDE6-50B1-5F35-54C4C54B78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062" y="1414543"/>
            <a:ext cx="149685" cy="84086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id="{67881F5E-A0C4-336E-7847-F3D5984317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797" y="1092961"/>
            <a:ext cx="149685" cy="84086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id="{989ADE6A-F9F4-CA76-569C-F59DA34FCA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989" y="2051582"/>
            <a:ext cx="642510" cy="428340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id="{89382BEB-3E89-E773-6C0A-5CD58CBDC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015" y="2206820"/>
            <a:ext cx="642510" cy="428340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id="{5B5F5F1A-EB9E-BCB6-A067-B3A99DA45D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9167" y="1854301"/>
            <a:ext cx="237062" cy="158041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id="{A06EB3EF-BAE8-4767-B1F0-0B125AB1D0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9987" y="973396"/>
            <a:ext cx="237062" cy="158041"/>
          </a:xfrm>
          <a:prstGeom prst="rect">
            <a:avLst/>
          </a:prstGeom>
        </p:spPr>
      </p:pic>
      <p:pic>
        <p:nvPicPr>
          <p:cNvPr id="156" name="Grafik 155">
            <a:extLst>
              <a:ext uri="{FF2B5EF4-FFF2-40B4-BE49-F238E27FC236}">
                <a16:creationId xmlns:a16="http://schemas.microsoft.com/office/drawing/2014/main" id="{27E5AD2D-7B7B-C34C-6595-0D9EFD5EB2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8482" y="1462877"/>
            <a:ext cx="237062" cy="158041"/>
          </a:xfrm>
          <a:prstGeom prst="rect">
            <a:avLst/>
          </a:prstGeom>
        </p:spPr>
      </p:pic>
      <p:pic>
        <p:nvPicPr>
          <p:cNvPr id="158" name="Grafik 157">
            <a:extLst>
              <a:ext uri="{FF2B5EF4-FFF2-40B4-BE49-F238E27FC236}">
                <a16:creationId xmlns:a16="http://schemas.microsoft.com/office/drawing/2014/main" id="{3E20BB0E-4B87-75FC-957B-EFC8F09413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8813" y="1892140"/>
            <a:ext cx="237062" cy="158041"/>
          </a:xfrm>
          <a:prstGeom prst="rect">
            <a:avLst/>
          </a:prstGeom>
        </p:spPr>
      </p:pic>
      <p:pic>
        <p:nvPicPr>
          <p:cNvPr id="160" name="Grafik 159">
            <a:extLst>
              <a:ext uri="{FF2B5EF4-FFF2-40B4-BE49-F238E27FC236}">
                <a16:creationId xmlns:a16="http://schemas.microsoft.com/office/drawing/2014/main" id="{F64C3DF8-2066-CBF9-ED96-A255D5A598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7023" y="2148491"/>
            <a:ext cx="642510" cy="428340"/>
          </a:xfrm>
          <a:prstGeom prst="rect">
            <a:avLst/>
          </a:prstGeom>
        </p:spPr>
      </p:pic>
      <p:grpSp>
        <p:nvGrpSpPr>
          <p:cNvPr id="161" name="Gruppieren 160">
            <a:extLst>
              <a:ext uri="{FF2B5EF4-FFF2-40B4-BE49-F238E27FC236}">
                <a16:creationId xmlns:a16="http://schemas.microsoft.com/office/drawing/2014/main" id="{D96258B7-8949-E417-C5A6-ADAE26AFD325}"/>
              </a:ext>
            </a:extLst>
          </p:cNvPr>
          <p:cNvGrpSpPr/>
          <p:nvPr/>
        </p:nvGrpSpPr>
        <p:grpSpPr>
          <a:xfrm rot="2157628" flipH="1" flipV="1">
            <a:off x="7754407" y="2502757"/>
            <a:ext cx="962934" cy="428340"/>
            <a:chOff x="1999395" y="1564811"/>
            <a:chExt cx="962934" cy="428340"/>
          </a:xfrm>
        </p:grpSpPr>
        <p:pic>
          <p:nvPicPr>
            <p:cNvPr id="162" name="Grafik 161">
              <a:extLst>
                <a:ext uri="{FF2B5EF4-FFF2-40B4-BE49-F238E27FC236}">
                  <a16:creationId xmlns:a16="http://schemas.microsoft.com/office/drawing/2014/main" id="{3C44AC38-B986-A883-E84F-949ED0ADA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63" name="Grafik 162">
              <a:extLst>
                <a:ext uri="{FF2B5EF4-FFF2-40B4-BE49-F238E27FC236}">
                  <a16:creationId xmlns:a16="http://schemas.microsoft.com/office/drawing/2014/main" id="{F5F14C3C-0136-264C-5D04-C4113159B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64" name="Grafik 163">
              <a:extLst>
                <a:ext uri="{FF2B5EF4-FFF2-40B4-BE49-F238E27FC236}">
                  <a16:creationId xmlns:a16="http://schemas.microsoft.com/office/drawing/2014/main" id="{07DC7B92-F0EE-FF67-AE74-8961D94E8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65" name="Grafik 164">
              <a:extLst>
                <a:ext uri="{FF2B5EF4-FFF2-40B4-BE49-F238E27FC236}">
                  <a16:creationId xmlns:a16="http://schemas.microsoft.com/office/drawing/2014/main" id="{8F08C558-C9D5-1FD8-83AB-EA720B35D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66" name="Grafik 165">
              <a:extLst>
                <a:ext uri="{FF2B5EF4-FFF2-40B4-BE49-F238E27FC236}">
                  <a16:creationId xmlns:a16="http://schemas.microsoft.com/office/drawing/2014/main" id="{1C2AF12F-6FB1-30A8-8BD1-AA5D3A805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171C9E6B-69B3-80EA-D0E1-DDFE2D4774C9}"/>
              </a:ext>
            </a:extLst>
          </p:cNvPr>
          <p:cNvGrpSpPr/>
          <p:nvPr/>
        </p:nvGrpSpPr>
        <p:grpSpPr>
          <a:xfrm rot="2157628" flipH="1" flipV="1">
            <a:off x="8213811" y="2627928"/>
            <a:ext cx="962934" cy="428340"/>
            <a:chOff x="1999395" y="1564811"/>
            <a:chExt cx="962934" cy="428340"/>
          </a:xfrm>
        </p:grpSpPr>
        <p:pic>
          <p:nvPicPr>
            <p:cNvPr id="168" name="Grafik 167">
              <a:extLst>
                <a:ext uri="{FF2B5EF4-FFF2-40B4-BE49-F238E27FC236}">
                  <a16:creationId xmlns:a16="http://schemas.microsoft.com/office/drawing/2014/main" id="{8AFAB04B-EAC3-2468-BB1F-7AC671FE8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69" name="Grafik 168">
              <a:extLst>
                <a:ext uri="{FF2B5EF4-FFF2-40B4-BE49-F238E27FC236}">
                  <a16:creationId xmlns:a16="http://schemas.microsoft.com/office/drawing/2014/main" id="{5A500CCE-F94F-5A4E-F6DC-3A70ACFCA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70" name="Grafik 169">
              <a:extLst>
                <a:ext uri="{FF2B5EF4-FFF2-40B4-BE49-F238E27FC236}">
                  <a16:creationId xmlns:a16="http://schemas.microsoft.com/office/drawing/2014/main" id="{F54A78B4-FE8F-4DB7-0F80-B61BA4154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71" name="Grafik 170">
              <a:extLst>
                <a:ext uri="{FF2B5EF4-FFF2-40B4-BE49-F238E27FC236}">
                  <a16:creationId xmlns:a16="http://schemas.microsoft.com/office/drawing/2014/main" id="{FBE9019A-2E12-BF90-997A-DAF5A233D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72" name="Grafik 171">
              <a:extLst>
                <a:ext uri="{FF2B5EF4-FFF2-40B4-BE49-F238E27FC236}">
                  <a16:creationId xmlns:a16="http://schemas.microsoft.com/office/drawing/2014/main" id="{03D0FE9D-6B9D-88C1-5EF6-1758FFA12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73" name="Gruppieren 172">
            <a:extLst>
              <a:ext uri="{FF2B5EF4-FFF2-40B4-BE49-F238E27FC236}">
                <a16:creationId xmlns:a16="http://schemas.microsoft.com/office/drawing/2014/main" id="{6733FC17-F80F-8920-765B-78F70EDFF58B}"/>
              </a:ext>
            </a:extLst>
          </p:cNvPr>
          <p:cNvGrpSpPr/>
          <p:nvPr/>
        </p:nvGrpSpPr>
        <p:grpSpPr>
          <a:xfrm rot="2973768">
            <a:off x="8187238" y="2601486"/>
            <a:ext cx="962934" cy="428340"/>
            <a:chOff x="1999395" y="1564811"/>
            <a:chExt cx="962934" cy="428340"/>
          </a:xfrm>
        </p:grpSpPr>
        <p:pic>
          <p:nvPicPr>
            <p:cNvPr id="174" name="Grafik 173">
              <a:extLst>
                <a:ext uri="{FF2B5EF4-FFF2-40B4-BE49-F238E27FC236}">
                  <a16:creationId xmlns:a16="http://schemas.microsoft.com/office/drawing/2014/main" id="{F59BDE8D-2808-C078-5E4F-CD2182D20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75" name="Grafik 174">
              <a:extLst>
                <a:ext uri="{FF2B5EF4-FFF2-40B4-BE49-F238E27FC236}">
                  <a16:creationId xmlns:a16="http://schemas.microsoft.com/office/drawing/2014/main" id="{3B70B1C5-02D9-F911-1DFD-48B09D04C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76" name="Grafik 175">
              <a:extLst>
                <a:ext uri="{FF2B5EF4-FFF2-40B4-BE49-F238E27FC236}">
                  <a16:creationId xmlns:a16="http://schemas.microsoft.com/office/drawing/2014/main" id="{4FDCD3D5-1DD3-5149-95EE-E88FD870E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77" name="Grafik 176">
              <a:extLst>
                <a:ext uri="{FF2B5EF4-FFF2-40B4-BE49-F238E27FC236}">
                  <a16:creationId xmlns:a16="http://schemas.microsoft.com/office/drawing/2014/main" id="{F1B8CA77-F365-6F5D-3C2F-FF7950A8D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78" name="Grafik 177">
              <a:extLst>
                <a:ext uri="{FF2B5EF4-FFF2-40B4-BE49-F238E27FC236}">
                  <a16:creationId xmlns:a16="http://schemas.microsoft.com/office/drawing/2014/main" id="{C3BDE037-0BAE-45B2-E58A-86C5F6C84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79" name="Gruppieren 178">
            <a:extLst>
              <a:ext uri="{FF2B5EF4-FFF2-40B4-BE49-F238E27FC236}">
                <a16:creationId xmlns:a16="http://schemas.microsoft.com/office/drawing/2014/main" id="{AFD13397-3B53-321D-9072-DD797C23EADE}"/>
              </a:ext>
            </a:extLst>
          </p:cNvPr>
          <p:cNvGrpSpPr/>
          <p:nvPr/>
        </p:nvGrpSpPr>
        <p:grpSpPr>
          <a:xfrm rot="19584342">
            <a:off x="1186038" y="1894275"/>
            <a:ext cx="962934" cy="428340"/>
            <a:chOff x="1999395" y="1564811"/>
            <a:chExt cx="962934" cy="428340"/>
          </a:xfrm>
        </p:grpSpPr>
        <p:pic>
          <p:nvPicPr>
            <p:cNvPr id="180" name="Grafik 179">
              <a:extLst>
                <a:ext uri="{FF2B5EF4-FFF2-40B4-BE49-F238E27FC236}">
                  <a16:creationId xmlns:a16="http://schemas.microsoft.com/office/drawing/2014/main" id="{54E60731-8977-A020-9059-1BD2CDA52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81" name="Grafik 180">
              <a:extLst>
                <a:ext uri="{FF2B5EF4-FFF2-40B4-BE49-F238E27FC236}">
                  <a16:creationId xmlns:a16="http://schemas.microsoft.com/office/drawing/2014/main" id="{B4220139-9D2D-E71A-26FA-B34A375DA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82" name="Grafik 181">
              <a:extLst>
                <a:ext uri="{FF2B5EF4-FFF2-40B4-BE49-F238E27FC236}">
                  <a16:creationId xmlns:a16="http://schemas.microsoft.com/office/drawing/2014/main" id="{AE551C1F-089A-84FC-86A7-4AF5682E8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83" name="Grafik 182">
              <a:extLst>
                <a:ext uri="{FF2B5EF4-FFF2-40B4-BE49-F238E27FC236}">
                  <a16:creationId xmlns:a16="http://schemas.microsoft.com/office/drawing/2014/main" id="{E73412F3-16E4-E519-0688-5C586E556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84" name="Grafik 183">
              <a:extLst>
                <a:ext uri="{FF2B5EF4-FFF2-40B4-BE49-F238E27FC236}">
                  <a16:creationId xmlns:a16="http://schemas.microsoft.com/office/drawing/2014/main" id="{DB26790C-8E2D-2912-4A97-606746FBC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85" name="Grafik 184">
            <a:extLst>
              <a:ext uri="{FF2B5EF4-FFF2-40B4-BE49-F238E27FC236}">
                <a16:creationId xmlns:a16="http://schemas.microsoft.com/office/drawing/2014/main" id="{BDCEFDC5-90EB-FC79-EEEF-D04E62743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17668">
            <a:off x="1777706" y="1685819"/>
            <a:ext cx="642510" cy="428340"/>
          </a:xfrm>
          <a:prstGeom prst="rect">
            <a:avLst/>
          </a:prstGeom>
        </p:spPr>
      </p:pic>
      <p:grpSp>
        <p:nvGrpSpPr>
          <p:cNvPr id="186" name="Gruppieren 185">
            <a:extLst>
              <a:ext uri="{FF2B5EF4-FFF2-40B4-BE49-F238E27FC236}">
                <a16:creationId xmlns:a16="http://schemas.microsoft.com/office/drawing/2014/main" id="{838F2163-2818-25CD-DFE9-07C7A9FF6C63}"/>
              </a:ext>
            </a:extLst>
          </p:cNvPr>
          <p:cNvGrpSpPr/>
          <p:nvPr/>
        </p:nvGrpSpPr>
        <p:grpSpPr>
          <a:xfrm rot="20216621" flipH="1" flipV="1">
            <a:off x="1993114" y="1592617"/>
            <a:ext cx="962934" cy="428340"/>
            <a:chOff x="1999395" y="1564811"/>
            <a:chExt cx="962934" cy="428340"/>
          </a:xfrm>
        </p:grpSpPr>
        <p:pic>
          <p:nvPicPr>
            <p:cNvPr id="187" name="Grafik 186">
              <a:extLst>
                <a:ext uri="{FF2B5EF4-FFF2-40B4-BE49-F238E27FC236}">
                  <a16:creationId xmlns:a16="http://schemas.microsoft.com/office/drawing/2014/main" id="{9F933B15-8467-61FB-F820-86B269242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88" name="Grafik 187">
              <a:extLst>
                <a:ext uri="{FF2B5EF4-FFF2-40B4-BE49-F238E27FC236}">
                  <a16:creationId xmlns:a16="http://schemas.microsoft.com/office/drawing/2014/main" id="{083623D9-4717-B772-EA01-44F8BDB2A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89" name="Grafik 188">
              <a:extLst>
                <a:ext uri="{FF2B5EF4-FFF2-40B4-BE49-F238E27FC236}">
                  <a16:creationId xmlns:a16="http://schemas.microsoft.com/office/drawing/2014/main" id="{0BAA24DA-CC16-1A54-2332-284DBD03C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90" name="Grafik 189">
              <a:extLst>
                <a:ext uri="{FF2B5EF4-FFF2-40B4-BE49-F238E27FC236}">
                  <a16:creationId xmlns:a16="http://schemas.microsoft.com/office/drawing/2014/main" id="{D208FD3A-AA1E-F878-4B75-4D40436B9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91" name="Grafik 190">
              <a:extLst>
                <a:ext uri="{FF2B5EF4-FFF2-40B4-BE49-F238E27FC236}">
                  <a16:creationId xmlns:a16="http://schemas.microsoft.com/office/drawing/2014/main" id="{B820FA52-F4FC-02EF-1D82-32BC90A46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201" name="Grafik 200">
            <a:extLst>
              <a:ext uri="{FF2B5EF4-FFF2-40B4-BE49-F238E27FC236}">
                <a16:creationId xmlns:a16="http://schemas.microsoft.com/office/drawing/2014/main" id="{10A653D8-FD80-1E14-157D-3CAD4E6CF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1105102" y="1914775"/>
            <a:ext cx="169155" cy="112770"/>
          </a:xfrm>
          <a:prstGeom prst="rect">
            <a:avLst/>
          </a:prstGeom>
        </p:spPr>
      </p:pic>
      <p:pic>
        <p:nvPicPr>
          <p:cNvPr id="203" name="Grafik 202">
            <a:extLst>
              <a:ext uri="{FF2B5EF4-FFF2-40B4-BE49-F238E27FC236}">
                <a16:creationId xmlns:a16="http://schemas.microsoft.com/office/drawing/2014/main" id="{F6EEB194-A89D-7B6B-0256-1AE596438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2182221" y="1500500"/>
            <a:ext cx="169155" cy="112770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2C3725CD-4EBF-C1F7-82B8-496349FE7E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1074" y="1549035"/>
            <a:ext cx="237062" cy="158041"/>
          </a:xfrm>
          <a:prstGeom prst="rect">
            <a:avLst/>
          </a:prstGeom>
        </p:spPr>
      </p:pic>
      <p:pic>
        <p:nvPicPr>
          <p:cNvPr id="230" name="Grafik 229">
            <a:extLst>
              <a:ext uri="{FF2B5EF4-FFF2-40B4-BE49-F238E27FC236}">
                <a16:creationId xmlns:a16="http://schemas.microsoft.com/office/drawing/2014/main" id="{DFCC0C9D-7E09-68BB-C298-F1861B632E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8844" y="1949046"/>
            <a:ext cx="237062" cy="158041"/>
          </a:xfrm>
          <a:prstGeom prst="rect">
            <a:avLst/>
          </a:prstGeom>
        </p:spPr>
      </p:pic>
      <p:pic>
        <p:nvPicPr>
          <p:cNvPr id="232" name="Grafik 231">
            <a:extLst>
              <a:ext uri="{FF2B5EF4-FFF2-40B4-BE49-F238E27FC236}">
                <a16:creationId xmlns:a16="http://schemas.microsoft.com/office/drawing/2014/main" id="{9C8D5D02-0ED3-D308-1612-2170C8D2EB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2014383" y="2254261"/>
            <a:ext cx="169155" cy="112770"/>
          </a:xfrm>
          <a:prstGeom prst="rect">
            <a:avLst/>
          </a:prstGeom>
        </p:spPr>
      </p:pic>
      <p:pic>
        <p:nvPicPr>
          <p:cNvPr id="234" name="Grafik 233">
            <a:extLst>
              <a:ext uri="{FF2B5EF4-FFF2-40B4-BE49-F238E27FC236}">
                <a16:creationId xmlns:a16="http://schemas.microsoft.com/office/drawing/2014/main" id="{0C376FFB-0209-102D-73DD-C0C8098A59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1074" y="2566538"/>
            <a:ext cx="237062" cy="158041"/>
          </a:xfrm>
          <a:prstGeom prst="rect">
            <a:avLst/>
          </a:prstGeom>
        </p:spPr>
      </p:pic>
      <p:pic>
        <p:nvPicPr>
          <p:cNvPr id="236" name="Grafik 235">
            <a:extLst>
              <a:ext uri="{FF2B5EF4-FFF2-40B4-BE49-F238E27FC236}">
                <a16:creationId xmlns:a16="http://schemas.microsoft.com/office/drawing/2014/main" id="{C7861C50-2CD9-0BA0-2D8D-3AEEAE487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44944">
            <a:off x="8368566" y="3090037"/>
            <a:ext cx="169155" cy="112770"/>
          </a:xfrm>
          <a:prstGeom prst="rect">
            <a:avLst/>
          </a:prstGeom>
        </p:spPr>
      </p:pic>
      <p:pic>
        <p:nvPicPr>
          <p:cNvPr id="238" name="Grafik 237">
            <a:extLst>
              <a:ext uri="{FF2B5EF4-FFF2-40B4-BE49-F238E27FC236}">
                <a16:creationId xmlns:a16="http://schemas.microsoft.com/office/drawing/2014/main" id="{A250622C-9222-F8DD-283F-E36B8EF4F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701" y="2268603"/>
            <a:ext cx="149685" cy="84086"/>
          </a:xfrm>
          <a:prstGeom prst="rect">
            <a:avLst/>
          </a:prstGeom>
        </p:spPr>
      </p:pic>
      <p:grpSp>
        <p:nvGrpSpPr>
          <p:cNvPr id="239" name="Gruppieren 238">
            <a:extLst>
              <a:ext uri="{FF2B5EF4-FFF2-40B4-BE49-F238E27FC236}">
                <a16:creationId xmlns:a16="http://schemas.microsoft.com/office/drawing/2014/main" id="{AED6C30B-0325-3787-4902-91AA5A2AC469}"/>
              </a:ext>
            </a:extLst>
          </p:cNvPr>
          <p:cNvGrpSpPr/>
          <p:nvPr/>
        </p:nvGrpSpPr>
        <p:grpSpPr>
          <a:xfrm rot="20216621" flipH="1" flipV="1">
            <a:off x="1523882" y="1938083"/>
            <a:ext cx="962934" cy="428340"/>
            <a:chOff x="1999395" y="1564811"/>
            <a:chExt cx="962934" cy="428340"/>
          </a:xfrm>
        </p:grpSpPr>
        <p:pic>
          <p:nvPicPr>
            <p:cNvPr id="240" name="Grafik 239">
              <a:extLst>
                <a:ext uri="{FF2B5EF4-FFF2-40B4-BE49-F238E27FC236}">
                  <a16:creationId xmlns:a16="http://schemas.microsoft.com/office/drawing/2014/main" id="{1D57500F-9738-607F-B0FF-E335B3CEF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41" name="Grafik 240">
              <a:extLst>
                <a:ext uri="{FF2B5EF4-FFF2-40B4-BE49-F238E27FC236}">
                  <a16:creationId xmlns:a16="http://schemas.microsoft.com/office/drawing/2014/main" id="{209B5A6C-46BE-DE5F-54E6-B4650FB75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42" name="Grafik 241">
              <a:extLst>
                <a:ext uri="{FF2B5EF4-FFF2-40B4-BE49-F238E27FC236}">
                  <a16:creationId xmlns:a16="http://schemas.microsoft.com/office/drawing/2014/main" id="{0F26331C-0968-6492-A9AD-F6EFD3155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43" name="Grafik 242">
              <a:extLst>
                <a:ext uri="{FF2B5EF4-FFF2-40B4-BE49-F238E27FC236}">
                  <a16:creationId xmlns:a16="http://schemas.microsoft.com/office/drawing/2014/main" id="{4FF1ED24-BE67-4255-60FB-F5A875FE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44" name="Grafik 243">
              <a:extLst>
                <a:ext uri="{FF2B5EF4-FFF2-40B4-BE49-F238E27FC236}">
                  <a16:creationId xmlns:a16="http://schemas.microsoft.com/office/drawing/2014/main" id="{A7A7EBC4-795D-70E8-6DB3-8B3EFD1E4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45" name="Gruppieren 244">
            <a:extLst>
              <a:ext uri="{FF2B5EF4-FFF2-40B4-BE49-F238E27FC236}">
                <a16:creationId xmlns:a16="http://schemas.microsoft.com/office/drawing/2014/main" id="{A639595A-A905-894C-E546-CCF7549A0060}"/>
              </a:ext>
            </a:extLst>
          </p:cNvPr>
          <p:cNvGrpSpPr/>
          <p:nvPr/>
        </p:nvGrpSpPr>
        <p:grpSpPr>
          <a:xfrm rot="20216621" flipH="1" flipV="1">
            <a:off x="2279486" y="1737212"/>
            <a:ext cx="962934" cy="428340"/>
            <a:chOff x="1999395" y="1564811"/>
            <a:chExt cx="962934" cy="428340"/>
          </a:xfrm>
        </p:grpSpPr>
        <p:pic>
          <p:nvPicPr>
            <p:cNvPr id="246" name="Grafik 245">
              <a:extLst>
                <a:ext uri="{FF2B5EF4-FFF2-40B4-BE49-F238E27FC236}">
                  <a16:creationId xmlns:a16="http://schemas.microsoft.com/office/drawing/2014/main" id="{C43599C0-EB29-8EBB-3B96-EE11136C6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47" name="Grafik 246">
              <a:extLst>
                <a:ext uri="{FF2B5EF4-FFF2-40B4-BE49-F238E27FC236}">
                  <a16:creationId xmlns:a16="http://schemas.microsoft.com/office/drawing/2014/main" id="{C0344156-50D5-C30A-22C4-14DF9852C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48" name="Grafik 247">
              <a:extLst>
                <a:ext uri="{FF2B5EF4-FFF2-40B4-BE49-F238E27FC236}">
                  <a16:creationId xmlns:a16="http://schemas.microsoft.com/office/drawing/2014/main" id="{5593B187-FBBE-177D-D9EF-6AE5B1F13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49" name="Grafik 248">
              <a:extLst>
                <a:ext uri="{FF2B5EF4-FFF2-40B4-BE49-F238E27FC236}">
                  <a16:creationId xmlns:a16="http://schemas.microsoft.com/office/drawing/2014/main" id="{51EFAA88-4C32-8B2C-D787-F4E6DE3C5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50" name="Grafik 249">
              <a:extLst>
                <a:ext uri="{FF2B5EF4-FFF2-40B4-BE49-F238E27FC236}">
                  <a16:creationId xmlns:a16="http://schemas.microsoft.com/office/drawing/2014/main" id="{8E528F5F-38BF-5A63-050C-E75540BAD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51" name="Gruppieren 250">
            <a:extLst>
              <a:ext uri="{FF2B5EF4-FFF2-40B4-BE49-F238E27FC236}">
                <a16:creationId xmlns:a16="http://schemas.microsoft.com/office/drawing/2014/main" id="{C86A7272-A3EB-9762-8E08-F6BE7397DD3F}"/>
              </a:ext>
            </a:extLst>
          </p:cNvPr>
          <p:cNvGrpSpPr/>
          <p:nvPr/>
        </p:nvGrpSpPr>
        <p:grpSpPr>
          <a:xfrm rot="542189" flipH="1" flipV="1">
            <a:off x="3318086" y="1595306"/>
            <a:ext cx="962934" cy="428340"/>
            <a:chOff x="1999395" y="1564811"/>
            <a:chExt cx="962934" cy="428340"/>
          </a:xfrm>
        </p:grpSpPr>
        <p:pic>
          <p:nvPicPr>
            <p:cNvPr id="252" name="Grafik 251">
              <a:extLst>
                <a:ext uri="{FF2B5EF4-FFF2-40B4-BE49-F238E27FC236}">
                  <a16:creationId xmlns:a16="http://schemas.microsoft.com/office/drawing/2014/main" id="{73FE9905-070D-BAF4-50B3-8AE095045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53" name="Grafik 252">
              <a:extLst>
                <a:ext uri="{FF2B5EF4-FFF2-40B4-BE49-F238E27FC236}">
                  <a16:creationId xmlns:a16="http://schemas.microsoft.com/office/drawing/2014/main" id="{6F497F82-F428-2A7A-B0E2-F0AFCD46A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54" name="Grafik 253">
              <a:extLst>
                <a:ext uri="{FF2B5EF4-FFF2-40B4-BE49-F238E27FC236}">
                  <a16:creationId xmlns:a16="http://schemas.microsoft.com/office/drawing/2014/main" id="{F9179DEA-80E2-3F73-0B3C-7EDFDE1B5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55" name="Grafik 254">
              <a:extLst>
                <a:ext uri="{FF2B5EF4-FFF2-40B4-BE49-F238E27FC236}">
                  <a16:creationId xmlns:a16="http://schemas.microsoft.com/office/drawing/2014/main" id="{89D86F13-3389-1F99-C6AE-06704AAD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56" name="Grafik 255">
              <a:extLst>
                <a:ext uri="{FF2B5EF4-FFF2-40B4-BE49-F238E27FC236}">
                  <a16:creationId xmlns:a16="http://schemas.microsoft.com/office/drawing/2014/main" id="{B8974D84-B640-6FA7-F40E-4C842FD81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57" name="Gruppieren 256">
            <a:extLst>
              <a:ext uri="{FF2B5EF4-FFF2-40B4-BE49-F238E27FC236}">
                <a16:creationId xmlns:a16="http://schemas.microsoft.com/office/drawing/2014/main" id="{D98ADA5F-932A-A6CE-04E7-97E4814DCFE8}"/>
              </a:ext>
            </a:extLst>
          </p:cNvPr>
          <p:cNvGrpSpPr/>
          <p:nvPr/>
        </p:nvGrpSpPr>
        <p:grpSpPr>
          <a:xfrm rot="542189" flipH="1" flipV="1">
            <a:off x="4599663" y="1548879"/>
            <a:ext cx="962934" cy="428340"/>
            <a:chOff x="1999395" y="1564811"/>
            <a:chExt cx="962934" cy="428340"/>
          </a:xfrm>
        </p:grpSpPr>
        <p:pic>
          <p:nvPicPr>
            <p:cNvPr id="258" name="Grafik 257">
              <a:extLst>
                <a:ext uri="{FF2B5EF4-FFF2-40B4-BE49-F238E27FC236}">
                  <a16:creationId xmlns:a16="http://schemas.microsoft.com/office/drawing/2014/main" id="{686A93FE-EC50-A2CA-1A74-E7A6C3BFC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59" name="Grafik 258">
              <a:extLst>
                <a:ext uri="{FF2B5EF4-FFF2-40B4-BE49-F238E27FC236}">
                  <a16:creationId xmlns:a16="http://schemas.microsoft.com/office/drawing/2014/main" id="{0D5543C9-DD3D-E486-71FB-247D3D154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60" name="Grafik 259">
              <a:extLst>
                <a:ext uri="{FF2B5EF4-FFF2-40B4-BE49-F238E27FC236}">
                  <a16:creationId xmlns:a16="http://schemas.microsoft.com/office/drawing/2014/main" id="{92CAE80F-543F-C997-3283-19A4C846C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61" name="Grafik 260">
              <a:extLst>
                <a:ext uri="{FF2B5EF4-FFF2-40B4-BE49-F238E27FC236}">
                  <a16:creationId xmlns:a16="http://schemas.microsoft.com/office/drawing/2014/main" id="{400D76AA-A603-78E4-959A-D6B8DBB73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62" name="Grafik 261">
              <a:extLst>
                <a:ext uri="{FF2B5EF4-FFF2-40B4-BE49-F238E27FC236}">
                  <a16:creationId xmlns:a16="http://schemas.microsoft.com/office/drawing/2014/main" id="{14A7862E-9D95-551D-1065-50473A583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264" name="Grafik 263">
            <a:extLst>
              <a:ext uri="{FF2B5EF4-FFF2-40B4-BE49-F238E27FC236}">
                <a16:creationId xmlns:a16="http://schemas.microsoft.com/office/drawing/2014/main" id="{07D6681A-46F3-4981-5F5F-98DE8CC75B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31848" flipH="1" flipV="1">
            <a:off x="6440633" y="1857924"/>
            <a:ext cx="642510" cy="428340"/>
          </a:xfrm>
          <a:prstGeom prst="rect">
            <a:avLst/>
          </a:prstGeom>
        </p:spPr>
      </p:pic>
      <p:pic>
        <p:nvPicPr>
          <p:cNvPr id="268" name="Grafik 267">
            <a:extLst>
              <a:ext uri="{FF2B5EF4-FFF2-40B4-BE49-F238E27FC236}">
                <a16:creationId xmlns:a16="http://schemas.microsoft.com/office/drawing/2014/main" id="{D1AA4CC2-E4A7-242C-E8CB-7EA55E496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882" y="1615277"/>
            <a:ext cx="237062" cy="158041"/>
          </a:xfrm>
          <a:prstGeom prst="rect">
            <a:avLst/>
          </a:prstGeom>
        </p:spPr>
      </p:pic>
      <p:grpSp>
        <p:nvGrpSpPr>
          <p:cNvPr id="269" name="Gruppieren 268">
            <a:extLst>
              <a:ext uri="{FF2B5EF4-FFF2-40B4-BE49-F238E27FC236}">
                <a16:creationId xmlns:a16="http://schemas.microsoft.com/office/drawing/2014/main" id="{ACB5F412-BCEC-3898-62EF-87DA50F42B11}"/>
              </a:ext>
            </a:extLst>
          </p:cNvPr>
          <p:cNvGrpSpPr/>
          <p:nvPr/>
        </p:nvGrpSpPr>
        <p:grpSpPr>
          <a:xfrm rot="3943422">
            <a:off x="8336902" y="2758302"/>
            <a:ext cx="962934" cy="428340"/>
            <a:chOff x="1999395" y="1564811"/>
            <a:chExt cx="962934" cy="428340"/>
          </a:xfrm>
        </p:grpSpPr>
        <p:pic>
          <p:nvPicPr>
            <p:cNvPr id="270" name="Grafik 269">
              <a:extLst>
                <a:ext uri="{FF2B5EF4-FFF2-40B4-BE49-F238E27FC236}">
                  <a16:creationId xmlns:a16="http://schemas.microsoft.com/office/drawing/2014/main" id="{4B44ED1F-C13E-8C0A-A151-D75AD504D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71" name="Grafik 270">
              <a:extLst>
                <a:ext uri="{FF2B5EF4-FFF2-40B4-BE49-F238E27FC236}">
                  <a16:creationId xmlns:a16="http://schemas.microsoft.com/office/drawing/2014/main" id="{CB3DAE05-4483-46A5-17E0-82F0E8F3E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72" name="Grafik 271">
              <a:extLst>
                <a:ext uri="{FF2B5EF4-FFF2-40B4-BE49-F238E27FC236}">
                  <a16:creationId xmlns:a16="http://schemas.microsoft.com/office/drawing/2014/main" id="{5B8617FF-EB29-0A4D-7FCE-ED6C2F922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73" name="Grafik 272">
              <a:extLst>
                <a:ext uri="{FF2B5EF4-FFF2-40B4-BE49-F238E27FC236}">
                  <a16:creationId xmlns:a16="http://schemas.microsoft.com/office/drawing/2014/main" id="{7A7E01E7-1B9D-D640-E837-C64333937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74" name="Grafik 273">
              <a:extLst>
                <a:ext uri="{FF2B5EF4-FFF2-40B4-BE49-F238E27FC236}">
                  <a16:creationId xmlns:a16="http://schemas.microsoft.com/office/drawing/2014/main" id="{19FBC084-A0C9-37C4-8C1F-2B62C6886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77" name="Gruppieren 276">
            <a:extLst>
              <a:ext uri="{FF2B5EF4-FFF2-40B4-BE49-F238E27FC236}">
                <a16:creationId xmlns:a16="http://schemas.microsoft.com/office/drawing/2014/main" id="{F0BC5F64-DF28-2316-2FFC-DD2A2B21E80C}"/>
              </a:ext>
            </a:extLst>
          </p:cNvPr>
          <p:cNvGrpSpPr/>
          <p:nvPr/>
        </p:nvGrpSpPr>
        <p:grpSpPr>
          <a:xfrm rot="9895191">
            <a:off x="1042693" y="1914347"/>
            <a:ext cx="962934" cy="428340"/>
            <a:chOff x="1999395" y="1564811"/>
            <a:chExt cx="962934" cy="428340"/>
          </a:xfrm>
        </p:grpSpPr>
        <p:pic>
          <p:nvPicPr>
            <p:cNvPr id="278" name="Grafik 277">
              <a:extLst>
                <a:ext uri="{FF2B5EF4-FFF2-40B4-BE49-F238E27FC236}">
                  <a16:creationId xmlns:a16="http://schemas.microsoft.com/office/drawing/2014/main" id="{DA363A52-036E-3482-B69D-4E3D2B160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79" name="Grafik 278">
              <a:extLst>
                <a:ext uri="{FF2B5EF4-FFF2-40B4-BE49-F238E27FC236}">
                  <a16:creationId xmlns:a16="http://schemas.microsoft.com/office/drawing/2014/main" id="{D5E2A6EE-D2F0-ECC5-E166-78E544B75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80" name="Grafik 279">
              <a:extLst>
                <a:ext uri="{FF2B5EF4-FFF2-40B4-BE49-F238E27FC236}">
                  <a16:creationId xmlns:a16="http://schemas.microsoft.com/office/drawing/2014/main" id="{B964D1D0-AA55-C876-884E-D97DEBE3A3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81" name="Grafik 280">
              <a:extLst>
                <a:ext uri="{FF2B5EF4-FFF2-40B4-BE49-F238E27FC236}">
                  <a16:creationId xmlns:a16="http://schemas.microsoft.com/office/drawing/2014/main" id="{130C0D26-160D-2BC2-9E74-B567ACDB1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82" name="Grafik 281">
              <a:extLst>
                <a:ext uri="{FF2B5EF4-FFF2-40B4-BE49-F238E27FC236}">
                  <a16:creationId xmlns:a16="http://schemas.microsoft.com/office/drawing/2014/main" id="{DC1A3A12-0378-0EB0-4E51-FA16FA233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E25FAE0-CF4E-4425-DB29-9AF39FF5697E}"/>
              </a:ext>
            </a:extLst>
          </p:cNvPr>
          <p:cNvGrpSpPr/>
          <p:nvPr/>
        </p:nvGrpSpPr>
        <p:grpSpPr>
          <a:xfrm rot="20216621" flipH="1" flipV="1">
            <a:off x="623744" y="2319943"/>
            <a:ext cx="962934" cy="428340"/>
            <a:chOff x="1999395" y="1564811"/>
            <a:chExt cx="962934" cy="428340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EAA40B48-F8F4-574A-6BE6-A33263004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47718E48-96D9-122D-B13C-D86D314B6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6B43281-6A7C-C4CC-2957-439F8C394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3F3392FA-23B3-6971-00B5-A81104E1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4C342B7D-F30B-498B-3556-400AC9365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4AA00C61-ECA7-83BD-7387-D5CE83DE3A26}"/>
              </a:ext>
            </a:extLst>
          </p:cNvPr>
          <p:cNvGrpSpPr/>
          <p:nvPr/>
        </p:nvGrpSpPr>
        <p:grpSpPr>
          <a:xfrm rot="20216621" flipH="1" flipV="1">
            <a:off x="250498" y="2410927"/>
            <a:ext cx="962934" cy="428340"/>
            <a:chOff x="1999395" y="1564811"/>
            <a:chExt cx="962934" cy="428340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E8E06E94-B4AD-FF09-072F-6473ED48A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DFCFB7B4-3CED-BD81-A655-2B6B51F83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460B040D-C4F0-DC83-988A-9085E1AB0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998749A1-8E67-807D-24B0-5330CD0002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1586C7C1-E52C-5BC9-A7AE-13B408A4F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3969FF62-DCED-E539-B982-03EA75F43EFA}"/>
              </a:ext>
            </a:extLst>
          </p:cNvPr>
          <p:cNvGrpSpPr/>
          <p:nvPr/>
        </p:nvGrpSpPr>
        <p:grpSpPr>
          <a:xfrm rot="20216621" flipH="1" flipV="1">
            <a:off x="-30876" y="2725852"/>
            <a:ext cx="962934" cy="428340"/>
            <a:chOff x="1999395" y="1564811"/>
            <a:chExt cx="962934" cy="428340"/>
          </a:xfrm>
        </p:grpSpPr>
        <p:pic>
          <p:nvPicPr>
            <p:cNvPr id="30" name="Grafik 29">
              <a:extLst>
                <a:ext uri="{FF2B5EF4-FFF2-40B4-BE49-F238E27FC236}">
                  <a16:creationId xmlns:a16="http://schemas.microsoft.com/office/drawing/2014/main" id="{EA79925E-4861-6197-A0A8-1CD81101B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727353CF-4754-F552-1EE2-23429E15B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8EF28E7E-FD33-312B-12C0-96FDE2CA1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61A8BE49-C682-F54A-C5B2-7AC4F4EAE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4EC152EE-93F3-C083-AFF5-8A9B14089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EA30C22-D965-BC86-4475-5D2FB64930A8}"/>
              </a:ext>
            </a:extLst>
          </p:cNvPr>
          <p:cNvGrpSpPr/>
          <p:nvPr/>
        </p:nvGrpSpPr>
        <p:grpSpPr>
          <a:xfrm rot="20216621" flipH="1" flipV="1">
            <a:off x="-32437" y="2420990"/>
            <a:ext cx="962934" cy="428340"/>
            <a:chOff x="1999395" y="1564811"/>
            <a:chExt cx="962934" cy="428340"/>
          </a:xfrm>
        </p:grpSpPr>
        <p:pic>
          <p:nvPicPr>
            <p:cNvPr id="72" name="Grafik 71">
              <a:extLst>
                <a:ext uri="{FF2B5EF4-FFF2-40B4-BE49-F238E27FC236}">
                  <a16:creationId xmlns:a16="http://schemas.microsoft.com/office/drawing/2014/main" id="{FB598FFE-E4E0-17D7-DE89-2BA463B84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74" name="Grafik 73">
              <a:extLst>
                <a:ext uri="{FF2B5EF4-FFF2-40B4-BE49-F238E27FC236}">
                  <a16:creationId xmlns:a16="http://schemas.microsoft.com/office/drawing/2014/main" id="{92DC8808-A682-F8A5-3FF6-A3D027760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88" name="Grafik 87">
              <a:extLst>
                <a:ext uri="{FF2B5EF4-FFF2-40B4-BE49-F238E27FC236}">
                  <a16:creationId xmlns:a16="http://schemas.microsoft.com/office/drawing/2014/main" id="{2FC4DE32-3F4D-6F82-5651-039528EC0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89" name="Grafik 88">
              <a:extLst>
                <a:ext uri="{FF2B5EF4-FFF2-40B4-BE49-F238E27FC236}">
                  <a16:creationId xmlns:a16="http://schemas.microsoft.com/office/drawing/2014/main" id="{0D9FC1D5-1E8A-9E43-B6D4-DF2CEE4D3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90" name="Grafik 89">
              <a:extLst>
                <a:ext uri="{FF2B5EF4-FFF2-40B4-BE49-F238E27FC236}">
                  <a16:creationId xmlns:a16="http://schemas.microsoft.com/office/drawing/2014/main" id="{4AF1C284-6D2B-62B5-423C-8082D0196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92" name="Grafik 91">
            <a:extLst>
              <a:ext uri="{FF2B5EF4-FFF2-40B4-BE49-F238E27FC236}">
                <a16:creationId xmlns:a16="http://schemas.microsoft.com/office/drawing/2014/main" id="{67918962-3F01-5571-5D98-B6536C7D8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875" y="2365571"/>
            <a:ext cx="642510" cy="428340"/>
          </a:xfrm>
          <a:prstGeom prst="rect">
            <a:avLst/>
          </a:prstGeom>
        </p:spPr>
      </p:pic>
      <p:pic>
        <p:nvPicPr>
          <p:cNvPr id="94" name="Grafik 93">
            <a:extLst>
              <a:ext uri="{FF2B5EF4-FFF2-40B4-BE49-F238E27FC236}">
                <a16:creationId xmlns:a16="http://schemas.microsoft.com/office/drawing/2014/main" id="{2EA9F17A-1D39-37E1-F029-262DE8329D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8050" y="1254462"/>
            <a:ext cx="642510" cy="42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427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164D6-A925-BA21-8B81-7663BC104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FA5AF8-B363-72B4-88FF-FE8D338A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Very Low Earth Orbit (VLEO)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1323A7-536A-13A5-064A-8BCD17B5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B7C6E5-826C-B218-F5B3-110E7F8F6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3</a:t>
            </a:fld>
            <a:endParaRPr lang="de-DE" dirty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14E7F9C-54AC-09F2-B47C-D76049822448}"/>
              </a:ext>
            </a:extLst>
          </p:cNvPr>
          <p:cNvGrpSpPr/>
          <p:nvPr/>
        </p:nvGrpSpPr>
        <p:grpSpPr>
          <a:xfrm>
            <a:off x="0" y="823468"/>
            <a:ext cx="9144000" cy="3900134"/>
            <a:chOff x="0" y="804162"/>
            <a:chExt cx="9144000" cy="3900134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004F3361-0274-7CFC-E608-DB89C742E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66325"/>
              <a:ext cx="9144000" cy="263797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D30E86F-664B-CC8B-B09F-653319BCC072}"/>
                </a:ext>
              </a:extLst>
            </p:cNvPr>
            <p:cNvSpPr/>
            <p:nvPr/>
          </p:nvSpPr>
          <p:spPr>
            <a:xfrm>
              <a:off x="0" y="804162"/>
              <a:ext cx="9144000" cy="1428492"/>
            </a:xfrm>
            <a:prstGeom prst="rect">
              <a:avLst/>
            </a:prstGeom>
            <a:gradFill>
              <a:gsLst>
                <a:gs pos="8800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56616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713232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69848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426464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83080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139696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96312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852928" algn="l" defTabSz="713232" rtl="0" eaLnBrk="1" latinLnBrk="0" hangingPunct="1">
                <a:defRPr sz="1404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 dirty="0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951F810-9C74-D22B-F930-EF039CD9D1FE}"/>
              </a:ext>
            </a:extLst>
          </p:cNvPr>
          <p:cNvGrpSpPr/>
          <p:nvPr/>
        </p:nvGrpSpPr>
        <p:grpSpPr>
          <a:xfrm>
            <a:off x="2447479" y="1467579"/>
            <a:ext cx="962934" cy="428340"/>
            <a:chOff x="1999395" y="1564811"/>
            <a:chExt cx="962934" cy="428340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2E34D6C7-7658-E5AD-5FB8-08B81B253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6666587E-1DE5-F5CB-B3FA-984D3BB11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9A06F335-7772-DF44-61F4-85AB854D1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2C238958-D228-9B79-7010-58B0606C9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8" name="Grafik 27">
              <a:extLst>
                <a:ext uri="{FF2B5EF4-FFF2-40B4-BE49-F238E27FC236}">
                  <a16:creationId xmlns:a16="http://schemas.microsoft.com/office/drawing/2014/main" id="{0FF1735C-7CF2-669C-68DB-9F550D6DD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D9B5D6DD-D358-F39D-8591-E7A5CE9D2926}"/>
              </a:ext>
            </a:extLst>
          </p:cNvPr>
          <p:cNvGrpSpPr/>
          <p:nvPr/>
        </p:nvGrpSpPr>
        <p:grpSpPr>
          <a:xfrm rot="1670538">
            <a:off x="5395464" y="1406063"/>
            <a:ext cx="962934" cy="428340"/>
            <a:chOff x="1999395" y="1564811"/>
            <a:chExt cx="962934" cy="428340"/>
          </a:xfrm>
        </p:grpSpPr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8E75086B-A518-9F68-2395-2D63B8B16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4055481D-87C7-CD3B-B401-5610CC7F2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880C8755-A825-55D2-3E63-F8CE52B6A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40" name="Grafik 39">
              <a:extLst>
                <a:ext uri="{FF2B5EF4-FFF2-40B4-BE49-F238E27FC236}">
                  <a16:creationId xmlns:a16="http://schemas.microsoft.com/office/drawing/2014/main" id="{6D34C8B1-0661-3FC7-C037-0F29157DC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26A385D6-1188-9FB5-8796-2F75A63E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A836949D-178B-B701-9263-6DAAB41A1E6C}"/>
              </a:ext>
            </a:extLst>
          </p:cNvPr>
          <p:cNvGrpSpPr/>
          <p:nvPr/>
        </p:nvGrpSpPr>
        <p:grpSpPr>
          <a:xfrm rot="644944">
            <a:off x="2840413" y="1415252"/>
            <a:ext cx="962934" cy="428340"/>
            <a:chOff x="1999395" y="1564811"/>
            <a:chExt cx="962934" cy="428340"/>
          </a:xfrm>
        </p:grpSpPr>
        <p:pic>
          <p:nvPicPr>
            <p:cNvPr id="43" name="Grafik 42">
              <a:extLst>
                <a:ext uri="{FF2B5EF4-FFF2-40B4-BE49-F238E27FC236}">
                  <a16:creationId xmlns:a16="http://schemas.microsoft.com/office/drawing/2014/main" id="{E1DF4B89-A7D7-D556-E803-E58490974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44" name="Grafik 43">
              <a:extLst>
                <a:ext uri="{FF2B5EF4-FFF2-40B4-BE49-F238E27FC236}">
                  <a16:creationId xmlns:a16="http://schemas.microsoft.com/office/drawing/2014/main" id="{0556E432-99AB-3455-1E07-3B47C5517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9461C34F-557F-25A5-0863-B15093690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3D664853-50C0-14A6-39E5-29B03F166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B5BE710C-8A32-C225-CD15-5730F94D4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F36BF51F-0493-2B4B-5EC3-F7DCC5BFEC25}"/>
              </a:ext>
            </a:extLst>
          </p:cNvPr>
          <p:cNvGrpSpPr/>
          <p:nvPr/>
        </p:nvGrpSpPr>
        <p:grpSpPr>
          <a:xfrm rot="644944">
            <a:off x="3334846" y="1327107"/>
            <a:ext cx="962934" cy="428340"/>
            <a:chOff x="1999395" y="1564811"/>
            <a:chExt cx="962934" cy="428340"/>
          </a:xfrm>
        </p:grpSpPr>
        <p:pic>
          <p:nvPicPr>
            <p:cNvPr id="49" name="Grafik 48">
              <a:extLst>
                <a:ext uri="{FF2B5EF4-FFF2-40B4-BE49-F238E27FC236}">
                  <a16:creationId xmlns:a16="http://schemas.microsoft.com/office/drawing/2014/main" id="{5AE6911D-1448-0B3E-0709-06045AB00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50" name="Grafik 49">
              <a:extLst>
                <a:ext uri="{FF2B5EF4-FFF2-40B4-BE49-F238E27FC236}">
                  <a16:creationId xmlns:a16="http://schemas.microsoft.com/office/drawing/2014/main" id="{A3142680-0C96-0CA5-8F16-2A5E5B091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8F9EFC5B-8E06-67D9-23CC-7D2EE9DE7B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52" name="Grafik 51">
              <a:extLst>
                <a:ext uri="{FF2B5EF4-FFF2-40B4-BE49-F238E27FC236}">
                  <a16:creationId xmlns:a16="http://schemas.microsoft.com/office/drawing/2014/main" id="{47B958D3-2BA3-EDDF-F193-ABD98A6AF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9AF5B4D6-6D6D-E62E-0F0C-098D6EEC5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98704B32-2243-0B8F-54E1-367F54252F01}"/>
              </a:ext>
            </a:extLst>
          </p:cNvPr>
          <p:cNvGrpSpPr/>
          <p:nvPr/>
        </p:nvGrpSpPr>
        <p:grpSpPr>
          <a:xfrm rot="644944">
            <a:off x="3890114" y="1393222"/>
            <a:ext cx="964984" cy="428340"/>
            <a:chOff x="1997345" y="1564811"/>
            <a:chExt cx="964984" cy="428340"/>
          </a:xfrm>
        </p:grpSpPr>
        <p:pic>
          <p:nvPicPr>
            <p:cNvPr id="55" name="Grafik 54">
              <a:extLst>
                <a:ext uri="{FF2B5EF4-FFF2-40B4-BE49-F238E27FC236}">
                  <a16:creationId xmlns:a16="http://schemas.microsoft.com/office/drawing/2014/main" id="{C8C3ADDD-A5A2-CFA6-A684-65DB027C1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56" name="Grafik 55">
              <a:extLst>
                <a:ext uri="{FF2B5EF4-FFF2-40B4-BE49-F238E27FC236}">
                  <a16:creationId xmlns:a16="http://schemas.microsoft.com/office/drawing/2014/main" id="{69D3352E-7B7B-DEBE-B541-4EE60B28D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7345" y="1659100"/>
              <a:ext cx="149685" cy="84086"/>
            </a:xfrm>
            <a:prstGeom prst="rect">
              <a:avLst/>
            </a:prstGeom>
          </p:spPr>
        </p:pic>
        <p:pic>
          <p:nvPicPr>
            <p:cNvPr id="57" name="Grafik 56">
              <a:extLst>
                <a:ext uri="{FF2B5EF4-FFF2-40B4-BE49-F238E27FC236}">
                  <a16:creationId xmlns:a16="http://schemas.microsoft.com/office/drawing/2014/main" id="{6FA62DE3-91D5-9C8C-E15D-E8D392EF1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58" name="Grafik 57">
              <a:extLst>
                <a:ext uri="{FF2B5EF4-FFF2-40B4-BE49-F238E27FC236}">
                  <a16:creationId xmlns:a16="http://schemas.microsoft.com/office/drawing/2014/main" id="{2BC8C38C-9596-F371-269E-1F1FD4CB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7A6B9AB2-884D-9E61-2AE9-416346C22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02B9CEFD-4787-A109-2C99-F88839158440}"/>
              </a:ext>
            </a:extLst>
          </p:cNvPr>
          <p:cNvGrpSpPr/>
          <p:nvPr/>
        </p:nvGrpSpPr>
        <p:grpSpPr>
          <a:xfrm rot="1438499">
            <a:off x="4830341" y="1467579"/>
            <a:ext cx="962934" cy="428340"/>
            <a:chOff x="1999395" y="1564811"/>
            <a:chExt cx="962934" cy="428340"/>
          </a:xfrm>
        </p:grpSpPr>
        <p:pic>
          <p:nvPicPr>
            <p:cNvPr id="61" name="Grafik 60">
              <a:extLst>
                <a:ext uri="{FF2B5EF4-FFF2-40B4-BE49-F238E27FC236}">
                  <a16:creationId xmlns:a16="http://schemas.microsoft.com/office/drawing/2014/main" id="{8D122092-467A-E36B-C55D-4499B16A4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62" name="Grafik 61">
              <a:extLst>
                <a:ext uri="{FF2B5EF4-FFF2-40B4-BE49-F238E27FC236}">
                  <a16:creationId xmlns:a16="http://schemas.microsoft.com/office/drawing/2014/main" id="{9F17EC5C-8170-3224-34FE-B0BABBB2F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63" name="Grafik 62">
              <a:extLst>
                <a:ext uri="{FF2B5EF4-FFF2-40B4-BE49-F238E27FC236}">
                  <a16:creationId xmlns:a16="http://schemas.microsoft.com/office/drawing/2014/main" id="{62FA4768-A44B-CE3F-25A1-082EFD90A9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64" name="Grafik 63">
              <a:extLst>
                <a:ext uri="{FF2B5EF4-FFF2-40B4-BE49-F238E27FC236}">
                  <a16:creationId xmlns:a16="http://schemas.microsoft.com/office/drawing/2014/main" id="{6626576C-F6BC-A869-A5A8-92D51B3EF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40FE214E-1A21-6712-2E8F-32FB6A8BB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C2B01E2D-CC5D-0BD5-4D45-774FF6FB2FFA}"/>
              </a:ext>
            </a:extLst>
          </p:cNvPr>
          <p:cNvGrpSpPr/>
          <p:nvPr/>
        </p:nvGrpSpPr>
        <p:grpSpPr>
          <a:xfrm rot="1438499">
            <a:off x="4338824" y="1246752"/>
            <a:ext cx="962934" cy="428340"/>
            <a:chOff x="1999395" y="1564811"/>
            <a:chExt cx="962934" cy="428340"/>
          </a:xfrm>
        </p:grpSpPr>
        <p:pic>
          <p:nvPicPr>
            <p:cNvPr id="67" name="Grafik 66">
              <a:extLst>
                <a:ext uri="{FF2B5EF4-FFF2-40B4-BE49-F238E27FC236}">
                  <a16:creationId xmlns:a16="http://schemas.microsoft.com/office/drawing/2014/main" id="{ADB0E4B5-6916-672B-B111-219E8FA1E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68" name="Grafik 67">
              <a:extLst>
                <a:ext uri="{FF2B5EF4-FFF2-40B4-BE49-F238E27FC236}">
                  <a16:creationId xmlns:a16="http://schemas.microsoft.com/office/drawing/2014/main" id="{EA65803E-9545-ECEF-AAE0-7C0111970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69" name="Grafik 68">
              <a:extLst>
                <a:ext uri="{FF2B5EF4-FFF2-40B4-BE49-F238E27FC236}">
                  <a16:creationId xmlns:a16="http://schemas.microsoft.com/office/drawing/2014/main" id="{2C1E86BD-C5AB-81F5-3969-D7723A4F8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D82B6DC4-9543-60C9-0929-BD84245271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71" name="Grafik 70">
              <a:extLst>
                <a:ext uri="{FF2B5EF4-FFF2-40B4-BE49-F238E27FC236}">
                  <a16:creationId xmlns:a16="http://schemas.microsoft.com/office/drawing/2014/main" id="{F684BF90-3A9D-AD5D-8D2A-6B4252222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73" name="Grafik 72">
            <a:extLst>
              <a:ext uri="{FF2B5EF4-FFF2-40B4-BE49-F238E27FC236}">
                <a16:creationId xmlns:a16="http://schemas.microsoft.com/office/drawing/2014/main" id="{87129CCA-1AF8-B0E2-8CBF-217AF56AA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4047337" y="1429329"/>
            <a:ext cx="169155" cy="112770"/>
          </a:xfrm>
          <a:prstGeom prst="rect">
            <a:avLst/>
          </a:prstGeom>
        </p:spPr>
      </p:pic>
      <p:pic>
        <p:nvPicPr>
          <p:cNvPr id="75" name="Grafik 74">
            <a:extLst>
              <a:ext uri="{FF2B5EF4-FFF2-40B4-BE49-F238E27FC236}">
                <a16:creationId xmlns:a16="http://schemas.microsoft.com/office/drawing/2014/main" id="{26F920F7-5939-0510-5D8C-32C304C7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5422287" y="1727592"/>
            <a:ext cx="169155" cy="112770"/>
          </a:xfrm>
          <a:prstGeom prst="rect">
            <a:avLst/>
          </a:prstGeom>
        </p:spPr>
      </p:pic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F3AF109E-DBE9-3685-8138-27A92BCDEC7D}"/>
              </a:ext>
            </a:extLst>
          </p:cNvPr>
          <p:cNvGrpSpPr/>
          <p:nvPr/>
        </p:nvGrpSpPr>
        <p:grpSpPr>
          <a:xfrm rot="1835916">
            <a:off x="6322712" y="1683177"/>
            <a:ext cx="962934" cy="428340"/>
            <a:chOff x="1999395" y="1564811"/>
            <a:chExt cx="962934" cy="428340"/>
          </a:xfrm>
        </p:grpSpPr>
        <p:pic>
          <p:nvPicPr>
            <p:cNvPr id="77" name="Grafik 76">
              <a:extLst>
                <a:ext uri="{FF2B5EF4-FFF2-40B4-BE49-F238E27FC236}">
                  <a16:creationId xmlns:a16="http://schemas.microsoft.com/office/drawing/2014/main" id="{1257A868-5D83-A41F-E58B-4B8AEE75D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78" name="Grafik 77">
              <a:extLst>
                <a:ext uri="{FF2B5EF4-FFF2-40B4-BE49-F238E27FC236}">
                  <a16:creationId xmlns:a16="http://schemas.microsoft.com/office/drawing/2014/main" id="{07BDCD7E-1609-72C0-1D71-EABDF2054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79" name="Grafik 78">
              <a:extLst>
                <a:ext uri="{FF2B5EF4-FFF2-40B4-BE49-F238E27FC236}">
                  <a16:creationId xmlns:a16="http://schemas.microsoft.com/office/drawing/2014/main" id="{AA04EBD7-4F5D-F9A3-EF02-DD919C740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80" name="Grafik 79">
              <a:extLst>
                <a:ext uri="{FF2B5EF4-FFF2-40B4-BE49-F238E27FC236}">
                  <a16:creationId xmlns:a16="http://schemas.microsoft.com/office/drawing/2014/main" id="{41ED1012-E4C4-42BF-15B1-D0D8094EA9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81" name="Grafik 80">
              <a:extLst>
                <a:ext uri="{FF2B5EF4-FFF2-40B4-BE49-F238E27FC236}">
                  <a16:creationId xmlns:a16="http://schemas.microsoft.com/office/drawing/2014/main" id="{0AC6C5F3-83AD-273A-3F5D-BB34F59A5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314F788F-90C6-246B-0455-F160A6FF87F0}"/>
              </a:ext>
            </a:extLst>
          </p:cNvPr>
          <p:cNvGrpSpPr/>
          <p:nvPr/>
        </p:nvGrpSpPr>
        <p:grpSpPr>
          <a:xfrm rot="2157628" flipH="1" flipV="1">
            <a:off x="5883388" y="1667828"/>
            <a:ext cx="962934" cy="428340"/>
            <a:chOff x="1999395" y="1564811"/>
            <a:chExt cx="962934" cy="428340"/>
          </a:xfrm>
        </p:grpSpPr>
        <p:pic>
          <p:nvPicPr>
            <p:cNvPr id="83" name="Grafik 82">
              <a:extLst>
                <a:ext uri="{FF2B5EF4-FFF2-40B4-BE49-F238E27FC236}">
                  <a16:creationId xmlns:a16="http://schemas.microsoft.com/office/drawing/2014/main" id="{B58331EE-B562-148E-7F79-547FEE86F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84" name="Grafik 83">
              <a:extLst>
                <a:ext uri="{FF2B5EF4-FFF2-40B4-BE49-F238E27FC236}">
                  <a16:creationId xmlns:a16="http://schemas.microsoft.com/office/drawing/2014/main" id="{3DDFB9C1-0CA8-773E-8B8A-47E02CD52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85" name="Grafik 84">
              <a:extLst>
                <a:ext uri="{FF2B5EF4-FFF2-40B4-BE49-F238E27FC236}">
                  <a16:creationId xmlns:a16="http://schemas.microsoft.com/office/drawing/2014/main" id="{282747B6-A450-5E3C-2C81-A459A875E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86" name="Grafik 85">
              <a:extLst>
                <a:ext uri="{FF2B5EF4-FFF2-40B4-BE49-F238E27FC236}">
                  <a16:creationId xmlns:a16="http://schemas.microsoft.com/office/drawing/2014/main" id="{9E548937-84FB-D6E0-A18A-257D94513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87" name="Grafik 86">
              <a:extLst>
                <a:ext uri="{FF2B5EF4-FFF2-40B4-BE49-F238E27FC236}">
                  <a16:creationId xmlns:a16="http://schemas.microsoft.com/office/drawing/2014/main" id="{A70869AE-F8D6-F9BE-FF57-B8B4338DD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09" name="Grafik 108">
            <a:extLst>
              <a:ext uri="{FF2B5EF4-FFF2-40B4-BE49-F238E27FC236}">
                <a16:creationId xmlns:a16="http://schemas.microsoft.com/office/drawing/2014/main" id="{97047716-6203-50D3-63AB-E0701384D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3387243" y="1267549"/>
            <a:ext cx="169155" cy="112770"/>
          </a:xfrm>
          <a:prstGeom prst="rect">
            <a:avLst/>
          </a:prstGeom>
        </p:spPr>
      </p:pic>
      <p:pic>
        <p:nvPicPr>
          <p:cNvPr id="111" name="Grafik 110">
            <a:extLst>
              <a:ext uri="{FF2B5EF4-FFF2-40B4-BE49-F238E27FC236}">
                <a16:creationId xmlns:a16="http://schemas.microsoft.com/office/drawing/2014/main" id="{68CAF977-655A-F42D-D132-DD69580F6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3326" y="1121042"/>
            <a:ext cx="149685" cy="84086"/>
          </a:xfrm>
          <a:prstGeom prst="rect">
            <a:avLst/>
          </a:prstGeom>
        </p:spPr>
      </p:pic>
      <p:pic>
        <p:nvPicPr>
          <p:cNvPr id="113" name="Grafik 112">
            <a:extLst>
              <a:ext uri="{FF2B5EF4-FFF2-40B4-BE49-F238E27FC236}">
                <a16:creationId xmlns:a16="http://schemas.microsoft.com/office/drawing/2014/main" id="{53387C13-0E2C-A3F0-354C-822B9E4A7C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384" y="1271247"/>
            <a:ext cx="149685" cy="84086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EE12B821-D80E-3870-9004-6950D0D66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4071664" y="1184681"/>
            <a:ext cx="169155" cy="112770"/>
          </a:xfrm>
          <a:prstGeom prst="rect">
            <a:avLst/>
          </a:prstGeom>
        </p:spPr>
      </p:pic>
      <p:pic>
        <p:nvPicPr>
          <p:cNvPr id="117" name="Grafik 116">
            <a:extLst>
              <a:ext uri="{FF2B5EF4-FFF2-40B4-BE49-F238E27FC236}">
                <a16:creationId xmlns:a16="http://schemas.microsoft.com/office/drawing/2014/main" id="{E1982417-AE06-B88C-B435-1F4A6079F4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4794750" y="1768788"/>
            <a:ext cx="169155" cy="112770"/>
          </a:xfrm>
          <a:prstGeom prst="rect">
            <a:avLst/>
          </a:prstGeom>
        </p:spPr>
      </p:pic>
      <p:pic>
        <p:nvPicPr>
          <p:cNvPr id="130" name="Grafik 129">
            <a:extLst>
              <a:ext uri="{FF2B5EF4-FFF2-40B4-BE49-F238E27FC236}">
                <a16:creationId xmlns:a16="http://schemas.microsoft.com/office/drawing/2014/main" id="{12CF4D68-FF00-54B9-2922-AF069F4CD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89659">
            <a:off x="5790914" y="1611002"/>
            <a:ext cx="642510" cy="428340"/>
          </a:xfrm>
          <a:prstGeom prst="rect">
            <a:avLst/>
          </a:prstGeom>
        </p:spPr>
      </p:pic>
      <p:grpSp>
        <p:nvGrpSpPr>
          <p:cNvPr id="133" name="Gruppieren 132">
            <a:extLst>
              <a:ext uri="{FF2B5EF4-FFF2-40B4-BE49-F238E27FC236}">
                <a16:creationId xmlns:a16="http://schemas.microsoft.com/office/drawing/2014/main" id="{D72B99EE-422B-4BD0-D47A-D7AB58141546}"/>
              </a:ext>
            </a:extLst>
          </p:cNvPr>
          <p:cNvGrpSpPr/>
          <p:nvPr/>
        </p:nvGrpSpPr>
        <p:grpSpPr>
          <a:xfrm rot="1835916">
            <a:off x="6793164" y="1938682"/>
            <a:ext cx="962934" cy="428340"/>
            <a:chOff x="1999395" y="1564811"/>
            <a:chExt cx="962934" cy="428340"/>
          </a:xfrm>
        </p:grpSpPr>
        <p:pic>
          <p:nvPicPr>
            <p:cNvPr id="134" name="Grafik 133">
              <a:extLst>
                <a:ext uri="{FF2B5EF4-FFF2-40B4-BE49-F238E27FC236}">
                  <a16:creationId xmlns:a16="http://schemas.microsoft.com/office/drawing/2014/main" id="{FA4E23BC-2416-C77B-1E18-B86CB3490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35" name="Grafik 134">
              <a:extLst>
                <a:ext uri="{FF2B5EF4-FFF2-40B4-BE49-F238E27FC236}">
                  <a16:creationId xmlns:a16="http://schemas.microsoft.com/office/drawing/2014/main" id="{3F4D555F-4F2D-2CAC-9604-8A1564534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36" name="Grafik 135">
              <a:extLst>
                <a:ext uri="{FF2B5EF4-FFF2-40B4-BE49-F238E27FC236}">
                  <a16:creationId xmlns:a16="http://schemas.microsoft.com/office/drawing/2014/main" id="{11C4A05D-D7D1-1EFE-72B4-E3E482972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37" name="Grafik 136">
              <a:extLst>
                <a:ext uri="{FF2B5EF4-FFF2-40B4-BE49-F238E27FC236}">
                  <a16:creationId xmlns:a16="http://schemas.microsoft.com/office/drawing/2014/main" id="{4DDCE35B-C5E3-C794-9C42-A6B8402CB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38" name="Grafik 137">
              <a:extLst>
                <a:ext uri="{FF2B5EF4-FFF2-40B4-BE49-F238E27FC236}">
                  <a16:creationId xmlns:a16="http://schemas.microsoft.com/office/drawing/2014/main" id="{1B4FC6B8-FA50-3AEF-E8F5-C731C3F66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40" name="Grafik 139">
            <a:extLst>
              <a:ext uri="{FF2B5EF4-FFF2-40B4-BE49-F238E27FC236}">
                <a16:creationId xmlns:a16="http://schemas.microsoft.com/office/drawing/2014/main" id="{58320291-1FD4-59D3-C4B1-928630FA1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015" y="1812258"/>
            <a:ext cx="149685" cy="84086"/>
          </a:xfrm>
          <a:prstGeom prst="rect">
            <a:avLst/>
          </a:prstGeom>
        </p:spPr>
      </p:pic>
      <p:pic>
        <p:nvPicPr>
          <p:cNvPr id="144" name="Grafik 143">
            <a:extLst>
              <a:ext uri="{FF2B5EF4-FFF2-40B4-BE49-F238E27FC236}">
                <a16:creationId xmlns:a16="http://schemas.microsoft.com/office/drawing/2014/main" id="{4FC009B6-DBC5-2041-45D3-A1CD4CBF6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062" y="1414543"/>
            <a:ext cx="149685" cy="84086"/>
          </a:xfrm>
          <a:prstGeom prst="rect">
            <a:avLst/>
          </a:prstGeom>
        </p:spPr>
      </p:pic>
      <p:pic>
        <p:nvPicPr>
          <p:cNvPr id="146" name="Grafik 145">
            <a:extLst>
              <a:ext uri="{FF2B5EF4-FFF2-40B4-BE49-F238E27FC236}">
                <a16:creationId xmlns:a16="http://schemas.microsoft.com/office/drawing/2014/main" id="{88EE709C-1251-14FC-6D94-1FB4EDD5E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797" y="1092961"/>
            <a:ext cx="149685" cy="84086"/>
          </a:xfrm>
          <a:prstGeom prst="rect">
            <a:avLst/>
          </a:prstGeom>
        </p:spPr>
      </p:pic>
      <p:pic>
        <p:nvPicPr>
          <p:cNvPr id="148" name="Grafik 147">
            <a:extLst>
              <a:ext uri="{FF2B5EF4-FFF2-40B4-BE49-F238E27FC236}">
                <a16:creationId xmlns:a16="http://schemas.microsoft.com/office/drawing/2014/main" id="{2754610F-B146-8AAE-1E1A-37C5C1FDF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989" y="2051582"/>
            <a:ext cx="642510" cy="428340"/>
          </a:xfrm>
          <a:prstGeom prst="rect">
            <a:avLst/>
          </a:prstGeom>
        </p:spPr>
      </p:pic>
      <p:pic>
        <p:nvPicPr>
          <p:cNvPr id="150" name="Grafik 149">
            <a:extLst>
              <a:ext uri="{FF2B5EF4-FFF2-40B4-BE49-F238E27FC236}">
                <a16:creationId xmlns:a16="http://schemas.microsoft.com/office/drawing/2014/main" id="{5B4600C4-6545-1D2C-69F9-AEB7C3C8B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015" y="2206820"/>
            <a:ext cx="642510" cy="428340"/>
          </a:xfrm>
          <a:prstGeom prst="rect">
            <a:avLst/>
          </a:prstGeom>
        </p:spPr>
      </p:pic>
      <p:pic>
        <p:nvPicPr>
          <p:cNvPr id="152" name="Grafik 151">
            <a:extLst>
              <a:ext uri="{FF2B5EF4-FFF2-40B4-BE49-F238E27FC236}">
                <a16:creationId xmlns:a16="http://schemas.microsoft.com/office/drawing/2014/main" id="{8B4B4A7C-45EA-F5CC-16CA-17EB4680B9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9167" y="1854301"/>
            <a:ext cx="237062" cy="158041"/>
          </a:xfrm>
          <a:prstGeom prst="rect">
            <a:avLst/>
          </a:prstGeom>
        </p:spPr>
      </p:pic>
      <p:pic>
        <p:nvPicPr>
          <p:cNvPr id="154" name="Grafik 153">
            <a:extLst>
              <a:ext uri="{FF2B5EF4-FFF2-40B4-BE49-F238E27FC236}">
                <a16:creationId xmlns:a16="http://schemas.microsoft.com/office/drawing/2014/main" id="{B90C1AEB-D853-EE24-9AED-4DF5212524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9987" y="973396"/>
            <a:ext cx="237062" cy="158041"/>
          </a:xfrm>
          <a:prstGeom prst="rect">
            <a:avLst/>
          </a:prstGeom>
        </p:spPr>
      </p:pic>
      <p:pic>
        <p:nvPicPr>
          <p:cNvPr id="156" name="Grafik 155">
            <a:extLst>
              <a:ext uri="{FF2B5EF4-FFF2-40B4-BE49-F238E27FC236}">
                <a16:creationId xmlns:a16="http://schemas.microsoft.com/office/drawing/2014/main" id="{B1B7499F-D377-0876-76DB-F2D107FBB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482" y="1462877"/>
            <a:ext cx="237062" cy="158041"/>
          </a:xfrm>
          <a:prstGeom prst="rect">
            <a:avLst/>
          </a:prstGeom>
        </p:spPr>
      </p:pic>
      <p:pic>
        <p:nvPicPr>
          <p:cNvPr id="158" name="Grafik 157">
            <a:extLst>
              <a:ext uri="{FF2B5EF4-FFF2-40B4-BE49-F238E27FC236}">
                <a16:creationId xmlns:a16="http://schemas.microsoft.com/office/drawing/2014/main" id="{6724749D-D0E0-73EE-25FD-EA99A1132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8813" y="1892140"/>
            <a:ext cx="237062" cy="158041"/>
          </a:xfrm>
          <a:prstGeom prst="rect">
            <a:avLst/>
          </a:prstGeom>
        </p:spPr>
      </p:pic>
      <p:pic>
        <p:nvPicPr>
          <p:cNvPr id="160" name="Grafik 159">
            <a:extLst>
              <a:ext uri="{FF2B5EF4-FFF2-40B4-BE49-F238E27FC236}">
                <a16:creationId xmlns:a16="http://schemas.microsoft.com/office/drawing/2014/main" id="{E18F852F-4189-C859-8046-28E8CDDBD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023" y="2148491"/>
            <a:ext cx="642510" cy="428340"/>
          </a:xfrm>
          <a:prstGeom prst="rect">
            <a:avLst/>
          </a:prstGeom>
        </p:spPr>
      </p:pic>
      <p:grpSp>
        <p:nvGrpSpPr>
          <p:cNvPr id="161" name="Gruppieren 160">
            <a:extLst>
              <a:ext uri="{FF2B5EF4-FFF2-40B4-BE49-F238E27FC236}">
                <a16:creationId xmlns:a16="http://schemas.microsoft.com/office/drawing/2014/main" id="{129538D4-4ADB-A8D9-693A-2EB9B17BE09A}"/>
              </a:ext>
            </a:extLst>
          </p:cNvPr>
          <p:cNvGrpSpPr/>
          <p:nvPr/>
        </p:nvGrpSpPr>
        <p:grpSpPr>
          <a:xfrm rot="2157628" flipH="1" flipV="1">
            <a:off x="7754407" y="2502757"/>
            <a:ext cx="962934" cy="428340"/>
            <a:chOff x="1999395" y="1564811"/>
            <a:chExt cx="962934" cy="428340"/>
          </a:xfrm>
        </p:grpSpPr>
        <p:pic>
          <p:nvPicPr>
            <p:cNvPr id="162" name="Grafik 161">
              <a:extLst>
                <a:ext uri="{FF2B5EF4-FFF2-40B4-BE49-F238E27FC236}">
                  <a16:creationId xmlns:a16="http://schemas.microsoft.com/office/drawing/2014/main" id="{55ED447C-5D0D-28B9-59DC-21D07E2C6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63" name="Grafik 162">
              <a:extLst>
                <a:ext uri="{FF2B5EF4-FFF2-40B4-BE49-F238E27FC236}">
                  <a16:creationId xmlns:a16="http://schemas.microsoft.com/office/drawing/2014/main" id="{906E3B20-CB9C-98F2-8B3B-DBED5C66B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64" name="Grafik 163">
              <a:extLst>
                <a:ext uri="{FF2B5EF4-FFF2-40B4-BE49-F238E27FC236}">
                  <a16:creationId xmlns:a16="http://schemas.microsoft.com/office/drawing/2014/main" id="{3016F64C-8C2D-6897-0E08-2311C7825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65" name="Grafik 164">
              <a:extLst>
                <a:ext uri="{FF2B5EF4-FFF2-40B4-BE49-F238E27FC236}">
                  <a16:creationId xmlns:a16="http://schemas.microsoft.com/office/drawing/2014/main" id="{6EDD96D5-A5A9-D86A-541B-AE5307FBC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66" name="Grafik 165">
              <a:extLst>
                <a:ext uri="{FF2B5EF4-FFF2-40B4-BE49-F238E27FC236}">
                  <a16:creationId xmlns:a16="http://schemas.microsoft.com/office/drawing/2014/main" id="{A368C5EB-C1A7-E737-1041-FCE8D0BA5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98A31B59-28C2-9CF3-DDF3-669B3DAF4392}"/>
              </a:ext>
            </a:extLst>
          </p:cNvPr>
          <p:cNvGrpSpPr/>
          <p:nvPr/>
        </p:nvGrpSpPr>
        <p:grpSpPr>
          <a:xfrm rot="2157628" flipH="1" flipV="1">
            <a:off x="8213811" y="2627928"/>
            <a:ext cx="962934" cy="428340"/>
            <a:chOff x="1999395" y="1564811"/>
            <a:chExt cx="962934" cy="428340"/>
          </a:xfrm>
        </p:grpSpPr>
        <p:pic>
          <p:nvPicPr>
            <p:cNvPr id="168" name="Grafik 167">
              <a:extLst>
                <a:ext uri="{FF2B5EF4-FFF2-40B4-BE49-F238E27FC236}">
                  <a16:creationId xmlns:a16="http://schemas.microsoft.com/office/drawing/2014/main" id="{1976FFE0-07C9-E654-9CE1-92284E879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69" name="Grafik 168">
              <a:extLst>
                <a:ext uri="{FF2B5EF4-FFF2-40B4-BE49-F238E27FC236}">
                  <a16:creationId xmlns:a16="http://schemas.microsoft.com/office/drawing/2014/main" id="{DA7CF175-86B6-612B-696B-9B81860A1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70" name="Grafik 169">
              <a:extLst>
                <a:ext uri="{FF2B5EF4-FFF2-40B4-BE49-F238E27FC236}">
                  <a16:creationId xmlns:a16="http://schemas.microsoft.com/office/drawing/2014/main" id="{3B2608FD-7634-C644-E5F0-C148562D6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71" name="Grafik 170">
              <a:extLst>
                <a:ext uri="{FF2B5EF4-FFF2-40B4-BE49-F238E27FC236}">
                  <a16:creationId xmlns:a16="http://schemas.microsoft.com/office/drawing/2014/main" id="{BD05A462-4348-2176-39AA-6E6523811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72" name="Grafik 171">
              <a:extLst>
                <a:ext uri="{FF2B5EF4-FFF2-40B4-BE49-F238E27FC236}">
                  <a16:creationId xmlns:a16="http://schemas.microsoft.com/office/drawing/2014/main" id="{5D2BECCD-D94A-F38A-1744-7ED889AD5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73" name="Gruppieren 172">
            <a:extLst>
              <a:ext uri="{FF2B5EF4-FFF2-40B4-BE49-F238E27FC236}">
                <a16:creationId xmlns:a16="http://schemas.microsoft.com/office/drawing/2014/main" id="{1632AE6E-EA6F-D406-B062-798F958023A4}"/>
              </a:ext>
            </a:extLst>
          </p:cNvPr>
          <p:cNvGrpSpPr/>
          <p:nvPr/>
        </p:nvGrpSpPr>
        <p:grpSpPr>
          <a:xfrm rot="2973768">
            <a:off x="8187238" y="2601486"/>
            <a:ext cx="962934" cy="428340"/>
            <a:chOff x="1999395" y="1564811"/>
            <a:chExt cx="962934" cy="428340"/>
          </a:xfrm>
        </p:grpSpPr>
        <p:pic>
          <p:nvPicPr>
            <p:cNvPr id="174" name="Grafik 173">
              <a:extLst>
                <a:ext uri="{FF2B5EF4-FFF2-40B4-BE49-F238E27FC236}">
                  <a16:creationId xmlns:a16="http://schemas.microsoft.com/office/drawing/2014/main" id="{84041F1F-80FA-AD5F-B335-BAF12093D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75" name="Grafik 174">
              <a:extLst>
                <a:ext uri="{FF2B5EF4-FFF2-40B4-BE49-F238E27FC236}">
                  <a16:creationId xmlns:a16="http://schemas.microsoft.com/office/drawing/2014/main" id="{4CEF85E7-775F-9A2A-556B-DED8831A8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76" name="Grafik 175">
              <a:extLst>
                <a:ext uri="{FF2B5EF4-FFF2-40B4-BE49-F238E27FC236}">
                  <a16:creationId xmlns:a16="http://schemas.microsoft.com/office/drawing/2014/main" id="{8991C19D-C174-33A1-1931-066EF49BB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77" name="Grafik 176">
              <a:extLst>
                <a:ext uri="{FF2B5EF4-FFF2-40B4-BE49-F238E27FC236}">
                  <a16:creationId xmlns:a16="http://schemas.microsoft.com/office/drawing/2014/main" id="{15BF1B91-6A9F-FF6B-085D-E06181E8D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78" name="Grafik 177">
              <a:extLst>
                <a:ext uri="{FF2B5EF4-FFF2-40B4-BE49-F238E27FC236}">
                  <a16:creationId xmlns:a16="http://schemas.microsoft.com/office/drawing/2014/main" id="{1CA1A658-FBC4-9C29-8D85-88FEECEB15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179" name="Gruppieren 178">
            <a:extLst>
              <a:ext uri="{FF2B5EF4-FFF2-40B4-BE49-F238E27FC236}">
                <a16:creationId xmlns:a16="http://schemas.microsoft.com/office/drawing/2014/main" id="{778BAF76-1485-D89D-0E31-4D4E0838FABD}"/>
              </a:ext>
            </a:extLst>
          </p:cNvPr>
          <p:cNvGrpSpPr/>
          <p:nvPr/>
        </p:nvGrpSpPr>
        <p:grpSpPr>
          <a:xfrm rot="19584342">
            <a:off x="1186038" y="1894275"/>
            <a:ext cx="962934" cy="428340"/>
            <a:chOff x="1999395" y="1564811"/>
            <a:chExt cx="962934" cy="428340"/>
          </a:xfrm>
        </p:grpSpPr>
        <p:pic>
          <p:nvPicPr>
            <p:cNvPr id="180" name="Grafik 179">
              <a:extLst>
                <a:ext uri="{FF2B5EF4-FFF2-40B4-BE49-F238E27FC236}">
                  <a16:creationId xmlns:a16="http://schemas.microsoft.com/office/drawing/2014/main" id="{718598C8-2888-D8FD-738F-531C1CB42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81" name="Grafik 180">
              <a:extLst>
                <a:ext uri="{FF2B5EF4-FFF2-40B4-BE49-F238E27FC236}">
                  <a16:creationId xmlns:a16="http://schemas.microsoft.com/office/drawing/2014/main" id="{67CA8AFF-231A-166D-20C6-08B0A63D0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82" name="Grafik 181">
              <a:extLst>
                <a:ext uri="{FF2B5EF4-FFF2-40B4-BE49-F238E27FC236}">
                  <a16:creationId xmlns:a16="http://schemas.microsoft.com/office/drawing/2014/main" id="{29159248-AED6-1C8F-B1EA-96554E2B2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83" name="Grafik 182">
              <a:extLst>
                <a:ext uri="{FF2B5EF4-FFF2-40B4-BE49-F238E27FC236}">
                  <a16:creationId xmlns:a16="http://schemas.microsoft.com/office/drawing/2014/main" id="{618CB09A-BED3-7175-6DA0-0C58513FD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84" name="Grafik 183">
              <a:extLst>
                <a:ext uri="{FF2B5EF4-FFF2-40B4-BE49-F238E27FC236}">
                  <a16:creationId xmlns:a16="http://schemas.microsoft.com/office/drawing/2014/main" id="{E1C0635D-9112-B354-9C84-781ECAFCE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185" name="Grafik 184">
            <a:extLst>
              <a:ext uri="{FF2B5EF4-FFF2-40B4-BE49-F238E27FC236}">
                <a16:creationId xmlns:a16="http://schemas.microsoft.com/office/drawing/2014/main" id="{7B41BA57-BF36-2388-708C-274484B7C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17668">
            <a:off x="1777706" y="1685819"/>
            <a:ext cx="642510" cy="428340"/>
          </a:xfrm>
          <a:prstGeom prst="rect">
            <a:avLst/>
          </a:prstGeom>
        </p:spPr>
      </p:pic>
      <p:grpSp>
        <p:nvGrpSpPr>
          <p:cNvPr id="186" name="Gruppieren 185">
            <a:extLst>
              <a:ext uri="{FF2B5EF4-FFF2-40B4-BE49-F238E27FC236}">
                <a16:creationId xmlns:a16="http://schemas.microsoft.com/office/drawing/2014/main" id="{E200465A-0BCF-99A8-5645-382050FEFF92}"/>
              </a:ext>
            </a:extLst>
          </p:cNvPr>
          <p:cNvGrpSpPr/>
          <p:nvPr/>
        </p:nvGrpSpPr>
        <p:grpSpPr>
          <a:xfrm rot="20216621" flipH="1" flipV="1">
            <a:off x="1993114" y="1592617"/>
            <a:ext cx="962934" cy="428340"/>
            <a:chOff x="1999395" y="1564811"/>
            <a:chExt cx="962934" cy="428340"/>
          </a:xfrm>
        </p:grpSpPr>
        <p:pic>
          <p:nvPicPr>
            <p:cNvPr id="187" name="Grafik 186">
              <a:extLst>
                <a:ext uri="{FF2B5EF4-FFF2-40B4-BE49-F238E27FC236}">
                  <a16:creationId xmlns:a16="http://schemas.microsoft.com/office/drawing/2014/main" id="{6D2DCE21-4621-9BCA-C976-E3F472C83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188" name="Grafik 187">
              <a:extLst>
                <a:ext uri="{FF2B5EF4-FFF2-40B4-BE49-F238E27FC236}">
                  <a16:creationId xmlns:a16="http://schemas.microsoft.com/office/drawing/2014/main" id="{245C3B1B-AB1F-7DF5-4B39-89798E331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189" name="Grafik 188">
              <a:extLst>
                <a:ext uri="{FF2B5EF4-FFF2-40B4-BE49-F238E27FC236}">
                  <a16:creationId xmlns:a16="http://schemas.microsoft.com/office/drawing/2014/main" id="{9DB5A68E-C125-B6C6-1636-994821C67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190" name="Grafik 189">
              <a:extLst>
                <a:ext uri="{FF2B5EF4-FFF2-40B4-BE49-F238E27FC236}">
                  <a16:creationId xmlns:a16="http://schemas.microsoft.com/office/drawing/2014/main" id="{346DCACF-7497-4125-1976-A4C0CC61E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191" name="Grafik 190">
              <a:extLst>
                <a:ext uri="{FF2B5EF4-FFF2-40B4-BE49-F238E27FC236}">
                  <a16:creationId xmlns:a16="http://schemas.microsoft.com/office/drawing/2014/main" id="{A6D082F5-C152-853F-51EB-46A52063C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201" name="Grafik 200">
            <a:extLst>
              <a:ext uri="{FF2B5EF4-FFF2-40B4-BE49-F238E27FC236}">
                <a16:creationId xmlns:a16="http://schemas.microsoft.com/office/drawing/2014/main" id="{F47F7A22-1186-DBE8-1FE7-2F4F8928A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1105102" y="1914775"/>
            <a:ext cx="169155" cy="112770"/>
          </a:xfrm>
          <a:prstGeom prst="rect">
            <a:avLst/>
          </a:prstGeom>
        </p:spPr>
      </p:pic>
      <p:pic>
        <p:nvPicPr>
          <p:cNvPr id="203" name="Grafik 202">
            <a:extLst>
              <a:ext uri="{FF2B5EF4-FFF2-40B4-BE49-F238E27FC236}">
                <a16:creationId xmlns:a16="http://schemas.microsoft.com/office/drawing/2014/main" id="{8CB35D9F-7227-6945-6267-1E48FB69B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2182221" y="1500500"/>
            <a:ext cx="169155" cy="112770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F42E9847-C44D-C8A8-4EA2-22EFA1CD4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074" y="1549035"/>
            <a:ext cx="237062" cy="158041"/>
          </a:xfrm>
          <a:prstGeom prst="rect">
            <a:avLst/>
          </a:prstGeom>
        </p:spPr>
      </p:pic>
      <p:pic>
        <p:nvPicPr>
          <p:cNvPr id="230" name="Grafik 229">
            <a:extLst>
              <a:ext uri="{FF2B5EF4-FFF2-40B4-BE49-F238E27FC236}">
                <a16:creationId xmlns:a16="http://schemas.microsoft.com/office/drawing/2014/main" id="{7490B124-F178-6CAA-297C-82EB6A8AD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8844" y="1949046"/>
            <a:ext cx="237062" cy="158041"/>
          </a:xfrm>
          <a:prstGeom prst="rect">
            <a:avLst/>
          </a:prstGeom>
        </p:spPr>
      </p:pic>
      <p:pic>
        <p:nvPicPr>
          <p:cNvPr id="232" name="Grafik 231">
            <a:extLst>
              <a:ext uri="{FF2B5EF4-FFF2-40B4-BE49-F238E27FC236}">
                <a16:creationId xmlns:a16="http://schemas.microsoft.com/office/drawing/2014/main" id="{A7CDBEB4-B44F-50CD-AB0D-018CDCC4A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2014383" y="2254261"/>
            <a:ext cx="169155" cy="112770"/>
          </a:xfrm>
          <a:prstGeom prst="rect">
            <a:avLst/>
          </a:prstGeom>
        </p:spPr>
      </p:pic>
      <p:pic>
        <p:nvPicPr>
          <p:cNvPr id="234" name="Grafik 233">
            <a:extLst>
              <a:ext uri="{FF2B5EF4-FFF2-40B4-BE49-F238E27FC236}">
                <a16:creationId xmlns:a16="http://schemas.microsoft.com/office/drawing/2014/main" id="{8DCFB5DA-3908-875B-372C-9703B4E75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074" y="2566538"/>
            <a:ext cx="237062" cy="158041"/>
          </a:xfrm>
          <a:prstGeom prst="rect">
            <a:avLst/>
          </a:prstGeom>
        </p:spPr>
      </p:pic>
      <p:pic>
        <p:nvPicPr>
          <p:cNvPr id="236" name="Grafik 235">
            <a:extLst>
              <a:ext uri="{FF2B5EF4-FFF2-40B4-BE49-F238E27FC236}">
                <a16:creationId xmlns:a16="http://schemas.microsoft.com/office/drawing/2014/main" id="{672E0651-1C8A-DA38-6146-E6FDEFC26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44944">
            <a:off x="8368566" y="3090037"/>
            <a:ext cx="169155" cy="112770"/>
          </a:xfrm>
          <a:prstGeom prst="rect">
            <a:avLst/>
          </a:prstGeom>
        </p:spPr>
      </p:pic>
      <p:pic>
        <p:nvPicPr>
          <p:cNvPr id="238" name="Grafik 237">
            <a:extLst>
              <a:ext uri="{FF2B5EF4-FFF2-40B4-BE49-F238E27FC236}">
                <a16:creationId xmlns:a16="http://schemas.microsoft.com/office/drawing/2014/main" id="{A8136C14-2AAE-4DB2-DA5F-D7ACB07E0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701" y="2268603"/>
            <a:ext cx="149685" cy="84086"/>
          </a:xfrm>
          <a:prstGeom prst="rect">
            <a:avLst/>
          </a:prstGeom>
        </p:spPr>
      </p:pic>
      <p:grpSp>
        <p:nvGrpSpPr>
          <p:cNvPr id="239" name="Gruppieren 238">
            <a:extLst>
              <a:ext uri="{FF2B5EF4-FFF2-40B4-BE49-F238E27FC236}">
                <a16:creationId xmlns:a16="http://schemas.microsoft.com/office/drawing/2014/main" id="{89470A16-A496-AC3D-4B35-860A8EBF2255}"/>
              </a:ext>
            </a:extLst>
          </p:cNvPr>
          <p:cNvGrpSpPr/>
          <p:nvPr/>
        </p:nvGrpSpPr>
        <p:grpSpPr>
          <a:xfrm rot="20216621" flipH="1" flipV="1">
            <a:off x="1523882" y="1938083"/>
            <a:ext cx="962934" cy="428340"/>
            <a:chOff x="1999395" y="1564811"/>
            <a:chExt cx="962934" cy="428340"/>
          </a:xfrm>
        </p:grpSpPr>
        <p:pic>
          <p:nvPicPr>
            <p:cNvPr id="240" name="Grafik 239">
              <a:extLst>
                <a:ext uri="{FF2B5EF4-FFF2-40B4-BE49-F238E27FC236}">
                  <a16:creationId xmlns:a16="http://schemas.microsoft.com/office/drawing/2014/main" id="{51F96360-007F-7614-9987-74B71054E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41" name="Grafik 240">
              <a:extLst>
                <a:ext uri="{FF2B5EF4-FFF2-40B4-BE49-F238E27FC236}">
                  <a16:creationId xmlns:a16="http://schemas.microsoft.com/office/drawing/2014/main" id="{BEE90CE1-A4EB-81F4-EF2D-AE3EAB2F9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42" name="Grafik 241">
              <a:extLst>
                <a:ext uri="{FF2B5EF4-FFF2-40B4-BE49-F238E27FC236}">
                  <a16:creationId xmlns:a16="http://schemas.microsoft.com/office/drawing/2014/main" id="{AC466F40-FD75-3E2B-D458-0E164BBD2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43" name="Grafik 242">
              <a:extLst>
                <a:ext uri="{FF2B5EF4-FFF2-40B4-BE49-F238E27FC236}">
                  <a16:creationId xmlns:a16="http://schemas.microsoft.com/office/drawing/2014/main" id="{A5CEB0AD-CECD-F00C-27DD-BC80911C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44" name="Grafik 243">
              <a:extLst>
                <a:ext uri="{FF2B5EF4-FFF2-40B4-BE49-F238E27FC236}">
                  <a16:creationId xmlns:a16="http://schemas.microsoft.com/office/drawing/2014/main" id="{5AE3706B-BF3E-7340-7949-572371D0E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45" name="Gruppieren 244">
            <a:extLst>
              <a:ext uri="{FF2B5EF4-FFF2-40B4-BE49-F238E27FC236}">
                <a16:creationId xmlns:a16="http://schemas.microsoft.com/office/drawing/2014/main" id="{FA14E876-8EC8-2F03-8EFF-BFE890E547B6}"/>
              </a:ext>
            </a:extLst>
          </p:cNvPr>
          <p:cNvGrpSpPr/>
          <p:nvPr/>
        </p:nvGrpSpPr>
        <p:grpSpPr>
          <a:xfrm rot="20216621" flipH="1" flipV="1">
            <a:off x="2279486" y="1737212"/>
            <a:ext cx="962934" cy="428340"/>
            <a:chOff x="1999395" y="1564811"/>
            <a:chExt cx="962934" cy="428340"/>
          </a:xfrm>
        </p:grpSpPr>
        <p:pic>
          <p:nvPicPr>
            <p:cNvPr id="246" name="Grafik 245">
              <a:extLst>
                <a:ext uri="{FF2B5EF4-FFF2-40B4-BE49-F238E27FC236}">
                  <a16:creationId xmlns:a16="http://schemas.microsoft.com/office/drawing/2014/main" id="{DC566E2B-54A1-2BF9-E513-0F34C866D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47" name="Grafik 246">
              <a:extLst>
                <a:ext uri="{FF2B5EF4-FFF2-40B4-BE49-F238E27FC236}">
                  <a16:creationId xmlns:a16="http://schemas.microsoft.com/office/drawing/2014/main" id="{E6EB3698-F90A-2995-F913-5A23D6BF5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48" name="Grafik 247">
              <a:extLst>
                <a:ext uri="{FF2B5EF4-FFF2-40B4-BE49-F238E27FC236}">
                  <a16:creationId xmlns:a16="http://schemas.microsoft.com/office/drawing/2014/main" id="{4E7833DD-9A88-E5E3-2F17-C2EE0AA3B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49" name="Grafik 248">
              <a:extLst>
                <a:ext uri="{FF2B5EF4-FFF2-40B4-BE49-F238E27FC236}">
                  <a16:creationId xmlns:a16="http://schemas.microsoft.com/office/drawing/2014/main" id="{F43EDFD2-18D6-B86B-9877-E252233DBE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50" name="Grafik 249">
              <a:extLst>
                <a:ext uri="{FF2B5EF4-FFF2-40B4-BE49-F238E27FC236}">
                  <a16:creationId xmlns:a16="http://schemas.microsoft.com/office/drawing/2014/main" id="{6478F0E8-F3EA-EC76-4978-0AB6E9479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51" name="Gruppieren 250">
            <a:extLst>
              <a:ext uri="{FF2B5EF4-FFF2-40B4-BE49-F238E27FC236}">
                <a16:creationId xmlns:a16="http://schemas.microsoft.com/office/drawing/2014/main" id="{03611847-9950-3E98-FB5B-F3FB5A95DFB6}"/>
              </a:ext>
            </a:extLst>
          </p:cNvPr>
          <p:cNvGrpSpPr/>
          <p:nvPr/>
        </p:nvGrpSpPr>
        <p:grpSpPr>
          <a:xfrm rot="542189" flipH="1" flipV="1">
            <a:off x="3318086" y="1595306"/>
            <a:ext cx="962934" cy="428340"/>
            <a:chOff x="1999395" y="1564811"/>
            <a:chExt cx="962934" cy="428340"/>
          </a:xfrm>
        </p:grpSpPr>
        <p:pic>
          <p:nvPicPr>
            <p:cNvPr id="252" name="Grafik 251">
              <a:extLst>
                <a:ext uri="{FF2B5EF4-FFF2-40B4-BE49-F238E27FC236}">
                  <a16:creationId xmlns:a16="http://schemas.microsoft.com/office/drawing/2014/main" id="{739C3A30-8011-FA1F-B8AE-CEF0BB6C9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53" name="Grafik 252">
              <a:extLst>
                <a:ext uri="{FF2B5EF4-FFF2-40B4-BE49-F238E27FC236}">
                  <a16:creationId xmlns:a16="http://schemas.microsoft.com/office/drawing/2014/main" id="{2B154526-AE37-BE58-B7E2-2E6A66929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54" name="Grafik 253">
              <a:extLst>
                <a:ext uri="{FF2B5EF4-FFF2-40B4-BE49-F238E27FC236}">
                  <a16:creationId xmlns:a16="http://schemas.microsoft.com/office/drawing/2014/main" id="{A561A97D-9CFC-4462-0B30-7C70A90EC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55" name="Grafik 254">
              <a:extLst>
                <a:ext uri="{FF2B5EF4-FFF2-40B4-BE49-F238E27FC236}">
                  <a16:creationId xmlns:a16="http://schemas.microsoft.com/office/drawing/2014/main" id="{21845761-7FDF-66A7-A32F-64257EB11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56" name="Grafik 255">
              <a:extLst>
                <a:ext uri="{FF2B5EF4-FFF2-40B4-BE49-F238E27FC236}">
                  <a16:creationId xmlns:a16="http://schemas.microsoft.com/office/drawing/2014/main" id="{F2F19BF2-40A0-52CB-36E7-8BD1C23EB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57" name="Gruppieren 256">
            <a:extLst>
              <a:ext uri="{FF2B5EF4-FFF2-40B4-BE49-F238E27FC236}">
                <a16:creationId xmlns:a16="http://schemas.microsoft.com/office/drawing/2014/main" id="{C9BAF5F3-EA86-D968-D3A9-D5CA7E203737}"/>
              </a:ext>
            </a:extLst>
          </p:cNvPr>
          <p:cNvGrpSpPr/>
          <p:nvPr/>
        </p:nvGrpSpPr>
        <p:grpSpPr>
          <a:xfrm rot="542189" flipH="1" flipV="1">
            <a:off x="4599663" y="1548879"/>
            <a:ext cx="962934" cy="428340"/>
            <a:chOff x="1999395" y="1564811"/>
            <a:chExt cx="962934" cy="428340"/>
          </a:xfrm>
        </p:grpSpPr>
        <p:pic>
          <p:nvPicPr>
            <p:cNvPr id="258" name="Grafik 257">
              <a:extLst>
                <a:ext uri="{FF2B5EF4-FFF2-40B4-BE49-F238E27FC236}">
                  <a16:creationId xmlns:a16="http://schemas.microsoft.com/office/drawing/2014/main" id="{1C0106CF-737C-80C9-CD5B-53D2B3BAC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59" name="Grafik 258">
              <a:extLst>
                <a:ext uri="{FF2B5EF4-FFF2-40B4-BE49-F238E27FC236}">
                  <a16:creationId xmlns:a16="http://schemas.microsoft.com/office/drawing/2014/main" id="{6E0E1124-D5DB-3712-7BBD-67686943A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60" name="Grafik 259">
              <a:extLst>
                <a:ext uri="{FF2B5EF4-FFF2-40B4-BE49-F238E27FC236}">
                  <a16:creationId xmlns:a16="http://schemas.microsoft.com/office/drawing/2014/main" id="{1687A838-54F5-4D2F-82FD-72515146A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61" name="Grafik 260">
              <a:extLst>
                <a:ext uri="{FF2B5EF4-FFF2-40B4-BE49-F238E27FC236}">
                  <a16:creationId xmlns:a16="http://schemas.microsoft.com/office/drawing/2014/main" id="{A1928FC7-D986-60CF-B5CC-50F1FEEB76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62" name="Grafik 261">
              <a:extLst>
                <a:ext uri="{FF2B5EF4-FFF2-40B4-BE49-F238E27FC236}">
                  <a16:creationId xmlns:a16="http://schemas.microsoft.com/office/drawing/2014/main" id="{D82F4613-80FB-C32A-49E1-E3904F431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pic>
        <p:nvPicPr>
          <p:cNvPr id="264" name="Grafik 263">
            <a:extLst>
              <a:ext uri="{FF2B5EF4-FFF2-40B4-BE49-F238E27FC236}">
                <a16:creationId xmlns:a16="http://schemas.microsoft.com/office/drawing/2014/main" id="{9E20CD38-1887-FEC3-2852-D8BAB441A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331848" flipH="1" flipV="1">
            <a:off x="6440633" y="1857924"/>
            <a:ext cx="642510" cy="428340"/>
          </a:xfrm>
          <a:prstGeom prst="rect">
            <a:avLst/>
          </a:prstGeom>
        </p:spPr>
      </p:pic>
      <p:pic>
        <p:nvPicPr>
          <p:cNvPr id="268" name="Grafik 267">
            <a:extLst>
              <a:ext uri="{FF2B5EF4-FFF2-40B4-BE49-F238E27FC236}">
                <a16:creationId xmlns:a16="http://schemas.microsoft.com/office/drawing/2014/main" id="{0EE8CA7C-FBF9-710F-1D68-57EF14E524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882" y="1615277"/>
            <a:ext cx="237062" cy="158041"/>
          </a:xfrm>
          <a:prstGeom prst="rect">
            <a:avLst/>
          </a:prstGeom>
        </p:spPr>
      </p:pic>
      <p:grpSp>
        <p:nvGrpSpPr>
          <p:cNvPr id="269" name="Gruppieren 268">
            <a:extLst>
              <a:ext uri="{FF2B5EF4-FFF2-40B4-BE49-F238E27FC236}">
                <a16:creationId xmlns:a16="http://schemas.microsoft.com/office/drawing/2014/main" id="{598DA968-7F62-60D9-12FF-06B181174C33}"/>
              </a:ext>
            </a:extLst>
          </p:cNvPr>
          <p:cNvGrpSpPr/>
          <p:nvPr/>
        </p:nvGrpSpPr>
        <p:grpSpPr>
          <a:xfrm rot="3943422">
            <a:off x="8336902" y="2758302"/>
            <a:ext cx="962934" cy="428340"/>
            <a:chOff x="1999395" y="1564811"/>
            <a:chExt cx="962934" cy="428340"/>
          </a:xfrm>
        </p:grpSpPr>
        <p:pic>
          <p:nvPicPr>
            <p:cNvPr id="270" name="Grafik 269">
              <a:extLst>
                <a:ext uri="{FF2B5EF4-FFF2-40B4-BE49-F238E27FC236}">
                  <a16:creationId xmlns:a16="http://schemas.microsoft.com/office/drawing/2014/main" id="{CDF987E2-5433-AF1B-113B-656B35259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71" name="Grafik 270">
              <a:extLst>
                <a:ext uri="{FF2B5EF4-FFF2-40B4-BE49-F238E27FC236}">
                  <a16:creationId xmlns:a16="http://schemas.microsoft.com/office/drawing/2014/main" id="{358764B1-E47B-E6CB-734D-E3F52E660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72" name="Grafik 271">
              <a:extLst>
                <a:ext uri="{FF2B5EF4-FFF2-40B4-BE49-F238E27FC236}">
                  <a16:creationId xmlns:a16="http://schemas.microsoft.com/office/drawing/2014/main" id="{85D84D10-5520-331E-6A45-CE19D61BA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73" name="Grafik 272">
              <a:extLst>
                <a:ext uri="{FF2B5EF4-FFF2-40B4-BE49-F238E27FC236}">
                  <a16:creationId xmlns:a16="http://schemas.microsoft.com/office/drawing/2014/main" id="{7BF8111F-6AAE-8B7C-8D8C-D1AF69AEB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74" name="Grafik 273">
              <a:extLst>
                <a:ext uri="{FF2B5EF4-FFF2-40B4-BE49-F238E27FC236}">
                  <a16:creationId xmlns:a16="http://schemas.microsoft.com/office/drawing/2014/main" id="{02EBF749-5F4D-5E29-6B0F-81F0FEB48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grpSp>
        <p:nvGrpSpPr>
          <p:cNvPr id="277" name="Gruppieren 276">
            <a:extLst>
              <a:ext uri="{FF2B5EF4-FFF2-40B4-BE49-F238E27FC236}">
                <a16:creationId xmlns:a16="http://schemas.microsoft.com/office/drawing/2014/main" id="{C74AC3DE-D007-7EDD-9D0B-E02741B3072B}"/>
              </a:ext>
            </a:extLst>
          </p:cNvPr>
          <p:cNvGrpSpPr/>
          <p:nvPr/>
        </p:nvGrpSpPr>
        <p:grpSpPr>
          <a:xfrm rot="9895191">
            <a:off x="1042693" y="1914347"/>
            <a:ext cx="962934" cy="428340"/>
            <a:chOff x="1999395" y="1564811"/>
            <a:chExt cx="962934" cy="428340"/>
          </a:xfrm>
        </p:grpSpPr>
        <p:pic>
          <p:nvPicPr>
            <p:cNvPr id="278" name="Grafik 277">
              <a:extLst>
                <a:ext uri="{FF2B5EF4-FFF2-40B4-BE49-F238E27FC236}">
                  <a16:creationId xmlns:a16="http://schemas.microsoft.com/office/drawing/2014/main" id="{92AF51C6-2813-74F9-76FA-7820CAADE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93657" y="1836715"/>
              <a:ext cx="169155" cy="112770"/>
            </a:xfrm>
            <a:prstGeom prst="rect">
              <a:avLst/>
            </a:prstGeom>
          </p:spPr>
        </p:pic>
        <p:pic>
          <p:nvPicPr>
            <p:cNvPr id="279" name="Grafik 278">
              <a:extLst>
                <a:ext uri="{FF2B5EF4-FFF2-40B4-BE49-F238E27FC236}">
                  <a16:creationId xmlns:a16="http://schemas.microsoft.com/office/drawing/2014/main" id="{AF10DDF9-2C6C-D019-32A5-443D2BD6F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9395" y="1807393"/>
              <a:ext cx="149685" cy="84086"/>
            </a:xfrm>
            <a:prstGeom prst="rect">
              <a:avLst/>
            </a:prstGeom>
          </p:spPr>
        </p:pic>
        <p:pic>
          <p:nvPicPr>
            <p:cNvPr id="280" name="Grafik 279">
              <a:extLst>
                <a:ext uri="{FF2B5EF4-FFF2-40B4-BE49-F238E27FC236}">
                  <a16:creationId xmlns:a16="http://schemas.microsoft.com/office/drawing/2014/main" id="{9045F320-E02F-165C-FB0E-B368ECA2C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7384" y="1604356"/>
              <a:ext cx="169155" cy="112770"/>
            </a:xfrm>
            <a:prstGeom prst="rect">
              <a:avLst/>
            </a:prstGeom>
          </p:spPr>
        </p:pic>
        <p:pic>
          <p:nvPicPr>
            <p:cNvPr id="281" name="Grafik 280">
              <a:extLst>
                <a:ext uri="{FF2B5EF4-FFF2-40B4-BE49-F238E27FC236}">
                  <a16:creationId xmlns:a16="http://schemas.microsoft.com/office/drawing/2014/main" id="{57454096-7767-9595-6137-BF404D91B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12644" y="1752629"/>
              <a:ext cx="149685" cy="84086"/>
            </a:xfrm>
            <a:prstGeom prst="rect">
              <a:avLst/>
            </a:prstGeom>
          </p:spPr>
        </p:pic>
        <p:pic>
          <p:nvPicPr>
            <p:cNvPr id="282" name="Grafik 281">
              <a:extLst>
                <a:ext uri="{FF2B5EF4-FFF2-40B4-BE49-F238E27FC236}">
                  <a16:creationId xmlns:a16="http://schemas.microsoft.com/office/drawing/2014/main" id="{FCDEF648-3654-3D8A-6AB4-CE04DE761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789659">
              <a:off x="2203843" y="1564811"/>
              <a:ext cx="642510" cy="428340"/>
            </a:xfrm>
            <a:prstGeom prst="rect">
              <a:avLst/>
            </a:prstGeom>
          </p:spPr>
        </p:pic>
      </p:grpSp>
      <p:sp>
        <p:nvSpPr>
          <p:cNvPr id="286" name="Rechteck 285">
            <a:extLst>
              <a:ext uri="{FF2B5EF4-FFF2-40B4-BE49-F238E27FC236}">
                <a16:creationId xmlns:a16="http://schemas.microsoft.com/office/drawing/2014/main" id="{B1CC374F-0D8B-5DF2-9219-F52ECF7D5EFA}"/>
              </a:ext>
            </a:extLst>
          </p:cNvPr>
          <p:cNvSpPr/>
          <p:nvPr/>
        </p:nvSpPr>
        <p:spPr>
          <a:xfrm>
            <a:off x="1" y="823467"/>
            <a:ext cx="4607144" cy="390093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285" name="Textfeld 284">
            <a:extLst>
              <a:ext uri="{FF2B5EF4-FFF2-40B4-BE49-F238E27FC236}">
                <a16:creationId xmlns:a16="http://schemas.microsoft.com/office/drawing/2014/main" id="{4BDC18D4-E542-EF18-EC6B-5273DDA59B49}"/>
              </a:ext>
            </a:extLst>
          </p:cNvPr>
          <p:cNvSpPr txBox="1"/>
          <p:nvPr/>
        </p:nvSpPr>
        <p:spPr>
          <a:xfrm>
            <a:off x="843316" y="1593477"/>
            <a:ext cx="1580936" cy="422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Low Earth Orbit (LEO) </a:t>
            </a:r>
            <a:br>
              <a:rPr lang="de-DE" sz="1200" dirty="0">
                <a:solidFill>
                  <a:schemeClr val="bg1"/>
                </a:solidFill>
              </a:rPr>
            </a:br>
            <a:endParaRPr lang="de-DE" sz="1200" dirty="0">
              <a:solidFill>
                <a:schemeClr val="bg1"/>
              </a:solidFill>
            </a:endParaRPr>
          </a:p>
        </p:txBody>
      </p:sp>
      <p:cxnSp>
        <p:nvCxnSpPr>
          <p:cNvPr id="293" name="Gerader Verbinder 292">
            <a:extLst>
              <a:ext uri="{FF2B5EF4-FFF2-40B4-BE49-F238E27FC236}">
                <a16:creationId xmlns:a16="http://schemas.microsoft.com/office/drawing/2014/main" id="{D98E36DE-250B-9572-56B9-760BE01E01AF}"/>
              </a:ext>
            </a:extLst>
          </p:cNvPr>
          <p:cNvCxnSpPr>
            <a:cxnSpLocks/>
          </p:cNvCxnSpPr>
          <p:nvPr/>
        </p:nvCxnSpPr>
        <p:spPr>
          <a:xfrm flipH="1">
            <a:off x="3030767" y="1896373"/>
            <a:ext cx="154546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4" name="Gerader Verbinder 293">
            <a:extLst>
              <a:ext uri="{FF2B5EF4-FFF2-40B4-BE49-F238E27FC236}">
                <a16:creationId xmlns:a16="http://schemas.microsoft.com/office/drawing/2014/main" id="{A7740C7A-F324-CC3E-AC29-44076A48B7C1}"/>
              </a:ext>
            </a:extLst>
          </p:cNvPr>
          <p:cNvCxnSpPr>
            <a:cxnSpLocks/>
          </p:cNvCxnSpPr>
          <p:nvPr/>
        </p:nvCxnSpPr>
        <p:spPr>
          <a:xfrm flipH="1">
            <a:off x="791618" y="1092961"/>
            <a:ext cx="377798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3" name="Gruppieren 302">
            <a:extLst>
              <a:ext uri="{FF2B5EF4-FFF2-40B4-BE49-F238E27FC236}">
                <a16:creationId xmlns:a16="http://schemas.microsoft.com/office/drawing/2014/main" id="{307740D0-DF52-AE90-82E5-9739CDB24514}"/>
              </a:ext>
            </a:extLst>
          </p:cNvPr>
          <p:cNvGrpSpPr/>
          <p:nvPr/>
        </p:nvGrpSpPr>
        <p:grpSpPr>
          <a:xfrm>
            <a:off x="-1452339" y="1092961"/>
            <a:ext cx="12048678" cy="8146522"/>
            <a:chOff x="-1452339" y="1092961"/>
            <a:chExt cx="12048678" cy="8146522"/>
          </a:xfrm>
        </p:grpSpPr>
        <p:sp>
          <p:nvSpPr>
            <p:cNvPr id="304" name="Bogen 303">
              <a:extLst>
                <a:ext uri="{FF2B5EF4-FFF2-40B4-BE49-F238E27FC236}">
                  <a16:creationId xmlns:a16="http://schemas.microsoft.com/office/drawing/2014/main" id="{10991AC1-D10E-BDC9-BFD7-2E0E6739815D}"/>
                </a:ext>
              </a:extLst>
            </p:cNvPr>
            <p:cNvSpPr/>
            <p:nvPr/>
          </p:nvSpPr>
          <p:spPr>
            <a:xfrm rot="5400000">
              <a:off x="900430" y="-122828"/>
              <a:ext cx="7343139" cy="11381483"/>
            </a:xfrm>
            <a:prstGeom prst="arc">
              <a:avLst>
                <a:gd name="adj1" fmla="val 10812960"/>
                <a:gd name="adj2" fmla="val 14668986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Bogen 304">
              <a:extLst>
                <a:ext uri="{FF2B5EF4-FFF2-40B4-BE49-F238E27FC236}">
                  <a16:creationId xmlns:a16="http://schemas.microsoft.com/office/drawing/2014/main" id="{8CCA5DB9-9E66-7C22-B9C5-2511CA02E579}"/>
                </a:ext>
              </a:extLst>
            </p:cNvPr>
            <p:cNvSpPr/>
            <p:nvPr/>
          </p:nvSpPr>
          <p:spPr>
            <a:xfrm rot="5400000">
              <a:off x="900430" y="-1259808"/>
              <a:ext cx="7343139" cy="12048678"/>
            </a:xfrm>
            <a:prstGeom prst="arc">
              <a:avLst>
                <a:gd name="adj1" fmla="val 10789653"/>
                <a:gd name="adj2" fmla="val 14539002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308" name="Grafik 307">
            <a:extLst>
              <a:ext uri="{FF2B5EF4-FFF2-40B4-BE49-F238E27FC236}">
                <a16:creationId xmlns:a16="http://schemas.microsoft.com/office/drawing/2014/main" id="{36D78FED-7E9F-C8A2-0F03-C9EF20B84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050" y="1254462"/>
            <a:ext cx="642510" cy="428340"/>
          </a:xfrm>
          <a:prstGeom prst="rect">
            <a:avLst/>
          </a:prstGeom>
        </p:spPr>
      </p:pic>
      <p:pic>
        <p:nvPicPr>
          <p:cNvPr id="319" name="Grafik 318">
            <a:extLst>
              <a:ext uri="{FF2B5EF4-FFF2-40B4-BE49-F238E27FC236}">
                <a16:creationId xmlns:a16="http://schemas.microsoft.com/office/drawing/2014/main" id="{11CF6058-FE71-6816-9F2D-B214BA57AD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6195" r="49616"/>
          <a:stretch>
            <a:fillRect/>
          </a:stretch>
        </p:blipFill>
        <p:spPr>
          <a:xfrm>
            <a:off x="-5315" y="2248263"/>
            <a:ext cx="4616240" cy="2474549"/>
          </a:xfrm>
          <a:prstGeom prst="rect">
            <a:avLst/>
          </a:prstGeom>
        </p:spPr>
      </p:pic>
      <p:sp>
        <p:nvSpPr>
          <p:cNvPr id="288" name="Textfeld 287">
            <a:extLst>
              <a:ext uri="{FF2B5EF4-FFF2-40B4-BE49-F238E27FC236}">
                <a16:creationId xmlns:a16="http://schemas.microsoft.com/office/drawing/2014/main" id="{30310D34-C257-1AA6-20DF-5792E618BFBC}"/>
              </a:ext>
            </a:extLst>
          </p:cNvPr>
          <p:cNvSpPr txBox="1"/>
          <p:nvPr/>
        </p:nvSpPr>
        <p:spPr>
          <a:xfrm>
            <a:off x="2341876" y="2028066"/>
            <a:ext cx="2092413" cy="422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Very Low Earth Orbit (VLEO) </a:t>
            </a:r>
            <a:br>
              <a:rPr lang="de-DE" sz="1200" dirty="0">
                <a:solidFill>
                  <a:schemeClr val="bg1"/>
                </a:solidFill>
              </a:rPr>
            </a:br>
            <a:endParaRPr lang="de-DE" sz="1200" dirty="0">
              <a:solidFill>
                <a:schemeClr val="bg1"/>
              </a:solidFill>
            </a:endParaRPr>
          </a:p>
        </p:txBody>
      </p:sp>
      <p:cxnSp>
        <p:nvCxnSpPr>
          <p:cNvPr id="296" name="Gerader Verbinder 295">
            <a:extLst>
              <a:ext uri="{FF2B5EF4-FFF2-40B4-BE49-F238E27FC236}">
                <a16:creationId xmlns:a16="http://schemas.microsoft.com/office/drawing/2014/main" id="{1D2F64A1-4404-B395-DF84-82FF292AFAA3}"/>
              </a:ext>
            </a:extLst>
          </p:cNvPr>
          <p:cNvCxnSpPr>
            <a:cxnSpLocks/>
          </p:cNvCxnSpPr>
          <p:nvPr/>
        </p:nvCxnSpPr>
        <p:spPr>
          <a:xfrm flipH="1" flipV="1">
            <a:off x="791618" y="2332889"/>
            <a:ext cx="3793043" cy="167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2CDB991E-DF78-DCEF-E405-F484CFC5C759}"/>
              </a:ext>
            </a:extLst>
          </p:cNvPr>
          <p:cNvSpPr txBox="1"/>
          <p:nvPr/>
        </p:nvSpPr>
        <p:spPr>
          <a:xfrm>
            <a:off x="185078" y="2216384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200 km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E5AFC70-E416-D533-90DF-D5A3CB9FAF0C}"/>
              </a:ext>
            </a:extLst>
          </p:cNvPr>
          <p:cNvSpPr txBox="1"/>
          <p:nvPr/>
        </p:nvSpPr>
        <p:spPr>
          <a:xfrm>
            <a:off x="2484893" y="1769886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450 km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D4C3DDD-CFFC-EDBE-AEC6-AEE4223733E8}"/>
              </a:ext>
            </a:extLst>
          </p:cNvPr>
          <p:cNvSpPr txBox="1"/>
          <p:nvPr/>
        </p:nvSpPr>
        <p:spPr>
          <a:xfrm>
            <a:off x="101658" y="981475"/>
            <a:ext cx="58830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2000 km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2D5C5A4-F0EE-77BD-86C2-CB5B06A28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717" y="2131551"/>
            <a:ext cx="445509" cy="250266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1474340B-1A45-5C9B-E747-E19ABDDDF48F}"/>
              </a:ext>
            </a:extLst>
          </p:cNvPr>
          <p:cNvSpPr/>
          <p:nvPr/>
        </p:nvSpPr>
        <p:spPr>
          <a:xfrm>
            <a:off x="4851344" y="2026675"/>
            <a:ext cx="536326" cy="477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203C9F94-ABB3-1E8E-C6C0-A9E34AF94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5875" y="2365571"/>
            <a:ext cx="642510" cy="42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2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9C80E-86A4-2967-0D26-DAFDC6BD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ruppieren 429">
            <a:extLst>
              <a:ext uri="{FF2B5EF4-FFF2-40B4-BE49-F238E27FC236}">
                <a16:creationId xmlns:a16="http://schemas.microsoft.com/office/drawing/2014/main" id="{D543C96F-E04A-ACEF-AEC3-22107A1F8F43}"/>
              </a:ext>
            </a:extLst>
          </p:cNvPr>
          <p:cNvGrpSpPr/>
          <p:nvPr/>
        </p:nvGrpSpPr>
        <p:grpSpPr>
          <a:xfrm>
            <a:off x="-1" y="815922"/>
            <a:ext cx="9144001" cy="3971178"/>
            <a:chOff x="-1" y="815922"/>
            <a:chExt cx="9144001" cy="3971178"/>
          </a:xfrm>
        </p:grpSpPr>
        <p:grpSp>
          <p:nvGrpSpPr>
            <p:cNvPr id="431" name="Gruppieren 430">
              <a:extLst>
                <a:ext uri="{FF2B5EF4-FFF2-40B4-BE49-F238E27FC236}">
                  <a16:creationId xmlns:a16="http://schemas.microsoft.com/office/drawing/2014/main" id="{B455B597-A890-F73A-6AA1-A3E8B44E1287}"/>
                </a:ext>
              </a:extLst>
            </p:cNvPr>
            <p:cNvGrpSpPr/>
            <p:nvPr/>
          </p:nvGrpSpPr>
          <p:grpSpPr>
            <a:xfrm>
              <a:off x="-1" y="815922"/>
              <a:ext cx="9144001" cy="3906890"/>
              <a:chOff x="-1" y="815922"/>
              <a:chExt cx="9144001" cy="3906890"/>
            </a:xfrm>
          </p:grpSpPr>
          <p:pic>
            <p:nvPicPr>
              <p:cNvPr id="434" name="Grafik 433">
                <a:extLst>
                  <a:ext uri="{FF2B5EF4-FFF2-40B4-BE49-F238E27FC236}">
                    <a16:creationId xmlns:a16="http://schemas.microsoft.com/office/drawing/2014/main" id="{C30CA2D7-58B8-4CF6-EF36-68907D570D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r="28935" b="41372"/>
              <a:stretch>
                <a:fillRect/>
              </a:stretch>
            </p:blipFill>
            <p:spPr>
              <a:xfrm>
                <a:off x="-1" y="1377854"/>
                <a:ext cx="9144000" cy="3344958"/>
              </a:xfrm>
              <a:prstGeom prst="rect">
                <a:avLst/>
              </a:prstGeom>
            </p:spPr>
          </p:pic>
          <p:sp>
            <p:nvSpPr>
              <p:cNvPr id="435" name="Rechteck 434">
                <a:extLst>
                  <a:ext uri="{FF2B5EF4-FFF2-40B4-BE49-F238E27FC236}">
                    <a16:creationId xmlns:a16="http://schemas.microsoft.com/office/drawing/2014/main" id="{7E9FEDA2-3C62-A0CF-BC00-375A5E8FA2DC}"/>
                  </a:ext>
                </a:extLst>
              </p:cNvPr>
              <p:cNvSpPr/>
              <p:nvPr/>
            </p:nvSpPr>
            <p:spPr>
              <a:xfrm>
                <a:off x="0" y="815922"/>
                <a:ext cx="9144000" cy="1400970"/>
              </a:xfrm>
              <a:prstGeom prst="rect">
                <a:avLst/>
              </a:prstGeom>
              <a:gradFill>
                <a:gsLst>
                  <a:gs pos="88000">
                    <a:schemeClr val="tx2"/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 dirty="0"/>
              </a:p>
            </p:txBody>
          </p:sp>
        </p:grpSp>
        <p:sp>
          <p:nvSpPr>
            <p:cNvPr id="433" name="Rechteck 432">
              <a:extLst>
                <a:ext uri="{FF2B5EF4-FFF2-40B4-BE49-F238E27FC236}">
                  <a16:creationId xmlns:a16="http://schemas.microsoft.com/office/drawing/2014/main" id="{FD8A5A88-924A-47EF-36F8-F357E1F1783B}"/>
                </a:ext>
              </a:extLst>
            </p:cNvPr>
            <p:cNvSpPr/>
            <p:nvPr/>
          </p:nvSpPr>
          <p:spPr>
            <a:xfrm>
              <a:off x="4290895" y="815922"/>
              <a:ext cx="4853103" cy="3971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4C61C1AA-AEF3-D0BE-8A29-A1F90BF52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VLEO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BC7916-2614-8070-0B44-19671F083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697CB7-269A-5883-7F7B-ACA0B7DFF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4</a:t>
            </a:fld>
            <a:endParaRPr lang="de-DE" dirty="0"/>
          </a:p>
        </p:txBody>
      </p:sp>
      <p:grpSp>
        <p:nvGrpSpPr>
          <p:cNvPr id="303" name="Gruppieren 302">
            <a:extLst>
              <a:ext uri="{FF2B5EF4-FFF2-40B4-BE49-F238E27FC236}">
                <a16:creationId xmlns:a16="http://schemas.microsoft.com/office/drawing/2014/main" id="{A2078A5A-516F-0EDD-38B5-EF252DD35999}"/>
              </a:ext>
            </a:extLst>
          </p:cNvPr>
          <p:cNvGrpSpPr/>
          <p:nvPr/>
        </p:nvGrpSpPr>
        <p:grpSpPr>
          <a:xfrm>
            <a:off x="-1452339" y="1092961"/>
            <a:ext cx="12048678" cy="8146522"/>
            <a:chOff x="-1452339" y="1092961"/>
            <a:chExt cx="12048678" cy="8146522"/>
          </a:xfrm>
        </p:grpSpPr>
        <p:sp>
          <p:nvSpPr>
            <p:cNvPr id="304" name="Bogen 303">
              <a:extLst>
                <a:ext uri="{FF2B5EF4-FFF2-40B4-BE49-F238E27FC236}">
                  <a16:creationId xmlns:a16="http://schemas.microsoft.com/office/drawing/2014/main" id="{2DA52B70-DBD3-2494-40D2-0F44E9B93924}"/>
                </a:ext>
              </a:extLst>
            </p:cNvPr>
            <p:cNvSpPr/>
            <p:nvPr/>
          </p:nvSpPr>
          <p:spPr>
            <a:xfrm rot="5400000">
              <a:off x="900430" y="-122828"/>
              <a:ext cx="7343139" cy="11381483"/>
            </a:xfrm>
            <a:prstGeom prst="arc">
              <a:avLst>
                <a:gd name="adj1" fmla="val 10812960"/>
                <a:gd name="adj2" fmla="val 14668986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Bogen 304">
              <a:extLst>
                <a:ext uri="{FF2B5EF4-FFF2-40B4-BE49-F238E27FC236}">
                  <a16:creationId xmlns:a16="http://schemas.microsoft.com/office/drawing/2014/main" id="{F4284AF1-8088-E6D3-B6CC-BAE8994831A7}"/>
                </a:ext>
              </a:extLst>
            </p:cNvPr>
            <p:cNvSpPr/>
            <p:nvPr/>
          </p:nvSpPr>
          <p:spPr>
            <a:xfrm rot="5400000">
              <a:off x="900430" y="-1259808"/>
              <a:ext cx="7343139" cy="12048678"/>
            </a:xfrm>
            <a:prstGeom prst="arc">
              <a:avLst>
                <a:gd name="adj1" fmla="val 10789653"/>
                <a:gd name="adj2" fmla="val 14539002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9F05A02A-BA39-727E-7AD9-ABED403A9672}"/>
              </a:ext>
            </a:extLst>
          </p:cNvPr>
          <p:cNvGrpSpPr/>
          <p:nvPr/>
        </p:nvGrpSpPr>
        <p:grpSpPr>
          <a:xfrm>
            <a:off x="4318199" y="1490943"/>
            <a:ext cx="4825801" cy="2972554"/>
            <a:chOff x="505027" y="1117033"/>
            <a:chExt cx="4825801" cy="2972554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16B3F697-F17B-70EC-7CD7-2E36FDFB7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796" r="1"/>
            <a:stretch>
              <a:fillRect/>
            </a:stretch>
          </p:blipFill>
          <p:spPr>
            <a:xfrm>
              <a:off x="554091" y="1183863"/>
              <a:ext cx="4776737" cy="2853235"/>
            </a:xfrm>
            <a:prstGeom prst="rect">
              <a:avLst/>
            </a:prstGeom>
          </p:spPr>
        </p:pic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E75CF714-17A1-3271-2B6C-397DE5365555}"/>
                </a:ext>
              </a:extLst>
            </p:cNvPr>
            <p:cNvGrpSpPr/>
            <p:nvPr/>
          </p:nvGrpSpPr>
          <p:grpSpPr>
            <a:xfrm>
              <a:off x="1087363" y="2520323"/>
              <a:ext cx="458912" cy="324473"/>
              <a:chOff x="993168" y="2534608"/>
              <a:chExt cx="458912" cy="324473"/>
            </a:xfrm>
          </p:grpSpPr>
          <p:sp>
            <p:nvSpPr>
              <p:cNvPr id="55" name="Rechteck 54">
                <a:extLst>
                  <a:ext uri="{FF2B5EF4-FFF2-40B4-BE49-F238E27FC236}">
                    <a16:creationId xmlns:a16="http://schemas.microsoft.com/office/drawing/2014/main" id="{B343520E-224B-DBBE-AC24-F0B51EB158E0}"/>
                  </a:ext>
                </a:extLst>
              </p:cNvPr>
              <p:cNvSpPr/>
              <p:nvPr/>
            </p:nvSpPr>
            <p:spPr>
              <a:xfrm>
                <a:off x="1143856" y="2596211"/>
                <a:ext cx="308224" cy="262870"/>
              </a:xfrm>
              <a:prstGeom prst="rect">
                <a:avLst/>
              </a:prstGeom>
              <a:solidFill>
                <a:srgbClr val="FFA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/>
              </a:p>
            </p:txBody>
          </p:sp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341F62F9-79D5-529A-9243-FA231B00DA6E}"/>
                  </a:ext>
                </a:extLst>
              </p:cNvPr>
              <p:cNvSpPr/>
              <p:nvPr/>
            </p:nvSpPr>
            <p:spPr>
              <a:xfrm>
                <a:off x="993168" y="2534608"/>
                <a:ext cx="308224" cy="262870"/>
              </a:xfrm>
              <a:prstGeom prst="rect">
                <a:avLst/>
              </a:prstGeom>
              <a:solidFill>
                <a:srgbClr val="FFA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/>
              </a:p>
            </p:txBody>
          </p:sp>
        </p:grp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6B97E68-FC62-E272-0B72-574D9D9221D8}"/>
                </a:ext>
              </a:extLst>
            </p:cNvPr>
            <p:cNvSpPr/>
            <p:nvPr/>
          </p:nvSpPr>
          <p:spPr>
            <a:xfrm>
              <a:off x="2244235" y="2376169"/>
              <a:ext cx="870562" cy="468627"/>
            </a:xfrm>
            <a:prstGeom prst="rect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BC184B10-D6E4-8FB1-55E6-DE607B3BAB9E}"/>
                </a:ext>
              </a:extLst>
            </p:cNvPr>
            <p:cNvSpPr/>
            <p:nvPr/>
          </p:nvSpPr>
          <p:spPr>
            <a:xfrm>
              <a:off x="1825789" y="1990794"/>
              <a:ext cx="308224" cy="262870"/>
            </a:xfrm>
            <a:prstGeom prst="rect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4C43E46E-E91E-F570-8367-79543DDC8322}"/>
                </a:ext>
              </a:extLst>
            </p:cNvPr>
            <p:cNvSpPr/>
            <p:nvPr/>
          </p:nvSpPr>
          <p:spPr>
            <a:xfrm>
              <a:off x="3431120" y="3782029"/>
              <a:ext cx="166688" cy="282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4FC2F42-8A12-3663-C42C-6C301C372FB9}"/>
                </a:ext>
              </a:extLst>
            </p:cNvPr>
            <p:cNvSpPr/>
            <p:nvPr/>
          </p:nvSpPr>
          <p:spPr>
            <a:xfrm>
              <a:off x="3060069" y="3807012"/>
              <a:ext cx="45719" cy="282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4AC03F56-EEB4-09E8-DFAE-F3414E7DCF28}"/>
                </a:ext>
              </a:extLst>
            </p:cNvPr>
            <p:cNvSpPr/>
            <p:nvPr/>
          </p:nvSpPr>
          <p:spPr>
            <a:xfrm>
              <a:off x="4041144" y="1117033"/>
              <a:ext cx="45719" cy="282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E47A013D-7D9A-ED47-FE5A-DF7DF0E18131}"/>
                </a:ext>
              </a:extLst>
            </p:cNvPr>
            <p:cNvSpPr/>
            <p:nvPr/>
          </p:nvSpPr>
          <p:spPr>
            <a:xfrm>
              <a:off x="3907793" y="1150375"/>
              <a:ext cx="45719" cy="282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9199E6F4-18D1-07DB-4947-4649D41E87FA}"/>
                </a:ext>
              </a:extLst>
            </p:cNvPr>
            <p:cNvSpPr txBox="1"/>
            <p:nvPr/>
          </p:nvSpPr>
          <p:spPr>
            <a:xfrm>
              <a:off x="3875703" y="1217481"/>
              <a:ext cx="35266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1000" dirty="0">
                  <a:solidFill>
                    <a:schemeClr val="tx2"/>
                  </a:solidFill>
                </a:rPr>
                <a:t>,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5D215D80-7240-C2B3-29D2-821CF18265E9}"/>
                </a:ext>
              </a:extLst>
            </p:cNvPr>
            <p:cNvSpPr txBox="1"/>
            <p:nvPr/>
          </p:nvSpPr>
          <p:spPr>
            <a:xfrm>
              <a:off x="3023639" y="3793590"/>
              <a:ext cx="35266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1000" dirty="0">
                  <a:solidFill>
                    <a:schemeClr val="tx2"/>
                  </a:solidFill>
                </a:rPr>
                <a:t>,</a:t>
              </a: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A69E3E07-0E86-E8CB-2865-CBB597C60633}"/>
                </a:ext>
              </a:extLst>
            </p:cNvPr>
            <p:cNvSpPr txBox="1"/>
            <p:nvPr/>
          </p:nvSpPr>
          <p:spPr>
            <a:xfrm rot="16200000">
              <a:off x="571232" y="2434121"/>
              <a:ext cx="35266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1000" dirty="0">
                  <a:solidFill>
                    <a:schemeClr val="tx2"/>
                  </a:solidFill>
                </a:rPr>
                <a:t>,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5BF51DAD-80D5-1B6C-DC94-8D4336ECF9CA}"/>
                </a:ext>
              </a:extLst>
            </p:cNvPr>
            <p:cNvSpPr/>
            <p:nvPr/>
          </p:nvSpPr>
          <p:spPr>
            <a:xfrm>
              <a:off x="1318822" y="1576061"/>
              <a:ext cx="3253177" cy="45719"/>
            </a:xfrm>
            <a:prstGeom prst="rect">
              <a:avLst/>
            </a:prstGeom>
            <a:solidFill>
              <a:srgbClr val="003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5B6F31F2-7D3F-C417-06DF-55235F3DF4EF}"/>
                </a:ext>
              </a:extLst>
            </p:cNvPr>
            <p:cNvSpPr/>
            <p:nvPr/>
          </p:nvSpPr>
          <p:spPr>
            <a:xfrm>
              <a:off x="1446389" y="1596060"/>
              <a:ext cx="264276" cy="182458"/>
            </a:xfrm>
            <a:custGeom>
              <a:avLst/>
              <a:gdLst>
                <a:gd name="csX0" fmla="*/ 6173 w 264276"/>
                <a:gd name="csY0" fmla="*/ 77165 h 182458"/>
                <a:gd name="csX1" fmla="*/ 93486 w 264276"/>
                <a:gd name="csY1" fmla="*/ 129552 h 182458"/>
                <a:gd name="csX2" fmla="*/ 142698 w 264276"/>
                <a:gd name="csY2" fmla="*/ 148602 h 182458"/>
                <a:gd name="csX3" fmla="*/ 228423 w 264276"/>
                <a:gd name="csY3" fmla="*/ 181940 h 182458"/>
                <a:gd name="csX4" fmla="*/ 263348 w 264276"/>
                <a:gd name="csY4" fmla="*/ 120027 h 182458"/>
                <a:gd name="csX5" fmla="*/ 195086 w 264276"/>
                <a:gd name="csY5" fmla="*/ 54940 h 182458"/>
                <a:gd name="csX6" fmla="*/ 117298 w 264276"/>
                <a:gd name="csY6" fmla="*/ 26365 h 182458"/>
                <a:gd name="csX7" fmla="*/ 56973 w 264276"/>
                <a:gd name="csY7" fmla="*/ 965 h 182458"/>
                <a:gd name="csX8" fmla="*/ 14111 w 264276"/>
                <a:gd name="csY8" fmla="*/ 8902 h 182458"/>
                <a:gd name="csX9" fmla="*/ 6173 w 264276"/>
                <a:gd name="csY9" fmla="*/ 77165 h 182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64276" h="182458">
                  <a:moveTo>
                    <a:pt x="6173" y="77165"/>
                  </a:moveTo>
                  <a:cubicBezTo>
                    <a:pt x="19402" y="97273"/>
                    <a:pt x="70732" y="117646"/>
                    <a:pt x="93486" y="129552"/>
                  </a:cubicBezTo>
                  <a:cubicBezTo>
                    <a:pt x="116240" y="141458"/>
                    <a:pt x="142698" y="148602"/>
                    <a:pt x="142698" y="148602"/>
                  </a:cubicBezTo>
                  <a:cubicBezTo>
                    <a:pt x="165188" y="157333"/>
                    <a:pt x="208315" y="186702"/>
                    <a:pt x="228423" y="181940"/>
                  </a:cubicBezTo>
                  <a:cubicBezTo>
                    <a:pt x="248531" y="177178"/>
                    <a:pt x="268904" y="141194"/>
                    <a:pt x="263348" y="120027"/>
                  </a:cubicBezTo>
                  <a:cubicBezTo>
                    <a:pt x="257792" y="98860"/>
                    <a:pt x="219427" y="70550"/>
                    <a:pt x="195086" y="54940"/>
                  </a:cubicBezTo>
                  <a:cubicBezTo>
                    <a:pt x="170745" y="39330"/>
                    <a:pt x="140317" y="35361"/>
                    <a:pt x="117298" y="26365"/>
                  </a:cubicBezTo>
                  <a:cubicBezTo>
                    <a:pt x="94279" y="17369"/>
                    <a:pt x="74171" y="3876"/>
                    <a:pt x="56973" y="965"/>
                  </a:cubicBezTo>
                  <a:cubicBezTo>
                    <a:pt x="39775" y="-1946"/>
                    <a:pt x="24694" y="2023"/>
                    <a:pt x="14111" y="8902"/>
                  </a:cubicBezTo>
                  <a:cubicBezTo>
                    <a:pt x="3528" y="15781"/>
                    <a:pt x="-7056" y="57057"/>
                    <a:pt x="6173" y="77165"/>
                  </a:cubicBezTo>
                  <a:close/>
                </a:path>
              </a:pathLst>
            </a:custGeom>
            <a:solidFill>
              <a:srgbClr val="003E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ED32D937-A02A-BB0A-29A0-C02AA4D356AB}"/>
                </a:ext>
              </a:extLst>
            </p:cNvPr>
            <p:cNvSpPr/>
            <p:nvPr/>
          </p:nvSpPr>
          <p:spPr>
            <a:xfrm>
              <a:off x="770408" y="3680990"/>
              <a:ext cx="4432915" cy="376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EBB4C212-039E-0773-5266-2D5D009372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200" t="5548" b="1"/>
            <a:stretch>
              <a:fillRect/>
            </a:stretch>
          </p:blipFill>
          <p:spPr>
            <a:xfrm>
              <a:off x="1238051" y="3681080"/>
              <a:ext cx="3965272" cy="132836"/>
            </a:xfrm>
            <a:prstGeom prst="rect">
              <a:avLst/>
            </a:prstGeom>
          </p:spPr>
        </p:pic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FDDBA121-BEF0-8F13-EE1C-45AADE19196F}"/>
                </a:ext>
              </a:extLst>
            </p:cNvPr>
            <p:cNvSpPr/>
            <p:nvPr/>
          </p:nvSpPr>
          <p:spPr>
            <a:xfrm>
              <a:off x="554094" y="3813916"/>
              <a:ext cx="148100" cy="1587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4585DDC1-BB17-1AD5-5694-6B63EC6CE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4826" y="3657891"/>
              <a:ext cx="120056" cy="132767"/>
            </a:xfrm>
            <a:prstGeom prst="rect">
              <a:avLst/>
            </a:prstGeom>
          </p:spPr>
        </p:pic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2526AA5A-C019-0846-7A96-99C72E7F93DF}"/>
                </a:ext>
              </a:extLst>
            </p:cNvPr>
            <p:cNvSpPr/>
            <p:nvPr/>
          </p:nvSpPr>
          <p:spPr>
            <a:xfrm>
              <a:off x="1006297" y="1575061"/>
              <a:ext cx="247948" cy="604378"/>
            </a:xfrm>
            <a:prstGeom prst="rect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9C2CD2C0-FA5C-F817-57CC-8CC7BC8CF1D0}"/>
                </a:ext>
              </a:extLst>
            </p:cNvPr>
            <p:cNvSpPr/>
            <p:nvPr/>
          </p:nvSpPr>
          <p:spPr>
            <a:xfrm>
              <a:off x="1179501" y="1981505"/>
              <a:ext cx="1202435" cy="1340505"/>
            </a:xfrm>
            <a:prstGeom prst="rect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C344B966-81C3-C53E-53F8-CF518B23F5B0}"/>
                </a:ext>
              </a:extLst>
            </p:cNvPr>
            <p:cNvSpPr/>
            <p:nvPr/>
          </p:nvSpPr>
          <p:spPr>
            <a:xfrm>
              <a:off x="932547" y="3600867"/>
              <a:ext cx="3132000" cy="45719"/>
            </a:xfrm>
            <a:prstGeom prst="rect">
              <a:avLst/>
            </a:prstGeom>
            <a:solidFill>
              <a:srgbClr val="BB5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8B5A4C6D-8C5E-7B45-798E-D99B375AFE56}"/>
                </a:ext>
              </a:extLst>
            </p:cNvPr>
            <p:cNvSpPr/>
            <p:nvPr/>
          </p:nvSpPr>
          <p:spPr>
            <a:xfrm>
              <a:off x="4086863" y="3601712"/>
              <a:ext cx="828000" cy="45719"/>
            </a:xfrm>
            <a:prstGeom prst="rect">
              <a:avLst/>
            </a:prstGeom>
            <a:solidFill>
              <a:srgbClr val="374B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4114D931-FE2C-6EBA-2EC6-6529465C56BB}"/>
                </a:ext>
              </a:extLst>
            </p:cNvPr>
            <p:cNvSpPr/>
            <p:nvPr/>
          </p:nvSpPr>
          <p:spPr>
            <a:xfrm>
              <a:off x="4916451" y="3603194"/>
              <a:ext cx="28800" cy="45719"/>
            </a:xfrm>
            <a:prstGeom prst="rect">
              <a:avLst/>
            </a:prstGeom>
            <a:solidFill>
              <a:srgbClr val="795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89F90E5A-3C83-F781-5B9C-AEAF812EBFEB}"/>
                </a:ext>
              </a:extLst>
            </p:cNvPr>
            <p:cNvSpPr/>
            <p:nvPr/>
          </p:nvSpPr>
          <p:spPr>
            <a:xfrm>
              <a:off x="1387011" y="1761199"/>
              <a:ext cx="315074" cy="300482"/>
            </a:xfrm>
            <a:custGeom>
              <a:avLst/>
              <a:gdLst>
                <a:gd name="csX0" fmla="*/ 126715 w 315074"/>
                <a:gd name="csY0" fmla="*/ 5956 h 300482"/>
                <a:gd name="csX1" fmla="*/ 160962 w 315074"/>
                <a:gd name="csY1" fmla="*/ 16230 h 300482"/>
                <a:gd name="csX2" fmla="*/ 195209 w 315074"/>
                <a:gd name="csY2" fmla="*/ 26504 h 300482"/>
                <a:gd name="csX3" fmla="*/ 239731 w 315074"/>
                <a:gd name="csY3" fmla="*/ 40203 h 300482"/>
                <a:gd name="csX4" fmla="*/ 260279 w 315074"/>
                <a:gd name="csY4" fmla="*/ 50477 h 300482"/>
                <a:gd name="csX5" fmla="*/ 284252 w 315074"/>
                <a:gd name="csY5" fmla="*/ 74450 h 300482"/>
                <a:gd name="csX6" fmla="*/ 287677 w 315074"/>
                <a:gd name="csY6" fmla="*/ 94999 h 300482"/>
                <a:gd name="csX7" fmla="*/ 291101 w 315074"/>
                <a:gd name="csY7" fmla="*/ 112122 h 300482"/>
                <a:gd name="csX8" fmla="*/ 308225 w 315074"/>
                <a:gd name="csY8" fmla="*/ 211439 h 300482"/>
                <a:gd name="csX9" fmla="*/ 315074 w 315074"/>
                <a:gd name="csY9" fmla="*/ 228563 h 300482"/>
                <a:gd name="csX10" fmla="*/ 308225 w 315074"/>
                <a:gd name="csY10" fmla="*/ 266235 h 300482"/>
                <a:gd name="csX11" fmla="*/ 297951 w 315074"/>
                <a:gd name="csY11" fmla="*/ 276509 h 300482"/>
                <a:gd name="csX12" fmla="*/ 280827 w 315074"/>
                <a:gd name="csY12" fmla="*/ 286783 h 300482"/>
                <a:gd name="csX13" fmla="*/ 219182 w 315074"/>
                <a:gd name="csY13" fmla="*/ 300482 h 300482"/>
                <a:gd name="csX14" fmla="*/ 95892 w 315074"/>
                <a:gd name="csY14" fmla="*/ 262810 h 300482"/>
                <a:gd name="csX15" fmla="*/ 41097 w 315074"/>
                <a:gd name="csY15" fmla="*/ 214864 h 300482"/>
                <a:gd name="csX16" fmla="*/ 3425 w 315074"/>
                <a:gd name="csY16" fmla="*/ 129246 h 300482"/>
                <a:gd name="csX17" fmla="*/ 0 w 315074"/>
                <a:gd name="csY17" fmla="*/ 98423 h 300482"/>
                <a:gd name="csX18" fmla="*/ 126715 w 315074"/>
                <a:gd name="csY18" fmla="*/ 5956 h 3004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15074" h="300482">
                  <a:moveTo>
                    <a:pt x="126715" y="5956"/>
                  </a:moveTo>
                  <a:cubicBezTo>
                    <a:pt x="153542" y="-7743"/>
                    <a:pt x="127170" y="4967"/>
                    <a:pt x="160962" y="16230"/>
                  </a:cubicBezTo>
                  <a:cubicBezTo>
                    <a:pt x="198972" y="28900"/>
                    <a:pt x="143649" y="6673"/>
                    <a:pt x="195209" y="26504"/>
                  </a:cubicBezTo>
                  <a:cubicBezTo>
                    <a:pt x="231689" y="40535"/>
                    <a:pt x="205715" y="34535"/>
                    <a:pt x="239731" y="40203"/>
                  </a:cubicBezTo>
                  <a:cubicBezTo>
                    <a:pt x="246580" y="43628"/>
                    <a:pt x="254209" y="45808"/>
                    <a:pt x="260279" y="50477"/>
                  </a:cubicBezTo>
                  <a:cubicBezTo>
                    <a:pt x="269236" y="57367"/>
                    <a:pt x="284252" y="74450"/>
                    <a:pt x="284252" y="74450"/>
                  </a:cubicBezTo>
                  <a:cubicBezTo>
                    <a:pt x="285394" y="81300"/>
                    <a:pt x="286435" y="88167"/>
                    <a:pt x="287677" y="94999"/>
                  </a:cubicBezTo>
                  <a:cubicBezTo>
                    <a:pt x="288718" y="100726"/>
                    <a:pt x="290181" y="106374"/>
                    <a:pt x="291101" y="112122"/>
                  </a:cubicBezTo>
                  <a:cubicBezTo>
                    <a:pt x="295270" y="138177"/>
                    <a:pt x="299863" y="182171"/>
                    <a:pt x="308225" y="211439"/>
                  </a:cubicBezTo>
                  <a:cubicBezTo>
                    <a:pt x="309914" y="217350"/>
                    <a:pt x="312791" y="222855"/>
                    <a:pt x="315074" y="228563"/>
                  </a:cubicBezTo>
                  <a:cubicBezTo>
                    <a:pt x="312791" y="241120"/>
                    <a:pt x="312518" y="254215"/>
                    <a:pt x="308225" y="266235"/>
                  </a:cubicBezTo>
                  <a:cubicBezTo>
                    <a:pt x="306596" y="270796"/>
                    <a:pt x="301826" y="273603"/>
                    <a:pt x="297951" y="276509"/>
                  </a:cubicBezTo>
                  <a:cubicBezTo>
                    <a:pt x="292626" y="280503"/>
                    <a:pt x="286972" y="284223"/>
                    <a:pt x="280827" y="286783"/>
                  </a:cubicBezTo>
                  <a:cubicBezTo>
                    <a:pt x="264795" y="293463"/>
                    <a:pt x="233988" y="297790"/>
                    <a:pt x="219182" y="300482"/>
                  </a:cubicBezTo>
                  <a:cubicBezTo>
                    <a:pt x="178085" y="287925"/>
                    <a:pt x="135791" y="278770"/>
                    <a:pt x="95892" y="262810"/>
                  </a:cubicBezTo>
                  <a:cubicBezTo>
                    <a:pt x="81173" y="256922"/>
                    <a:pt x="52547" y="226314"/>
                    <a:pt x="41097" y="214864"/>
                  </a:cubicBezTo>
                  <a:cubicBezTo>
                    <a:pt x="27385" y="187440"/>
                    <a:pt x="11568" y="159103"/>
                    <a:pt x="3425" y="129246"/>
                  </a:cubicBezTo>
                  <a:cubicBezTo>
                    <a:pt x="705" y="119273"/>
                    <a:pt x="1142" y="108697"/>
                    <a:pt x="0" y="98423"/>
                  </a:cubicBezTo>
                  <a:cubicBezTo>
                    <a:pt x="19831" y="-25521"/>
                    <a:pt x="99888" y="19655"/>
                    <a:pt x="126715" y="5956"/>
                  </a:cubicBezTo>
                  <a:close/>
                </a:path>
              </a:pathLst>
            </a:cu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6" name="Freihandform: Form 35">
              <a:extLst>
                <a:ext uri="{FF2B5EF4-FFF2-40B4-BE49-F238E27FC236}">
                  <a16:creationId xmlns:a16="http://schemas.microsoft.com/office/drawing/2014/main" id="{54627065-AABD-257B-5050-621562DD8665}"/>
                </a:ext>
              </a:extLst>
            </p:cNvPr>
            <p:cNvSpPr/>
            <p:nvPr/>
          </p:nvSpPr>
          <p:spPr>
            <a:xfrm>
              <a:off x="1465769" y="1719168"/>
              <a:ext cx="211111" cy="124369"/>
            </a:xfrm>
            <a:custGeom>
              <a:avLst/>
              <a:gdLst>
                <a:gd name="csX0" fmla="*/ 40769 w 211111"/>
                <a:gd name="csY0" fmla="*/ 94 h 124369"/>
                <a:gd name="csX1" fmla="*/ 174119 w 211111"/>
                <a:gd name="csY1" fmla="*/ 54069 h 124369"/>
                <a:gd name="csX2" fmla="*/ 204281 w 211111"/>
                <a:gd name="csY2" fmla="*/ 74706 h 124369"/>
                <a:gd name="csX3" fmla="*/ 64581 w 211111"/>
                <a:gd name="csY3" fmla="*/ 123919 h 124369"/>
                <a:gd name="csX4" fmla="*/ 2669 w 211111"/>
                <a:gd name="csY4" fmla="*/ 42956 h 124369"/>
                <a:gd name="csX5" fmla="*/ 40769 w 211111"/>
                <a:gd name="csY5" fmla="*/ 94 h 124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1111" h="124369">
                  <a:moveTo>
                    <a:pt x="40769" y="94"/>
                  </a:moveTo>
                  <a:cubicBezTo>
                    <a:pt x="69344" y="1946"/>
                    <a:pt x="146867" y="41634"/>
                    <a:pt x="174119" y="54069"/>
                  </a:cubicBezTo>
                  <a:cubicBezTo>
                    <a:pt x="201371" y="66504"/>
                    <a:pt x="222537" y="63064"/>
                    <a:pt x="204281" y="74706"/>
                  </a:cubicBezTo>
                  <a:cubicBezTo>
                    <a:pt x="186025" y="86348"/>
                    <a:pt x="98183" y="129211"/>
                    <a:pt x="64581" y="123919"/>
                  </a:cubicBezTo>
                  <a:cubicBezTo>
                    <a:pt x="30979" y="118627"/>
                    <a:pt x="12723" y="62006"/>
                    <a:pt x="2669" y="42956"/>
                  </a:cubicBezTo>
                  <a:cubicBezTo>
                    <a:pt x="-7385" y="23906"/>
                    <a:pt x="12194" y="-1758"/>
                    <a:pt x="40769" y="94"/>
                  </a:cubicBezTo>
                  <a:close/>
                </a:path>
              </a:pathLst>
            </a:cu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EA35C729-C37E-8D2D-16FB-7F7F16C97992}"/>
                </a:ext>
              </a:extLst>
            </p:cNvPr>
            <p:cNvSpPr/>
            <p:nvPr/>
          </p:nvSpPr>
          <p:spPr>
            <a:xfrm>
              <a:off x="2283253" y="3177889"/>
              <a:ext cx="318132" cy="150706"/>
            </a:xfrm>
            <a:custGeom>
              <a:avLst/>
              <a:gdLst>
                <a:gd name="csX0" fmla="*/ 128160 w 318132"/>
                <a:gd name="csY0" fmla="*/ 149511 h 150706"/>
                <a:gd name="csX1" fmla="*/ 291672 w 318132"/>
                <a:gd name="csY1" fmla="*/ 130461 h 150706"/>
                <a:gd name="csX2" fmla="*/ 315485 w 318132"/>
                <a:gd name="csY2" fmla="*/ 92361 h 150706"/>
                <a:gd name="csX3" fmla="*/ 266272 w 318132"/>
                <a:gd name="csY3" fmla="*/ 36799 h 150706"/>
                <a:gd name="csX4" fmla="*/ 169435 w 318132"/>
                <a:gd name="csY4" fmla="*/ 286 h 150706"/>
                <a:gd name="csX5" fmla="*/ 12272 w 318132"/>
                <a:gd name="csY5" fmla="*/ 24099 h 150706"/>
                <a:gd name="csX6" fmla="*/ 18622 w 318132"/>
                <a:gd name="csY6" fmla="*/ 97124 h 150706"/>
                <a:gd name="csX7" fmla="*/ 128160 w 318132"/>
                <a:gd name="csY7" fmla="*/ 149511 h 150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8132" h="150706">
                  <a:moveTo>
                    <a:pt x="128160" y="149511"/>
                  </a:moveTo>
                  <a:cubicBezTo>
                    <a:pt x="173668" y="155067"/>
                    <a:pt x="260451" y="139986"/>
                    <a:pt x="291672" y="130461"/>
                  </a:cubicBezTo>
                  <a:cubicBezTo>
                    <a:pt x="322893" y="120936"/>
                    <a:pt x="319718" y="107971"/>
                    <a:pt x="315485" y="92361"/>
                  </a:cubicBezTo>
                  <a:cubicBezTo>
                    <a:pt x="311252" y="76751"/>
                    <a:pt x="290614" y="52145"/>
                    <a:pt x="266272" y="36799"/>
                  </a:cubicBezTo>
                  <a:cubicBezTo>
                    <a:pt x="241930" y="21453"/>
                    <a:pt x="211768" y="2403"/>
                    <a:pt x="169435" y="286"/>
                  </a:cubicBezTo>
                  <a:cubicBezTo>
                    <a:pt x="127102" y="-1831"/>
                    <a:pt x="37407" y="7959"/>
                    <a:pt x="12272" y="24099"/>
                  </a:cubicBezTo>
                  <a:cubicBezTo>
                    <a:pt x="-12863" y="40239"/>
                    <a:pt x="6451" y="79926"/>
                    <a:pt x="18622" y="97124"/>
                  </a:cubicBezTo>
                  <a:cubicBezTo>
                    <a:pt x="30793" y="114322"/>
                    <a:pt x="82652" y="143955"/>
                    <a:pt x="128160" y="149511"/>
                  </a:cubicBezTo>
                  <a:close/>
                </a:path>
              </a:pathLst>
            </a:cu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33B18617-95D6-427A-4EB9-03BECACDA5A3}"/>
                </a:ext>
              </a:extLst>
            </p:cNvPr>
            <p:cNvSpPr/>
            <p:nvPr/>
          </p:nvSpPr>
          <p:spPr>
            <a:xfrm>
              <a:off x="2427267" y="3322630"/>
              <a:ext cx="271074" cy="129613"/>
            </a:xfrm>
            <a:custGeom>
              <a:avLst/>
              <a:gdLst>
                <a:gd name="csX0" fmla="*/ 50821 w 271074"/>
                <a:gd name="csY0" fmla="*/ 14295 h 129613"/>
                <a:gd name="csX1" fmla="*/ 184171 w 271074"/>
                <a:gd name="csY1" fmla="*/ 8 h 129613"/>
                <a:gd name="csX2" fmla="*/ 231796 w 271074"/>
                <a:gd name="csY2" fmla="*/ 12708 h 129613"/>
                <a:gd name="csX3" fmla="*/ 252433 w 271074"/>
                <a:gd name="csY3" fmla="*/ 42870 h 129613"/>
                <a:gd name="csX4" fmla="*/ 265133 w 271074"/>
                <a:gd name="csY4" fmla="*/ 96845 h 129613"/>
                <a:gd name="csX5" fmla="*/ 150833 w 271074"/>
                <a:gd name="csY5" fmla="*/ 122245 h 129613"/>
                <a:gd name="csX6" fmla="*/ 46058 w 271074"/>
                <a:gd name="csY6" fmla="*/ 127008 h 129613"/>
                <a:gd name="csX7" fmla="*/ 21 w 271074"/>
                <a:gd name="csY7" fmla="*/ 85733 h 129613"/>
                <a:gd name="csX8" fmla="*/ 50821 w 271074"/>
                <a:gd name="csY8" fmla="*/ 14295 h 129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71074" h="129613">
                  <a:moveTo>
                    <a:pt x="50821" y="14295"/>
                  </a:moveTo>
                  <a:cubicBezTo>
                    <a:pt x="81513" y="8"/>
                    <a:pt x="154009" y="272"/>
                    <a:pt x="184171" y="8"/>
                  </a:cubicBezTo>
                  <a:cubicBezTo>
                    <a:pt x="214333" y="-256"/>
                    <a:pt x="220419" y="5564"/>
                    <a:pt x="231796" y="12708"/>
                  </a:cubicBezTo>
                  <a:cubicBezTo>
                    <a:pt x="243173" y="19852"/>
                    <a:pt x="246877" y="28847"/>
                    <a:pt x="252433" y="42870"/>
                  </a:cubicBezTo>
                  <a:cubicBezTo>
                    <a:pt x="257989" y="56893"/>
                    <a:pt x="282066" y="83616"/>
                    <a:pt x="265133" y="96845"/>
                  </a:cubicBezTo>
                  <a:cubicBezTo>
                    <a:pt x="248200" y="110074"/>
                    <a:pt x="187345" y="117218"/>
                    <a:pt x="150833" y="122245"/>
                  </a:cubicBezTo>
                  <a:cubicBezTo>
                    <a:pt x="114321" y="127272"/>
                    <a:pt x="71193" y="133093"/>
                    <a:pt x="46058" y="127008"/>
                  </a:cubicBezTo>
                  <a:cubicBezTo>
                    <a:pt x="20923" y="120923"/>
                    <a:pt x="815" y="100814"/>
                    <a:pt x="21" y="85733"/>
                  </a:cubicBezTo>
                  <a:cubicBezTo>
                    <a:pt x="-773" y="70652"/>
                    <a:pt x="20129" y="28582"/>
                    <a:pt x="50821" y="14295"/>
                  </a:cubicBezTo>
                  <a:close/>
                </a:path>
              </a:pathLst>
            </a:custGeom>
            <a:solidFill>
              <a:srgbClr val="BB5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42343881-5F0D-4893-54B6-CADEFF9F305F}"/>
                </a:ext>
              </a:extLst>
            </p:cNvPr>
            <p:cNvSpPr/>
            <p:nvPr/>
          </p:nvSpPr>
          <p:spPr>
            <a:xfrm>
              <a:off x="2393930" y="3313943"/>
              <a:ext cx="199408" cy="23049"/>
            </a:xfrm>
            <a:custGeom>
              <a:avLst/>
              <a:gdLst>
                <a:gd name="csX0" fmla="*/ 13 w 199408"/>
                <a:gd name="csY0" fmla="*/ 22987 h 23049"/>
                <a:gd name="csX1" fmla="*/ 173051 w 199408"/>
                <a:gd name="csY1" fmla="*/ 762 h 23049"/>
                <a:gd name="csX2" fmla="*/ 182576 w 199408"/>
                <a:gd name="csY2" fmla="*/ 7112 h 23049"/>
                <a:gd name="csX3" fmla="*/ 13 w 199408"/>
                <a:gd name="csY3" fmla="*/ 22987 h 23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9408" h="23049">
                  <a:moveTo>
                    <a:pt x="13" y="22987"/>
                  </a:moveTo>
                  <a:cubicBezTo>
                    <a:pt x="-1575" y="21929"/>
                    <a:pt x="142624" y="3408"/>
                    <a:pt x="173051" y="762"/>
                  </a:cubicBezTo>
                  <a:cubicBezTo>
                    <a:pt x="203478" y="-1884"/>
                    <a:pt x="208770" y="2879"/>
                    <a:pt x="182576" y="7112"/>
                  </a:cubicBezTo>
                  <a:cubicBezTo>
                    <a:pt x="156382" y="11345"/>
                    <a:pt x="1601" y="24045"/>
                    <a:pt x="13" y="22987"/>
                  </a:cubicBezTo>
                  <a:close/>
                </a:path>
              </a:pathLst>
            </a:custGeom>
            <a:solidFill>
              <a:srgbClr val="5752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406FF24-C0F6-693E-6C33-4C7F8E245455}"/>
                </a:ext>
              </a:extLst>
            </p:cNvPr>
            <p:cNvSpPr/>
            <p:nvPr/>
          </p:nvSpPr>
          <p:spPr>
            <a:xfrm>
              <a:off x="2649538" y="3349625"/>
              <a:ext cx="1415009" cy="270157"/>
            </a:xfrm>
            <a:prstGeom prst="rect">
              <a:avLst/>
            </a:prstGeom>
            <a:solidFill>
              <a:srgbClr val="BB50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371D6997-59BD-1A3A-5E5B-1FA21ACEF60F}"/>
                </a:ext>
              </a:extLst>
            </p:cNvPr>
            <p:cNvSpPr/>
            <p:nvPr/>
          </p:nvSpPr>
          <p:spPr>
            <a:xfrm>
              <a:off x="4070353" y="3535412"/>
              <a:ext cx="375323" cy="108299"/>
            </a:xfrm>
            <a:prstGeom prst="rect">
              <a:avLst/>
            </a:prstGeom>
            <a:solidFill>
              <a:srgbClr val="374B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cxnSp>
          <p:nvCxnSpPr>
            <p:cNvPr id="42" name="Gerader Verbinder 41">
              <a:extLst>
                <a:ext uri="{FF2B5EF4-FFF2-40B4-BE49-F238E27FC236}">
                  <a16:creationId xmlns:a16="http://schemas.microsoft.com/office/drawing/2014/main" id="{0851D59D-41C7-5395-4BE6-89E70E2D789E}"/>
                </a:ext>
              </a:extLst>
            </p:cNvPr>
            <p:cNvCxnSpPr/>
            <p:nvPr/>
          </p:nvCxnSpPr>
          <p:spPr>
            <a:xfrm>
              <a:off x="4070355" y="3525839"/>
              <a:ext cx="0" cy="115200"/>
            </a:xfrm>
            <a:prstGeom prst="line">
              <a:avLst/>
            </a:prstGeom>
            <a:ln w="12700">
              <a:solidFill>
                <a:srgbClr val="4D4D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932DACFC-BD18-367D-2932-43831533252C}"/>
                </a:ext>
              </a:extLst>
            </p:cNvPr>
            <p:cNvSpPr/>
            <p:nvPr/>
          </p:nvSpPr>
          <p:spPr>
            <a:xfrm>
              <a:off x="900744" y="1229338"/>
              <a:ext cx="4316321" cy="3271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5DBD5271-16E7-82CD-8264-5413CAAB732D}"/>
                </a:ext>
              </a:extLst>
            </p:cNvPr>
            <p:cNvSpPr/>
            <p:nvPr/>
          </p:nvSpPr>
          <p:spPr>
            <a:xfrm>
              <a:off x="923112" y="3236799"/>
              <a:ext cx="4024045" cy="417196"/>
            </a:xfrm>
            <a:prstGeom prst="rect">
              <a:avLst/>
            </a:prstGeom>
            <a:solidFill>
              <a:schemeClr val="bg2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EADA515B-9566-B867-834D-0C1D7C7DE139}"/>
                </a:ext>
              </a:extLst>
            </p:cNvPr>
            <p:cNvSpPr txBox="1"/>
            <p:nvPr/>
          </p:nvSpPr>
          <p:spPr>
            <a:xfrm>
              <a:off x="1153125" y="2603139"/>
              <a:ext cx="2225782" cy="670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4000" dirty="0">
                  <a:solidFill>
                    <a:srgbClr val="FFCB6D"/>
                  </a:solidFill>
                </a:rPr>
                <a:t>VLEO</a:t>
              </a:r>
            </a:p>
          </p:txBody>
        </p:sp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B3D909BC-7A3F-5A0D-83C2-7E96F0629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54097" y="3752807"/>
              <a:ext cx="2339083" cy="209901"/>
            </a:xfrm>
            <a:prstGeom prst="rect">
              <a:avLst/>
            </a:prstGeom>
          </p:spPr>
        </p:pic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977AD918-A894-9EFE-CB87-561F9E88A42E}"/>
                </a:ext>
              </a:extLst>
            </p:cNvPr>
            <p:cNvSpPr txBox="1"/>
            <p:nvPr/>
          </p:nvSpPr>
          <p:spPr>
            <a:xfrm>
              <a:off x="3949662" y="3773919"/>
              <a:ext cx="35266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1000" dirty="0">
                  <a:solidFill>
                    <a:schemeClr val="tx2"/>
                  </a:solidFill>
                </a:rPr>
                <a:t>,</a:t>
              </a:r>
            </a:p>
          </p:txBody>
        </p:sp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BC9445D2-56E8-A771-4DE3-8783B178A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25204" y="2743457"/>
              <a:ext cx="308654" cy="166673"/>
            </a:xfrm>
            <a:prstGeom prst="rect">
              <a:avLst/>
            </a:prstGeom>
          </p:spPr>
        </p:pic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187A87A2-04AF-EFC2-7F32-C5B65874E5A5}"/>
                </a:ext>
              </a:extLst>
            </p:cNvPr>
            <p:cNvSpPr/>
            <p:nvPr/>
          </p:nvSpPr>
          <p:spPr>
            <a:xfrm>
              <a:off x="3586705" y="2540685"/>
              <a:ext cx="539355" cy="230372"/>
            </a:xfrm>
            <a:prstGeom prst="rect">
              <a:avLst/>
            </a:prstGeom>
            <a:solidFill>
              <a:srgbClr val="FFA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C1D99740-D403-DC9E-AB01-690A7FD60AE6}"/>
                </a:ext>
              </a:extLst>
            </p:cNvPr>
            <p:cNvSpPr/>
            <p:nvPr/>
          </p:nvSpPr>
          <p:spPr>
            <a:xfrm>
              <a:off x="925697" y="1571165"/>
              <a:ext cx="4024045" cy="1118332"/>
            </a:xfrm>
            <a:prstGeom prst="rect">
              <a:avLst/>
            </a:prstGeom>
            <a:solidFill>
              <a:schemeClr val="bg2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92B0F75E-2091-1554-578A-E345868D1B4E}"/>
                </a:ext>
              </a:extLst>
            </p:cNvPr>
            <p:cNvSpPr/>
            <p:nvPr/>
          </p:nvSpPr>
          <p:spPr>
            <a:xfrm>
              <a:off x="554094" y="2279110"/>
              <a:ext cx="1849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52" name="Rechteck 51">
              <a:extLst>
                <a:ext uri="{FF2B5EF4-FFF2-40B4-BE49-F238E27FC236}">
                  <a16:creationId xmlns:a16="http://schemas.microsoft.com/office/drawing/2014/main" id="{1440C08F-A4B5-F0F1-90E4-9F4A43170B0A}"/>
                </a:ext>
              </a:extLst>
            </p:cNvPr>
            <p:cNvSpPr/>
            <p:nvPr/>
          </p:nvSpPr>
          <p:spPr>
            <a:xfrm>
              <a:off x="535245" y="2461869"/>
              <a:ext cx="148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0B55F0BC-85B8-3D32-228C-9D403774C587}"/>
                </a:ext>
              </a:extLst>
            </p:cNvPr>
            <p:cNvSpPr/>
            <p:nvPr/>
          </p:nvSpPr>
          <p:spPr>
            <a:xfrm rot="5400000">
              <a:off x="4035098" y="3878764"/>
              <a:ext cx="1849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79F12FE3-3766-6DB1-B378-D649309D5199}"/>
                </a:ext>
              </a:extLst>
            </p:cNvPr>
            <p:cNvSpPr/>
            <p:nvPr/>
          </p:nvSpPr>
          <p:spPr>
            <a:xfrm rot="5400000">
              <a:off x="3905892" y="3875780"/>
              <a:ext cx="1849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58" name="Textfeld 57">
            <a:extLst>
              <a:ext uri="{FF2B5EF4-FFF2-40B4-BE49-F238E27FC236}">
                <a16:creationId xmlns:a16="http://schemas.microsoft.com/office/drawing/2014/main" id="{A88CF0B6-CAFC-2EF7-8743-ADE4033C0631}"/>
              </a:ext>
            </a:extLst>
          </p:cNvPr>
          <p:cNvSpPr txBox="1"/>
          <p:nvPr/>
        </p:nvSpPr>
        <p:spPr>
          <a:xfrm>
            <a:off x="6591429" y="4865188"/>
            <a:ext cx="2120773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600" dirty="0"/>
              <a:t>[Crisp, N. H. et al., </a:t>
            </a:r>
            <a:r>
              <a:rPr lang="de-DE" sz="600" i="1" dirty="0"/>
              <a:t>CEAS Space J.</a:t>
            </a:r>
            <a:r>
              <a:rPr lang="de-DE" sz="600" dirty="0"/>
              <a:t>, 14, 655–674, 2022, Fig. 1]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2F0C21FD-B138-BAC4-9626-C2A5ACAEC33D}"/>
              </a:ext>
            </a:extLst>
          </p:cNvPr>
          <p:cNvSpPr/>
          <p:nvPr/>
        </p:nvSpPr>
        <p:spPr>
          <a:xfrm>
            <a:off x="2809476" y="2119233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F266F514-8660-40AF-0B03-44026D08DBDA}"/>
              </a:ext>
            </a:extLst>
          </p:cNvPr>
          <p:cNvSpPr/>
          <p:nvPr/>
        </p:nvSpPr>
        <p:spPr>
          <a:xfrm>
            <a:off x="2867635" y="2077419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CBC003D2-582A-7FAE-4ED1-C4E8EDCA4695}"/>
              </a:ext>
            </a:extLst>
          </p:cNvPr>
          <p:cNvSpPr/>
          <p:nvPr/>
        </p:nvSpPr>
        <p:spPr>
          <a:xfrm>
            <a:off x="3069920" y="263198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57" name="Ellipse 56">
            <a:extLst>
              <a:ext uri="{FF2B5EF4-FFF2-40B4-BE49-F238E27FC236}">
                <a16:creationId xmlns:a16="http://schemas.microsoft.com/office/drawing/2014/main" id="{B66EB602-06EA-DAE2-7172-6D69BBB5913C}"/>
              </a:ext>
            </a:extLst>
          </p:cNvPr>
          <p:cNvSpPr/>
          <p:nvPr/>
        </p:nvSpPr>
        <p:spPr>
          <a:xfrm>
            <a:off x="3339767" y="207975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784D51C6-6290-4BC0-2D0B-EB73880BF03C}"/>
              </a:ext>
            </a:extLst>
          </p:cNvPr>
          <p:cNvSpPr/>
          <p:nvPr/>
        </p:nvSpPr>
        <p:spPr>
          <a:xfrm>
            <a:off x="2447627" y="244883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0" name="Ellipse 59">
            <a:extLst>
              <a:ext uri="{FF2B5EF4-FFF2-40B4-BE49-F238E27FC236}">
                <a16:creationId xmlns:a16="http://schemas.microsoft.com/office/drawing/2014/main" id="{574EEDCB-A5BD-5135-309C-D18126E78E61}"/>
              </a:ext>
            </a:extLst>
          </p:cNvPr>
          <p:cNvSpPr/>
          <p:nvPr/>
        </p:nvSpPr>
        <p:spPr>
          <a:xfrm>
            <a:off x="3506566" y="167870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43F1DA8A-B728-137A-8B47-AC85C98FA37A}"/>
              </a:ext>
            </a:extLst>
          </p:cNvPr>
          <p:cNvSpPr/>
          <p:nvPr/>
        </p:nvSpPr>
        <p:spPr>
          <a:xfrm>
            <a:off x="3815331" y="195339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21A78EA8-B1A7-C82C-E78E-27BE273D5B81}"/>
              </a:ext>
            </a:extLst>
          </p:cNvPr>
          <p:cNvSpPr/>
          <p:nvPr/>
        </p:nvSpPr>
        <p:spPr>
          <a:xfrm>
            <a:off x="3680408" y="237804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99720FDA-6CB0-A1DF-ABFF-BFDA050E9199}"/>
              </a:ext>
            </a:extLst>
          </p:cNvPr>
          <p:cNvSpPr/>
          <p:nvPr/>
        </p:nvSpPr>
        <p:spPr>
          <a:xfrm>
            <a:off x="3940306" y="272798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509" name="Ellipse 508">
            <a:extLst>
              <a:ext uri="{FF2B5EF4-FFF2-40B4-BE49-F238E27FC236}">
                <a16:creationId xmlns:a16="http://schemas.microsoft.com/office/drawing/2014/main" id="{06DFC1BB-1BF9-8526-08E6-103C16C97243}"/>
              </a:ext>
            </a:extLst>
          </p:cNvPr>
          <p:cNvSpPr/>
          <p:nvPr/>
        </p:nvSpPr>
        <p:spPr>
          <a:xfrm>
            <a:off x="3535645" y="287050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510" name="Ellipse 509">
            <a:extLst>
              <a:ext uri="{FF2B5EF4-FFF2-40B4-BE49-F238E27FC236}">
                <a16:creationId xmlns:a16="http://schemas.microsoft.com/office/drawing/2014/main" id="{F1A87C0A-B261-8E81-6BF1-D063191F3F41}"/>
              </a:ext>
            </a:extLst>
          </p:cNvPr>
          <p:cNvSpPr/>
          <p:nvPr/>
        </p:nvSpPr>
        <p:spPr>
          <a:xfrm>
            <a:off x="3230402" y="287050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511" name="Ellipse 510">
            <a:extLst>
              <a:ext uri="{FF2B5EF4-FFF2-40B4-BE49-F238E27FC236}">
                <a16:creationId xmlns:a16="http://schemas.microsoft.com/office/drawing/2014/main" id="{6C4E35E4-345B-0973-E9FE-3F54F94B67C2}"/>
              </a:ext>
            </a:extLst>
          </p:cNvPr>
          <p:cNvSpPr/>
          <p:nvPr/>
        </p:nvSpPr>
        <p:spPr>
          <a:xfrm>
            <a:off x="3781023" y="299222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30FECA14-5023-5A73-A1CD-AD7E3F0984D8}"/>
              </a:ext>
            </a:extLst>
          </p:cNvPr>
          <p:cNvSpPr/>
          <p:nvPr/>
        </p:nvSpPr>
        <p:spPr>
          <a:xfrm>
            <a:off x="3521106" y="308694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E24D2504-18CB-3CA4-2FE7-06F7AF23C580}"/>
              </a:ext>
            </a:extLst>
          </p:cNvPr>
          <p:cNvSpPr/>
          <p:nvPr/>
        </p:nvSpPr>
        <p:spPr>
          <a:xfrm>
            <a:off x="3237090" y="3130501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E5B3160F-9BA8-C3B5-BB36-43A93778A02C}"/>
              </a:ext>
            </a:extLst>
          </p:cNvPr>
          <p:cNvSpPr/>
          <p:nvPr/>
        </p:nvSpPr>
        <p:spPr>
          <a:xfrm>
            <a:off x="3020947" y="299222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7" name="Ellipse 66">
            <a:extLst>
              <a:ext uri="{FF2B5EF4-FFF2-40B4-BE49-F238E27FC236}">
                <a16:creationId xmlns:a16="http://schemas.microsoft.com/office/drawing/2014/main" id="{CAD8DCF1-BA77-BAAA-A780-6926F547852D}"/>
              </a:ext>
            </a:extLst>
          </p:cNvPr>
          <p:cNvSpPr/>
          <p:nvPr/>
        </p:nvSpPr>
        <p:spPr>
          <a:xfrm>
            <a:off x="2766910" y="302027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53BFC8DC-8FF0-8411-9AB2-92B3E09CFB67}"/>
              </a:ext>
            </a:extLst>
          </p:cNvPr>
          <p:cNvSpPr/>
          <p:nvPr/>
        </p:nvSpPr>
        <p:spPr>
          <a:xfrm>
            <a:off x="2686213" y="329527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778B13A3-E8D4-A9DE-B674-99EDB5984FB0}"/>
              </a:ext>
            </a:extLst>
          </p:cNvPr>
          <p:cNvSpPr/>
          <p:nvPr/>
        </p:nvSpPr>
        <p:spPr>
          <a:xfrm>
            <a:off x="2621721" y="2784089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B31112E4-C0C9-09FA-CB51-8E8F7CC8C782}"/>
              </a:ext>
            </a:extLst>
          </p:cNvPr>
          <p:cNvSpPr/>
          <p:nvPr/>
        </p:nvSpPr>
        <p:spPr>
          <a:xfrm>
            <a:off x="2950379" y="234028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6816354F-FE50-281F-2092-9CEDF5FDCB00}"/>
              </a:ext>
            </a:extLst>
          </p:cNvPr>
          <p:cNvSpPr/>
          <p:nvPr/>
        </p:nvSpPr>
        <p:spPr>
          <a:xfrm>
            <a:off x="3006222" y="146660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472C0C73-8AA9-DE3A-BE14-2FF9B0F8025B}"/>
              </a:ext>
            </a:extLst>
          </p:cNvPr>
          <p:cNvSpPr/>
          <p:nvPr/>
        </p:nvSpPr>
        <p:spPr>
          <a:xfrm rot="7354465">
            <a:off x="3685750" y="2645748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3" name="Ellipse 72">
            <a:extLst>
              <a:ext uri="{FF2B5EF4-FFF2-40B4-BE49-F238E27FC236}">
                <a16:creationId xmlns:a16="http://schemas.microsoft.com/office/drawing/2014/main" id="{3EC7E3C7-0D3A-1AAB-575E-E70EAC823023}"/>
              </a:ext>
            </a:extLst>
          </p:cNvPr>
          <p:cNvSpPr/>
          <p:nvPr/>
        </p:nvSpPr>
        <p:spPr>
          <a:xfrm rot="7354465">
            <a:off x="3743909" y="2603934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0C577A57-9669-0B5F-82D6-30EEAB5B4FB3}"/>
              </a:ext>
            </a:extLst>
          </p:cNvPr>
          <p:cNvSpPr/>
          <p:nvPr/>
        </p:nvSpPr>
        <p:spPr>
          <a:xfrm rot="7354465">
            <a:off x="3045618" y="3325534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9ADF2C8C-42B6-96FC-E22C-F13FB58F05D7}"/>
              </a:ext>
            </a:extLst>
          </p:cNvPr>
          <p:cNvSpPr/>
          <p:nvPr/>
        </p:nvSpPr>
        <p:spPr>
          <a:xfrm rot="7354465">
            <a:off x="3103777" y="3283720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4F586453-DFC1-361C-3DB4-D6CB710CB977}"/>
              </a:ext>
            </a:extLst>
          </p:cNvPr>
          <p:cNvSpPr/>
          <p:nvPr/>
        </p:nvSpPr>
        <p:spPr>
          <a:xfrm rot="7354465">
            <a:off x="2074471" y="3356075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EEBFE1B6-69E6-0010-7AD8-DD826DCEADE7}"/>
              </a:ext>
            </a:extLst>
          </p:cNvPr>
          <p:cNvSpPr/>
          <p:nvPr/>
        </p:nvSpPr>
        <p:spPr>
          <a:xfrm rot="7354465">
            <a:off x="3938503" y="3125630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6A5997E6-8ED3-248D-FFFF-30BED33881C4}"/>
              </a:ext>
            </a:extLst>
          </p:cNvPr>
          <p:cNvSpPr/>
          <p:nvPr/>
        </p:nvSpPr>
        <p:spPr>
          <a:xfrm rot="7354465">
            <a:off x="3996662" y="3083816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FD68EA22-7C2D-9412-04DC-46F316DE63DD}"/>
              </a:ext>
            </a:extLst>
          </p:cNvPr>
          <p:cNvSpPr/>
          <p:nvPr/>
        </p:nvSpPr>
        <p:spPr>
          <a:xfrm>
            <a:off x="2074470" y="174295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1C73116B-9E73-06B2-95F2-4C99A0697A5D}"/>
              </a:ext>
            </a:extLst>
          </p:cNvPr>
          <p:cNvSpPr/>
          <p:nvPr/>
        </p:nvSpPr>
        <p:spPr>
          <a:xfrm>
            <a:off x="2371248" y="145106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E3D31C77-25A4-AC01-FFC0-210EC5EE1693}"/>
              </a:ext>
            </a:extLst>
          </p:cNvPr>
          <p:cNvSpPr/>
          <p:nvPr/>
        </p:nvSpPr>
        <p:spPr>
          <a:xfrm>
            <a:off x="1948783" y="316287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A21FD598-4056-642A-D54F-63C6539B392D}"/>
              </a:ext>
            </a:extLst>
          </p:cNvPr>
          <p:cNvSpPr/>
          <p:nvPr/>
        </p:nvSpPr>
        <p:spPr>
          <a:xfrm>
            <a:off x="1864087" y="329527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38FB5A40-4DD5-086B-4C64-37CD34B499A8}"/>
              </a:ext>
            </a:extLst>
          </p:cNvPr>
          <p:cNvSpPr/>
          <p:nvPr/>
        </p:nvSpPr>
        <p:spPr>
          <a:xfrm>
            <a:off x="2197227" y="351560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E85486BD-F196-1E52-D739-057ACE5564DC}"/>
              </a:ext>
            </a:extLst>
          </p:cNvPr>
          <p:cNvSpPr/>
          <p:nvPr/>
        </p:nvSpPr>
        <p:spPr>
          <a:xfrm>
            <a:off x="2287940" y="324271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48B85890-9FBA-C658-C9A8-A6178093A2DA}"/>
              </a:ext>
            </a:extLst>
          </p:cNvPr>
          <p:cNvSpPr/>
          <p:nvPr/>
        </p:nvSpPr>
        <p:spPr>
          <a:xfrm>
            <a:off x="2140075" y="255975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1864FD8B-0299-6EF4-318C-796C959168FF}"/>
              </a:ext>
            </a:extLst>
          </p:cNvPr>
          <p:cNvSpPr/>
          <p:nvPr/>
        </p:nvSpPr>
        <p:spPr>
          <a:xfrm>
            <a:off x="1486020" y="172426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9BA79A3D-862A-3559-9EEC-D4E5782FFF1E}"/>
              </a:ext>
            </a:extLst>
          </p:cNvPr>
          <p:cNvSpPr/>
          <p:nvPr/>
        </p:nvSpPr>
        <p:spPr>
          <a:xfrm>
            <a:off x="1636087" y="193425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CEF3D249-B7A9-98BB-2DBD-20F86810E50B}"/>
              </a:ext>
            </a:extLst>
          </p:cNvPr>
          <p:cNvSpPr/>
          <p:nvPr/>
        </p:nvSpPr>
        <p:spPr>
          <a:xfrm>
            <a:off x="776786" y="211214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F6991F35-6B4F-5127-180A-274D69B347AA}"/>
              </a:ext>
            </a:extLst>
          </p:cNvPr>
          <p:cNvSpPr/>
          <p:nvPr/>
        </p:nvSpPr>
        <p:spPr>
          <a:xfrm>
            <a:off x="1356465" y="323879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05FF8F04-AD37-5CA8-BD58-B620E7979E28}"/>
              </a:ext>
            </a:extLst>
          </p:cNvPr>
          <p:cNvSpPr/>
          <p:nvPr/>
        </p:nvSpPr>
        <p:spPr>
          <a:xfrm>
            <a:off x="828952" y="324619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7986EE7F-F1A0-BD7B-408C-354C523EAA7C}"/>
              </a:ext>
            </a:extLst>
          </p:cNvPr>
          <p:cNvSpPr/>
          <p:nvPr/>
        </p:nvSpPr>
        <p:spPr>
          <a:xfrm>
            <a:off x="1197182" y="350303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32B9C6A7-E3B5-72D0-ACA8-09CD3F5B0BB9}"/>
              </a:ext>
            </a:extLst>
          </p:cNvPr>
          <p:cNvSpPr/>
          <p:nvPr/>
        </p:nvSpPr>
        <p:spPr>
          <a:xfrm>
            <a:off x="653249" y="364131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E16911BD-EFFF-3DF2-C4B3-EEEF80E59E09}"/>
              </a:ext>
            </a:extLst>
          </p:cNvPr>
          <p:cNvSpPr/>
          <p:nvPr/>
        </p:nvSpPr>
        <p:spPr>
          <a:xfrm>
            <a:off x="340154" y="369741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DCC8A786-ED0A-7C94-CA67-C878D653A378}"/>
              </a:ext>
            </a:extLst>
          </p:cNvPr>
          <p:cNvSpPr/>
          <p:nvPr/>
        </p:nvSpPr>
        <p:spPr>
          <a:xfrm>
            <a:off x="102372" y="380608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E6F4ED40-6708-9505-D1C9-CD3682B0959B}"/>
              </a:ext>
            </a:extLst>
          </p:cNvPr>
          <p:cNvSpPr/>
          <p:nvPr/>
        </p:nvSpPr>
        <p:spPr>
          <a:xfrm>
            <a:off x="37880" y="329490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265B3D02-9688-02F5-3EDF-691C3A88D8E4}"/>
              </a:ext>
            </a:extLst>
          </p:cNvPr>
          <p:cNvSpPr/>
          <p:nvPr/>
        </p:nvSpPr>
        <p:spPr>
          <a:xfrm rot="7354465">
            <a:off x="461777" y="3836345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E0211584-C6BF-1AB4-EA10-8FF1E1AB93FF}"/>
              </a:ext>
            </a:extLst>
          </p:cNvPr>
          <p:cNvSpPr/>
          <p:nvPr/>
        </p:nvSpPr>
        <p:spPr>
          <a:xfrm rot="7354465">
            <a:off x="519936" y="3794531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5C89628A-7184-0ABE-FF12-2FDF510681E1}"/>
              </a:ext>
            </a:extLst>
          </p:cNvPr>
          <p:cNvSpPr/>
          <p:nvPr/>
        </p:nvSpPr>
        <p:spPr>
          <a:xfrm rot="7354465">
            <a:off x="1354662" y="3636441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6" name="Ellipse 105">
            <a:extLst>
              <a:ext uri="{FF2B5EF4-FFF2-40B4-BE49-F238E27FC236}">
                <a16:creationId xmlns:a16="http://schemas.microsoft.com/office/drawing/2014/main" id="{8D0B1027-763C-548B-3594-801EAA774A7E}"/>
              </a:ext>
            </a:extLst>
          </p:cNvPr>
          <p:cNvSpPr/>
          <p:nvPr/>
        </p:nvSpPr>
        <p:spPr>
          <a:xfrm rot="7354465">
            <a:off x="1412821" y="3594627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7" name="Ellipse 106">
            <a:extLst>
              <a:ext uri="{FF2B5EF4-FFF2-40B4-BE49-F238E27FC236}">
                <a16:creationId xmlns:a16="http://schemas.microsoft.com/office/drawing/2014/main" id="{C777330D-83C6-D27E-4F12-6C935FB99E64}"/>
              </a:ext>
            </a:extLst>
          </p:cNvPr>
          <p:cNvSpPr/>
          <p:nvPr/>
        </p:nvSpPr>
        <p:spPr>
          <a:xfrm>
            <a:off x="776785" y="123137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cxnSp>
        <p:nvCxnSpPr>
          <p:cNvPr id="108" name="Gerader Verbinder 107">
            <a:extLst>
              <a:ext uri="{FF2B5EF4-FFF2-40B4-BE49-F238E27FC236}">
                <a16:creationId xmlns:a16="http://schemas.microsoft.com/office/drawing/2014/main" id="{FE223F59-D033-E5C7-3775-D9FB88C78D6F}"/>
              </a:ext>
            </a:extLst>
          </p:cNvPr>
          <p:cNvCxnSpPr>
            <a:cxnSpLocks/>
          </p:cNvCxnSpPr>
          <p:nvPr/>
        </p:nvCxnSpPr>
        <p:spPr>
          <a:xfrm flipH="1" flipV="1">
            <a:off x="81340" y="3155544"/>
            <a:ext cx="111584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r Verbinder 108">
            <a:extLst>
              <a:ext uri="{FF2B5EF4-FFF2-40B4-BE49-F238E27FC236}">
                <a16:creationId xmlns:a16="http://schemas.microsoft.com/office/drawing/2014/main" id="{C900F68A-7DDE-1C01-3938-1618AA7FC9A2}"/>
              </a:ext>
            </a:extLst>
          </p:cNvPr>
          <p:cNvCxnSpPr>
            <a:cxnSpLocks/>
          </p:cNvCxnSpPr>
          <p:nvPr/>
        </p:nvCxnSpPr>
        <p:spPr>
          <a:xfrm flipH="1" flipV="1">
            <a:off x="81340" y="1312175"/>
            <a:ext cx="111584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feld 109">
            <a:extLst>
              <a:ext uri="{FF2B5EF4-FFF2-40B4-BE49-F238E27FC236}">
                <a16:creationId xmlns:a16="http://schemas.microsoft.com/office/drawing/2014/main" id="{7625C44F-BEF6-594B-F302-DFEB402F1661}"/>
              </a:ext>
            </a:extLst>
          </p:cNvPr>
          <p:cNvSpPr txBox="1"/>
          <p:nvPr/>
        </p:nvSpPr>
        <p:spPr>
          <a:xfrm>
            <a:off x="88482" y="1087747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450 km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49BFEA27-2DD9-D7B6-83C4-E517BB95AB37}"/>
              </a:ext>
            </a:extLst>
          </p:cNvPr>
          <p:cNvSpPr txBox="1"/>
          <p:nvPr/>
        </p:nvSpPr>
        <p:spPr>
          <a:xfrm>
            <a:off x="97335" y="2908684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200 km</a:t>
            </a:r>
          </a:p>
        </p:txBody>
      </p:sp>
      <p:sp>
        <p:nvSpPr>
          <p:cNvPr id="113" name="Pfeil: nach rechts 112">
            <a:extLst>
              <a:ext uri="{FF2B5EF4-FFF2-40B4-BE49-F238E27FC236}">
                <a16:creationId xmlns:a16="http://schemas.microsoft.com/office/drawing/2014/main" id="{1BAD3778-92AE-C027-2D85-4EBB31472D39}"/>
              </a:ext>
            </a:extLst>
          </p:cNvPr>
          <p:cNvSpPr/>
          <p:nvPr/>
        </p:nvSpPr>
        <p:spPr>
          <a:xfrm>
            <a:off x="1697028" y="2729686"/>
            <a:ext cx="461575" cy="111608"/>
          </a:xfrm>
          <a:prstGeom prst="rightArrow">
            <a:avLst>
              <a:gd name="adj1" fmla="val 12785"/>
              <a:gd name="adj2" fmla="val 452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Textfeld 114">
                <a:extLst>
                  <a:ext uri="{FF2B5EF4-FFF2-40B4-BE49-F238E27FC236}">
                    <a16:creationId xmlns:a16="http://schemas.microsoft.com/office/drawing/2014/main" id="{9D808BA8-FE73-2762-A945-1BC835EF7E32}"/>
                  </a:ext>
                </a:extLst>
              </p:cNvPr>
              <p:cNvSpPr txBox="1"/>
              <p:nvPr/>
            </p:nvSpPr>
            <p:spPr>
              <a:xfrm>
                <a:off x="1712951" y="2501785"/>
                <a:ext cx="38322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750"/>
                  </a:spcBef>
                  <a:buClr>
                    <a:schemeClr val="accent1"/>
                  </a:buCl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de-DE" sz="1600" i="0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de-DE" sz="1600" i="0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</m:acc>
                    </m:oMath>
                  </m:oMathPara>
                </a14:m>
                <a:endParaRPr lang="de-DE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115" name="Textfeld 114">
                <a:extLst>
                  <a:ext uri="{FF2B5EF4-FFF2-40B4-BE49-F238E27FC236}">
                    <a16:creationId xmlns:a16="http://schemas.microsoft.com/office/drawing/2014/main" id="{9D808BA8-FE73-2762-A945-1BC835EF7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951" y="2501785"/>
                <a:ext cx="383225" cy="29546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7" name="Grafik 116">
            <a:extLst>
              <a:ext uri="{FF2B5EF4-FFF2-40B4-BE49-F238E27FC236}">
                <a16:creationId xmlns:a16="http://schemas.microsoft.com/office/drawing/2014/main" id="{EEF408B1-24C8-A339-81C2-F2C2F2CAD8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678" y="2105472"/>
            <a:ext cx="1577734" cy="886297"/>
          </a:xfrm>
          <a:prstGeom prst="rect">
            <a:avLst/>
          </a:prstGeom>
        </p:spPr>
      </p:pic>
      <p:sp>
        <p:nvSpPr>
          <p:cNvPr id="119" name="Rechteck 118">
            <a:extLst>
              <a:ext uri="{FF2B5EF4-FFF2-40B4-BE49-F238E27FC236}">
                <a16:creationId xmlns:a16="http://schemas.microsoft.com/office/drawing/2014/main" id="{221A5413-D63E-40F7-8248-C8BB8C3233E0}"/>
              </a:ext>
            </a:extLst>
          </p:cNvPr>
          <p:cNvSpPr/>
          <p:nvPr/>
        </p:nvSpPr>
        <p:spPr>
          <a:xfrm>
            <a:off x="4385783" y="826006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/>
              <a:t>Neutral AO</a:t>
            </a:r>
          </a:p>
        </p:txBody>
      </p:sp>
      <p:sp>
        <p:nvSpPr>
          <p:cNvPr id="120" name="Rechteck 119">
            <a:extLst>
              <a:ext uri="{FF2B5EF4-FFF2-40B4-BE49-F238E27FC236}">
                <a16:creationId xmlns:a16="http://schemas.microsoft.com/office/drawing/2014/main" id="{B4ED635D-83D8-478B-83B0-CAA283A06241}"/>
              </a:ext>
            </a:extLst>
          </p:cNvPr>
          <p:cNvSpPr/>
          <p:nvPr/>
        </p:nvSpPr>
        <p:spPr>
          <a:xfrm>
            <a:off x="5562440" y="826006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/>
              <a:t>Number Density </a:t>
            </a:r>
            <a:br>
              <a:rPr lang="de-DE" sz="1000" b="1" dirty="0"/>
            </a:br>
            <a:r>
              <a:rPr lang="de-DE" sz="1000" b="1" dirty="0"/>
              <a:t>~10</a:t>
            </a:r>
            <a:r>
              <a:rPr lang="de-DE" sz="1000" b="1" baseline="30000" dirty="0"/>
              <a:t>8</a:t>
            </a:r>
            <a:r>
              <a:rPr lang="de-DE" sz="1000" b="1" dirty="0"/>
              <a:t> 1/cm</a:t>
            </a:r>
            <a:r>
              <a:rPr lang="de-DE" sz="1000" b="1" baseline="30000" dirty="0"/>
              <a:t>3</a:t>
            </a:r>
          </a:p>
        </p:txBody>
      </p:sp>
      <p:sp>
        <p:nvSpPr>
          <p:cNvPr id="121" name="Rechteck 120">
            <a:extLst>
              <a:ext uri="{FF2B5EF4-FFF2-40B4-BE49-F238E27FC236}">
                <a16:creationId xmlns:a16="http://schemas.microsoft.com/office/drawing/2014/main" id="{3DEAA0E4-CCED-4179-87F5-F1E4AF9495BA}"/>
              </a:ext>
            </a:extLst>
          </p:cNvPr>
          <p:cNvSpPr/>
          <p:nvPr/>
        </p:nvSpPr>
        <p:spPr>
          <a:xfrm>
            <a:off x="7907250" y="824308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 err="1"/>
              <a:t>Continuous</a:t>
            </a:r>
            <a:r>
              <a:rPr lang="de-DE" sz="1000" b="1" dirty="0"/>
              <a:t> Beam</a:t>
            </a:r>
          </a:p>
        </p:txBody>
      </p:sp>
      <p:sp>
        <p:nvSpPr>
          <p:cNvPr id="122" name="Rechteck 121">
            <a:extLst>
              <a:ext uri="{FF2B5EF4-FFF2-40B4-BE49-F238E27FC236}">
                <a16:creationId xmlns:a16="http://schemas.microsoft.com/office/drawing/2014/main" id="{31C353AB-6115-4354-A835-8DB75B37ADD3}"/>
              </a:ext>
            </a:extLst>
          </p:cNvPr>
          <p:cNvSpPr/>
          <p:nvPr/>
        </p:nvSpPr>
        <p:spPr>
          <a:xfrm>
            <a:off x="6734845" y="824308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 err="1"/>
              <a:t>Kinetic</a:t>
            </a:r>
            <a:r>
              <a:rPr lang="de-DE" sz="1000" b="1" dirty="0"/>
              <a:t> Energy </a:t>
            </a:r>
          </a:p>
          <a:p>
            <a:pPr algn="ctr"/>
            <a:r>
              <a:rPr lang="de-DE" sz="1000" b="1" dirty="0"/>
              <a:t>~5eV</a:t>
            </a:r>
          </a:p>
        </p:txBody>
      </p:sp>
    </p:spTree>
    <p:extLst>
      <p:ext uri="{BB962C8B-B14F-4D97-AF65-F5344CB8AC3E}">
        <p14:creationId xmlns:p14="http://schemas.microsoft.com/office/powerpoint/2010/main" val="4143150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FA892-11CF-3725-DA5F-EA2BE98FD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53044A-30EF-C3E5-D5B3-EA084BDA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8" y="356400"/>
            <a:ext cx="3680270" cy="432000"/>
          </a:xfrm>
        </p:spPr>
        <p:txBody>
          <a:bodyPr/>
          <a:lstStyle/>
          <a:p>
            <a:r>
              <a:rPr lang="de-DE" dirty="0"/>
              <a:t>VLEO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85A152-F5D9-4D42-EE78-21531A4AF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4A415-E9B4-3D21-3EAD-144B02F81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5</a:t>
            </a:fld>
            <a:endParaRPr lang="de-DE" dirty="0"/>
          </a:p>
        </p:txBody>
      </p:sp>
      <p:grpSp>
        <p:nvGrpSpPr>
          <p:cNvPr id="303" name="Gruppieren 302">
            <a:extLst>
              <a:ext uri="{FF2B5EF4-FFF2-40B4-BE49-F238E27FC236}">
                <a16:creationId xmlns:a16="http://schemas.microsoft.com/office/drawing/2014/main" id="{EFA03F7F-4521-9D26-EEEC-0E4F61F5B519}"/>
              </a:ext>
            </a:extLst>
          </p:cNvPr>
          <p:cNvGrpSpPr/>
          <p:nvPr/>
        </p:nvGrpSpPr>
        <p:grpSpPr>
          <a:xfrm>
            <a:off x="-1452339" y="1092961"/>
            <a:ext cx="12048678" cy="8146522"/>
            <a:chOff x="-1452339" y="1092961"/>
            <a:chExt cx="12048678" cy="8146522"/>
          </a:xfrm>
        </p:grpSpPr>
        <p:sp>
          <p:nvSpPr>
            <p:cNvPr id="304" name="Bogen 303">
              <a:extLst>
                <a:ext uri="{FF2B5EF4-FFF2-40B4-BE49-F238E27FC236}">
                  <a16:creationId xmlns:a16="http://schemas.microsoft.com/office/drawing/2014/main" id="{C5C070E0-08FC-07E4-415D-EA32D1971A11}"/>
                </a:ext>
              </a:extLst>
            </p:cNvPr>
            <p:cNvSpPr/>
            <p:nvPr/>
          </p:nvSpPr>
          <p:spPr>
            <a:xfrm rot="5400000">
              <a:off x="900430" y="-122828"/>
              <a:ext cx="7343139" cy="11381483"/>
            </a:xfrm>
            <a:prstGeom prst="arc">
              <a:avLst>
                <a:gd name="adj1" fmla="val 10812960"/>
                <a:gd name="adj2" fmla="val 14668986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Bogen 304">
              <a:extLst>
                <a:ext uri="{FF2B5EF4-FFF2-40B4-BE49-F238E27FC236}">
                  <a16:creationId xmlns:a16="http://schemas.microsoft.com/office/drawing/2014/main" id="{4DB3FEA6-1FF9-71E2-F1D0-3156276BBCF6}"/>
                </a:ext>
              </a:extLst>
            </p:cNvPr>
            <p:cNvSpPr/>
            <p:nvPr/>
          </p:nvSpPr>
          <p:spPr>
            <a:xfrm rot="5400000">
              <a:off x="900430" y="-1259808"/>
              <a:ext cx="7343139" cy="12048678"/>
            </a:xfrm>
            <a:prstGeom prst="arc">
              <a:avLst>
                <a:gd name="adj1" fmla="val 10789653"/>
                <a:gd name="adj2" fmla="val 14539002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5FDD20E9-8362-C204-6AF3-3484A6F28588}"/>
              </a:ext>
            </a:extLst>
          </p:cNvPr>
          <p:cNvGrpSpPr/>
          <p:nvPr/>
        </p:nvGrpSpPr>
        <p:grpSpPr>
          <a:xfrm>
            <a:off x="-1" y="815922"/>
            <a:ext cx="9144001" cy="3906890"/>
            <a:chOff x="-1" y="815922"/>
            <a:chExt cx="9144001" cy="3906890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AF80622B-25BC-AFCE-CD99-4F78621A2A39}"/>
                </a:ext>
              </a:extLst>
            </p:cNvPr>
            <p:cNvGrpSpPr/>
            <p:nvPr/>
          </p:nvGrpSpPr>
          <p:grpSpPr>
            <a:xfrm>
              <a:off x="-1" y="815922"/>
              <a:ext cx="9144001" cy="3906890"/>
              <a:chOff x="-1" y="815922"/>
              <a:chExt cx="9144001" cy="3906890"/>
            </a:xfrm>
          </p:grpSpPr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id="{5A32BD27-AECF-46CD-EBB0-BF497D369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r="28935" b="41372"/>
              <a:stretch>
                <a:fillRect/>
              </a:stretch>
            </p:blipFill>
            <p:spPr>
              <a:xfrm>
                <a:off x="-1" y="1377854"/>
                <a:ext cx="9144000" cy="3344958"/>
              </a:xfrm>
              <a:prstGeom prst="rect">
                <a:avLst/>
              </a:prstGeom>
            </p:spPr>
          </p:pic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6A71E66B-F43F-0B5B-4E2E-949FF861B93B}"/>
                  </a:ext>
                </a:extLst>
              </p:cNvPr>
              <p:cNvSpPr/>
              <p:nvPr/>
            </p:nvSpPr>
            <p:spPr>
              <a:xfrm>
                <a:off x="0" y="815922"/>
                <a:ext cx="9144000" cy="1400970"/>
              </a:xfrm>
              <a:prstGeom prst="rect">
                <a:avLst/>
              </a:prstGeom>
              <a:gradFill>
                <a:gsLst>
                  <a:gs pos="88000">
                    <a:schemeClr val="tx2"/>
                  </a:gs>
                  <a:gs pos="100000">
                    <a:schemeClr val="tx2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356616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713232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069848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426464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1783080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139696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2496312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2852928" algn="l" defTabSz="713232" rtl="0" eaLnBrk="1" latinLnBrk="0" hangingPunct="1">
                  <a:defRPr sz="1404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600" dirty="0"/>
              </a:p>
            </p:txBody>
          </p:sp>
        </p:grp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B959181C-24C1-E635-F8CB-1920DB2FFFB1}"/>
                </a:ext>
              </a:extLst>
            </p:cNvPr>
            <p:cNvSpPr/>
            <p:nvPr/>
          </p:nvSpPr>
          <p:spPr>
            <a:xfrm>
              <a:off x="4290895" y="815922"/>
              <a:ext cx="4853103" cy="3906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74" name="Ellipse 73">
            <a:extLst>
              <a:ext uri="{FF2B5EF4-FFF2-40B4-BE49-F238E27FC236}">
                <a16:creationId xmlns:a16="http://schemas.microsoft.com/office/drawing/2014/main" id="{9A20A237-F058-06DC-537A-55CA9F7B0581}"/>
              </a:ext>
            </a:extLst>
          </p:cNvPr>
          <p:cNvSpPr/>
          <p:nvPr/>
        </p:nvSpPr>
        <p:spPr>
          <a:xfrm>
            <a:off x="2809476" y="2119233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690EBD21-E916-729B-3AF6-D5E3884DBE64}"/>
              </a:ext>
            </a:extLst>
          </p:cNvPr>
          <p:cNvSpPr/>
          <p:nvPr/>
        </p:nvSpPr>
        <p:spPr>
          <a:xfrm>
            <a:off x="2867635" y="2077419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6" name="Ellipse 75">
            <a:extLst>
              <a:ext uri="{FF2B5EF4-FFF2-40B4-BE49-F238E27FC236}">
                <a16:creationId xmlns:a16="http://schemas.microsoft.com/office/drawing/2014/main" id="{99E2CD4F-8676-E93A-0DB8-5566F4D107D4}"/>
              </a:ext>
            </a:extLst>
          </p:cNvPr>
          <p:cNvSpPr/>
          <p:nvPr/>
        </p:nvSpPr>
        <p:spPr>
          <a:xfrm>
            <a:off x="3069920" y="263198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0A72DA67-8FDB-AE86-1FCD-D03DF3B7357D}"/>
              </a:ext>
            </a:extLst>
          </p:cNvPr>
          <p:cNvSpPr/>
          <p:nvPr/>
        </p:nvSpPr>
        <p:spPr>
          <a:xfrm>
            <a:off x="3339767" y="207975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8" name="Ellipse 77">
            <a:extLst>
              <a:ext uri="{FF2B5EF4-FFF2-40B4-BE49-F238E27FC236}">
                <a16:creationId xmlns:a16="http://schemas.microsoft.com/office/drawing/2014/main" id="{8144C227-43AB-E6DE-8E21-D3DAF338E313}"/>
              </a:ext>
            </a:extLst>
          </p:cNvPr>
          <p:cNvSpPr/>
          <p:nvPr/>
        </p:nvSpPr>
        <p:spPr>
          <a:xfrm>
            <a:off x="2447627" y="244883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65AA7DB9-F4EA-F39B-6FAB-35E5F9BA71A5}"/>
              </a:ext>
            </a:extLst>
          </p:cNvPr>
          <p:cNvSpPr/>
          <p:nvPr/>
        </p:nvSpPr>
        <p:spPr>
          <a:xfrm>
            <a:off x="3506566" y="167870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0" name="Ellipse 79">
            <a:extLst>
              <a:ext uri="{FF2B5EF4-FFF2-40B4-BE49-F238E27FC236}">
                <a16:creationId xmlns:a16="http://schemas.microsoft.com/office/drawing/2014/main" id="{33D45A4B-55E4-102A-167F-A0CF6D7B8C3C}"/>
              </a:ext>
            </a:extLst>
          </p:cNvPr>
          <p:cNvSpPr/>
          <p:nvPr/>
        </p:nvSpPr>
        <p:spPr>
          <a:xfrm>
            <a:off x="3815331" y="195339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1" name="Ellipse 80">
            <a:extLst>
              <a:ext uri="{FF2B5EF4-FFF2-40B4-BE49-F238E27FC236}">
                <a16:creationId xmlns:a16="http://schemas.microsoft.com/office/drawing/2014/main" id="{86EECE1F-AC73-6EBB-1BE5-D245730B9C2A}"/>
              </a:ext>
            </a:extLst>
          </p:cNvPr>
          <p:cNvSpPr/>
          <p:nvPr/>
        </p:nvSpPr>
        <p:spPr>
          <a:xfrm>
            <a:off x="3680408" y="237804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2" name="Ellipse 81">
            <a:extLst>
              <a:ext uri="{FF2B5EF4-FFF2-40B4-BE49-F238E27FC236}">
                <a16:creationId xmlns:a16="http://schemas.microsoft.com/office/drawing/2014/main" id="{06E92675-1A5B-F377-D80B-BED73E43E00E}"/>
              </a:ext>
            </a:extLst>
          </p:cNvPr>
          <p:cNvSpPr/>
          <p:nvPr/>
        </p:nvSpPr>
        <p:spPr>
          <a:xfrm>
            <a:off x="3940306" y="272798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6010AC23-DB68-A9F2-9430-4A0C5E5CFD2E}"/>
              </a:ext>
            </a:extLst>
          </p:cNvPr>
          <p:cNvSpPr/>
          <p:nvPr/>
        </p:nvSpPr>
        <p:spPr>
          <a:xfrm>
            <a:off x="3535645" y="287050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B1387742-A7A6-9CF3-5D1D-B57960747DAB}"/>
              </a:ext>
            </a:extLst>
          </p:cNvPr>
          <p:cNvSpPr/>
          <p:nvPr/>
        </p:nvSpPr>
        <p:spPr>
          <a:xfrm>
            <a:off x="3230402" y="287050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9274BEA6-F8E3-E97F-5DDD-AE7FD287A498}"/>
              </a:ext>
            </a:extLst>
          </p:cNvPr>
          <p:cNvSpPr/>
          <p:nvPr/>
        </p:nvSpPr>
        <p:spPr>
          <a:xfrm>
            <a:off x="3781023" y="299222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C130E519-B104-5C87-872B-4613E09F8B61}"/>
              </a:ext>
            </a:extLst>
          </p:cNvPr>
          <p:cNvSpPr/>
          <p:nvPr/>
        </p:nvSpPr>
        <p:spPr>
          <a:xfrm>
            <a:off x="3521106" y="308694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7" name="Ellipse 86">
            <a:extLst>
              <a:ext uri="{FF2B5EF4-FFF2-40B4-BE49-F238E27FC236}">
                <a16:creationId xmlns:a16="http://schemas.microsoft.com/office/drawing/2014/main" id="{6707BDCF-504F-D593-1028-ABF44FE5BBB9}"/>
              </a:ext>
            </a:extLst>
          </p:cNvPr>
          <p:cNvSpPr/>
          <p:nvPr/>
        </p:nvSpPr>
        <p:spPr>
          <a:xfrm>
            <a:off x="3237090" y="3130501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B5067D4D-B2BD-5F6F-0E5D-40A776FEE20D}"/>
              </a:ext>
            </a:extLst>
          </p:cNvPr>
          <p:cNvSpPr/>
          <p:nvPr/>
        </p:nvSpPr>
        <p:spPr>
          <a:xfrm>
            <a:off x="3020947" y="299222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89" name="Ellipse 88">
            <a:extLst>
              <a:ext uri="{FF2B5EF4-FFF2-40B4-BE49-F238E27FC236}">
                <a16:creationId xmlns:a16="http://schemas.microsoft.com/office/drawing/2014/main" id="{14338CA8-4ADB-3492-9769-A5817BB58BE2}"/>
              </a:ext>
            </a:extLst>
          </p:cNvPr>
          <p:cNvSpPr/>
          <p:nvPr/>
        </p:nvSpPr>
        <p:spPr>
          <a:xfrm>
            <a:off x="2766910" y="302027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E646DD63-7574-A438-D8EB-0D9406380E18}"/>
              </a:ext>
            </a:extLst>
          </p:cNvPr>
          <p:cNvSpPr/>
          <p:nvPr/>
        </p:nvSpPr>
        <p:spPr>
          <a:xfrm>
            <a:off x="2686213" y="329527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FEAF6B49-36DC-F6B1-E594-98DC29D00D2E}"/>
              </a:ext>
            </a:extLst>
          </p:cNvPr>
          <p:cNvSpPr/>
          <p:nvPr/>
        </p:nvSpPr>
        <p:spPr>
          <a:xfrm>
            <a:off x="2621721" y="2784089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2" name="Ellipse 91">
            <a:extLst>
              <a:ext uri="{FF2B5EF4-FFF2-40B4-BE49-F238E27FC236}">
                <a16:creationId xmlns:a16="http://schemas.microsoft.com/office/drawing/2014/main" id="{3870B977-7D0A-E8F7-B368-7D24CFC4D41D}"/>
              </a:ext>
            </a:extLst>
          </p:cNvPr>
          <p:cNvSpPr/>
          <p:nvPr/>
        </p:nvSpPr>
        <p:spPr>
          <a:xfrm>
            <a:off x="2950379" y="234028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3" name="Ellipse 92">
            <a:extLst>
              <a:ext uri="{FF2B5EF4-FFF2-40B4-BE49-F238E27FC236}">
                <a16:creationId xmlns:a16="http://schemas.microsoft.com/office/drawing/2014/main" id="{5FE9E69E-6091-BD52-AEB7-D2BA6AB5E90F}"/>
              </a:ext>
            </a:extLst>
          </p:cNvPr>
          <p:cNvSpPr/>
          <p:nvPr/>
        </p:nvSpPr>
        <p:spPr>
          <a:xfrm>
            <a:off x="3006222" y="146660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4" name="Ellipse 93">
            <a:extLst>
              <a:ext uri="{FF2B5EF4-FFF2-40B4-BE49-F238E27FC236}">
                <a16:creationId xmlns:a16="http://schemas.microsoft.com/office/drawing/2014/main" id="{CD02E591-0B46-365C-2FFC-57C8D3B1DA79}"/>
              </a:ext>
            </a:extLst>
          </p:cNvPr>
          <p:cNvSpPr/>
          <p:nvPr/>
        </p:nvSpPr>
        <p:spPr>
          <a:xfrm rot="7354465">
            <a:off x="3685750" y="2645748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ADD75E7E-0765-F04D-4EEF-3B9803B319B9}"/>
              </a:ext>
            </a:extLst>
          </p:cNvPr>
          <p:cNvSpPr/>
          <p:nvPr/>
        </p:nvSpPr>
        <p:spPr>
          <a:xfrm rot="7354465">
            <a:off x="3743909" y="2603934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FCE820CD-D88C-C124-8CA8-C281110785E4}"/>
              </a:ext>
            </a:extLst>
          </p:cNvPr>
          <p:cNvSpPr/>
          <p:nvPr/>
        </p:nvSpPr>
        <p:spPr>
          <a:xfrm rot="7354465">
            <a:off x="3045618" y="3325534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8" name="Ellipse 97">
            <a:extLst>
              <a:ext uri="{FF2B5EF4-FFF2-40B4-BE49-F238E27FC236}">
                <a16:creationId xmlns:a16="http://schemas.microsoft.com/office/drawing/2014/main" id="{0AF5BC3D-F9E5-26A9-CB0F-B8BBB0FF1938}"/>
              </a:ext>
            </a:extLst>
          </p:cNvPr>
          <p:cNvSpPr/>
          <p:nvPr/>
        </p:nvSpPr>
        <p:spPr>
          <a:xfrm rot="7354465">
            <a:off x="3103777" y="3283720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441115A7-27B1-19FF-C049-9B1D2FAA3C1E}"/>
              </a:ext>
            </a:extLst>
          </p:cNvPr>
          <p:cNvSpPr/>
          <p:nvPr/>
        </p:nvSpPr>
        <p:spPr>
          <a:xfrm rot="7354465">
            <a:off x="2074471" y="3356075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482B3BFA-246D-4637-1D58-BEBC17BFEADA}"/>
              </a:ext>
            </a:extLst>
          </p:cNvPr>
          <p:cNvSpPr/>
          <p:nvPr/>
        </p:nvSpPr>
        <p:spPr>
          <a:xfrm rot="7354465">
            <a:off x="3938503" y="3125630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CB068A07-5745-68AB-47EE-02E1BD2F8123}"/>
              </a:ext>
            </a:extLst>
          </p:cNvPr>
          <p:cNvSpPr/>
          <p:nvPr/>
        </p:nvSpPr>
        <p:spPr>
          <a:xfrm rot="7354465">
            <a:off x="3996662" y="3083816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DCFEEDFB-84D9-D924-AF55-91D9263F2D0B}"/>
              </a:ext>
            </a:extLst>
          </p:cNvPr>
          <p:cNvSpPr/>
          <p:nvPr/>
        </p:nvSpPr>
        <p:spPr>
          <a:xfrm>
            <a:off x="2074470" y="174295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FF3F4FC4-C114-EA16-FC84-9D234B113912}"/>
              </a:ext>
            </a:extLst>
          </p:cNvPr>
          <p:cNvSpPr/>
          <p:nvPr/>
        </p:nvSpPr>
        <p:spPr>
          <a:xfrm>
            <a:off x="2371248" y="145106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D8D6E109-0AA3-8940-4FDD-D0CD0077E52C}"/>
              </a:ext>
            </a:extLst>
          </p:cNvPr>
          <p:cNvSpPr/>
          <p:nvPr/>
        </p:nvSpPr>
        <p:spPr>
          <a:xfrm>
            <a:off x="1948783" y="316287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2EB96A7A-EC85-07F7-9714-F2D3B26ACE55}"/>
              </a:ext>
            </a:extLst>
          </p:cNvPr>
          <p:cNvSpPr/>
          <p:nvPr/>
        </p:nvSpPr>
        <p:spPr>
          <a:xfrm>
            <a:off x="1864087" y="329527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6" name="Ellipse 105">
            <a:extLst>
              <a:ext uri="{FF2B5EF4-FFF2-40B4-BE49-F238E27FC236}">
                <a16:creationId xmlns:a16="http://schemas.microsoft.com/office/drawing/2014/main" id="{12FC56B8-2713-181C-51DB-F39EC427A65E}"/>
              </a:ext>
            </a:extLst>
          </p:cNvPr>
          <p:cNvSpPr/>
          <p:nvPr/>
        </p:nvSpPr>
        <p:spPr>
          <a:xfrm>
            <a:off x="2197227" y="351560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7" name="Ellipse 106">
            <a:extLst>
              <a:ext uri="{FF2B5EF4-FFF2-40B4-BE49-F238E27FC236}">
                <a16:creationId xmlns:a16="http://schemas.microsoft.com/office/drawing/2014/main" id="{8D85117E-133E-D687-CF1C-F99D1171D12D}"/>
              </a:ext>
            </a:extLst>
          </p:cNvPr>
          <p:cNvSpPr/>
          <p:nvPr/>
        </p:nvSpPr>
        <p:spPr>
          <a:xfrm>
            <a:off x="2287940" y="324271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8" name="Ellipse 107">
            <a:extLst>
              <a:ext uri="{FF2B5EF4-FFF2-40B4-BE49-F238E27FC236}">
                <a16:creationId xmlns:a16="http://schemas.microsoft.com/office/drawing/2014/main" id="{CE8EE02A-4D44-B9FB-BFD2-B2E77839F119}"/>
              </a:ext>
            </a:extLst>
          </p:cNvPr>
          <p:cNvSpPr/>
          <p:nvPr/>
        </p:nvSpPr>
        <p:spPr>
          <a:xfrm>
            <a:off x="2140075" y="255975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09" name="Ellipse 108">
            <a:extLst>
              <a:ext uri="{FF2B5EF4-FFF2-40B4-BE49-F238E27FC236}">
                <a16:creationId xmlns:a16="http://schemas.microsoft.com/office/drawing/2014/main" id="{B8AA56F6-D543-D78C-8C53-0FB9B7F43F1C}"/>
              </a:ext>
            </a:extLst>
          </p:cNvPr>
          <p:cNvSpPr/>
          <p:nvPr/>
        </p:nvSpPr>
        <p:spPr>
          <a:xfrm>
            <a:off x="1486020" y="1724266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0" name="Ellipse 109">
            <a:extLst>
              <a:ext uri="{FF2B5EF4-FFF2-40B4-BE49-F238E27FC236}">
                <a16:creationId xmlns:a16="http://schemas.microsoft.com/office/drawing/2014/main" id="{072256F7-2084-4DEC-4ADD-BC5D00ED95DF}"/>
              </a:ext>
            </a:extLst>
          </p:cNvPr>
          <p:cNvSpPr/>
          <p:nvPr/>
        </p:nvSpPr>
        <p:spPr>
          <a:xfrm>
            <a:off x="1636087" y="193425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1" name="Ellipse 110">
            <a:extLst>
              <a:ext uri="{FF2B5EF4-FFF2-40B4-BE49-F238E27FC236}">
                <a16:creationId xmlns:a16="http://schemas.microsoft.com/office/drawing/2014/main" id="{3A1D5CD2-ED2E-1521-06BD-43541044E473}"/>
              </a:ext>
            </a:extLst>
          </p:cNvPr>
          <p:cNvSpPr/>
          <p:nvPr/>
        </p:nvSpPr>
        <p:spPr>
          <a:xfrm>
            <a:off x="776786" y="2112145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09BAFAD3-1833-BE46-5CDC-C83F7CFA34CB}"/>
              </a:ext>
            </a:extLst>
          </p:cNvPr>
          <p:cNvSpPr/>
          <p:nvPr/>
        </p:nvSpPr>
        <p:spPr>
          <a:xfrm>
            <a:off x="1356465" y="3238794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3" name="Ellipse 112">
            <a:extLst>
              <a:ext uri="{FF2B5EF4-FFF2-40B4-BE49-F238E27FC236}">
                <a16:creationId xmlns:a16="http://schemas.microsoft.com/office/drawing/2014/main" id="{D1BBAFE4-A03E-9474-C817-F2E627AA73F4}"/>
              </a:ext>
            </a:extLst>
          </p:cNvPr>
          <p:cNvSpPr/>
          <p:nvPr/>
        </p:nvSpPr>
        <p:spPr>
          <a:xfrm>
            <a:off x="828952" y="324619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4" name="Ellipse 113">
            <a:extLst>
              <a:ext uri="{FF2B5EF4-FFF2-40B4-BE49-F238E27FC236}">
                <a16:creationId xmlns:a16="http://schemas.microsoft.com/office/drawing/2014/main" id="{DED6FBC6-7C36-DC7C-D28E-82ED9A7B7BB6}"/>
              </a:ext>
            </a:extLst>
          </p:cNvPr>
          <p:cNvSpPr/>
          <p:nvPr/>
        </p:nvSpPr>
        <p:spPr>
          <a:xfrm>
            <a:off x="1197182" y="350303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5" name="Ellipse 114">
            <a:extLst>
              <a:ext uri="{FF2B5EF4-FFF2-40B4-BE49-F238E27FC236}">
                <a16:creationId xmlns:a16="http://schemas.microsoft.com/office/drawing/2014/main" id="{53464883-5DDC-18C9-1C38-21FFE058E1C9}"/>
              </a:ext>
            </a:extLst>
          </p:cNvPr>
          <p:cNvSpPr/>
          <p:nvPr/>
        </p:nvSpPr>
        <p:spPr>
          <a:xfrm>
            <a:off x="653249" y="3641312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6" name="Ellipse 115">
            <a:extLst>
              <a:ext uri="{FF2B5EF4-FFF2-40B4-BE49-F238E27FC236}">
                <a16:creationId xmlns:a16="http://schemas.microsoft.com/office/drawing/2014/main" id="{E4F3ACB7-4430-0719-0019-CA48C6CA8875}"/>
              </a:ext>
            </a:extLst>
          </p:cNvPr>
          <p:cNvSpPr/>
          <p:nvPr/>
        </p:nvSpPr>
        <p:spPr>
          <a:xfrm>
            <a:off x="340154" y="3697418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7" name="Ellipse 116">
            <a:extLst>
              <a:ext uri="{FF2B5EF4-FFF2-40B4-BE49-F238E27FC236}">
                <a16:creationId xmlns:a16="http://schemas.microsoft.com/office/drawing/2014/main" id="{0B77FBDE-93D5-8DDA-E6B2-73197A281B61}"/>
              </a:ext>
            </a:extLst>
          </p:cNvPr>
          <p:cNvSpPr/>
          <p:nvPr/>
        </p:nvSpPr>
        <p:spPr>
          <a:xfrm>
            <a:off x="102372" y="3806087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8" name="Ellipse 117">
            <a:extLst>
              <a:ext uri="{FF2B5EF4-FFF2-40B4-BE49-F238E27FC236}">
                <a16:creationId xmlns:a16="http://schemas.microsoft.com/office/drawing/2014/main" id="{C24F0FDF-7910-465A-B621-1FB1AD60DA75}"/>
              </a:ext>
            </a:extLst>
          </p:cNvPr>
          <p:cNvSpPr/>
          <p:nvPr/>
        </p:nvSpPr>
        <p:spPr>
          <a:xfrm>
            <a:off x="37880" y="3294900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19" name="Ellipse 118">
            <a:extLst>
              <a:ext uri="{FF2B5EF4-FFF2-40B4-BE49-F238E27FC236}">
                <a16:creationId xmlns:a16="http://schemas.microsoft.com/office/drawing/2014/main" id="{9D9690FC-1E78-F561-C29E-BD7CCCBDE253}"/>
              </a:ext>
            </a:extLst>
          </p:cNvPr>
          <p:cNvSpPr/>
          <p:nvPr/>
        </p:nvSpPr>
        <p:spPr>
          <a:xfrm rot="7354465">
            <a:off x="461777" y="3836345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20" name="Ellipse 119">
            <a:extLst>
              <a:ext uri="{FF2B5EF4-FFF2-40B4-BE49-F238E27FC236}">
                <a16:creationId xmlns:a16="http://schemas.microsoft.com/office/drawing/2014/main" id="{C99CD4D1-0422-2F40-0CD1-666319DBA40F}"/>
              </a:ext>
            </a:extLst>
          </p:cNvPr>
          <p:cNvSpPr/>
          <p:nvPr/>
        </p:nvSpPr>
        <p:spPr>
          <a:xfrm rot="7354465">
            <a:off x="519936" y="3794531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21" name="Ellipse 120">
            <a:extLst>
              <a:ext uri="{FF2B5EF4-FFF2-40B4-BE49-F238E27FC236}">
                <a16:creationId xmlns:a16="http://schemas.microsoft.com/office/drawing/2014/main" id="{119854F9-F091-DE82-F86F-CCB7E9287F91}"/>
              </a:ext>
            </a:extLst>
          </p:cNvPr>
          <p:cNvSpPr/>
          <p:nvPr/>
        </p:nvSpPr>
        <p:spPr>
          <a:xfrm rot="7354465">
            <a:off x="1354662" y="3636441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22" name="Ellipse 121">
            <a:extLst>
              <a:ext uri="{FF2B5EF4-FFF2-40B4-BE49-F238E27FC236}">
                <a16:creationId xmlns:a16="http://schemas.microsoft.com/office/drawing/2014/main" id="{5C6DAFE3-790F-C3A4-80A2-B3FE51696856}"/>
              </a:ext>
            </a:extLst>
          </p:cNvPr>
          <p:cNvSpPr/>
          <p:nvPr/>
        </p:nvSpPr>
        <p:spPr>
          <a:xfrm rot="7354465">
            <a:off x="1412821" y="3594627"/>
            <a:ext cx="58159" cy="561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sp>
        <p:nvSpPr>
          <p:cNvPr id="123" name="Ellipse 122">
            <a:extLst>
              <a:ext uri="{FF2B5EF4-FFF2-40B4-BE49-F238E27FC236}">
                <a16:creationId xmlns:a16="http://schemas.microsoft.com/office/drawing/2014/main" id="{424D7B14-7C58-E6A9-5074-39AA25F8AB5F}"/>
              </a:ext>
            </a:extLst>
          </p:cNvPr>
          <p:cNvSpPr/>
          <p:nvPr/>
        </p:nvSpPr>
        <p:spPr>
          <a:xfrm>
            <a:off x="776785" y="1231373"/>
            <a:ext cx="58159" cy="56106"/>
          </a:xfrm>
          <a:prstGeom prst="ellipse">
            <a:avLst/>
          </a:prstGeom>
          <a:solidFill>
            <a:srgbClr val="FF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cxnSp>
        <p:nvCxnSpPr>
          <p:cNvPr id="124" name="Gerader Verbinder 123">
            <a:extLst>
              <a:ext uri="{FF2B5EF4-FFF2-40B4-BE49-F238E27FC236}">
                <a16:creationId xmlns:a16="http://schemas.microsoft.com/office/drawing/2014/main" id="{DC9F7F06-D25A-0641-C1B6-BE69B2E5C3C9}"/>
              </a:ext>
            </a:extLst>
          </p:cNvPr>
          <p:cNvCxnSpPr>
            <a:cxnSpLocks/>
          </p:cNvCxnSpPr>
          <p:nvPr/>
        </p:nvCxnSpPr>
        <p:spPr>
          <a:xfrm flipH="1" flipV="1">
            <a:off x="81340" y="3155544"/>
            <a:ext cx="111584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Gerader Verbinder 124">
            <a:extLst>
              <a:ext uri="{FF2B5EF4-FFF2-40B4-BE49-F238E27FC236}">
                <a16:creationId xmlns:a16="http://schemas.microsoft.com/office/drawing/2014/main" id="{52D32EA6-71B6-3546-0311-789A26E53327}"/>
              </a:ext>
            </a:extLst>
          </p:cNvPr>
          <p:cNvCxnSpPr>
            <a:cxnSpLocks/>
          </p:cNvCxnSpPr>
          <p:nvPr/>
        </p:nvCxnSpPr>
        <p:spPr>
          <a:xfrm flipH="1" flipV="1">
            <a:off x="81340" y="1312175"/>
            <a:ext cx="111584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feld 125">
            <a:extLst>
              <a:ext uri="{FF2B5EF4-FFF2-40B4-BE49-F238E27FC236}">
                <a16:creationId xmlns:a16="http://schemas.microsoft.com/office/drawing/2014/main" id="{FC7F1A3D-1136-E236-66B6-1EB0E7CED579}"/>
              </a:ext>
            </a:extLst>
          </p:cNvPr>
          <p:cNvSpPr txBox="1"/>
          <p:nvPr/>
        </p:nvSpPr>
        <p:spPr>
          <a:xfrm>
            <a:off x="88482" y="1087747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450 km</a:t>
            </a:r>
          </a:p>
        </p:txBody>
      </p:sp>
      <p:sp>
        <p:nvSpPr>
          <p:cNvPr id="127" name="Textfeld 126">
            <a:extLst>
              <a:ext uri="{FF2B5EF4-FFF2-40B4-BE49-F238E27FC236}">
                <a16:creationId xmlns:a16="http://schemas.microsoft.com/office/drawing/2014/main" id="{D50FFE7D-43BB-85D7-D1FF-E86E20F092BE}"/>
              </a:ext>
            </a:extLst>
          </p:cNvPr>
          <p:cNvSpPr txBox="1"/>
          <p:nvPr/>
        </p:nvSpPr>
        <p:spPr>
          <a:xfrm>
            <a:off x="97335" y="2908684"/>
            <a:ext cx="503343" cy="2012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200 km</a:t>
            </a:r>
          </a:p>
        </p:txBody>
      </p:sp>
      <p:sp>
        <p:nvSpPr>
          <p:cNvPr id="256" name="Pfeil: nach rechts 255">
            <a:extLst>
              <a:ext uri="{FF2B5EF4-FFF2-40B4-BE49-F238E27FC236}">
                <a16:creationId xmlns:a16="http://schemas.microsoft.com/office/drawing/2014/main" id="{FBF880A1-3EB5-6AF9-2BDA-BC52FF31B36D}"/>
              </a:ext>
            </a:extLst>
          </p:cNvPr>
          <p:cNvSpPr/>
          <p:nvPr/>
        </p:nvSpPr>
        <p:spPr>
          <a:xfrm>
            <a:off x="1697028" y="2729686"/>
            <a:ext cx="461575" cy="111608"/>
          </a:xfrm>
          <a:prstGeom prst="rightArrow">
            <a:avLst>
              <a:gd name="adj1" fmla="val 12785"/>
              <a:gd name="adj2" fmla="val 452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7" name="Textfeld 256">
                <a:extLst>
                  <a:ext uri="{FF2B5EF4-FFF2-40B4-BE49-F238E27FC236}">
                    <a16:creationId xmlns:a16="http://schemas.microsoft.com/office/drawing/2014/main" id="{CBB24978-8029-0E20-C9F8-4907C23D0A94}"/>
                  </a:ext>
                </a:extLst>
              </p:cNvPr>
              <p:cNvSpPr txBox="1"/>
              <p:nvPr/>
            </p:nvSpPr>
            <p:spPr>
              <a:xfrm>
                <a:off x="1712951" y="2501785"/>
                <a:ext cx="383225" cy="2954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750"/>
                  </a:spcBef>
                  <a:buClr>
                    <a:schemeClr val="accent1"/>
                  </a:buClr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de-DE" sz="1600" i="0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de-DE" sz="1600" i="0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</m:acc>
                    </m:oMath>
                  </m:oMathPara>
                </a14:m>
                <a:endParaRPr lang="de-DE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257" name="Textfeld 256">
                <a:extLst>
                  <a:ext uri="{FF2B5EF4-FFF2-40B4-BE49-F238E27FC236}">
                    <a16:creationId xmlns:a16="http://schemas.microsoft.com/office/drawing/2014/main" id="{CBB24978-8029-0E20-C9F8-4907C23D0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951" y="2501785"/>
                <a:ext cx="383225" cy="2954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8" name="Grafik 257">
            <a:extLst>
              <a:ext uri="{FF2B5EF4-FFF2-40B4-BE49-F238E27FC236}">
                <a16:creationId xmlns:a16="http://schemas.microsoft.com/office/drawing/2014/main" id="{999DDBC8-62F6-9765-3DF5-9AD0415475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78" y="2105472"/>
            <a:ext cx="1577734" cy="886297"/>
          </a:xfrm>
          <a:prstGeom prst="rect">
            <a:avLst/>
          </a:prstGeom>
        </p:spPr>
      </p:pic>
      <p:sp>
        <p:nvSpPr>
          <p:cNvPr id="268" name="Rechteck 267">
            <a:extLst>
              <a:ext uri="{FF2B5EF4-FFF2-40B4-BE49-F238E27FC236}">
                <a16:creationId xmlns:a16="http://schemas.microsoft.com/office/drawing/2014/main" id="{4077550D-B373-8DEB-5D2A-2A879D09F376}"/>
              </a:ext>
            </a:extLst>
          </p:cNvPr>
          <p:cNvSpPr/>
          <p:nvPr/>
        </p:nvSpPr>
        <p:spPr>
          <a:xfrm>
            <a:off x="4385783" y="826006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/>
              <a:t>Neutral AO</a:t>
            </a:r>
          </a:p>
        </p:txBody>
      </p:sp>
      <p:sp>
        <p:nvSpPr>
          <p:cNvPr id="270" name="Rechteck 269">
            <a:extLst>
              <a:ext uri="{FF2B5EF4-FFF2-40B4-BE49-F238E27FC236}">
                <a16:creationId xmlns:a16="http://schemas.microsoft.com/office/drawing/2014/main" id="{14DDC472-7277-C89B-BB26-4E3A516BBB5A}"/>
              </a:ext>
            </a:extLst>
          </p:cNvPr>
          <p:cNvSpPr/>
          <p:nvPr/>
        </p:nvSpPr>
        <p:spPr>
          <a:xfrm>
            <a:off x="5562440" y="826006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/>
              <a:t>Number Density </a:t>
            </a:r>
            <a:br>
              <a:rPr lang="de-DE" sz="1000" b="1" dirty="0"/>
            </a:br>
            <a:r>
              <a:rPr lang="de-DE" sz="1000" b="1" dirty="0"/>
              <a:t>~10</a:t>
            </a:r>
            <a:r>
              <a:rPr lang="de-DE" sz="1000" b="1" baseline="30000" dirty="0"/>
              <a:t>8</a:t>
            </a:r>
            <a:r>
              <a:rPr lang="de-DE" sz="1000" b="1" dirty="0"/>
              <a:t> 1/cm</a:t>
            </a:r>
            <a:r>
              <a:rPr lang="de-DE" sz="1000" b="1" baseline="30000" dirty="0"/>
              <a:t>3</a:t>
            </a:r>
          </a:p>
        </p:txBody>
      </p:sp>
      <p:sp>
        <p:nvSpPr>
          <p:cNvPr id="271" name="Rechteck 270">
            <a:extLst>
              <a:ext uri="{FF2B5EF4-FFF2-40B4-BE49-F238E27FC236}">
                <a16:creationId xmlns:a16="http://schemas.microsoft.com/office/drawing/2014/main" id="{5F96BACC-17C8-984E-D529-E56D8AE734F8}"/>
              </a:ext>
            </a:extLst>
          </p:cNvPr>
          <p:cNvSpPr/>
          <p:nvPr/>
        </p:nvSpPr>
        <p:spPr>
          <a:xfrm>
            <a:off x="7907250" y="824308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 err="1"/>
              <a:t>Continuous</a:t>
            </a:r>
            <a:r>
              <a:rPr lang="de-DE" sz="1000" b="1" dirty="0"/>
              <a:t> Beam</a:t>
            </a:r>
          </a:p>
        </p:txBody>
      </p:sp>
      <p:sp>
        <p:nvSpPr>
          <p:cNvPr id="272" name="Rechteck 271">
            <a:extLst>
              <a:ext uri="{FF2B5EF4-FFF2-40B4-BE49-F238E27FC236}">
                <a16:creationId xmlns:a16="http://schemas.microsoft.com/office/drawing/2014/main" id="{AB8B48FA-243A-61E8-7B38-FB150B73FDC3}"/>
              </a:ext>
            </a:extLst>
          </p:cNvPr>
          <p:cNvSpPr/>
          <p:nvPr/>
        </p:nvSpPr>
        <p:spPr>
          <a:xfrm>
            <a:off x="6734845" y="824308"/>
            <a:ext cx="1112539" cy="497970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 err="1"/>
              <a:t>Kinetic</a:t>
            </a:r>
            <a:r>
              <a:rPr lang="de-DE" sz="1000" b="1" dirty="0"/>
              <a:t> Energy </a:t>
            </a:r>
          </a:p>
          <a:p>
            <a:pPr algn="ctr"/>
            <a:r>
              <a:rPr lang="de-DE" sz="1000" b="1" dirty="0"/>
              <a:t>~5eV</a:t>
            </a:r>
          </a:p>
        </p:txBody>
      </p:sp>
      <p:sp>
        <p:nvSpPr>
          <p:cNvPr id="273" name="Textfeld 272">
            <a:extLst>
              <a:ext uri="{FF2B5EF4-FFF2-40B4-BE49-F238E27FC236}">
                <a16:creationId xmlns:a16="http://schemas.microsoft.com/office/drawing/2014/main" id="{41F63AEE-3D96-A885-4716-0E6E1C4EAD76}"/>
              </a:ext>
            </a:extLst>
          </p:cNvPr>
          <p:cNvSpPr txBox="1"/>
          <p:nvPr/>
        </p:nvSpPr>
        <p:spPr>
          <a:xfrm>
            <a:off x="6591429" y="4865188"/>
            <a:ext cx="2278593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600" dirty="0"/>
              <a:t>[NASA, NASA-HDBK-6024, 2014, Fig. 4]</a:t>
            </a:r>
          </a:p>
        </p:txBody>
      </p:sp>
      <p:grpSp>
        <p:nvGrpSpPr>
          <p:cNvPr id="274" name="Gruppieren 273">
            <a:extLst>
              <a:ext uri="{FF2B5EF4-FFF2-40B4-BE49-F238E27FC236}">
                <a16:creationId xmlns:a16="http://schemas.microsoft.com/office/drawing/2014/main" id="{D597773C-23EF-3976-5627-B50E5D42DC82}"/>
              </a:ext>
            </a:extLst>
          </p:cNvPr>
          <p:cNvGrpSpPr/>
          <p:nvPr/>
        </p:nvGrpSpPr>
        <p:grpSpPr>
          <a:xfrm>
            <a:off x="4486137" y="1722912"/>
            <a:ext cx="4308315" cy="2835240"/>
            <a:chOff x="327717" y="1263721"/>
            <a:chExt cx="4308315" cy="2835240"/>
          </a:xfrm>
        </p:grpSpPr>
        <p:sp>
          <p:nvSpPr>
            <p:cNvPr id="275" name="Textfeld 274">
              <a:extLst>
                <a:ext uri="{FF2B5EF4-FFF2-40B4-BE49-F238E27FC236}">
                  <a16:creationId xmlns:a16="http://schemas.microsoft.com/office/drawing/2014/main" id="{817C6ADC-F3A0-1273-3203-AADC94D2D793}"/>
                </a:ext>
              </a:extLst>
            </p:cNvPr>
            <p:cNvSpPr txBox="1"/>
            <p:nvPr/>
          </p:nvSpPr>
          <p:spPr>
            <a:xfrm>
              <a:off x="1242168" y="2681341"/>
              <a:ext cx="2225782" cy="6707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4000" dirty="0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VLEO</a:t>
              </a:r>
            </a:p>
          </p:txBody>
        </p:sp>
        <p:grpSp>
          <p:nvGrpSpPr>
            <p:cNvPr id="276" name="Gruppieren 275">
              <a:extLst>
                <a:ext uri="{FF2B5EF4-FFF2-40B4-BE49-F238E27FC236}">
                  <a16:creationId xmlns:a16="http://schemas.microsoft.com/office/drawing/2014/main" id="{9D55BD6B-630A-3169-079B-CC1FC294D18F}"/>
                </a:ext>
              </a:extLst>
            </p:cNvPr>
            <p:cNvGrpSpPr/>
            <p:nvPr/>
          </p:nvGrpSpPr>
          <p:grpSpPr>
            <a:xfrm>
              <a:off x="327717" y="1263721"/>
              <a:ext cx="4308315" cy="2835240"/>
              <a:chOff x="327717" y="1263721"/>
              <a:chExt cx="4308315" cy="2835240"/>
            </a:xfrm>
          </p:grpSpPr>
          <p:pic>
            <p:nvPicPr>
              <p:cNvPr id="278" name="Grafik 277">
                <a:extLst>
                  <a:ext uri="{FF2B5EF4-FFF2-40B4-BE49-F238E27FC236}">
                    <a16:creationId xmlns:a16="http://schemas.microsoft.com/office/drawing/2014/main" id="{F51CC224-61B5-FF34-E468-69CF8227A5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27717" y="1263721"/>
                <a:ext cx="4308315" cy="2835240"/>
              </a:xfrm>
              <a:prstGeom prst="rect">
                <a:avLst/>
              </a:prstGeom>
            </p:spPr>
          </p:pic>
          <p:sp>
            <p:nvSpPr>
              <p:cNvPr id="279" name="Rechteck 278">
                <a:extLst>
                  <a:ext uri="{FF2B5EF4-FFF2-40B4-BE49-F238E27FC236}">
                    <a16:creationId xmlns:a16="http://schemas.microsoft.com/office/drawing/2014/main" id="{80720C16-5DF3-3AEB-BE1F-FA307ED07C07}"/>
                  </a:ext>
                </a:extLst>
              </p:cNvPr>
              <p:cNvSpPr/>
              <p:nvPr/>
            </p:nvSpPr>
            <p:spPr>
              <a:xfrm>
                <a:off x="1090084" y="1358831"/>
                <a:ext cx="3231912" cy="1375525"/>
              </a:xfrm>
              <a:prstGeom prst="rect">
                <a:avLst/>
              </a:prstGeom>
              <a:solidFill>
                <a:schemeClr val="bg2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/>
              </a:p>
            </p:txBody>
          </p:sp>
          <p:sp>
            <p:nvSpPr>
              <p:cNvPr id="280" name="Rechteck 279">
                <a:extLst>
                  <a:ext uri="{FF2B5EF4-FFF2-40B4-BE49-F238E27FC236}">
                    <a16:creationId xmlns:a16="http://schemas.microsoft.com/office/drawing/2014/main" id="{647B45B6-8FF7-E9BB-D60F-7C36A1E6BF1F}"/>
                  </a:ext>
                </a:extLst>
              </p:cNvPr>
              <p:cNvSpPr/>
              <p:nvPr/>
            </p:nvSpPr>
            <p:spPr>
              <a:xfrm>
                <a:off x="1090084" y="3369924"/>
                <a:ext cx="3231912" cy="251262"/>
              </a:xfrm>
              <a:prstGeom prst="rect">
                <a:avLst/>
              </a:prstGeom>
              <a:solidFill>
                <a:schemeClr val="bg2"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600" dirty="0"/>
              </a:p>
            </p:txBody>
          </p:sp>
        </p:grpSp>
        <p:pic>
          <p:nvPicPr>
            <p:cNvPr id="277" name="Grafik 276">
              <a:extLst>
                <a:ext uri="{FF2B5EF4-FFF2-40B4-BE49-F238E27FC236}">
                  <a16:creationId xmlns:a16="http://schemas.microsoft.com/office/drawing/2014/main" id="{E65E7FBF-B4C9-92C1-FE3D-9F0F3CAF0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12559" y="1362256"/>
              <a:ext cx="1509437" cy="532953"/>
            </a:xfrm>
            <a:prstGeom prst="rect">
              <a:avLst/>
            </a:prstGeom>
          </p:spPr>
        </p:pic>
      </p:grp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BAF2F951-CDEE-9B7B-7AD8-51030EA10EF1}"/>
              </a:ext>
            </a:extLst>
          </p:cNvPr>
          <p:cNvCxnSpPr>
            <a:cxnSpLocks/>
          </p:cNvCxnSpPr>
          <p:nvPr/>
        </p:nvCxnSpPr>
        <p:spPr>
          <a:xfrm flipH="1">
            <a:off x="6895995" y="3193292"/>
            <a:ext cx="0" cy="63582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F7E8CFD4-F7CC-9B3B-D14C-F1D5D5ED9FCF}"/>
              </a:ext>
            </a:extLst>
          </p:cNvPr>
          <p:cNvCxnSpPr>
            <a:cxnSpLocks/>
          </p:cNvCxnSpPr>
          <p:nvPr/>
        </p:nvCxnSpPr>
        <p:spPr>
          <a:xfrm flipH="1">
            <a:off x="7808848" y="3187699"/>
            <a:ext cx="0" cy="63582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913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795E4-179A-7FE8-ACE7-1BFBB78A5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EB23C9-9003-BE1C-8911-2728B0E25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VLEO-</a:t>
            </a:r>
            <a:r>
              <a:rPr lang="de-DE" dirty="0" err="1"/>
              <a:t>Condition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0CABB2-7C3C-2348-53D5-2D2ABC534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F072CE-67E7-F742-D76F-86DE3F3DF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6</a:t>
            </a:fld>
            <a:endParaRPr lang="de-DE" dirty="0"/>
          </a:p>
        </p:txBody>
      </p:sp>
      <p:grpSp>
        <p:nvGrpSpPr>
          <p:cNvPr id="303" name="Gruppieren 302">
            <a:extLst>
              <a:ext uri="{FF2B5EF4-FFF2-40B4-BE49-F238E27FC236}">
                <a16:creationId xmlns:a16="http://schemas.microsoft.com/office/drawing/2014/main" id="{3B63E645-5678-B98C-5B66-D50C76E38DFF}"/>
              </a:ext>
            </a:extLst>
          </p:cNvPr>
          <p:cNvGrpSpPr/>
          <p:nvPr/>
        </p:nvGrpSpPr>
        <p:grpSpPr>
          <a:xfrm>
            <a:off x="-1452339" y="1356978"/>
            <a:ext cx="12048678" cy="8146522"/>
            <a:chOff x="-1452339" y="1092961"/>
            <a:chExt cx="12048678" cy="8146522"/>
          </a:xfrm>
        </p:grpSpPr>
        <p:sp>
          <p:nvSpPr>
            <p:cNvPr id="304" name="Bogen 303">
              <a:extLst>
                <a:ext uri="{FF2B5EF4-FFF2-40B4-BE49-F238E27FC236}">
                  <a16:creationId xmlns:a16="http://schemas.microsoft.com/office/drawing/2014/main" id="{ABC22519-BC37-51BB-D8B4-B6C390385DCC}"/>
                </a:ext>
              </a:extLst>
            </p:cNvPr>
            <p:cNvSpPr/>
            <p:nvPr/>
          </p:nvSpPr>
          <p:spPr>
            <a:xfrm rot="5400000">
              <a:off x="900430" y="-122828"/>
              <a:ext cx="7343139" cy="11381483"/>
            </a:xfrm>
            <a:prstGeom prst="arc">
              <a:avLst>
                <a:gd name="adj1" fmla="val 10812960"/>
                <a:gd name="adj2" fmla="val 14668986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5" name="Bogen 304">
              <a:extLst>
                <a:ext uri="{FF2B5EF4-FFF2-40B4-BE49-F238E27FC236}">
                  <a16:creationId xmlns:a16="http://schemas.microsoft.com/office/drawing/2014/main" id="{B8A49B27-EF28-754B-5E6D-67925A68AE35}"/>
                </a:ext>
              </a:extLst>
            </p:cNvPr>
            <p:cNvSpPr/>
            <p:nvPr/>
          </p:nvSpPr>
          <p:spPr>
            <a:xfrm rot="5400000">
              <a:off x="900430" y="-1259808"/>
              <a:ext cx="7343139" cy="12048678"/>
            </a:xfrm>
            <a:prstGeom prst="arc">
              <a:avLst>
                <a:gd name="adj1" fmla="val 10789653"/>
                <a:gd name="adj2" fmla="val 14539002"/>
              </a:avLst>
            </a:prstGeom>
            <a:ln w="1905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13CBAC38-AA15-04DD-9D86-2012C132EEE6}"/>
              </a:ext>
            </a:extLst>
          </p:cNvPr>
          <p:cNvSpPr/>
          <p:nvPr/>
        </p:nvSpPr>
        <p:spPr>
          <a:xfrm>
            <a:off x="5512474" y="1246006"/>
            <a:ext cx="1614226" cy="845972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/>
              <a:t>Kinetic</a:t>
            </a:r>
            <a:r>
              <a:rPr lang="de-DE" sz="1600" b="1" dirty="0"/>
              <a:t> Energy </a:t>
            </a:r>
          </a:p>
          <a:p>
            <a:pPr algn="ctr"/>
            <a:r>
              <a:rPr lang="de-DE" sz="1600" b="1" dirty="0"/>
              <a:t>~5eV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2E1C80D-E71F-F971-8FA4-78D8CDAADBD1}"/>
              </a:ext>
            </a:extLst>
          </p:cNvPr>
          <p:cNvSpPr/>
          <p:nvPr/>
        </p:nvSpPr>
        <p:spPr>
          <a:xfrm>
            <a:off x="2341470" y="1246006"/>
            <a:ext cx="1550361" cy="845972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/>
              <a:t>Neutral AO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18DB666-8504-8F71-49FF-D977EAB2AB03}"/>
              </a:ext>
            </a:extLst>
          </p:cNvPr>
          <p:cNvSpPr/>
          <p:nvPr/>
        </p:nvSpPr>
        <p:spPr>
          <a:xfrm>
            <a:off x="3926972" y="1246006"/>
            <a:ext cx="1550361" cy="845972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/>
              <a:t>Number Density </a:t>
            </a:r>
            <a:br>
              <a:rPr lang="de-DE" sz="1600" b="1" dirty="0"/>
            </a:br>
            <a:r>
              <a:rPr lang="de-DE" sz="1600" b="1" dirty="0"/>
              <a:t>~10</a:t>
            </a:r>
            <a:r>
              <a:rPr lang="de-DE" sz="1600" b="1" baseline="30000" dirty="0"/>
              <a:t>8</a:t>
            </a:r>
            <a:r>
              <a:rPr lang="de-DE" sz="1600" b="1" dirty="0"/>
              <a:t> 1/cm</a:t>
            </a:r>
            <a:r>
              <a:rPr lang="de-DE" sz="1600" b="1" baseline="30000" dirty="0"/>
              <a:t>3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3AD1DA1-1FD2-B8DD-8DF3-9DD88FBB8CAF}"/>
              </a:ext>
            </a:extLst>
          </p:cNvPr>
          <p:cNvSpPr/>
          <p:nvPr/>
        </p:nvSpPr>
        <p:spPr>
          <a:xfrm>
            <a:off x="7161841" y="1246006"/>
            <a:ext cx="1550361" cy="845972"/>
          </a:xfrm>
          <a:prstGeom prst="rect">
            <a:avLst/>
          </a:prstGeom>
          <a:solidFill>
            <a:srgbClr val="3E44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err="1"/>
              <a:t>Continuous</a:t>
            </a:r>
            <a:r>
              <a:rPr lang="de-DE" sz="1600" b="1" dirty="0"/>
              <a:t> Beam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A04D8F7-85C7-4191-946E-ECA803521B5C}"/>
              </a:ext>
            </a:extLst>
          </p:cNvPr>
          <p:cNvSpPr txBox="1"/>
          <p:nvPr/>
        </p:nvSpPr>
        <p:spPr>
          <a:xfrm>
            <a:off x="508169" y="2396539"/>
            <a:ext cx="165269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de-DE" sz="1600" b="1" dirty="0"/>
              <a:t>Laser </a:t>
            </a:r>
            <a:r>
              <a:rPr lang="de-DE" sz="1600" b="1" dirty="0" err="1"/>
              <a:t>detonation</a:t>
            </a:r>
            <a:br>
              <a:rPr lang="de-DE" sz="1600" dirty="0"/>
            </a:br>
            <a:r>
              <a:rPr lang="de-DE" sz="1600" dirty="0"/>
              <a:t>(T. Minton, ESA)</a:t>
            </a:r>
            <a:br>
              <a:rPr lang="de-DE" sz="1600" dirty="0"/>
            </a:br>
            <a:endParaRPr lang="de-DE" sz="16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553D209-560E-4326-A8A0-D763E7232CEC}"/>
              </a:ext>
            </a:extLst>
          </p:cNvPr>
          <p:cNvSpPr txBox="1"/>
          <p:nvPr/>
        </p:nvSpPr>
        <p:spPr>
          <a:xfrm>
            <a:off x="478063" y="3201525"/>
            <a:ext cx="1535677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/>
            <a:r>
              <a:rPr lang="de-DE" sz="1600" b="1" dirty="0"/>
              <a:t>O</a:t>
            </a:r>
            <a:r>
              <a:rPr lang="de-DE" sz="1600" b="1" baseline="30000" dirty="0"/>
              <a:t>+</a:t>
            </a:r>
            <a:r>
              <a:rPr lang="de-DE" sz="1600" b="1" dirty="0"/>
              <a:t> </a:t>
            </a:r>
            <a:r>
              <a:rPr lang="de-DE" sz="1600" b="1" dirty="0" err="1"/>
              <a:t>acceleration</a:t>
            </a:r>
            <a:br>
              <a:rPr lang="de-DE" sz="1600" dirty="0"/>
            </a:br>
            <a:r>
              <a:rPr lang="de-DE" sz="1600" dirty="0"/>
              <a:t>(VKI)</a:t>
            </a:r>
            <a:br>
              <a:rPr lang="de-DE" sz="1600" dirty="0"/>
            </a:br>
            <a:endParaRPr lang="de-DE" sz="1600" dirty="0"/>
          </a:p>
        </p:txBody>
      </p:sp>
      <p:pic>
        <p:nvPicPr>
          <p:cNvPr id="7" name="Grafik 6" descr="Häkchen">
            <a:extLst>
              <a:ext uri="{FF2B5EF4-FFF2-40B4-BE49-F238E27FC236}">
                <a16:creationId xmlns:a16="http://schemas.microsoft.com/office/drawing/2014/main" id="{95D8E58E-086C-4A08-9328-F88685AE51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3623" y="2433056"/>
            <a:ext cx="538498" cy="538498"/>
          </a:xfrm>
          <a:prstGeom prst="rect">
            <a:avLst/>
          </a:prstGeom>
        </p:spPr>
      </p:pic>
      <p:pic>
        <p:nvPicPr>
          <p:cNvPr id="16" name="Grafik 15" descr="Häkchen">
            <a:extLst>
              <a:ext uri="{FF2B5EF4-FFF2-40B4-BE49-F238E27FC236}">
                <a16:creationId xmlns:a16="http://schemas.microsoft.com/office/drawing/2014/main" id="{1B025123-2803-496F-A458-ECB536F7AC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044" y="2439662"/>
            <a:ext cx="538498" cy="538498"/>
          </a:xfrm>
          <a:prstGeom prst="rect">
            <a:avLst/>
          </a:prstGeom>
        </p:spPr>
      </p:pic>
      <p:pic>
        <p:nvPicPr>
          <p:cNvPr id="18" name="Grafik 17" descr="Häkchen">
            <a:extLst>
              <a:ext uri="{FF2B5EF4-FFF2-40B4-BE49-F238E27FC236}">
                <a16:creationId xmlns:a16="http://schemas.microsoft.com/office/drawing/2014/main" id="{AE0E4345-3324-4245-9C2B-BFE12101E5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0334" y="2433056"/>
            <a:ext cx="538498" cy="538498"/>
          </a:xfrm>
          <a:prstGeom prst="rect">
            <a:avLst/>
          </a:prstGeom>
        </p:spPr>
      </p:pic>
      <p:pic>
        <p:nvPicPr>
          <p:cNvPr id="19" name="Grafik 18" descr="Häkchen">
            <a:extLst>
              <a:ext uri="{FF2B5EF4-FFF2-40B4-BE49-F238E27FC236}">
                <a16:creationId xmlns:a16="http://schemas.microsoft.com/office/drawing/2014/main" id="{E3CE7B4A-50CC-497B-9271-FF8B4AC363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50255" y="3070432"/>
            <a:ext cx="538498" cy="538498"/>
          </a:xfrm>
          <a:prstGeom prst="rect">
            <a:avLst/>
          </a:prstGeom>
        </p:spPr>
      </p:pic>
      <p:pic>
        <p:nvPicPr>
          <p:cNvPr id="20" name="Grafik 19" descr="Häkchen">
            <a:extLst>
              <a:ext uri="{FF2B5EF4-FFF2-40B4-BE49-F238E27FC236}">
                <a16:creationId xmlns:a16="http://schemas.microsoft.com/office/drawing/2014/main" id="{5607CB26-020B-45B7-862C-08AD8617F4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0334" y="3070432"/>
            <a:ext cx="538498" cy="538498"/>
          </a:xfrm>
          <a:prstGeom prst="rect">
            <a:avLst/>
          </a:prstGeom>
        </p:spPr>
      </p:pic>
      <p:pic>
        <p:nvPicPr>
          <p:cNvPr id="21" name="Grafik 20" descr="Häkchen">
            <a:extLst>
              <a:ext uri="{FF2B5EF4-FFF2-40B4-BE49-F238E27FC236}">
                <a16:creationId xmlns:a16="http://schemas.microsoft.com/office/drawing/2014/main" id="{606747D8-44CD-47D6-8066-D21D3702B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0413" y="3075113"/>
            <a:ext cx="538498" cy="538498"/>
          </a:xfrm>
          <a:prstGeom prst="rect">
            <a:avLst/>
          </a:prstGeom>
        </p:spPr>
      </p:pic>
      <p:pic>
        <p:nvPicPr>
          <p:cNvPr id="11" name="Grafik 10" descr="Schließen">
            <a:extLst>
              <a:ext uri="{FF2B5EF4-FFF2-40B4-BE49-F238E27FC236}">
                <a16:creationId xmlns:a16="http://schemas.microsoft.com/office/drawing/2014/main" id="{FA4C3AE8-4882-4160-BA84-B81BF876F2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40755" y="2450717"/>
            <a:ext cx="548156" cy="548156"/>
          </a:xfrm>
          <a:prstGeom prst="rect">
            <a:avLst/>
          </a:prstGeom>
        </p:spPr>
      </p:pic>
      <p:pic>
        <p:nvPicPr>
          <p:cNvPr id="23" name="Grafik 22" descr="Schließen">
            <a:extLst>
              <a:ext uri="{FF2B5EF4-FFF2-40B4-BE49-F238E27FC236}">
                <a16:creationId xmlns:a16="http://schemas.microsoft.com/office/drawing/2014/main" id="{FB768E09-9069-43C1-9989-01D4ED0D3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4599" y="3070432"/>
            <a:ext cx="548156" cy="548156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FD47F9F6-41AD-4E28-B77B-DA10C7F02426}"/>
              </a:ext>
            </a:extLst>
          </p:cNvPr>
          <p:cNvSpPr/>
          <p:nvPr/>
        </p:nvSpPr>
        <p:spPr>
          <a:xfrm>
            <a:off x="362232" y="3923992"/>
            <a:ext cx="23631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err="1"/>
              <a:t>new</a:t>
            </a:r>
            <a:r>
              <a:rPr lang="de-DE" sz="1600" b="1" dirty="0"/>
              <a:t> </a:t>
            </a:r>
            <a:r>
              <a:rPr lang="de-DE" sz="1600" b="1" dirty="0" err="1"/>
              <a:t>concept</a:t>
            </a:r>
            <a:r>
              <a:rPr lang="de-DE" sz="1600" b="1" dirty="0"/>
              <a:t> </a:t>
            </a:r>
            <a:r>
              <a:rPr lang="de-DE" sz="1600" b="1" dirty="0" err="1"/>
              <a:t>required</a:t>
            </a:r>
            <a:r>
              <a:rPr lang="de-DE" sz="1600" b="1" dirty="0"/>
              <a:t> </a:t>
            </a:r>
            <a:endParaRPr lang="en-US" sz="1600" dirty="0"/>
          </a:p>
        </p:txBody>
      </p:sp>
      <p:pic>
        <p:nvPicPr>
          <p:cNvPr id="25" name="Grafik 24" descr="Häkchen">
            <a:extLst>
              <a:ext uri="{FF2B5EF4-FFF2-40B4-BE49-F238E27FC236}">
                <a16:creationId xmlns:a16="http://schemas.microsoft.com/office/drawing/2014/main" id="{22577CD4-8456-4398-9E3F-48813C0A7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313" y="4250002"/>
            <a:ext cx="297041" cy="297041"/>
          </a:xfrm>
          <a:prstGeom prst="rect">
            <a:avLst/>
          </a:prstGeom>
        </p:spPr>
      </p:pic>
      <p:pic>
        <p:nvPicPr>
          <p:cNvPr id="26" name="Grafik 25" descr="Häkchen">
            <a:extLst>
              <a:ext uri="{FF2B5EF4-FFF2-40B4-BE49-F238E27FC236}">
                <a16:creationId xmlns:a16="http://schemas.microsoft.com/office/drawing/2014/main" id="{C1AF6947-D439-451A-94C5-7E6DC640F4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680" y="4248960"/>
            <a:ext cx="297041" cy="297041"/>
          </a:xfrm>
          <a:prstGeom prst="rect">
            <a:avLst/>
          </a:prstGeom>
        </p:spPr>
      </p:pic>
      <p:pic>
        <p:nvPicPr>
          <p:cNvPr id="27" name="Grafik 26" descr="Häkchen">
            <a:extLst>
              <a:ext uri="{FF2B5EF4-FFF2-40B4-BE49-F238E27FC236}">
                <a16:creationId xmlns:a16="http://schemas.microsoft.com/office/drawing/2014/main" id="{C259DA9B-A324-4BF4-9C7A-A811E222D1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5284" y="4262546"/>
            <a:ext cx="297041" cy="297041"/>
          </a:xfrm>
          <a:prstGeom prst="rect">
            <a:avLst/>
          </a:prstGeom>
        </p:spPr>
      </p:pic>
      <p:pic>
        <p:nvPicPr>
          <p:cNvPr id="28" name="Grafik 27" descr="Häkchen">
            <a:extLst>
              <a:ext uri="{FF2B5EF4-FFF2-40B4-BE49-F238E27FC236}">
                <a16:creationId xmlns:a16="http://schemas.microsoft.com/office/drawing/2014/main" id="{54E51428-31F7-44F4-AA7D-8A976B914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3825" y="4255753"/>
            <a:ext cx="297041" cy="297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2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FF6DB-E727-C8FC-BDDA-1B2C5EFFF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C44DD1-C99F-ACCE-D999-3A3FBC8B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625E1F-23CE-F5FE-7559-189AD0E2A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08EF6F-91AC-090A-074D-9E88EA18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949062E-F06E-8D7D-7393-38258397375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0" y="1366484"/>
            <a:ext cx="9024939" cy="190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44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268F4-F020-36E7-C30C-317BCC588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5EBD89-6CC1-DD8B-3891-2790F428A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A3D5DA-0175-7262-A5CE-25F097CF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627B260F-538B-C353-8B99-B35E2B81555D}"/>
              </a:ext>
            </a:extLst>
          </p:cNvPr>
          <p:cNvSpPr/>
          <p:nvPr/>
        </p:nvSpPr>
        <p:spPr>
          <a:xfrm>
            <a:off x="116840" y="2711446"/>
            <a:ext cx="3645621" cy="2164754"/>
          </a:xfrm>
          <a:custGeom>
            <a:avLst/>
            <a:gdLst>
              <a:gd name="csX0" fmla="*/ 91440 w 3645621"/>
              <a:gd name="csY0" fmla="*/ 111760 h 2164754"/>
              <a:gd name="csX1" fmla="*/ 223520 w 3645621"/>
              <a:gd name="csY1" fmla="*/ 81280 h 2164754"/>
              <a:gd name="csX2" fmla="*/ 274320 w 3645621"/>
              <a:gd name="csY2" fmla="*/ 66040 h 2164754"/>
              <a:gd name="csX3" fmla="*/ 426720 w 3645621"/>
              <a:gd name="csY3" fmla="*/ 45720 h 2164754"/>
              <a:gd name="csX4" fmla="*/ 462280 w 3645621"/>
              <a:gd name="csY4" fmla="*/ 35560 h 2164754"/>
              <a:gd name="csX5" fmla="*/ 502920 w 3645621"/>
              <a:gd name="csY5" fmla="*/ 25400 h 2164754"/>
              <a:gd name="csX6" fmla="*/ 548640 w 3645621"/>
              <a:gd name="csY6" fmla="*/ 10160 h 2164754"/>
              <a:gd name="csX7" fmla="*/ 579120 w 3645621"/>
              <a:gd name="csY7" fmla="*/ 5080 h 2164754"/>
              <a:gd name="csX8" fmla="*/ 604520 w 3645621"/>
              <a:gd name="csY8" fmla="*/ 0 h 2164754"/>
              <a:gd name="csX9" fmla="*/ 848360 w 3645621"/>
              <a:gd name="csY9" fmla="*/ 25400 h 2164754"/>
              <a:gd name="csX10" fmla="*/ 1397000 w 3645621"/>
              <a:gd name="csY10" fmla="*/ 40640 h 2164754"/>
              <a:gd name="csX11" fmla="*/ 1524000 w 3645621"/>
              <a:gd name="csY11" fmla="*/ 55880 h 2164754"/>
              <a:gd name="csX12" fmla="*/ 1732280 w 3645621"/>
              <a:gd name="csY12" fmla="*/ 101600 h 2164754"/>
              <a:gd name="csX13" fmla="*/ 2346960 w 3645621"/>
              <a:gd name="csY13" fmla="*/ 106680 h 2164754"/>
              <a:gd name="csX14" fmla="*/ 2433320 w 3645621"/>
              <a:gd name="csY14" fmla="*/ 132080 h 2164754"/>
              <a:gd name="csX15" fmla="*/ 2570480 w 3645621"/>
              <a:gd name="csY15" fmla="*/ 152400 h 2164754"/>
              <a:gd name="csX16" fmla="*/ 2667000 w 3645621"/>
              <a:gd name="csY16" fmla="*/ 162560 h 2164754"/>
              <a:gd name="csX17" fmla="*/ 2768600 w 3645621"/>
              <a:gd name="csY17" fmla="*/ 182880 h 2164754"/>
              <a:gd name="csX18" fmla="*/ 2885440 w 3645621"/>
              <a:gd name="csY18" fmla="*/ 198120 h 2164754"/>
              <a:gd name="csX19" fmla="*/ 3042920 w 3645621"/>
              <a:gd name="csY19" fmla="*/ 243840 h 2164754"/>
              <a:gd name="csX20" fmla="*/ 3119120 w 3645621"/>
              <a:gd name="csY20" fmla="*/ 284480 h 2164754"/>
              <a:gd name="csX21" fmla="*/ 3180080 w 3645621"/>
              <a:gd name="csY21" fmla="*/ 309880 h 2164754"/>
              <a:gd name="csX22" fmla="*/ 3195320 w 3645621"/>
              <a:gd name="csY22" fmla="*/ 320040 h 2164754"/>
              <a:gd name="csX23" fmla="*/ 3276600 w 3645621"/>
              <a:gd name="csY23" fmla="*/ 370840 h 2164754"/>
              <a:gd name="csX24" fmla="*/ 3281680 w 3645621"/>
              <a:gd name="csY24" fmla="*/ 391160 h 2164754"/>
              <a:gd name="csX25" fmla="*/ 3291840 w 3645621"/>
              <a:gd name="csY25" fmla="*/ 416560 h 2164754"/>
              <a:gd name="csX26" fmla="*/ 3296920 w 3645621"/>
              <a:gd name="csY26" fmla="*/ 472440 h 2164754"/>
              <a:gd name="csX27" fmla="*/ 3291840 w 3645621"/>
              <a:gd name="csY27" fmla="*/ 579120 h 2164754"/>
              <a:gd name="csX28" fmla="*/ 3276600 w 3645621"/>
              <a:gd name="csY28" fmla="*/ 589280 h 2164754"/>
              <a:gd name="csX29" fmla="*/ 3271520 w 3645621"/>
              <a:gd name="csY29" fmla="*/ 604520 h 2164754"/>
              <a:gd name="csX30" fmla="*/ 3261360 w 3645621"/>
              <a:gd name="csY30" fmla="*/ 645160 h 2164754"/>
              <a:gd name="csX31" fmla="*/ 3241040 w 3645621"/>
              <a:gd name="csY31" fmla="*/ 665480 h 2164754"/>
              <a:gd name="csX32" fmla="*/ 3215640 w 3645621"/>
              <a:gd name="csY32" fmla="*/ 701040 h 2164754"/>
              <a:gd name="csX33" fmla="*/ 3180080 w 3645621"/>
              <a:gd name="csY33" fmla="*/ 736600 h 2164754"/>
              <a:gd name="csX34" fmla="*/ 3169920 w 3645621"/>
              <a:gd name="csY34" fmla="*/ 762000 h 2164754"/>
              <a:gd name="csX35" fmla="*/ 3154680 w 3645621"/>
              <a:gd name="csY35" fmla="*/ 792480 h 2164754"/>
              <a:gd name="csX36" fmla="*/ 3149600 w 3645621"/>
              <a:gd name="csY36" fmla="*/ 817880 h 2164754"/>
              <a:gd name="csX37" fmla="*/ 3144520 w 3645621"/>
              <a:gd name="csY37" fmla="*/ 838200 h 2164754"/>
              <a:gd name="csX38" fmla="*/ 3134360 w 3645621"/>
              <a:gd name="csY38" fmla="*/ 868680 h 2164754"/>
              <a:gd name="csX39" fmla="*/ 3129280 w 3645621"/>
              <a:gd name="csY39" fmla="*/ 889000 h 2164754"/>
              <a:gd name="csX40" fmla="*/ 3124200 w 3645621"/>
              <a:gd name="csY40" fmla="*/ 904240 h 2164754"/>
              <a:gd name="csX41" fmla="*/ 3108960 w 3645621"/>
              <a:gd name="csY41" fmla="*/ 970280 h 2164754"/>
              <a:gd name="csX42" fmla="*/ 3098800 w 3645621"/>
              <a:gd name="csY42" fmla="*/ 995680 h 2164754"/>
              <a:gd name="csX43" fmla="*/ 3083560 w 3645621"/>
              <a:gd name="csY43" fmla="*/ 1010920 h 2164754"/>
              <a:gd name="csX44" fmla="*/ 3088640 w 3645621"/>
              <a:gd name="csY44" fmla="*/ 1102360 h 2164754"/>
              <a:gd name="csX45" fmla="*/ 3098800 w 3645621"/>
              <a:gd name="csY45" fmla="*/ 1153160 h 2164754"/>
              <a:gd name="csX46" fmla="*/ 3119120 w 3645621"/>
              <a:gd name="csY46" fmla="*/ 1173480 h 2164754"/>
              <a:gd name="csX47" fmla="*/ 3048000 w 3645621"/>
              <a:gd name="csY47" fmla="*/ 1198880 h 2164754"/>
              <a:gd name="csX48" fmla="*/ 2794000 w 3645621"/>
              <a:gd name="csY48" fmla="*/ 1183640 h 2164754"/>
              <a:gd name="csX49" fmla="*/ 2621280 w 3645621"/>
              <a:gd name="csY49" fmla="*/ 1178560 h 2164754"/>
              <a:gd name="csX50" fmla="*/ 2540000 w 3645621"/>
              <a:gd name="csY50" fmla="*/ 1224280 h 2164754"/>
              <a:gd name="csX51" fmla="*/ 2534920 w 3645621"/>
              <a:gd name="csY51" fmla="*/ 1325880 h 2164754"/>
              <a:gd name="csX52" fmla="*/ 2560320 w 3645621"/>
              <a:gd name="csY52" fmla="*/ 1346200 h 2164754"/>
              <a:gd name="csX53" fmla="*/ 2611120 w 3645621"/>
              <a:gd name="csY53" fmla="*/ 1391920 h 2164754"/>
              <a:gd name="csX54" fmla="*/ 2672080 w 3645621"/>
              <a:gd name="csY54" fmla="*/ 1427480 h 2164754"/>
              <a:gd name="csX55" fmla="*/ 2743200 w 3645621"/>
              <a:gd name="csY55" fmla="*/ 1457960 h 2164754"/>
              <a:gd name="csX56" fmla="*/ 2931160 w 3645621"/>
              <a:gd name="csY56" fmla="*/ 1478280 h 2164754"/>
              <a:gd name="csX57" fmla="*/ 3205480 w 3645621"/>
              <a:gd name="csY57" fmla="*/ 1493520 h 2164754"/>
              <a:gd name="csX58" fmla="*/ 3347720 w 3645621"/>
              <a:gd name="csY58" fmla="*/ 1534160 h 2164754"/>
              <a:gd name="csX59" fmla="*/ 3566160 w 3645621"/>
              <a:gd name="csY59" fmla="*/ 1615440 h 2164754"/>
              <a:gd name="csX60" fmla="*/ 3622040 w 3645621"/>
              <a:gd name="csY60" fmla="*/ 1651000 h 2164754"/>
              <a:gd name="csX61" fmla="*/ 3601720 w 3645621"/>
              <a:gd name="csY61" fmla="*/ 2032000 h 2164754"/>
              <a:gd name="csX62" fmla="*/ 3510280 w 3645621"/>
              <a:gd name="csY62" fmla="*/ 2077720 h 2164754"/>
              <a:gd name="csX63" fmla="*/ 3413760 w 3645621"/>
              <a:gd name="csY63" fmla="*/ 2103120 h 2164754"/>
              <a:gd name="csX64" fmla="*/ 2936240 w 3645621"/>
              <a:gd name="csY64" fmla="*/ 2133600 h 2164754"/>
              <a:gd name="csX65" fmla="*/ 1148080 w 3645621"/>
              <a:gd name="csY65" fmla="*/ 1976120 h 2164754"/>
              <a:gd name="csX66" fmla="*/ 746760 w 3645621"/>
              <a:gd name="csY66" fmla="*/ 1696720 h 2164754"/>
              <a:gd name="csX67" fmla="*/ 589280 w 3645621"/>
              <a:gd name="csY67" fmla="*/ 1564640 h 2164754"/>
              <a:gd name="csX68" fmla="*/ 543560 w 3645621"/>
              <a:gd name="csY68" fmla="*/ 1524000 h 2164754"/>
              <a:gd name="csX69" fmla="*/ 508000 w 3645621"/>
              <a:gd name="csY69" fmla="*/ 1503680 h 2164754"/>
              <a:gd name="csX70" fmla="*/ 462280 w 3645621"/>
              <a:gd name="csY70" fmla="*/ 1468120 h 2164754"/>
              <a:gd name="csX71" fmla="*/ 294640 w 3645621"/>
              <a:gd name="csY71" fmla="*/ 1417320 h 2164754"/>
              <a:gd name="csX72" fmla="*/ 208280 w 3645621"/>
              <a:gd name="csY72" fmla="*/ 1386840 h 2164754"/>
              <a:gd name="csX73" fmla="*/ 193040 w 3645621"/>
              <a:gd name="csY73" fmla="*/ 1376680 h 2164754"/>
              <a:gd name="csX74" fmla="*/ 147320 w 3645621"/>
              <a:gd name="csY74" fmla="*/ 1356360 h 2164754"/>
              <a:gd name="csX75" fmla="*/ 91440 w 3645621"/>
              <a:gd name="csY75" fmla="*/ 1320800 h 2164754"/>
              <a:gd name="csX76" fmla="*/ 60960 w 3645621"/>
              <a:gd name="csY76" fmla="*/ 1290320 h 2164754"/>
              <a:gd name="csX77" fmla="*/ 30480 w 3645621"/>
              <a:gd name="csY77" fmla="*/ 1244600 h 2164754"/>
              <a:gd name="csX78" fmla="*/ 15240 w 3645621"/>
              <a:gd name="csY78" fmla="*/ 1168400 h 2164754"/>
              <a:gd name="csX79" fmla="*/ 5080 w 3645621"/>
              <a:gd name="csY79" fmla="*/ 1102360 h 2164754"/>
              <a:gd name="csX80" fmla="*/ 0 w 3645621"/>
              <a:gd name="csY80" fmla="*/ 1082040 h 2164754"/>
              <a:gd name="csX81" fmla="*/ 20320 w 3645621"/>
              <a:gd name="csY81" fmla="*/ 812800 h 2164754"/>
              <a:gd name="csX82" fmla="*/ 25400 w 3645621"/>
              <a:gd name="csY82" fmla="*/ 787400 h 2164754"/>
              <a:gd name="csX83" fmla="*/ 45720 w 3645621"/>
              <a:gd name="csY83" fmla="*/ 726440 h 2164754"/>
              <a:gd name="csX84" fmla="*/ 60960 w 3645621"/>
              <a:gd name="csY84" fmla="*/ 279400 h 2164754"/>
              <a:gd name="csX85" fmla="*/ 101600 w 3645621"/>
              <a:gd name="csY85" fmla="*/ 172720 h 2164754"/>
              <a:gd name="csX86" fmla="*/ 132080 w 3645621"/>
              <a:gd name="csY86" fmla="*/ 142240 h 2164754"/>
              <a:gd name="csX87" fmla="*/ 162560 w 3645621"/>
              <a:gd name="csY87" fmla="*/ 111760 h 2164754"/>
              <a:gd name="csX88" fmla="*/ 157480 w 3645621"/>
              <a:gd name="csY88" fmla="*/ 101600 h 21647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3645621" h="2164754">
                <a:moveTo>
                  <a:pt x="91440" y="111760"/>
                </a:moveTo>
                <a:lnTo>
                  <a:pt x="223520" y="81280"/>
                </a:lnTo>
                <a:cubicBezTo>
                  <a:pt x="240671" y="76992"/>
                  <a:pt x="257013" y="69646"/>
                  <a:pt x="274320" y="66040"/>
                </a:cubicBezTo>
                <a:cubicBezTo>
                  <a:pt x="295352" y="61658"/>
                  <a:pt x="409605" y="47859"/>
                  <a:pt x="426720" y="45720"/>
                </a:cubicBezTo>
                <a:lnTo>
                  <a:pt x="462280" y="35560"/>
                </a:lnTo>
                <a:cubicBezTo>
                  <a:pt x="475772" y="31962"/>
                  <a:pt x="489524" y="29340"/>
                  <a:pt x="502920" y="25400"/>
                </a:cubicBezTo>
                <a:cubicBezTo>
                  <a:pt x="518332" y="20867"/>
                  <a:pt x="533118" y="14299"/>
                  <a:pt x="548640" y="10160"/>
                </a:cubicBezTo>
                <a:cubicBezTo>
                  <a:pt x="558592" y="7506"/>
                  <a:pt x="568986" y="6923"/>
                  <a:pt x="579120" y="5080"/>
                </a:cubicBezTo>
                <a:cubicBezTo>
                  <a:pt x="587615" y="3535"/>
                  <a:pt x="596053" y="1693"/>
                  <a:pt x="604520" y="0"/>
                </a:cubicBezTo>
                <a:cubicBezTo>
                  <a:pt x="684748" y="9725"/>
                  <a:pt x="766956" y="22753"/>
                  <a:pt x="848360" y="25400"/>
                </a:cubicBezTo>
                <a:lnTo>
                  <a:pt x="1397000" y="40640"/>
                </a:lnTo>
                <a:cubicBezTo>
                  <a:pt x="1428839" y="43824"/>
                  <a:pt x="1497876" y="50165"/>
                  <a:pt x="1524000" y="55880"/>
                </a:cubicBezTo>
                <a:cubicBezTo>
                  <a:pt x="1622217" y="77365"/>
                  <a:pt x="1618755" y="97685"/>
                  <a:pt x="1732280" y="101600"/>
                </a:cubicBezTo>
                <a:cubicBezTo>
                  <a:pt x="1937059" y="108661"/>
                  <a:pt x="2142067" y="104987"/>
                  <a:pt x="2346960" y="106680"/>
                </a:cubicBezTo>
                <a:cubicBezTo>
                  <a:pt x="2374536" y="115872"/>
                  <a:pt x="2404381" y="127119"/>
                  <a:pt x="2433320" y="132080"/>
                </a:cubicBezTo>
                <a:cubicBezTo>
                  <a:pt x="2478874" y="139889"/>
                  <a:pt x="2524649" y="146422"/>
                  <a:pt x="2570480" y="152400"/>
                </a:cubicBezTo>
                <a:cubicBezTo>
                  <a:pt x="2602559" y="156584"/>
                  <a:pt x="2635025" y="157641"/>
                  <a:pt x="2667000" y="162560"/>
                </a:cubicBezTo>
                <a:cubicBezTo>
                  <a:pt x="2701136" y="167812"/>
                  <a:pt x="2734511" y="177331"/>
                  <a:pt x="2768600" y="182880"/>
                </a:cubicBezTo>
                <a:cubicBezTo>
                  <a:pt x="2807366" y="189191"/>
                  <a:pt x="2846493" y="193040"/>
                  <a:pt x="2885440" y="198120"/>
                </a:cubicBezTo>
                <a:cubicBezTo>
                  <a:pt x="2912772" y="205250"/>
                  <a:pt x="3001798" y="224173"/>
                  <a:pt x="3042920" y="243840"/>
                </a:cubicBezTo>
                <a:cubicBezTo>
                  <a:pt x="3068889" y="256260"/>
                  <a:pt x="3093183" y="271992"/>
                  <a:pt x="3119120" y="284480"/>
                </a:cubicBezTo>
                <a:cubicBezTo>
                  <a:pt x="3138954" y="294030"/>
                  <a:pt x="3160132" y="300571"/>
                  <a:pt x="3180080" y="309880"/>
                </a:cubicBezTo>
                <a:cubicBezTo>
                  <a:pt x="3185613" y="312462"/>
                  <a:pt x="3189960" y="317116"/>
                  <a:pt x="3195320" y="320040"/>
                </a:cubicBezTo>
                <a:cubicBezTo>
                  <a:pt x="3263502" y="357230"/>
                  <a:pt x="3209983" y="320878"/>
                  <a:pt x="3276600" y="370840"/>
                </a:cubicBezTo>
                <a:cubicBezTo>
                  <a:pt x="3278293" y="377613"/>
                  <a:pt x="3279472" y="384536"/>
                  <a:pt x="3281680" y="391160"/>
                </a:cubicBezTo>
                <a:cubicBezTo>
                  <a:pt x="3284564" y="399811"/>
                  <a:pt x="3290159" y="407597"/>
                  <a:pt x="3291840" y="416560"/>
                </a:cubicBezTo>
                <a:cubicBezTo>
                  <a:pt x="3295287" y="434943"/>
                  <a:pt x="3295227" y="453813"/>
                  <a:pt x="3296920" y="472440"/>
                </a:cubicBezTo>
                <a:cubicBezTo>
                  <a:pt x="3295227" y="508000"/>
                  <a:pt x="3297940" y="544046"/>
                  <a:pt x="3291840" y="579120"/>
                </a:cubicBezTo>
                <a:cubicBezTo>
                  <a:pt x="3290794" y="585135"/>
                  <a:pt x="3280414" y="584512"/>
                  <a:pt x="3276600" y="589280"/>
                </a:cubicBezTo>
                <a:cubicBezTo>
                  <a:pt x="3273255" y="593461"/>
                  <a:pt x="3272819" y="599325"/>
                  <a:pt x="3271520" y="604520"/>
                </a:cubicBezTo>
                <a:cubicBezTo>
                  <a:pt x="3270782" y="607471"/>
                  <a:pt x="3265826" y="638907"/>
                  <a:pt x="3261360" y="645160"/>
                </a:cubicBezTo>
                <a:cubicBezTo>
                  <a:pt x="3255792" y="652955"/>
                  <a:pt x="3247813" y="658707"/>
                  <a:pt x="3241040" y="665480"/>
                </a:cubicBezTo>
                <a:cubicBezTo>
                  <a:pt x="3231894" y="692917"/>
                  <a:pt x="3241601" y="671371"/>
                  <a:pt x="3215640" y="701040"/>
                </a:cubicBezTo>
                <a:cubicBezTo>
                  <a:pt x="3185468" y="735522"/>
                  <a:pt x="3217025" y="708891"/>
                  <a:pt x="3180080" y="736600"/>
                </a:cubicBezTo>
                <a:cubicBezTo>
                  <a:pt x="3176693" y="745067"/>
                  <a:pt x="3173693" y="753698"/>
                  <a:pt x="3169920" y="762000"/>
                </a:cubicBezTo>
                <a:cubicBezTo>
                  <a:pt x="3165220" y="772341"/>
                  <a:pt x="3158562" y="781805"/>
                  <a:pt x="3154680" y="792480"/>
                </a:cubicBezTo>
                <a:cubicBezTo>
                  <a:pt x="3151729" y="800594"/>
                  <a:pt x="3151473" y="809451"/>
                  <a:pt x="3149600" y="817880"/>
                </a:cubicBezTo>
                <a:cubicBezTo>
                  <a:pt x="3148085" y="824696"/>
                  <a:pt x="3146526" y="831513"/>
                  <a:pt x="3144520" y="838200"/>
                </a:cubicBezTo>
                <a:cubicBezTo>
                  <a:pt x="3141443" y="848458"/>
                  <a:pt x="3137437" y="858422"/>
                  <a:pt x="3134360" y="868680"/>
                </a:cubicBezTo>
                <a:cubicBezTo>
                  <a:pt x="3132354" y="875367"/>
                  <a:pt x="3131198" y="882287"/>
                  <a:pt x="3129280" y="889000"/>
                </a:cubicBezTo>
                <a:cubicBezTo>
                  <a:pt x="3127809" y="894149"/>
                  <a:pt x="3125404" y="899022"/>
                  <a:pt x="3124200" y="904240"/>
                </a:cubicBezTo>
                <a:cubicBezTo>
                  <a:pt x="3115304" y="942788"/>
                  <a:pt x="3118783" y="944085"/>
                  <a:pt x="3108960" y="970280"/>
                </a:cubicBezTo>
                <a:cubicBezTo>
                  <a:pt x="3105758" y="978818"/>
                  <a:pt x="3103633" y="987947"/>
                  <a:pt x="3098800" y="995680"/>
                </a:cubicBezTo>
                <a:cubicBezTo>
                  <a:pt x="3094992" y="1001772"/>
                  <a:pt x="3088640" y="1005840"/>
                  <a:pt x="3083560" y="1010920"/>
                </a:cubicBezTo>
                <a:cubicBezTo>
                  <a:pt x="3103737" y="1071451"/>
                  <a:pt x="3102285" y="1040958"/>
                  <a:pt x="3088640" y="1102360"/>
                </a:cubicBezTo>
                <a:cubicBezTo>
                  <a:pt x="3088813" y="1103569"/>
                  <a:pt x="3092467" y="1144294"/>
                  <a:pt x="3098800" y="1153160"/>
                </a:cubicBezTo>
                <a:cubicBezTo>
                  <a:pt x="3104368" y="1160955"/>
                  <a:pt x="3112347" y="1166707"/>
                  <a:pt x="3119120" y="1173480"/>
                </a:cubicBezTo>
                <a:cubicBezTo>
                  <a:pt x="3088014" y="1194217"/>
                  <a:pt x="3088757" y="1200285"/>
                  <a:pt x="3048000" y="1198880"/>
                </a:cubicBezTo>
                <a:cubicBezTo>
                  <a:pt x="2963231" y="1195957"/>
                  <a:pt x="2794000" y="1183640"/>
                  <a:pt x="2794000" y="1183640"/>
                </a:cubicBezTo>
                <a:cubicBezTo>
                  <a:pt x="2728439" y="1157416"/>
                  <a:pt x="2748290" y="1161396"/>
                  <a:pt x="2621280" y="1178560"/>
                </a:cubicBezTo>
                <a:cubicBezTo>
                  <a:pt x="2607264" y="1180454"/>
                  <a:pt x="2550331" y="1217823"/>
                  <a:pt x="2540000" y="1224280"/>
                </a:cubicBezTo>
                <a:cubicBezTo>
                  <a:pt x="2512644" y="1260755"/>
                  <a:pt x="2509952" y="1254543"/>
                  <a:pt x="2534920" y="1325880"/>
                </a:cubicBezTo>
                <a:cubicBezTo>
                  <a:pt x="2538502" y="1336114"/>
                  <a:pt x="2552126" y="1339099"/>
                  <a:pt x="2560320" y="1346200"/>
                </a:cubicBezTo>
                <a:cubicBezTo>
                  <a:pt x="2577536" y="1361120"/>
                  <a:pt x="2593137" y="1377934"/>
                  <a:pt x="2611120" y="1391920"/>
                </a:cubicBezTo>
                <a:cubicBezTo>
                  <a:pt x="2624444" y="1402283"/>
                  <a:pt x="2653465" y="1419207"/>
                  <a:pt x="2672080" y="1427480"/>
                </a:cubicBezTo>
                <a:cubicBezTo>
                  <a:pt x="2695649" y="1437955"/>
                  <a:pt x="2718102" y="1452016"/>
                  <a:pt x="2743200" y="1457960"/>
                </a:cubicBezTo>
                <a:cubicBezTo>
                  <a:pt x="2786439" y="1468201"/>
                  <a:pt x="2878509" y="1474230"/>
                  <a:pt x="2931160" y="1478280"/>
                </a:cubicBezTo>
                <a:cubicBezTo>
                  <a:pt x="3049257" y="1507804"/>
                  <a:pt x="2755502" y="1435831"/>
                  <a:pt x="3205480" y="1493520"/>
                </a:cubicBezTo>
                <a:cubicBezTo>
                  <a:pt x="3254390" y="1499791"/>
                  <a:pt x="3300569" y="1519726"/>
                  <a:pt x="3347720" y="1534160"/>
                </a:cubicBezTo>
                <a:cubicBezTo>
                  <a:pt x="3412718" y="1554057"/>
                  <a:pt x="3505468" y="1586014"/>
                  <a:pt x="3566160" y="1615440"/>
                </a:cubicBezTo>
                <a:cubicBezTo>
                  <a:pt x="3586026" y="1625072"/>
                  <a:pt x="3622040" y="1651000"/>
                  <a:pt x="3622040" y="1651000"/>
                </a:cubicBezTo>
                <a:cubicBezTo>
                  <a:pt x="3646720" y="1790852"/>
                  <a:pt x="3667017" y="1857003"/>
                  <a:pt x="3601720" y="2032000"/>
                </a:cubicBezTo>
                <a:cubicBezTo>
                  <a:pt x="3589807" y="2063927"/>
                  <a:pt x="3542152" y="2065660"/>
                  <a:pt x="3510280" y="2077720"/>
                </a:cubicBezTo>
                <a:cubicBezTo>
                  <a:pt x="3479164" y="2089494"/>
                  <a:pt x="3446503" y="2097226"/>
                  <a:pt x="3413760" y="2103120"/>
                </a:cubicBezTo>
                <a:cubicBezTo>
                  <a:pt x="3240955" y="2134225"/>
                  <a:pt x="3126619" y="2127556"/>
                  <a:pt x="2936240" y="2133600"/>
                </a:cubicBezTo>
                <a:cubicBezTo>
                  <a:pt x="2320388" y="2103093"/>
                  <a:pt x="1672747" y="2298506"/>
                  <a:pt x="1148080" y="1976120"/>
                </a:cubicBezTo>
                <a:cubicBezTo>
                  <a:pt x="1019606" y="1897178"/>
                  <a:pt x="869286" y="1795178"/>
                  <a:pt x="746760" y="1696720"/>
                </a:cubicBezTo>
                <a:cubicBezTo>
                  <a:pt x="693354" y="1653805"/>
                  <a:pt x="640487" y="1610157"/>
                  <a:pt x="589280" y="1564640"/>
                </a:cubicBezTo>
                <a:cubicBezTo>
                  <a:pt x="574040" y="1551093"/>
                  <a:pt x="559872" y="1536234"/>
                  <a:pt x="543560" y="1524000"/>
                </a:cubicBezTo>
                <a:cubicBezTo>
                  <a:pt x="532638" y="1515809"/>
                  <a:pt x="519250" y="1511414"/>
                  <a:pt x="508000" y="1503680"/>
                </a:cubicBezTo>
                <a:cubicBezTo>
                  <a:pt x="492090" y="1492742"/>
                  <a:pt x="479397" y="1477051"/>
                  <a:pt x="462280" y="1468120"/>
                </a:cubicBezTo>
                <a:cubicBezTo>
                  <a:pt x="419897" y="1446007"/>
                  <a:pt x="336120" y="1429994"/>
                  <a:pt x="294640" y="1417320"/>
                </a:cubicBezTo>
                <a:cubicBezTo>
                  <a:pt x="265445" y="1408399"/>
                  <a:pt x="236624" y="1398177"/>
                  <a:pt x="208280" y="1386840"/>
                </a:cubicBezTo>
                <a:cubicBezTo>
                  <a:pt x="202611" y="1384573"/>
                  <a:pt x="198501" y="1379410"/>
                  <a:pt x="193040" y="1376680"/>
                </a:cubicBezTo>
                <a:cubicBezTo>
                  <a:pt x="178123" y="1369222"/>
                  <a:pt x="162433" y="1363413"/>
                  <a:pt x="147320" y="1356360"/>
                </a:cubicBezTo>
                <a:cubicBezTo>
                  <a:pt x="119022" y="1343154"/>
                  <a:pt x="114370" y="1341646"/>
                  <a:pt x="91440" y="1320800"/>
                </a:cubicBezTo>
                <a:cubicBezTo>
                  <a:pt x="80808" y="1311135"/>
                  <a:pt x="68930" y="1302275"/>
                  <a:pt x="60960" y="1290320"/>
                </a:cubicBezTo>
                <a:lnTo>
                  <a:pt x="30480" y="1244600"/>
                </a:lnTo>
                <a:cubicBezTo>
                  <a:pt x="18995" y="1118269"/>
                  <a:pt x="36080" y="1230920"/>
                  <a:pt x="15240" y="1168400"/>
                </a:cubicBezTo>
                <a:cubicBezTo>
                  <a:pt x="10061" y="1152862"/>
                  <a:pt x="7155" y="1114808"/>
                  <a:pt x="5080" y="1102360"/>
                </a:cubicBezTo>
                <a:cubicBezTo>
                  <a:pt x="3932" y="1095473"/>
                  <a:pt x="1693" y="1088813"/>
                  <a:pt x="0" y="1082040"/>
                </a:cubicBezTo>
                <a:cubicBezTo>
                  <a:pt x="8970" y="941517"/>
                  <a:pt x="3024" y="907928"/>
                  <a:pt x="20320" y="812800"/>
                </a:cubicBezTo>
                <a:cubicBezTo>
                  <a:pt x="21865" y="804305"/>
                  <a:pt x="22861" y="795653"/>
                  <a:pt x="25400" y="787400"/>
                </a:cubicBezTo>
                <a:cubicBezTo>
                  <a:pt x="56852" y="685183"/>
                  <a:pt x="30491" y="787357"/>
                  <a:pt x="45720" y="726440"/>
                </a:cubicBezTo>
                <a:cubicBezTo>
                  <a:pt x="38555" y="518644"/>
                  <a:pt x="34534" y="547440"/>
                  <a:pt x="60960" y="279400"/>
                </a:cubicBezTo>
                <a:cubicBezTo>
                  <a:pt x="64682" y="241648"/>
                  <a:pt x="79134" y="203355"/>
                  <a:pt x="101600" y="172720"/>
                </a:cubicBezTo>
                <a:cubicBezTo>
                  <a:pt x="110097" y="161133"/>
                  <a:pt x="121400" y="151852"/>
                  <a:pt x="132080" y="142240"/>
                </a:cubicBezTo>
                <a:cubicBezTo>
                  <a:pt x="140619" y="134555"/>
                  <a:pt x="159721" y="125955"/>
                  <a:pt x="162560" y="111760"/>
                </a:cubicBezTo>
                <a:cubicBezTo>
                  <a:pt x="163303" y="108047"/>
                  <a:pt x="159173" y="104987"/>
                  <a:pt x="15748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818A170-2D60-E811-B496-44BC2E76C8C3}"/>
              </a:ext>
            </a:extLst>
          </p:cNvPr>
          <p:cNvSpPr/>
          <p:nvPr/>
        </p:nvSpPr>
        <p:spPr>
          <a:xfrm>
            <a:off x="4913517" y="1196923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82EDB51-06AB-8BB4-C71E-3E7ADD9C31FF}"/>
              </a:ext>
            </a:extLst>
          </p:cNvPr>
          <p:cNvSpPr/>
          <p:nvPr/>
        </p:nvSpPr>
        <p:spPr>
          <a:xfrm>
            <a:off x="4902132" y="1314830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11DC6F7-BC68-7927-72A5-DBB7B9F8FF95}"/>
              </a:ext>
            </a:extLst>
          </p:cNvPr>
          <p:cNvSpPr/>
          <p:nvPr/>
        </p:nvSpPr>
        <p:spPr>
          <a:xfrm rot="5400000">
            <a:off x="7737577" y="2362936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F7A0F86C-7F55-D16D-0656-7FB4DDA5939A}"/>
              </a:ext>
            </a:extLst>
          </p:cNvPr>
          <p:cNvSpPr/>
          <p:nvPr/>
        </p:nvSpPr>
        <p:spPr>
          <a:xfrm rot="5400000">
            <a:off x="7820349" y="2354052"/>
            <a:ext cx="91750" cy="39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1BA6CB3-4332-A215-EF9B-3E4744D675F6}"/>
              </a:ext>
            </a:extLst>
          </p:cNvPr>
          <p:cNvSpPr txBox="1"/>
          <p:nvPr/>
        </p:nvSpPr>
        <p:spPr>
          <a:xfrm rot="16200000">
            <a:off x="4884589" y="1271614"/>
            <a:ext cx="138677" cy="157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,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8207EB9-337F-837F-6065-4CCA003B5044}"/>
              </a:ext>
            </a:extLst>
          </p:cNvPr>
          <p:cNvSpPr txBox="1"/>
          <p:nvPr/>
        </p:nvSpPr>
        <p:spPr>
          <a:xfrm>
            <a:off x="7711382" y="2293899"/>
            <a:ext cx="138677" cy="157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,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2270EB5-6468-117E-7D7F-B6FC257717E4}"/>
              </a:ext>
            </a:extLst>
          </p:cNvPr>
          <p:cNvGrpSpPr>
            <a:grpSpLocks noChangeAspect="1"/>
          </p:cNvGrpSpPr>
          <p:nvPr/>
        </p:nvGrpSpPr>
        <p:grpSpPr>
          <a:xfrm>
            <a:off x="886846" y="166775"/>
            <a:ext cx="7257461" cy="1527607"/>
            <a:chOff x="43462" y="643983"/>
            <a:chExt cx="9057077" cy="1906404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AC3DBABD-EA56-E8AE-B59D-6AA124C2D8A5}"/>
                </a:ext>
              </a:extLst>
            </p:cNvPr>
            <p:cNvGrpSpPr/>
            <p:nvPr/>
          </p:nvGrpSpPr>
          <p:grpSpPr>
            <a:xfrm>
              <a:off x="75600" y="643983"/>
              <a:ext cx="9024939" cy="1906404"/>
              <a:chOff x="76994" y="1481793"/>
              <a:chExt cx="9024939" cy="1906404"/>
            </a:xfrm>
          </p:grpSpPr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C58815B2-FA8B-B98F-291E-1EB27C413F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038C8F80-65D9-E6D4-C63A-0EAA0346CE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rcRect r="52818"/>
              <a:stretch>
                <a:fillRect/>
              </a:stretch>
            </p:blipFill>
            <p:spPr>
              <a:xfrm>
                <a:off x="76994" y="1481793"/>
                <a:ext cx="4258164" cy="1906404"/>
              </a:xfrm>
              <a:custGeom>
                <a:avLst/>
                <a:gdLst>
                  <a:gd name="csX0" fmla="*/ 3660163 w 4258164"/>
                  <a:gd name="csY0" fmla="*/ 1728813 h 1906404"/>
                  <a:gd name="csX1" fmla="*/ 3658433 w 4258164"/>
                  <a:gd name="csY1" fmla="*/ 1734196 h 1906404"/>
                  <a:gd name="csX2" fmla="*/ 3659401 w 4258164"/>
                  <a:gd name="csY2" fmla="*/ 1731119 h 1906404"/>
                  <a:gd name="csX3" fmla="*/ 852802 w 4258164"/>
                  <a:gd name="csY3" fmla="*/ 0 h 1906404"/>
                  <a:gd name="csX4" fmla="*/ 1197808 w 4258164"/>
                  <a:gd name="csY4" fmla="*/ 0 h 1906404"/>
                  <a:gd name="csX5" fmla="*/ 1609671 w 4258164"/>
                  <a:gd name="csY5" fmla="*/ 5884 h 1906404"/>
                  <a:gd name="csX6" fmla="*/ 1718641 w 4258164"/>
                  <a:gd name="csY6" fmla="*/ 10622 h 1906404"/>
                  <a:gd name="csX7" fmla="*/ 1965008 w 4258164"/>
                  <a:gd name="csY7" fmla="*/ 39048 h 1906404"/>
                  <a:gd name="csX8" fmla="*/ 2092929 w 4258164"/>
                  <a:gd name="csY8" fmla="*/ 62738 h 1906404"/>
                  <a:gd name="csX9" fmla="*/ 2211375 w 4258164"/>
                  <a:gd name="csY9" fmla="*/ 67475 h 1906404"/>
                  <a:gd name="csX10" fmla="*/ 2277704 w 4258164"/>
                  <a:gd name="csY10" fmla="*/ 72213 h 1906404"/>
                  <a:gd name="csX11" fmla="*/ 2438790 w 4258164"/>
                  <a:gd name="csY11" fmla="*/ 95902 h 1906404"/>
                  <a:gd name="csX12" fmla="*/ 2628303 w 4258164"/>
                  <a:gd name="csY12" fmla="*/ 110116 h 1906404"/>
                  <a:gd name="csX13" fmla="*/ 2827292 w 4258164"/>
                  <a:gd name="csY13" fmla="*/ 133805 h 1906404"/>
                  <a:gd name="csX14" fmla="*/ 2941000 w 4258164"/>
                  <a:gd name="csY14" fmla="*/ 148018 h 1906404"/>
                  <a:gd name="csX15" fmla="*/ 3215794 w 4258164"/>
                  <a:gd name="csY15" fmla="*/ 214348 h 1906404"/>
                  <a:gd name="csX16" fmla="*/ 3263172 w 4258164"/>
                  <a:gd name="csY16" fmla="*/ 228561 h 1906404"/>
                  <a:gd name="csX17" fmla="*/ 3301074 w 4258164"/>
                  <a:gd name="csY17" fmla="*/ 256988 h 1906404"/>
                  <a:gd name="csX18" fmla="*/ 3376880 w 4258164"/>
                  <a:gd name="csY18" fmla="*/ 318580 h 1906404"/>
                  <a:gd name="csX19" fmla="*/ 3400569 w 4258164"/>
                  <a:gd name="csY19" fmla="*/ 365958 h 1906404"/>
                  <a:gd name="csX20" fmla="*/ 3410044 w 4258164"/>
                  <a:gd name="csY20" fmla="*/ 394385 h 1906404"/>
                  <a:gd name="csX21" fmla="*/ 3414782 w 4258164"/>
                  <a:gd name="csY21" fmla="*/ 427550 h 1906404"/>
                  <a:gd name="csX22" fmla="*/ 3419520 w 4258164"/>
                  <a:gd name="csY22" fmla="*/ 446501 h 1906404"/>
                  <a:gd name="csX23" fmla="*/ 3424258 w 4258164"/>
                  <a:gd name="csY23" fmla="*/ 498617 h 1906404"/>
                  <a:gd name="csX24" fmla="*/ 3428996 w 4258164"/>
                  <a:gd name="csY24" fmla="*/ 531782 h 1906404"/>
                  <a:gd name="csX25" fmla="*/ 3443209 w 4258164"/>
                  <a:gd name="csY25" fmla="*/ 545996 h 1906404"/>
                  <a:gd name="csX26" fmla="*/ 3452685 w 4258164"/>
                  <a:gd name="csY26" fmla="*/ 569685 h 1906404"/>
                  <a:gd name="csX27" fmla="*/ 3466898 w 4258164"/>
                  <a:gd name="csY27" fmla="*/ 602849 h 1906404"/>
                  <a:gd name="csX28" fmla="*/ 3481112 w 4258164"/>
                  <a:gd name="csY28" fmla="*/ 612325 h 1906404"/>
                  <a:gd name="csX29" fmla="*/ 3490587 w 4258164"/>
                  <a:gd name="csY29" fmla="*/ 640752 h 1906404"/>
                  <a:gd name="csX30" fmla="*/ 3519014 w 4258164"/>
                  <a:gd name="csY30" fmla="*/ 678655 h 1906404"/>
                  <a:gd name="csX31" fmla="*/ 3533228 w 4258164"/>
                  <a:gd name="csY31" fmla="*/ 726033 h 1906404"/>
                  <a:gd name="csX32" fmla="*/ 3542703 w 4258164"/>
                  <a:gd name="csY32" fmla="*/ 740246 h 1906404"/>
                  <a:gd name="csX33" fmla="*/ 3556917 w 4258164"/>
                  <a:gd name="csY33" fmla="*/ 744984 h 1906404"/>
                  <a:gd name="csX34" fmla="*/ 3580606 w 4258164"/>
                  <a:gd name="csY34" fmla="*/ 763935 h 1906404"/>
                  <a:gd name="csX35" fmla="*/ 3585344 w 4258164"/>
                  <a:gd name="csY35" fmla="*/ 782887 h 1906404"/>
                  <a:gd name="csX36" fmla="*/ 3594819 w 4258164"/>
                  <a:gd name="csY36" fmla="*/ 801838 h 1906404"/>
                  <a:gd name="csX37" fmla="*/ 3599557 w 4258164"/>
                  <a:gd name="csY37" fmla="*/ 825527 h 1906404"/>
                  <a:gd name="csX38" fmla="*/ 3604295 w 4258164"/>
                  <a:gd name="csY38" fmla="*/ 844479 h 1906404"/>
                  <a:gd name="csX39" fmla="*/ 3609033 w 4258164"/>
                  <a:gd name="csY39" fmla="*/ 934497 h 1906404"/>
                  <a:gd name="csX40" fmla="*/ 3618509 w 4258164"/>
                  <a:gd name="csY40" fmla="*/ 967662 h 1906404"/>
                  <a:gd name="csX41" fmla="*/ 3613771 w 4258164"/>
                  <a:gd name="csY41" fmla="*/ 1052943 h 1906404"/>
                  <a:gd name="csX42" fmla="*/ 3590082 w 4258164"/>
                  <a:gd name="csY42" fmla="*/ 1090845 h 1906404"/>
                  <a:gd name="csX43" fmla="*/ 3571130 w 4258164"/>
                  <a:gd name="csY43" fmla="*/ 1128748 h 1906404"/>
                  <a:gd name="csX44" fmla="*/ 3566393 w 4258164"/>
                  <a:gd name="csY44" fmla="*/ 1152437 h 1906404"/>
                  <a:gd name="csX45" fmla="*/ 3609033 w 4258164"/>
                  <a:gd name="csY45" fmla="*/ 1176126 h 1906404"/>
                  <a:gd name="csX46" fmla="*/ 3627984 w 4258164"/>
                  <a:gd name="csY46" fmla="*/ 1190340 h 1906404"/>
                  <a:gd name="csX47" fmla="*/ 3680100 w 4258164"/>
                  <a:gd name="csY47" fmla="*/ 1204553 h 1906404"/>
                  <a:gd name="csX48" fmla="*/ 3736954 w 4258164"/>
                  <a:gd name="csY48" fmla="*/ 1228242 h 1906404"/>
                  <a:gd name="csX49" fmla="*/ 3803284 w 4258164"/>
                  <a:gd name="csY49" fmla="*/ 1237718 h 1906404"/>
                  <a:gd name="csX50" fmla="*/ 3902778 w 4258164"/>
                  <a:gd name="csY50" fmla="*/ 1247194 h 1906404"/>
                  <a:gd name="csX51" fmla="*/ 3950156 w 4258164"/>
                  <a:gd name="csY51" fmla="*/ 1261407 h 1906404"/>
                  <a:gd name="csX52" fmla="*/ 3988059 w 4258164"/>
                  <a:gd name="csY52" fmla="*/ 1266145 h 1906404"/>
                  <a:gd name="csX53" fmla="*/ 4120718 w 4258164"/>
                  <a:gd name="csY53" fmla="*/ 1275620 h 1906404"/>
                  <a:gd name="csX54" fmla="*/ 4149145 w 4258164"/>
                  <a:gd name="csY54" fmla="*/ 1280358 h 1906404"/>
                  <a:gd name="csX55" fmla="*/ 4215474 w 4258164"/>
                  <a:gd name="csY55" fmla="*/ 1285096 h 1906404"/>
                  <a:gd name="csX56" fmla="*/ 4248639 w 4258164"/>
                  <a:gd name="csY56" fmla="*/ 1299310 h 1906404"/>
                  <a:gd name="csX57" fmla="*/ 4258115 w 4258164"/>
                  <a:gd name="csY57" fmla="*/ 1318261 h 1906404"/>
                  <a:gd name="csX58" fmla="*/ 4229688 w 4258164"/>
                  <a:gd name="csY58" fmla="*/ 1356163 h 1906404"/>
                  <a:gd name="csX59" fmla="*/ 4187047 w 4258164"/>
                  <a:gd name="csY59" fmla="*/ 1398804 h 1906404"/>
                  <a:gd name="csX60" fmla="*/ 4158621 w 4258164"/>
                  <a:gd name="csY60" fmla="*/ 1417755 h 1906404"/>
                  <a:gd name="csX61" fmla="*/ 4125456 w 4258164"/>
                  <a:gd name="csY61" fmla="*/ 1446182 h 1906404"/>
                  <a:gd name="csX62" fmla="*/ 3983321 w 4258164"/>
                  <a:gd name="csY62" fmla="*/ 1540939 h 1906404"/>
                  <a:gd name="csX63" fmla="*/ 3893302 w 4258164"/>
                  <a:gd name="csY63" fmla="*/ 1588317 h 1906404"/>
                  <a:gd name="csX64" fmla="*/ 3869613 w 4258164"/>
                  <a:gd name="csY64" fmla="*/ 1602530 h 1906404"/>
                  <a:gd name="csX65" fmla="*/ 3774857 w 4258164"/>
                  <a:gd name="csY65" fmla="*/ 1649909 h 1906404"/>
                  <a:gd name="csX66" fmla="*/ 3736954 w 4258164"/>
                  <a:gd name="csY66" fmla="*/ 1673598 h 1906404"/>
                  <a:gd name="csX67" fmla="*/ 3713265 w 4258164"/>
                  <a:gd name="csY67" fmla="*/ 1683073 h 1906404"/>
                  <a:gd name="csX68" fmla="*/ 3699052 w 4258164"/>
                  <a:gd name="csY68" fmla="*/ 1692549 h 1906404"/>
                  <a:gd name="csX69" fmla="*/ 3665887 w 4258164"/>
                  <a:gd name="csY69" fmla="*/ 1711500 h 1906404"/>
                  <a:gd name="csX70" fmla="*/ 3660163 w 4258164"/>
                  <a:gd name="csY70" fmla="*/ 1728813 h 1906404"/>
                  <a:gd name="csX71" fmla="*/ 3660813 w 4258164"/>
                  <a:gd name="csY71" fmla="*/ 1726792 h 1906404"/>
                  <a:gd name="csX72" fmla="*/ 3646936 w 4258164"/>
                  <a:gd name="csY72" fmla="*/ 1744665 h 1906404"/>
                  <a:gd name="csX73" fmla="*/ 3618509 w 4258164"/>
                  <a:gd name="csY73" fmla="*/ 1848897 h 1906404"/>
                  <a:gd name="csX74" fmla="*/ 3585275 w 4258164"/>
                  <a:gd name="csY74" fmla="*/ 1893247 h 1906404"/>
                  <a:gd name="csX75" fmla="*/ 3573114 w 4258164"/>
                  <a:gd name="csY75" fmla="*/ 1906404 h 1906404"/>
                  <a:gd name="csX76" fmla="*/ 962238 w 4258164"/>
                  <a:gd name="csY76" fmla="*/ 1906404 h 1906404"/>
                  <a:gd name="csX77" fmla="*/ 714223 w 4258164"/>
                  <a:gd name="csY77" fmla="*/ 1839422 h 1906404"/>
                  <a:gd name="csX78" fmla="*/ 406264 w 4258164"/>
                  <a:gd name="csY78" fmla="*/ 1730452 h 1906404"/>
                  <a:gd name="csX79" fmla="*/ 306770 w 4258164"/>
                  <a:gd name="csY79" fmla="*/ 1649909 h 1906404"/>
                  <a:gd name="csX80" fmla="*/ 278343 w 4258164"/>
                  <a:gd name="csY80" fmla="*/ 1616744 h 1906404"/>
                  <a:gd name="csX81" fmla="*/ 240440 w 4258164"/>
                  <a:gd name="csY81" fmla="*/ 1564628 h 1906404"/>
                  <a:gd name="csX82" fmla="*/ 226227 w 4258164"/>
                  <a:gd name="csY82" fmla="*/ 1540939 h 1906404"/>
                  <a:gd name="csX83" fmla="*/ 207275 w 4258164"/>
                  <a:gd name="csY83" fmla="*/ 1517249 h 1906404"/>
                  <a:gd name="csX84" fmla="*/ 169373 w 4258164"/>
                  <a:gd name="csY84" fmla="*/ 1465133 h 1906404"/>
                  <a:gd name="csX85" fmla="*/ 150422 w 4258164"/>
                  <a:gd name="csY85" fmla="*/ 1450920 h 1906404"/>
                  <a:gd name="csX86" fmla="*/ 112519 w 4258164"/>
                  <a:gd name="csY86" fmla="*/ 1413017 h 1906404"/>
                  <a:gd name="csX87" fmla="*/ 60403 w 4258164"/>
                  <a:gd name="csY87" fmla="*/ 1370377 h 1906404"/>
                  <a:gd name="csX88" fmla="*/ 46189 w 4258164"/>
                  <a:gd name="csY88" fmla="*/ 1346688 h 1906404"/>
                  <a:gd name="csX89" fmla="*/ 8287 w 4258164"/>
                  <a:gd name="csY89" fmla="*/ 1322999 h 1906404"/>
                  <a:gd name="csX90" fmla="*/ 2590 w 4258164"/>
                  <a:gd name="csY90" fmla="*/ 1306254 h 1906404"/>
                  <a:gd name="csX91" fmla="*/ 0 w 4258164"/>
                  <a:gd name="csY91" fmla="*/ 1301261 h 1906404"/>
                  <a:gd name="csX92" fmla="*/ 0 w 4258164"/>
                  <a:gd name="csY92" fmla="*/ 553679 h 1906404"/>
                  <a:gd name="csX93" fmla="*/ 3549 w 4258164"/>
                  <a:gd name="csY93" fmla="*/ 541258 h 1906404"/>
                  <a:gd name="csX94" fmla="*/ 22500 w 4258164"/>
                  <a:gd name="csY94" fmla="*/ 465453 h 1906404"/>
                  <a:gd name="csX95" fmla="*/ 27238 w 4258164"/>
                  <a:gd name="csY95" fmla="*/ 408599 h 1906404"/>
                  <a:gd name="csX96" fmla="*/ 31976 w 4258164"/>
                  <a:gd name="csY96" fmla="*/ 370696 h 1906404"/>
                  <a:gd name="csX97" fmla="*/ 36714 w 4258164"/>
                  <a:gd name="csY97" fmla="*/ 266464 h 1906404"/>
                  <a:gd name="csX98" fmla="*/ 22500 w 4258164"/>
                  <a:gd name="csY98" fmla="*/ 233299 h 1906404"/>
                  <a:gd name="csX99" fmla="*/ 93568 w 4258164"/>
                  <a:gd name="csY99" fmla="*/ 166970 h 1906404"/>
                  <a:gd name="csX100" fmla="*/ 230965 w 4258164"/>
                  <a:gd name="csY100" fmla="*/ 62738 h 1906404"/>
                  <a:gd name="csX101" fmla="*/ 320983 w 4258164"/>
                  <a:gd name="csY101" fmla="*/ 29573 h 1906404"/>
                  <a:gd name="csX102" fmla="*/ 429953 w 4258164"/>
                  <a:gd name="csY102" fmla="*/ 20097 h 1906404"/>
                  <a:gd name="csX103" fmla="*/ 605253 w 4258164"/>
                  <a:gd name="csY103" fmla="*/ 10622 h 1906404"/>
                  <a:gd name="csX104" fmla="*/ 823918 w 4258164"/>
                  <a:gd name="csY104" fmla="*/ 1106 h 19064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</a:cxnLst>
                <a:rect l="l" t="t" r="r" b="b"/>
                <a:pathLst>
                  <a:path w="4258164" h="1906404">
                    <a:moveTo>
                      <a:pt x="3660163" y="1728813"/>
                    </a:moveTo>
                    <a:lnTo>
                      <a:pt x="3658433" y="1734196"/>
                    </a:lnTo>
                    <a:cubicBezTo>
                      <a:pt x="3658077" y="1735254"/>
                      <a:pt x="3658279" y="1734565"/>
                      <a:pt x="3659401" y="1731119"/>
                    </a:cubicBezTo>
                    <a:close/>
                    <a:moveTo>
                      <a:pt x="852802" y="0"/>
                    </a:moveTo>
                    <a:lnTo>
                      <a:pt x="1197808" y="0"/>
                    </a:lnTo>
                    <a:lnTo>
                      <a:pt x="1609671" y="5884"/>
                    </a:lnTo>
                    <a:cubicBezTo>
                      <a:pt x="1646022" y="6553"/>
                      <a:pt x="1682441" y="7243"/>
                      <a:pt x="1718641" y="10622"/>
                    </a:cubicBezTo>
                    <a:cubicBezTo>
                      <a:pt x="1800950" y="18304"/>
                      <a:pt x="1883723" y="23995"/>
                      <a:pt x="1965008" y="39048"/>
                    </a:cubicBezTo>
                    <a:cubicBezTo>
                      <a:pt x="2007648" y="46945"/>
                      <a:pt x="2049849" y="57767"/>
                      <a:pt x="2092929" y="62738"/>
                    </a:cubicBezTo>
                    <a:cubicBezTo>
                      <a:pt x="2132182" y="67267"/>
                      <a:pt x="2171913" y="65451"/>
                      <a:pt x="2211375" y="67475"/>
                    </a:cubicBezTo>
                    <a:cubicBezTo>
                      <a:pt x="2233512" y="68610"/>
                      <a:pt x="2255594" y="70634"/>
                      <a:pt x="2277704" y="72213"/>
                    </a:cubicBezTo>
                    <a:cubicBezTo>
                      <a:pt x="2330897" y="81079"/>
                      <a:pt x="2385331" y="90729"/>
                      <a:pt x="2438790" y="95902"/>
                    </a:cubicBezTo>
                    <a:cubicBezTo>
                      <a:pt x="2501844" y="102004"/>
                      <a:pt x="2565254" y="103965"/>
                      <a:pt x="2628303" y="110116"/>
                    </a:cubicBezTo>
                    <a:cubicBezTo>
                      <a:pt x="2694785" y="116602"/>
                      <a:pt x="2760979" y="125767"/>
                      <a:pt x="2827292" y="133805"/>
                    </a:cubicBezTo>
                    <a:lnTo>
                      <a:pt x="2941000" y="148018"/>
                    </a:lnTo>
                    <a:cubicBezTo>
                      <a:pt x="3032598" y="170128"/>
                      <a:pt x="3123395" y="195867"/>
                      <a:pt x="3215794" y="214348"/>
                    </a:cubicBezTo>
                    <a:cubicBezTo>
                      <a:pt x="3232519" y="217693"/>
                      <a:pt x="3248168" y="219328"/>
                      <a:pt x="3263172" y="228561"/>
                    </a:cubicBezTo>
                    <a:cubicBezTo>
                      <a:pt x="3276622" y="236838"/>
                      <a:pt x="3288942" y="246878"/>
                      <a:pt x="3301074" y="256988"/>
                    </a:cubicBezTo>
                    <a:cubicBezTo>
                      <a:pt x="3379250" y="322135"/>
                      <a:pt x="3318804" y="279863"/>
                      <a:pt x="3376880" y="318580"/>
                    </a:cubicBezTo>
                    <a:cubicBezTo>
                      <a:pt x="3384776" y="334373"/>
                      <a:pt x="3394986" y="349207"/>
                      <a:pt x="3400569" y="365958"/>
                    </a:cubicBezTo>
                    <a:lnTo>
                      <a:pt x="3410044" y="394385"/>
                    </a:lnTo>
                    <a:cubicBezTo>
                      <a:pt x="3411623" y="405440"/>
                      <a:pt x="3412784" y="416563"/>
                      <a:pt x="3414782" y="427550"/>
                    </a:cubicBezTo>
                    <a:cubicBezTo>
                      <a:pt x="3415947" y="433956"/>
                      <a:pt x="3418659" y="440047"/>
                      <a:pt x="3419520" y="446501"/>
                    </a:cubicBezTo>
                    <a:cubicBezTo>
                      <a:pt x="3421826" y="463792"/>
                      <a:pt x="3422332" y="481280"/>
                      <a:pt x="3424258" y="498617"/>
                    </a:cubicBezTo>
                    <a:cubicBezTo>
                      <a:pt x="3425491" y="509716"/>
                      <a:pt x="3424849" y="521413"/>
                      <a:pt x="3428996" y="531782"/>
                    </a:cubicBezTo>
                    <a:cubicBezTo>
                      <a:pt x="3431484" y="538003"/>
                      <a:pt x="3438471" y="541258"/>
                      <a:pt x="3443209" y="545996"/>
                    </a:cubicBezTo>
                    <a:cubicBezTo>
                      <a:pt x="3446368" y="553892"/>
                      <a:pt x="3449699" y="561722"/>
                      <a:pt x="3452685" y="569685"/>
                    </a:cubicBezTo>
                    <a:cubicBezTo>
                      <a:pt x="3456724" y="580455"/>
                      <a:pt x="3459337" y="593776"/>
                      <a:pt x="3466898" y="602849"/>
                    </a:cubicBezTo>
                    <a:cubicBezTo>
                      <a:pt x="3470543" y="607224"/>
                      <a:pt x="3476374" y="609166"/>
                      <a:pt x="3481112" y="612325"/>
                    </a:cubicBezTo>
                    <a:cubicBezTo>
                      <a:pt x="3484270" y="621801"/>
                      <a:pt x="3485047" y="632441"/>
                      <a:pt x="3490587" y="640752"/>
                    </a:cubicBezTo>
                    <a:cubicBezTo>
                      <a:pt x="3505672" y="663380"/>
                      <a:pt x="3496506" y="650519"/>
                      <a:pt x="3519014" y="678655"/>
                    </a:cubicBezTo>
                    <a:cubicBezTo>
                      <a:pt x="3523812" y="707439"/>
                      <a:pt x="3520266" y="703349"/>
                      <a:pt x="3533228" y="726033"/>
                    </a:cubicBezTo>
                    <a:cubicBezTo>
                      <a:pt x="3536053" y="730977"/>
                      <a:pt x="3538257" y="736689"/>
                      <a:pt x="3542703" y="740246"/>
                    </a:cubicBezTo>
                    <a:cubicBezTo>
                      <a:pt x="3546603" y="743366"/>
                      <a:pt x="3552179" y="743405"/>
                      <a:pt x="3556917" y="744984"/>
                    </a:cubicBezTo>
                    <a:cubicBezTo>
                      <a:pt x="3570559" y="785910"/>
                      <a:pt x="3547886" y="731215"/>
                      <a:pt x="3580606" y="763935"/>
                    </a:cubicBezTo>
                    <a:cubicBezTo>
                      <a:pt x="3585211" y="768540"/>
                      <a:pt x="3583058" y="776790"/>
                      <a:pt x="3585344" y="782887"/>
                    </a:cubicBezTo>
                    <a:cubicBezTo>
                      <a:pt x="3587824" y="789500"/>
                      <a:pt x="3591661" y="795521"/>
                      <a:pt x="3594819" y="801838"/>
                    </a:cubicBezTo>
                    <a:cubicBezTo>
                      <a:pt x="3596398" y="809734"/>
                      <a:pt x="3597810" y="817666"/>
                      <a:pt x="3599557" y="825527"/>
                    </a:cubicBezTo>
                    <a:cubicBezTo>
                      <a:pt x="3600970" y="831884"/>
                      <a:pt x="3603731" y="837992"/>
                      <a:pt x="3604295" y="844479"/>
                    </a:cubicBezTo>
                    <a:cubicBezTo>
                      <a:pt x="3606898" y="874414"/>
                      <a:pt x="3606430" y="904562"/>
                      <a:pt x="3609033" y="934497"/>
                    </a:cubicBezTo>
                    <a:cubicBezTo>
                      <a:pt x="3609733" y="942545"/>
                      <a:pt x="3615738" y="959350"/>
                      <a:pt x="3618509" y="967662"/>
                    </a:cubicBezTo>
                    <a:cubicBezTo>
                      <a:pt x="3616930" y="996089"/>
                      <a:pt x="3620173" y="1025201"/>
                      <a:pt x="3613771" y="1052943"/>
                    </a:cubicBezTo>
                    <a:cubicBezTo>
                      <a:pt x="3610421" y="1067460"/>
                      <a:pt x="3595615" y="1077012"/>
                      <a:pt x="3590082" y="1090845"/>
                    </a:cubicBezTo>
                    <a:cubicBezTo>
                      <a:pt x="3578491" y="1119821"/>
                      <a:pt x="3585324" y="1107458"/>
                      <a:pt x="3571130" y="1128748"/>
                    </a:cubicBezTo>
                    <a:cubicBezTo>
                      <a:pt x="3569551" y="1136644"/>
                      <a:pt x="3564440" y="1144625"/>
                      <a:pt x="3566393" y="1152437"/>
                    </a:cubicBezTo>
                    <a:cubicBezTo>
                      <a:pt x="3570262" y="1167912"/>
                      <a:pt x="3600197" y="1173181"/>
                      <a:pt x="3609033" y="1176126"/>
                    </a:cubicBezTo>
                    <a:cubicBezTo>
                      <a:pt x="3615350" y="1180864"/>
                      <a:pt x="3620921" y="1186809"/>
                      <a:pt x="3627984" y="1190340"/>
                    </a:cubicBezTo>
                    <a:cubicBezTo>
                      <a:pt x="3650888" y="1201792"/>
                      <a:pt x="3657229" y="1198315"/>
                      <a:pt x="3680100" y="1204553"/>
                    </a:cubicBezTo>
                    <a:cubicBezTo>
                      <a:pt x="3745762" y="1222461"/>
                      <a:pt x="3670760" y="1204172"/>
                      <a:pt x="3736954" y="1228242"/>
                    </a:cubicBezTo>
                    <a:cubicBezTo>
                      <a:pt x="3749989" y="1232982"/>
                      <a:pt x="3796466" y="1237069"/>
                      <a:pt x="3803284" y="1237718"/>
                    </a:cubicBezTo>
                    <a:cubicBezTo>
                      <a:pt x="3927710" y="1249568"/>
                      <a:pt x="3801140" y="1235900"/>
                      <a:pt x="3902778" y="1247194"/>
                    </a:cubicBezTo>
                    <a:cubicBezTo>
                      <a:pt x="3918571" y="1251932"/>
                      <a:pt x="3934061" y="1257830"/>
                      <a:pt x="3950156" y="1261407"/>
                    </a:cubicBezTo>
                    <a:cubicBezTo>
                      <a:pt x="3962585" y="1264169"/>
                      <a:pt x="3975384" y="1264938"/>
                      <a:pt x="3988059" y="1266145"/>
                    </a:cubicBezTo>
                    <a:cubicBezTo>
                      <a:pt x="4018692" y="1269063"/>
                      <a:pt x="4092093" y="1273712"/>
                      <a:pt x="4120718" y="1275620"/>
                    </a:cubicBezTo>
                    <a:cubicBezTo>
                      <a:pt x="4130194" y="1277199"/>
                      <a:pt x="4139586" y="1279402"/>
                      <a:pt x="4149145" y="1280358"/>
                    </a:cubicBezTo>
                    <a:cubicBezTo>
                      <a:pt x="4171201" y="1282564"/>
                      <a:pt x="4193460" y="1282506"/>
                      <a:pt x="4215474" y="1285096"/>
                    </a:cubicBezTo>
                    <a:cubicBezTo>
                      <a:pt x="4224591" y="1286169"/>
                      <a:pt x="4241904" y="1295942"/>
                      <a:pt x="4248639" y="1299310"/>
                    </a:cubicBezTo>
                    <a:cubicBezTo>
                      <a:pt x="4251798" y="1305627"/>
                      <a:pt x="4258818" y="1311233"/>
                      <a:pt x="4258115" y="1318261"/>
                    </a:cubicBezTo>
                    <a:cubicBezTo>
                      <a:pt x="4254937" y="1350043"/>
                      <a:pt x="4245416" y="1341746"/>
                      <a:pt x="4229688" y="1356163"/>
                    </a:cubicBezTo>
                    <a:cubicBezTo>
                      <a:pt x="4214870" y="1369746"/>
                      <a:pt x="4203772" y="1387654"/>
                      <a:pt x="4187047" y="1398804"/>
                    </a:cubicBezTo>
                    <a:cubicBezTo>
                      <a:pt x="4177572" y="1405121"/>
                      <a:pt x="4167647" y="1410812"/>
                      <a:pt x="4158621" y="1417755"/>
                    </a:cubicBezTo>
                    <a:cubicBezTo>
                      <a:pt x="4147080" y="1426633"/>
                      <a:pt x="4137369" y="1437811"/>
                      <a:pt x="4125456" y="1446182"/>
                    </a:cubicBezTo>
                    <a:cubicBezTo>
                      <a:pt x="4078867" y="1478920"/>
                      <a:pt x="4029372" y="1507448"/>
                      <a:pt x="3983321" y="1540939"/>
                    </a:cubicBezTo>
                    <a:cubicBezTo>
                      <a:pt x="3920673" y="1586501"/>
                      <a:pt x="3952044" y="1573631"/>
                      <a:pt x="3893302" y="1588317"/>
                    </a:cubicBezTo>
                    <a:cubicBezTo>
                      <a:pt x="3885406" y="1593055"/>
                      <a:pt x="3877783" y="1598282"/>
                      <a:pt x="3869613" y="1602530"/>
                    </a:cubicBezTo>
                    <a:cubicBezTo>
                      <a:pt x="3838282" y="1618822"/>
                      <a:pt x="3804803" y="1631193"/>
                      <a:pt x="3774857" y="1649909"/>
                    </a:cubicBezTo>
                    <a:cubicBezTo>
                      <a:pt x="3762223" y="1657805"/>
                      <a:pt x="3750072" y="1666535"/>
                      <a:pt x="3736954" y="1673598"/>
                    </a:cubicBezTo>
                    <a:cubicBezTo>
                      <a:pt x="3729466" y="1677630"/>
                      <a:pt x="3720872" y="1679270"/>
                      <a:pt x="3713265" y="1683073"/>
                    </a:cubicBezTo>
                    <a:cubicBezTo>
                      <a:pt x="3708172" y="1685619"/>
                      <a:pt x="3703996" y="1689724"/>
                      <a:pt x="3699052" y="1692549"/>
                    </a:cubicBezTo>
                    <a:cubicBezTo>
                      <a:pt x="3656962" y="1716601"/>
                      <a:pt x="3700525" y="1688409"/>
                      <a:pt x="3665887" y="1711500"/>
                    </a:cubicBezTo>
                    <a:lnTo>
                      <a:pt x="3660163" y="1728813"/>
                    </a:lnTo>
                    <a:lnTo>
                      <a:pt x="3660813" y="1726792"/>
                    </a:lnTo>
                    <a:cubicBezTo>
                      <a:pt x="3666362" y="1709085"/>
                      <a:pt x="3676814" y="1672957"/>
                      <a:pt x="3646936" y="1744665"/>
                    </a:cubicBezTo>
                    <a:cubicBezTo>
                      <a:pt x="3630606" y="1783858"/>
                      <a:pt x="3643293" y="1807156"/>
                      <a:pt x="3618509" y="1848897"/>
                    </a:cubicBezTo>
                    <a:cubicBezTo>
                      <a:pt x="3609063" y="1864806"/>
                      <a:pt x="3597553" y="1879312"/>
                      <a:pt x="3585275" y="1893247"/>
                    </a:cubicBezTo>
                    <a:lnTo>
                      <a:pt x="3573114" y="1906404"/>
                    </a:lnTo>
                    <a:lnTo>
                      <a:pt x="962238" y="1906404"/>
                    </a:lnTo>
                    <a:lnTo>
                      <a:pt x="714223" y="1839422"/>
                    </a:lnTo>
                    <a:cubicBezTo>
                      <a:pt x="528836" y="1789235"/>
                      <a:pt x="538790" y="1807403"/>
                      <a:pt x="406264" y="1730452"/>
                    </a:cubicBezTo>
                    <a:cubicBezTo>
                      <a:pt x="370428" y="1709644"/>
                      <a:pt x="335669" y="1678808"/>
                      <a:pt x="306770" y="1649909"/>
                    </a:cubicBezTo>
                    <a:cubicBezTo>
                      <a:pt x="296474" y="1639613"/>
                      <a:pt x="286592" y="1628742"/>
                      <a:pt x="278343" y="1616744"/>
                    </a:cubicBezTo>
                    <a:cubicBezTo>
                      <a:pt x="240290" y="1561394"/>
                      <a:pt x="272245" y="1585829"/>
                      <a:pt x="240440" y="1564628"/>
                    </a:cubicBezTo>
                    <a:cubicBezTo>
                      <a:pt x="235702" y="1556732"/>
                      <a:pt x="231508" y="1548483"/>
                      <a:pt x="226227" y="1540939"/>
                    </a:cubicBezTo>
                    <a:cubicBezTo>
                      <a:pt x="220428" y="1532654"/>
                      <a:pt x="212478" y="1525921"/>
                      <a:pt x="207275" y="1517249"/>
                    </a:cubicBezTo>
                    <a:cubicBezTo>
                      <a:pt x="179964" y="1471730"/>
                      <a:pt x="224076" y="1514365"/>
                      <a:pt x="169373" y="1465133"/>
                    </a:cubicBezTo>
                    <a:cubicBezTo>
                      <a:pt x="163504" y="1459851"/>
                      <a:pt x="156243" y="1456256"/>
                      <a:pt x="150422" y="1450920"/>
                    </a:cubicBezTo>
                    <a:cubicBezTo>
                      <a:pt x="137251" y="1438846"/>
                      <a:pt x="126348" y="1424331"/>
                      <a:pt x="112519" y="1413017"/>
                    </a:cubicBezTo>
                    <a:cubicBezTo>
                      <a:pt x="95147" y="1398804"/>
                      <a:pt x="71952" y="1389624"/>
                      <a:pt x="60403" y="1370377"/>
                    </a:cubicBezTo>
                    <a:cubicBezTo>
                      <a:pt x="55665" y="1362481"/>
                      <a:pt x="52253" y="1353618"/>
                      <a:pt x="46189" y="1346688"/>
                    </a:cubicBezTo>
                    <a:cubicBezTo>
                      <a:pt x="36620" y="1335752"/>
                      <a:pt x="20856" y="1329283"/>
                      <a:pt x="8287" y="1322999"/>
                    </a:cubicBezTo>
                    <a:cubicBezTo>
                      <a:pt x="5984" y="1316090"/>
                      <a:pt x="4522" y="1311144"/>
                      <a:pt x="2590" y="1306254"/>
                    </a:cubicBezTo>
                    <a:lnTo>
                      <a:pt x="0" y="1301261"/>
                    </a:lnTo>
                    <a:lnTo>
                      <a:pt x="0" y="553679"/>
                    </a:lnTo>
                    <a:lnTo>
                      <a:pt x="3549" y="541258"/>
                    </a:lnTo>
                    <a:cubicBezTo>
                      <a:pt x="20006" y="464459"/>
                      <a:pt x="-8125" y="557329"/>
                      <a:pt x="22500" y="465453"/>
                    </a:cubicBezTo>
                    <a:cubicBezTo>
                      <a:pt x="24079" y="446502"/>
                      <a:pt x="25346" y="427522"/>
                      <a:pt x="27238" y="408599"/>
                    </a:cubicBezTo>
                    <a:cubicBezTo>
                      <a:pt x="28505" y="395930"/>
                      <a:pt x="31129" y="383400"/>
                      <a:pt x="31976" y="370696"/>
                    </a:cubicBezTo>
                    <a:cubicBezTo>
                      <a:pt x="34290" y="335993"/>
                      <a:pt x="34544" y="301176"/>
                      <a:pt x="36714" y="266464"/>
                    </a:cubicBezTo>
                    <a:cubicBezTo>
                      <a:pt x="37704" y="250623"/>
                      <a:pt x="13024" y="249881"/>
                      <a:pt x="22500" y="233299"/>
                    </a:cubicBezTo>
                    <a:cubicBezTo>
                      <a:pt x="31976" y="216717"/>
                      <a:pt x="-15247" y="259044"/>
                      <a:pt x="93568" y="166970"/>
                    </a:cubicBezTo>
                    <a:cubicBezTo>
                      <a:pt x="137452" y="129837"/>
                      <a:pt x="177901" y="84849"/>
                      <a:pt x="230965" y="62738"/>
                    </a:cubicBezTo>
                    <a:cubicBezTo>
                      <a:pt x="247633" y="55793"/>
                      <a:pt x="296525" y="32834"/>
                      <a:pt x="320983" y="29573"/>
                    </a:cubicBezTo>
                    <a:cubicBezTo>
                      <a:pt x="357124" y="24754"/>
                      <a:pt x="393642" y="23398"/>
                      <a:pt x="429953" y="20097"/>
                    </a:cubicBezTo>
                    <a:cubicBezTo>
                      <a:pt x="540547" y="10043"/>
                      <a:pt x="405664" y="18824"/>
                      <a:pt x="605253" y="10622"/>
                    </a:cubicBezTo>
                    <a:cubicBezTo>
                      <a:pt x="975590" y="-4597"/>
                      <a:pt x="797509" y="2125"/>
                      <a:pt x="823918" y="1106"/>
                    </a:cubicBezTo>
                    <a:close/>
                  </a:path>
                </a:pathLst>
              </a:custGeom>
            </p:spPr>
          </p:pic>
        </p:grp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EF5ABEB7-12D1-6ACD-BF40-0571BD5A76FF}"/>
                </a:ext>
              </a:extLst>
            </p:cNvPr>
            <p:cNvSpPr/>
            <p:nvPr/>
          </p:nvSpPr>
          <p:spPr>
            <a:xfrm>
              <a:off x="43462" y="643983"/>
              <a:ext cx="8944230" cy="626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3EB0431-8CAB-4A66-A471-5299DF7D5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79586DA-312A-3947-933B-2FE0697B4F28}"/>
              </a:ext>
            </a:extLst>
          </p:cNvPr>
          <p:cNvGrpSpPr>
            <a:grpSpLocks noChangeAspect="1"/>
          </p:cNvGrpSpPr>
          <p:nvPr/>
        </p:nvGrpSpPr>
        <p:grpSpPr>
          <a:xfrm>
            <a:off x="5599457" y="1738349"/>
            <a:ext cx="3054561" cy="3105577"/>
            <a:chOff x="2819634" y="1689848"/>
            <a:chExt cx="3010086" cy="3060359"/>
          </a:xfrm>
        </p:grpSpPr>
        <p:pic>
          <p:nvPicPr>
            <p:cNvPr id="9" name="Picture 47">
              <a:extLst>
                <a:ext uri="{FF2B5EF4-FFF2-40B4-BE49-F238E27FC236}">
                  <a16:creationId xmlns:a16="http://schemas.microsoft.com/office/drawing/2014/main" id="{C28CA5C9-BB1A-CB8A-894B-E104C7F87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42"/>
            <a:stretch>
              <a:fillRect/>
            </a:stretch>
          </p:blipFill>
          <p:spPr>
            <a:xfrm>
              <a:off x="2819634" y="1689848"/>
              <a:ext cx="3010086" cy="3060359"/>
            </a:xfrm>
            <a:prstGeom prst="rect">
              <a:avLst/>
            </a:prstGeom>
          </p:spPr>
        </p:pic>
        <p:pic>
          <p:nvPicPr>
            <p:cNvPr id="28" name="Picture 10" descr="A close up of a sign&#10;&#10;Description automatically generated">
              <a:extLst>
                <a:ext uri="{FF2B5EF4-FFF2-40B4-BE49-F238E27FC236}">
                  <a16:creationId xmlns:a16="http://schemas.microsoft.com/office/drawing/2014/main" id="{AFB6DEB0-1215-D184-EF3D-99C1C24B9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/>
          </p:blipFill>
          <p:spPr>
            <a:xfrm>
              <a:off x="5174292" y="2165465"/>
              <a:ext cx="490729" cy="572477"/>
            </a:xfrm>
            <a:prstGeom prst="rect">
              <a:avLst/>
            </a:prstGeom>
            <a:ln w="0">
              <a:noFill/>
            </a:ln>
          </p:spPr>
        </p:pic>
      </p:grp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115A4359-B385-EEB8-4AA9-BDE7E155C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510295"/>
              </p:ext>
            </p:extLst>
          </p:nvPr>
        </p:nvGraphicFramePr>
        <p:xfrm>
          <a:off x="3195290" y="2419825"/>
          <a:ext cx="2075888" cy="16902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3366">
                  <a:extLst>
                    <a:ext uri="{9D8B030D-6E8A-4147-A177-3AD203B41FA5}">
                      <a16:colId xmlns:a16="http://schemas.microsoft.com/office/drawing/2014/main" val="2865549423"/>
                    </a:ext>
                  </a:extLst>
                </a:gridCol>
                <a:gridCol w="822522">
                  <a:extLst>
                    <a:ext uri="{9D8B030D-6E8A-4147-A177-3AD203B41FA5}">
                      <a16:colId xmlns:a16="http://schemas.microsoft.com/office/drawing/2014/main" val="195228342"/>
                    </a:ext>
                  </a:extLst>
                </a:gridCol>
              </a:tblGrid>
              <a:tr h="256087">
                <a:tc>
                  <a:txBody>
                    <a:bodyPr/>
                    <a:lstStyle/>
                    <a:p>
                      <a:r>
                        <a:rPr lang="de-DE" sz="1200" dirty="0"/>
                        <a:t>RF Power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750W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711882"/>
                  </a:ext>
                </a:extLst>
              </a:tr>
              <a:tr h="319562">
                <a:tc>
                  <a:txBody>
                    <a:bodyPr/>
                    <a:lstStyle/>
                    <a:p>
                      <a:r>
                        <a:rPr lang="de-DE" sz="1200" dirty="0"/>
                        <a:t>Beam </a:t>
                      </a:r>
                      <a:r>
                        <a:rPr lang="de-DE" sz="1200" dirty="0" err="1"/>
                        <a:t>energy</a:t>
                      </a:r>
                      <a:endParaRPr lang="de-DE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15 keV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034090"/>
                  </a:ext>
                </a:extLst>
              </a:tr>
              <a:tr h="319562">
                <a:tc>
                  <a:txBody>
                    <a:bodyPr/>
                    <a:lstStyle/>
                    <a:p>
                      <a:r>
                        <a:rPr lang="de-DE" sz="1200" dirty="0"/>
                        <a:t>Gas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Oxygen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153357"/>
                  </a:ext>
                </a:extLst>
              </a:tr>
              <a:tr h="319562">
                <a:tc>
                  <a:txBody>
                    <a:bodyPr/>
                    <a:lstStyle/>
                    <a:p>
                      <a:r>
                        <a:rPr lang="de-DE" sz="1200" dirty="0"/>
                        <a:t>Gas Flow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1.6 </a:t>
                      </a:r>
                      <a:r>
                        <a:rPr lang="de-DE" sz="1200" dirty="0" err="1"/>
                        <a:t>sccm</a:t>
                      </a:r>
                      <a:endParaRPr lang="de-DE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404303"/>
                  </a:ext>
                </a:extLst>
              </a:tr>
              <a:tr h="319562">
                <a:tc>
                  <a:txBody>
                    <a:bodyPr/>
                    <a:lstStyle/>
                    <a:p>
                      <a:r>
                        <a:rPr lang="de-DE" sz="1200" dirty="0"/>
                        <a:t>Beam </a:t>
                      </a:r>
                      <a:r>
                        <a:rPr lang="de-DE" sz="1200" dirty="0" err="1"/>
                        <a:t>current</a:t>
                      </a:r>
                      <a:r>
                        <a:rPr lang="de-DE" sz="1200" dirty="0"/>
                        <a:t> at Faraday Cup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1.5 mA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701153"/>
                  </a:ext>
                </a:extLst>
              </a:tr>
            </a:tbl>
          </a:graphicData>
        </a:graphic>
      </p:graphicFrame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C579725-E107-A382-323A-2DBEF3EE3E65}"/>
              </a:ext>
            </a:extLst>
          </p:cNvPr>
          <p:cNvGrpSpPr/>
          <p:nvPr/>
        </p:nvGrpSpPr>
        <p:grpSpPr>
          <a:xfrm>
            <a:off x="578327" y="1884007"/>
            <a:ext cx="2288167" cy="2380753"/>
            <a:chOff x="381586" y="2213658"/>
            <a:chExt cx="2288167" cy="2380753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7BC44038-4E64-A3E3-87AB-D994EDB56185}"/>
                </a:ext>
              </a:extLst>
            </p:cNvPr>
            <p:cNvSpPr txBox="1"/>
            <p:nvPr/>
          </p:nvSpPr>
          <p:spPr>
            <a:xfrm>
              <a:off x="838325" y="2213658"/>
              <a:ext cx="105195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750"/>
                </a:spcBef>
                <a:buClr>
                  <a:schemeClr val="accent1"/>
                </a:buClr>
              </a:pPr>
              <a:r>
                <a:rPr lang="de-DE" sz="1600" dirty="0"/>
                <a:t>ISV.RF-030</a:t>
              </a:r>
            </a:p>
          </p:txBody>
        </p:sp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6215F96D-A8FF-2E4B-8FB9-15BB8D19A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671" r="21962"/>
            <a:stretch>
              <a:fillRect/>
            </a:stretch>
          </p:blipFill>
          <p:spPr>
            <a:xfrm>
              <a:off x="381586" y="2543735"/>
              <a:ext cx="2288167" cy="2050676"/>
            </a:xfrm>
            <a:prstGeom prst="rect">
              <a:avLst/>
            </a:prstGeom>
          </p:spPr>
        </p:pic>
      </p:grpSp>
      <p:sp>
        <p:nvSpPr>
          <p:cNvPr id="23" name="Textfeld 22">
            <a:extLst>
              <a:ext uri="{FF2B5EF4-FFF2-40B4-BE49-F238E27FC236}">
                <a16:creationId xmlns:a16="http://schemas.microsoft.com/office/drawing/2014/main" id="{664FAD9E-AD47-7404-CA14-1FCEAB77313B}"/>
              </a:ext>
            </a:extLst>
          </p:cNvPr>
          <p:cNvSpPr txBox="1"/>
          <p:nvPr/>
        </p:nvSpPr>
        <p:spPr>
          <a:xfrm>
            <a:off x="6591429" y="4865188"/>
            <a:ext cx="1155766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600" dirty="0"/>
              <a:t>[Images and Data by D-Pace Inc.]</a:t>
            </a:r>
          </a:p>
        </p:txBody>
      </p:sp>
    </p:spTree>
    <p:extLst>
      <p:ext uri="{BB962C8B-B14F-4D97-AF65-F5344CB8AC3E}">
        <p14:creationId xmlns:p14="http://schemas.microsoft.com/office/powerpoint/2010/main" val="3115970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4DE23-1924-8323-2463-C6B3D502D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ABACFF-E698-FDF0-5554-B51CDB6E2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F4883F-DA4D-8434-DAEA-FCD33900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B9C93150-4968-55AD-FE4D-3D1E13F46271}"/>
              </a:ext>
            </a:extLst>
          </p:cNvPr>
          <p:cNvSpPr/>
          <p:nvPr/>
        </p:nvSpPr>
        <p:spPr>
          <a:xfrm>
            <a:off x="116840" y="2711446"/>
            <a:ext cx="3645621" cy="2164754"/>
          </a:xfrm>
          <a:custGeom>
            <a:avLst/>
            <a:gdLst>
              <a:gd name="csX0" fmla="*/ 91440 w 3645621"/>
              <a:gd name="csY0" fmla="*/ 111760 h 2164754"/>
              <a:gd name="csX1" fmla="*/ 223520 w 3645621"/>
              <a:gd name="csY1" fmla="*/ 81280 h 2164754"/>
              <a:gd name="csX2" fmla="*/ 274320 w 3645621"/>
              <a:gd name="csY2" fmla="*/ 66040 h 2164754"/>
              <a:gd name="csX3" fmla="*/ 426720 w 3645621"/>
              <a:gd name="csY3" fmla="*/ 45720 h 2164754"/>
              <a:gd name="csX4" fmla="*/ 462280 w 3645621"/>
              <a:gd name="csY4" fmla="*/ 35560 h 2164754"/>
              <a:gd name="csX5" fmla="*/ 502920 w 3645621"/>
              <a:gd name="csY5" fmla="*/ 25400 h 2164754"/>
              <a:gd name="csX6" fmla="*/ 548640 w 3645621"/>
              <a:gd name="csY6" fmla="*/ 10160 h 2164754"/>
              <a:gd name="csX7" fmla="*/ 579120 w 3645621"/>
              <a:gd name="csY7" fmla="*/ 5080 h 2164754"/>
              <a:gd name="csX8" fmla="*/ 604520 w 3645621"/>
              <a:gd name="csY8" fmla="*/ 0 h 2164754"/>
              <a:gd name="csX9" fmla="*/ 848360 w 3645621"/>
              <a:gd name="csY9" fmla="*/ 25400 h 2164754"/>
              <a:gd name="csX10" fmla="*/ 1397000 w 3645621"/>
              <a:gd name="csY10" fmla="*/ 40640 h 2164754"/>
              <a:gd name="csX11" fmla="*/ 1524000 w 3645621"/>
              <a:gd name="csY11" fmla="*/ 55880 h 2164754"/>
              <a:gd name="csX12" fmla="*/ 1732280 w 3645621"/>
              <a:gd name="csY12" fmla="*/ 101600 h 2164754"/>
              <a:gd name="csX13" fmla="*/ 2346960 w 3645621"/>
              <a:gd name="csY13" fmla="*/ 106680 h 2164754"/>
              <a:gd name="csX14" fmla="*/ 2433320 w 3645621"/>
              <a:gd name="csY14" fmla="*/ 132080 h 2164754"/>
              <a:gd name="csX15" fmla="*/ 2570480 w 3645621"/>
              <a:gd name="csY15" fmla="*/ 152400 h 2164754"/>
              <a:gd name="csX16" fmla="*/ 2667000 w 3645621"/>
              <a:gd name="csY16" fmla="*/ 162560 h 2164754"/>
              <a:gd name="csX17" fmla="*/ 2768600 w 3645621"/>
              <a:gd name="csY17" fmla="*/ 182880 h 2164754"/>
              <a:gd name="csX18" fmla="*/ 2885440 w 3645621"/>
              <a:gd name="csY18" fmla="*/ 198120 h 2164754"/>
              <a:gd name="csX19" fmla="*/ 3042920 w 3645621"/>
              <a:gd name="csY19" fmla="*/ 243840 h 2164754"/>
              <a:gd name="csX20" fmla="*/ 3119120 w 3645621"/>
              <a:gd name="csY20" fmla="*/ 284480 h 2164754"/>
              <a:gd name="csX21" fmla="*/ 3180080 w 3645621"/>
              <a:gd name="csY21" fmla="*/ 309880 h 2164754"/>
              <a:gd name="csX22" fmla="*/ 3195320 w 3645621"/>
              <a:gd name="csY22" fmla="*/ 320040 h 2164754"/>
              <a:gd name="csX23" fmla="*/ 3276600 w 3645621"/>
              <a:gd name="csY23" fmla="*/ 370840 h 2164754"/>
              <a:gd name="csX24" fmla="*/ 3281680 w 3645621"/>
              <a:gd name="csY24" fmla="*/ 391160 h 2164754"/>
              <a:gd name="csX25" fmla="*/ 3291840 w 3645621"/>
              <a:gd name="csY25" fmla="*/ 416560 h 2164754"/>
              <a:gd name="csX26" fmla="*/ 3296920 w 3645621"/>
              <a:gd name="csY26" fmla="*/ 472440 h 2164754"/>
              <a:gd name="csX27" fmla="*/ 3291840 w 3645621"/>
              <a:gd name="csY27" fmla="*/ 579120 h 2164754"/>
              <a:gd name="csX28" fmla="*/ 3276600 w 3645621"/>
              <a:gd name="csY28" fmla="*/ 589280 h 2164754"/>
              <a:gd name="csX29" fmla="*/ 3271520 w 3645621"/>
              <a:gd name="csY29" fmla="*/ 604520 h 2164754"/>
              <a:gd name="csX30" fmla="*/ 3261360 w 3645621"/>
              <a:gd name="csY30" fmla="*/ 645160 h 2164754"/>
              <a:gd name="csX31" fmla="*/ 3241040 w 3645621"/>
              <a:gd name="csY31" fmla="*/ 665480 h 2164754"/>
              <a:gd name="csX32" fmla="*/ 3215640 w 3645621"/>
              <a:gd name="csY32" fmla="*/ 701040 h 2164754"/>
              <a:gd name="csX33" fmla="*/ 3180080 w 3645621"/>
              <a:gd name="csY33" fmla="*/ 736600 h 2164754"/>
              <a:gd name="csX34" fmla="*/ 3169920 w 3645621"/>
              <a:gd name="csY34" fmla="*/ 762000 h 2164754"/>
              <a:gd name="csX35" fmla="*/ 3154680 w 3645621"/>
              <a:gd name="csY35" fmla="*/ 792480 h 2164754"/>
              <a:gd name="csX36" fmla="*/ 3149600 w 3645621"/>
              <a:gd name="csY36" fmla="*/ 817880 h 2164754"/>
              <a:gd name="csX37" fmla="*/ 3144520 w 3645621"/>
              <a:gd name="csY37" fmla="*/ 838200 h 2164754"/>
              <a:gd name="csX38" fmla="*/ 3134360 w 3645621"/>
              <a:gd name="csY38" fmla="*/ 868680 h 2164754"/>
              <a:gd name="csX39" fmla="*/ 3129280 w 3645621"/>
              <a:gd name="csY39" fmla="*/ 889000 h 2164754"/>
              <a:gd name="csX40" fmla="*/ 3124200 w 3645621"/>
              <a:gd name="csY40" fmla="*/ 904240 h 2164754"/>
              <a:gd name="csX41" fmla="*/ 3108960 w 3645621"/>
              <a:gd name="csY41" fmla="*/ 970280 h 2164754"/>
              <a:gd name="csX42" fmla="*/ 3098800 w 3645621"/>
              <a:gd name="csY42" fmla="*/ 995680 h 2164754"/>
              <a:gd name="csX43" fmla="*/ 3083560 w 3645621"/>
              <a:gd name="csY43" fmla="*/ 1010920 h 2164754"/>
              <a:gd name="csX44" fmla="*/ 3088640 w 3645621"/>
              <a:gd name="csY44" fmla="*/ 1102360 h 2164754"/>
              <a:gd name="csX45" fmla="*/ 3098800 w 3645621"/>
              <a:gd name="csY45" fmla="*/ 1153160 h 2164754"/>
              <a:gd name="csX46" fmla="*/ 3119120 w 3645621"/>
              <a:gd name="csY46" fmla="*/ 1173480 h 2164754"/>
              <a:gd name="csX47" fmla="*/ 3048000 w 3645621"/>
              <a:gd name="csY47" fmla="*/ 1198880 h 2164754"/>
              <a:gd name="csX48" fmla="*/ 2794000 w 3645621"/>
              <a:gd name="csY48" fmla="*/ 1183640 h 2164754"/>
              <a:gd name="csX49" fmla="*/ 2621280 w 3645621"/>
              <a:gd name="csY49" fmla="*/ 1178560 h 2164754"/>
              <a:gd name="csX50" fmla="*/ 2540000 w 3645621"/>
              <a:gd name="csY50" fmla="*/ 1224280 h 2164754"/>
              <a:gd name="csX51" fmla="*/ 2534920 w 3645621"/>
              <a:gd name="csY51" fmla="*/ 1325880 h 2164754"/>
              <a:gd name="csX52" fmla="*/ 2560320 w 3645621"/>
              <a:gd name="csY52" fmla="*/ 1346200 h 2164754"/>
              <a:gd name="csX53" fmla="*/ 2611120 w 3645621"/>
              <a:gd name="csY53" fmla="*/ 1391920 h 2164754"/>
              <a:gd name="csX54" fmla="*/ 2672080 w 3645621"/>
              <a:gd name="csY54" fmla="*/ 1427480 h 2164754"/>
              <a:gd name="csX55" fmla="*/ 2743200 w 3645621"/>
              <a:gd name="csY55" fmla="*/ 1457960 h 2164754"/>
              <a:gd name="csX56" fmla="*/ 2931160 w 3645621"/>
              <a:gd name="csY56" fmla="*/ 1478280 h 2164754"/>
              <a:gd name="csX57" fmla="*/ 3205480 w 3645621"/>
              <a:gd name="csY57" fmla="*/ 1493520 h 2164754"/>
              <a:gd name="csX58" fmla="*/ 3347720 w 3645621"/>
              <a:gd name="csY58" fmla="*/ 1534160 h 2164754"/>
              <a:gd name="csX59" fmla="*/ 3566160 w 3645621"/>
              <a:gd name="csY59" fmla="*/ 1615440 h 2164754"/>
              <a:gd name="csX60" fmla="*/ 3622040 w 3645621"/>
              <a:gd name="csY60" fmla="*/ 1651000 h 2164754"/>
              <a:gd name="csX61" fmla="*/ 3601720 w 3645621"/>
              <a:gd name="csY61" fmla="*/ 2032000 h 2164754"/>
              <a:gd name="csX62" fmla="*/ 3510280 w 3645621"/>
              <a:gd name="csY62" fmla="*/ 2077720 h 2164754"/>
              <a:gd name="csX63" fmla="*/ 3413760 w 3645621"/>
              <a:gd name="csY63" fmla="*/ 2103120 h 2164754"/>
              <a:gd name="csX64" fmla="*/ 2936240 w 3645621"/>
              <a:gd name="csY64" fmla="*/ 2133600 h 2164754"/>
              <a:gd name="csX65" fmla="*/ 1148080 w 3645621"/>
              <a:gd name="csY65" fmla="*/ 1976120 h 2164754"/>
              <a:gd name="csX66" fmla="*/ 746760 w 3645621"/>
              <a:gd name="csY66" fmla="*/ 1696720 h 2164754"/>
              <a:gd name="csX67" fmla="*/ 589280 w 3645621"/>
              <a:gd name="csY67" fmla="*/ 1564640 h 2164754"/>
              <a:gd name="csX68" fmla="*/ 543560 w 3645621"/>
              <a:gd name="csY68" fmla="*/ 1524000 h 2164754"/>
              <a:gd name="csX69" fmla="*/ 508000 w 3645621"/>
              <a:gd name="csY69" fmla="*/ 1503680 h 2164754"/>
              <a:gd name="csX70" fmla="*/ 462280 w 3645621"/>
              <a:gd name="csY70" fmla="*/ 1468120 h 2164754"/>
              <a:gd name="csX71" fmla="*/ 294640 w 3645621"/>
              <a:gd name="csY71" fmla="*/ 1417320 h 2164754"/>
              <a:gd name="csX72" fmla="*/ 208280 w 3645621"/>
              <a:gd name="csY72" fmla="*/ 1386840 h 2164754"/>
              <a:gd name="csX73" fmla="*/ 193040 w 3645621"/>
              <a:gd name="csY73" fmla="*/ 1376680 h 2164754"/>
              <a:gd name="csX74" fmla="*/ 147320 w 3645621"/>
              <a:gd name="csY74" fmla="*/ 1356360 h 2164754"/>
              <a:gd name="csX75" fmla="*/ 91440 w 3645621"/>
              <a:gd name="csY75" fmla="*/ 1320800 h 2164754"/>
              <a:gd name="csX76" fmla="*/ 60960 w 3645621"/>
              <a:gd name="csY76" fmla="*/ 1290320 h 2164754"/>
              <a:gd name="csX77" fmla="*/ 30480 w 3645621"/>
              <a:gd name="csY77" fmla="*/ 1244600 h 2164754"/>
              <a:gd name="csX78" fmla="*/ 15240 w 3645621"/>
              <a:gd name="csY78" fmla="*/ 1168400 h 2164754"/>
              <a:gd name="csX79" fmla="*/ 5080 w 3645621"/>
              <a:gd name="csY79" fmla="*/ 1102360 h 2164754"/>
              <a:gd name="csX80" fmla="*/ 0 w 3645621"/>
              <a:gd name="csY80" fmla="*/ 1082040 h 2164754"/>
              <a:gd name="csX81" fmla="*/ 20320 w 3645621"/>
              <a:gd name="csY81" fmla="*/ 812800 h 2164754"/>
              <a:gd name="csX82" fmla="*/ 25400 w 3645621"/>
              <a:gd name="csY82" fmla="*/ 787400 h 2164754"/>
              <a:gd name="csX83" fmla="*/ 45720 w 3645621"/>
              <a:gd name="csY83" fmla="*/ 726440 h 2164754"/>
              <a:gd name="csX84" fmla="*/ 60960 w 3645621"/>
              <a:gd name="csY84" fmla="*/ 279400 h 2164754"/>
              <a:gd name="csX85" fmla="*/ 101600 w 3645621"/>
              <a:gd name="csY85" fmla="*/ 172720 h 2164754"/>
              <a:gd name="csX86" fmla="*/ 132080 w 3645621"/>
              <a:gd name="csY86" fmla="*/ 142240 h 2164754"/>
              <a:gd name="csX87" fmla="*/ 162560 w 3645621"/>
              <a:gd name="csY87" fmla="*/ 111760 h 2164754"/>
              <a:gd name="csX88" fmla="*/ 157480 w 3645621"/>
              <a:gd name="csY88" fmla="*/ 101600 h 21647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3645621" h="2164754">
                <a:moveTo>
                  <a:pt x="91440" y="111760"/>
                </a:moveTo>
                <a:lnTo>
                  <a:pt x="223520" y="81280"/>
                </a:lnTo>
                <a:cubicBezTo>
                  <a:pt x="240671" y="76992"/>
                  <a:pt x="257013" y="69646"/>
                  <a:pt x="274320" y="66040"/>
                </a:cubicBezTo>
                <a:cubicBezTo>
                  <a:pt x="295352" y="61658"/>
                  <a:pt x="409605" y="47859"/>
                  <a:pt x="426720" y="45720"/>
                </a:cubicBezTo>
                <a:lnTo>
                  <a:pt x="462280" y="35560"/>
                </a:lnTo>
                <a:cubicBezTo>
                  <a:pt x="475772" y="31962"/>
                  <a:pt x="489524" y="29340"/>
                  <a:pt x="502920" y="25400"/>
                </a:cubicBezTo>
                <a:cubicBezTo>
                  <a:pt x="518332" y="20867"/>
                  <a:pt x="533118" y="14299"/>
                  <a:pt x="548640" y="10160"/>
                </a:cubicBezTo>
                <a:cubicBezTo>
                  <a:pt x="558592" y="7506"/>
                  <a:pt x="568986" y="6923"/>
                  <a:pt x="579120" y="5080"/>
                </a:cubicBezTo>
                <a:cubicBezTo>
                  <a:pt x="587615" y="3535"/>
                  <a:pt x="596053" y="1693"/>
                  <a:pt x="604520" y="0"/>
                </a:cubicBezTo>
                <a:cubicBezTo>
                  <a:pt x="684748" y="9725"/>
                  <a:pt x="766956" y="22753"/>
                  <a:pt x="848360" y="25400"/>
                </a:cubicBezTo>
                <a:lnTo>
                  <a:pt x="1397000" y="40640"/>
                </a:lnTo>
                <a:cubicBezTo>
                  <a:pt x="1428839" y="43824"/>
                  <a:pt x="1497876" y="50165"/>
                  <a:pt x="1524000" y="55880"/>
                </a:cubicBezTo>
                <a:cubicBezTo>
                  <a:pt x="1622217" y="77365"/>
                  <a:pt x="1618755" y="97685"/>
                  <a:pt x="1732280" y="101600"/>
                </a:cubicBezTo>
                <a:cubicBezTo>
                  <a:pt x="1937059" y="108661"/>
                  <a:pt x="2142067" y="104987"/>
                  <a:pt x="2346960" y="106680"/>
                </a:cubicBezTo>
                <a:cubicBezTo>
                  <a:pt x="2374536" y="115872"/>
                  <a:pt x="2404381" y="127119"/>
                  <a:pt x="2433320" y="132080"/>
                </a:cubicBezTo>
                <a:cubicBezTo>
                  <a:pt x="2478874" y="139889"/>
                  <a:pt x="2524649" y="146422"/>
                  <a:pt x="2570480" y="152400"/>
                </a:cubicBezTo>
                <a:cubicBezTo>
                  <a:pt x="2602559" y="156584"/>
                  <a:pt x="2635025" y="157641"/>
                  <a:pt x="2667000" y="162560"/>
                </a:cubicBezTo>
                <a:cubicBezTo>
                  <a:pt x="2701136" y="167812"/>
                  <a:pt x="2734511" y="177331"/>
                  <a:pt x="2768600" y="182880"/>
                </a:cubicBezTo>
                <a:cubicBezTo>
                  <a:pt x="2807366" y="189191"/>
                  <a:pt x="2846493" y="193040"/>
                  <a:pt x="2885440" y="198120"/>
                </a:cubicBezTo>
                <a:cubicBezTo>
                  <a:pt x="2912772" y="205250"/>
                  <a:pt x="3001798" y="224173"/>
                  <a:pt x="3042920" y="243840"/>
                </a:cubicBezTo>
                <a:cubicBezTo>
                  <a:pt x="3068889" y="256260"/>
                  <a:pt x="3093183" y="271992"/>
                  <a:pt x="3119120" y="284480"/>
                </a:cubicBezTo>
                <a:cubicBezTo>
                  <a:pt x="3138954" y="294030"/>
                  <a:pt x="3160132" y="300571"/>
                  <a:pt x="3180080" y="309880"/>
                </a:cubicBezTo>
                <a:cubicBezTo>
                  <a:pt x="3185613" y="312462"/>
                  <a:pt x="3189960" y="317116"/>
                  <a:pt x="3195320" y="320040"/>
                </a:cubicBezTo>
                <a:cubicBezTo>
                  <a:pt x="3263502" y="357230"/>
                  <a:pt x="3209983" y="320878"/>
                  <a:pt x="3276600" y="370840"/>
                </a:cubicBezTo>
                <a:cubicBezTo>
                  <a:pt x="3278293" y="377613"/>
                  <a:pt x="3279472" y="384536"/>
                  <a:pt x="3281680" y="391160"/>
                </a:cubicBezTo>
                <a:cubicBezTo>
                  <a:pt x="3284564" y="399811"/>
                  <a:pt x="3290159" y="407597"/>
                  <a:pt x="3291840" y="416560"/>
                </a:cubicBezTo>
                <a:cubicBezTo>
                  <a:pt x="3295287" y="434943"/>
                  <a:pt x="3295227" y="453813"/>
                  <a:pt x="3296920" y="472440"/>
                </a:cubicBezTo>
                <a:cubicBezTo>
                  <a:pt x="3295227" y="508000"/>
                  <a:pt x="3297940" y="544046"/>
                  <a:pt x="3291840" y="579120"/>
                </a:cubicBezTo>
                <a:cubicBezTo>
                  <a:pt x="3290794" y="585135"/>
                  <a:pt x="3280414" y="584512"/>
                  <a:pt x="3276600" y="589280"/>
                </a:cubicBezTo>
                <a:cubicBezTo>
                  <a:pt x="3273255" y="593461"/>
                  <a:pt x="3272819" y="599325"/>
                  <a:pt x="3271520" y="604520"/>
                </a:cubicBezTo>
                <a:cubicBezTo>
                  <a:pt x="3270782" y="607471"/>
                  <a:pt x="3265826" y="638907"/>
                  <a:pt x="3261360" y="645160"/>
                </a:cubicBezTo>
                <a:cubicBezTo>
                  <a:pt x="3255792" y="652955"/>
                  <a:pt x="3247813" y="658707"/>
                  <a:pt x="3241040" y="665480"/>
                </a:cubicBezTo>
                <a:cubicBezTo>
                  <a:pt x="3231894" y="692917"/>
                  <a:pt x="3241601" y="671371"/>
                  <a:pt x="3215640" y="701040"/>
                </a:cubicBezTo>
                <a:cubicBezTo>
                  <a:pt x="3185468" y="735522"/>
                  <a:pt x="3217025" y="708891"/>
                  <a:pt x="3180080" y="736600"/>
                </a:cubicBezTo>
                <a:cubicBezTo>
                  <a:pt x="3176693" y="745067"/>
                  <a:pt x="3173693" y="753698"/>
                  <a:pt x="3169920" y="762000"/>
                </a:cubicBezTo>
                <a:cubicBezTo>
                  <a:pt x="3165220" y="772341"/>
                  <a:pt x="3158562" y="781805"/>
                  <a:pt x="3154680" y="792480"/>
                </a:cubicBezTo>
                <a:cubicBezTo>
                  <a:pt x="3151729" y="800594"/>
                  <a:pt x="3151473" y="809451"/>
                  <a:pt x="3149600" y="817880"/>
                </a:cubicBezTo>
                <a:cubicBezTo>
                  <a:pt x="3148085" y="824696"/>
                  <a:pt x="3146526" y="831513"/>
                  <a:pt x="3144520" y="838200"/>
                </a:cubicBezTo>
                <a:cubicBezTo>
                  <a:pt x="3141443" y="848458"/>
                  <a:pt x="3137437" y="858422"/>
                  <a:pt x="3134360" y="868680"/>
                </a:cubicBezTo>
                <a:cubicBezTo>
                  <a:pt x="3132354" y="875367"/>
                  <a:pt x="3131198" y="882287"/>
                  <a:pt x="3129280" y="889000"/>
                </a:cubicBezTo>
                <a:cubicBezTo>
                  <a:pt x="3127809" y="894149"/>
                  <a:pt x="3125404" y="899022"/>
                  <a:pt x="3124200" y="904240"/>
                </a:cubicBezTo>
                <a:cubicBezTo>
                  <a:pt x="3115304" y="942788"/>
                  <a:pt x="3118783" y="944085"/>
                  <a:pt x="3108960" y="970280"/>
                </a:cubicBezTo>
                <a:cubicBezTo>
                  <a:pt x="3105758" y="978818"/>
                  <a:pt x="3103633" y="987947"/>
                  <a:pt x="3098800" y="995680"/>
                </a:cubicBezTo>
                <a:cubicBezTo>
                  <a:pt x="3094992" y="1001772"/>
                  <a:pt x="3088640" y="1005840"/>
                  <a:pt x="3083560" y="1010920"/>
                </a:cubicBezTo>
                <a:cubicBezTo>
                  <a:pt x="3103737" y="1071451"/>
                  <a:pt x="3102285" y="1040958"/>
                  <a:pt x="3088640" y="1102360"/>
                </a:cubicBezTo>
                <a:cubicBezTo>
                  <a:pt x="3088813" y="1103569"/>
                  <a:pt x="3092467" y="1144294"/>
                  <a:pt x="3098800" y="1153160"/>
                </a:cubicBezTo>
                <a:cubicBezTo>
                  <a:pt x="3104368" y="1160955"/>
                  <a:pt x="3112347" y="1166707"/>
                  <a:pt x="3119120" y="1173480"/>
                </a:cubicBezTo>
                <a:cubicBezTo>
                  <a:pt x="3088014" y="1194217"/>
                  <a:pt x="3088757" y="1200285"/>
                  <a:pt x="3048000" y="1198880"/>
                </a:cubicBezTo>
                <a:cubicBezTo>
                  <a:pt x="2963231" y="1195957"/>
                  <a:pt x="2794000" y="1183640"/>
                  <a:pt x="2794000" y="1183640"/>
                </a:cubicBezTo>
                <a:cubicBezTo>
                  <a:pt x="2728439" y="1157416"/>
                  <a:pt x="2748290" y="1161396"/>
                  <a:pt x="2621280" y="1178560"/>
                </a:cubicBezTo>
                <a:cubicBezTo>
                  <a:pt x="2607264" y="1180454"/>
                  <a:pt x="2550331" y="1217823"/>
                  <a:pt x="2540000" y="1224280"/>
                </a:cubicBezTo>
                <a:cubicBezTo>
                  <a:pt x="2512644" y="1260755"/>
                  <a:pt x="2509952" y="1254543"/>
                  <a:pt x="2534920" y="1325880"/>
                </a:cubicBezTo>
                <a:cubicBezTo>
                  <a:pt x="2538502" y="1336114"/>
                  <a:pt x="2552126" y="1339099"/>
                  <a:pt x="2560320" y="1346200"/>
                </a:cubicBezTo>
                <a:cubicBezTo>
                  <a:pt x="2577536" y="1361120"/>
                  <a:pt x="2593137" y="1377934"/>
                  <a:pt x="2611120" y="1391920"/>
                </a:cubicBezTo>
                <a:cubicBezTo>
                  <a:pt x="2624444" y="1402283"/>
                  <a:pt x="2653465" y="1419207"/>
                  <a:pt x="2672080" y="1427480"/>
                </a:cubicBezTo>
                <a:cubicBezTo>
                  <a:pt x="2695649" y="1437955"/>
                  <a:pt x="2718102" y="1452016"/>
                  <a:pt x="2743200" y="1457960"/>
                </a:cubicBezTo>
                <a:cubicBezTo>
                  <a:pt x="2786439" y="1468201"/>
                  <a:pt x="2878509" y="1474230"/>
                  <a:pt x="2931160" y="1478280"/>
                </a:cubicBezTo>
                <a:cubicBezTo>
                  <a:pt x="3049257" y="1507804"/>
                  <a:pt x="2755502" y="1435831"/>
                  <a:pt x="3205480" y="1493520"/>
                </a:cubicBezTo>
                <a:cubicBezTo>
                  <a:pt x="3254390" y="1499791"/>
                  <a:pt x="3300569" y="1519726"/>
                  <a:pt x="3347720" y="1534160"/>
                </a:cubicBezTo>
                <a:cubicBezTo>
                  <a:pt x="3412718" y="1554057"/>
                  <a:pt x="3505468" y="1586014"/>
                  <a:pt x="3566160" y="1615440"/>
                </a:cubicBezTo>
                <a:cubicBezTo>
                  <a:pt x="3586026" y="1625072"/>
                  <a:pt x="3622040" y="1651000"/>
                  <a:pt x="3622040" y="1651000"/>
                </a:cubicBezTo>
                <a:cubicBezTo>
                  <a:pt x="3646720" y="1790852"/>
                  <a:pt x="3667017" y="1857003"/>
                  <a:pt x="3601720" y="2032000"/>
                </a:cubicBezTo>
                <a:cubicBezTo>
                  <a:pt x="3589807" y="2063927"/>
                  <a:pt x="3542152" y="2065660"/>
                  <a:pt x="3510280" y="2077720"/>
                </a:cubicBezTo>
                <a:cubicBezTo>
                  <a:pt x="3479164" y="2089494"/>
                  <a:pt x="3446503" y="2097226"/>
                  <a:pt x="3413760" y="2103120"/>
                </a:cubicBezTo>
                <a:cubicBezTo>
                  <a:pt x="3240955" y="2134225"/>
                  <a:pt x="3126619" y="2127556"/>
                  <a:pt x="2936240" y="2133600"/>
                </a:cubicBezTo>
                <a:cubicBezTo>
                  <a:pt x="2320388" y="2103093"/>
                  <a:pt x="1672747" y="2298506"/>
                  <a:pt x="1148080" y="1976120"/>
                </a:cubicBezTo>
                <a:cubicBezTo>
                  <a:pt x="1019606" y="1897178"/>
                  <a:pt x="869286" y="1795178"/>
                  <a:pt x="746760" y="1696720"/>
                </a:cubicBezTo>
                <a:cubicBezTo>
                  <a:pt x="693354" y="1653805"/>
                  <a:pt x="640487" y="1610157"/>
                  <a:pt x="589280" y="1564640"/>
                </a:cubicBezTo>
                <a:cubicBezTo>
                  <a:pt x="574040" y="1551093"/>
                  <a:pt x="559872" y="1536234"/>
                  <a:pt x="543560" y="1524000"/>
                </a:cubicBezTo>
                <a:cubicBezTo>
                  <a:pt x="532638" y="1515809"/>
                  <a:pt x="519250" y="1511414"/>
                  <a:pt x="508000" y="1503680"/>
                </a:cubicBezTo>
                <a:cubicBezTo>
                  <a:pt x="492090" y="1492742"/>
                  <a:pt x="479397" y="1477051"/>
                  <a:pt x="462280" y="1468120"/>
                </a:cubicBezTo>
                <a:cubicBezTo>
                  <a:pt x="419897" y="1446007"/>
                  <a:pt x="336120" y="1429994"/>
                  <a:pt x="294640" y="1417320"/>
                </a:cubicBezTo>
                <a:cubicBezTo>
                  <a:pt x="265445" y="1408399"/>
                  <a:pt x="236624" y="1398177"/>
                  <a:pt x="208280" y="1386840"/>
                </a:cubicBezTo>
                <a:cubicBezTo>
                  <a:pt x="202611" y="1384573"/>
                  <a:pt x="198501" y="1379410"/>
                  <a:pt x="193040" y="1376680"/>
                </a:cubicBezTo>
                <a:cubicBezTo>
                  <a:pt x="178123" y="1369222"/>
                  <a:pt x="162433" y="1363413"/>
                  <a:pt x="147320" y="1356360"/>
                </a:cubicBezTo>
                <a:cubicBezTo>
                  <a:pt x="119022" y="1343154"/>
                  <a:pt x="114370" y="1341646"/>
                  <a:pt x="91440" y="1320800"/>
                </a:cubicBezTo>
                <a:cubicBezTo>
                  <a:pt x="80808" y="1311135"/>
                  <a:pt x="68930" y="1302275"/>
                  <a:pt x="60960" y="1290320"/>
                </a:cubicBezTo>
                <a:lnTo>
                  <a:pt x="30480" y="1244600"/>
                </a:lnTo>
                <a:cubicBezTo>
                  <a:pt x="18995" y="1118269"/>
                  <a:pt x="36080" y="1230920"/>
                  <a:pt x="15240" y="1168400"/>
                </a:cubicBezTo>
                <a:cubicBezTo>
                  <a:pt x="10061" y="1152862"/>
                  <a:pt x="7155" y="1114808"/>
                  <a:pt x="5080" y="1102360"/>
                </a:cubicBezTo>
                <a:cubicBezTo>
                  <a:pt x="3932" y="1095473"/>
                  <a:pt x="1693" y="1088813"/>
                  <a:pt x="0" y="1082040"/>
                </a:cubicBezTo>
                <a:cubicBezTo>
                  <a:pt x="8970" y="941517"/>
                  <a:pt x="3024" y="907928"/>
                  <a:pt x="20320" y="812800"/>
                </a:cubicBezTo>
                <a:cubicBezTo>
                  <a:pt x="21865" y="804305"/>
                  <a:pt x="22861" y="795653"/>
                  <a:pt x="25400" y="787400"/>
                </a:cubicBezTo>
                <a:cubicBezTo>
                  <a:pt x="56852" y="685183"/>
                  <a:pt x="30491" y="787357"/>
                  <a:pt x="45720" y="726440"/>
                </a:cubicBezTo>
                <a:cubicBezTo>
                  <a:pt x="38555" y="518644"/>
                  <a:pt x="34534" y="547440"/>
                  <a:pt x="60960" y="279400"/>
                </a:cubicBezTo>
                <a:cubicBezTo>
                  <a:pt x="64682" y="241648"/>
                  <a:pt x="79134" y="203355"/>
                  <a:pt x="101600" y="172720"/>
                </a:cubicBezTo>
                <a:cubicBezTo>
                  <a:pt x="110097" y="161133"/>
                  <a:pt x="121400" y="151852"/>
                  <a:pt x="132080" y="142240"/>
                </a:cubicBezTo>
                <a:cubicBezTo>
                  <a:pt x="140619" y="134555"/>
                  <a:pt x="159721" y="125955"/>
                  <a:pt x="162560" y="111760"/>
                </a:cubicBezTo>
                <a:cubicBezTo>
                  <a:pt x="163303" y="108047"/>
                  <a:pt x="159173" y="104987"/>
                  <a:pt x="157480" y="101600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B6406B5-9C36-7684-B14B-6B2F0DE13570}"/>
              </a:ext>
            </a:extLst>
          </p:cNvPr>
          <p:cNvSpPr/>
          <p:nvPr/>
        </p:nvSpPr>
        <p:spPr>
          <a:xfrm>
            <a:off x="4913517" y="1196923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BDFF2F5-C96B-1C5D-B32E-46ACC7F45037}"/>
              </a:ext>
            </a:extLst>
          </p:cNvPr>
          <p:cNvSpPr/>
          <p:nvPr/>
        </p:nvSpPr>
        <p:spPr>
          <a:xfrm>
            <a:off x="4902132" y="1314830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6BE7D36-1735-FACB-78A8-9891C02006E7}"/>
              </a:ext>
            </a:extLst>
          </p:cNvPr>
          <p:cNvSpPr/>
          <p:nvPr/>
        </p:nvSpPr>
        <p:spPr>
          <a:xfrm rot="5400000">
            <a:off x="6645678" y="2362936"/>
            <a:ext cx="91750" cy="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B471C26-5A18-39FB-2C26-8523EC5E4EF6}"/>
              </a:ext>
            </a:extLst>
          </p:cNvPr>
          <p:cNvSpPr/>
          <p:nvPr/>
        </p:nvSpPr>
        <p:spPr>
          <a:xfrm rot="5400000">
            <a:off x="6728450" y="2354052"/>
            <a:ext cx="91750" cy="397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66E20FA-2B54-1173-D79B-D3158BF50FFB}"/>
              </a:ext>
            </a:extLst>
          </p:cNvPr>
          <p:cNvSpPr txBox="1"/>
          <p:nvPr/>
        </p:nvSpPr>
        <p:spPr>
          <a:xfrm rot="16200000">
            <a:off x="4884589" y="1271614"/>
            <a:ext cx="138677" cy="157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,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E34E44C3-D1E6-9110-B712-B8B4E4F066C8}"/>
              </a:ext>
            </a:extLst>
          </p:cNvPr>
          <p:cNvSpPr txBox="1"/>
          <p:nvPr/>
        </p:nvSpPr>
        <p:spPr>
          <a:xfrm>
            <a:off x="6619483" y="2293899"/>
            <a:ext cx="138677" cy="157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dirty="0"/>
              <a:t>,</a:t>
            </a: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BC62A16D-C9C2-FCDD-D64B-980DEA4C72BC}"/>
              </a:ext>
            </a:extLst>
          </p:cNvPr>
          <p:cNvGrpSpPr>
            <a:grpSpLocks noChangeAspect="1"/>
          </p:cNvGrpSpPr>
          <p:nvPr/>
        </p:nvGrpSpPr>
        <p:grpSpPr>
          <a:xfrm>
            <a:off x="473200" y="1873416"/>
            <a:ext cx="7994328" cy="2557530"/>
            <a:chOff x="1000640" y="2571750"/>
            <a:chExt cx="7222602" cy="2310641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BFC6D796-6A14-2B01-E8A4-BEB56D6F2F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b="2585"/>
            <a:stretch>
              <a:fillRect/>
            </a:stretch>
          </p:blipFill>
          <p:spPr>
            <a:xfrm>
              <a:off x="1000640" y="2807047"/>
              <a:ext cx="2619611" cy="1751301"/>
            </a:xfrm>
            <a:prstGeom prst="rect">
              <a:avLst/>
            </a:prstGeom>
          </p:spPr>
        </p:pic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BF1B20E1-41C5-10BD-993E-56F30CF0A6D0}"/>
                </a:ext>
              </a:extLst>
            </p:cNvPr>
            <p:cNvGrpSpPr/>
            <p:nvPr/>
          </p:nvGrpSpPr>
          <p:grpSpPr>
            <a:xfrm>
              <a:off x="3762461" y="2571750"/>
              <a:ext cx="4460781" cy="2310641"/>
              <a:chOff x="4126842" y="2404500"/>
              <a:chExt cx="4460781" cy="2310641"/>
            </a:xfrm>
          </p:grpSpPr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88D14578-D378-5567-7027-F485177B5B3B}"/>
                  </a:ext>
                </a:extLst>
              </p:cNvPr>
              <p:cNvSpPr/>
              <p:nvPr/>
            </p:nvSpPr>
            <p:spPr>
              <a:xfrm rot="5400000">
                <a:off x="8080800" y="4287832"/>
                <a:ext cx="193470" cy="464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id="{029DB8E2-6640-C2B7-2DFF-6F6FA5768B81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5346" t="10765" r="23372" b="6590"/>
              <a:stretch>
                <a:fillRect/>
              </a:stretch>
            </p:blipFill>
            <p:spPr>
              <a:xfrm>
                <a:off x="4126842" y="2483152"/>
                <a:ext cx="1937109" cy="2229382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C7B20729-C8EB-DDA1-B40D-672191F76F07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5373" t="10061" r="11799" b="6646"/>
              <a:stretch>
                <a:fillRect/>
              </a:stretch>
            </p:blipFill>
            <p:spPr>
              <a:xfrm>
                <a:off x="6348370" y="2463326"/>
                <a:ext cx="2239253" cy="2251815"/>
              </a:xfrm>
              <a:prstGeom prst="rect">
                <a:avLst/>
              </a:prstGeom>
            </p:spPr>
          </p:pic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300E4A9F-6499-1352-9682-4E24DAC5B919}"/>
                  </a:ext>
                </a:extLst>
              </p:cNvPr>
              <p:cNvSpPr txBox="1"/>
              <p:nvPr/>
            </p:nvSpPr>
            <p:spPr>
              <a:xfrm>
                <a:off x="8362225" y="2404500"/>
                <a:ext cx="162286" cy="1573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400" dirty="0"/>
                  <a:t>A</a:t>
                </a:r>
              </a:p>
            </p:txBody>
          </p:sp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CD8AAC03-5A66-7044-9FB1-B450CCADD45F}"/>
                  </a:ext>
                </a:extLst>
              </p:cNvPr>
              <p:cNvSpPr/>
              <p:nvPr/>
            </p:nvSpPr>
            <p:spPr>
              <a:xfrm>
                <a:off x="4977297" y="4612395"/>
                <a:ext cx="395629" cy="89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400" dirty="0">
                    <a:solidFill>
                      <a:schemeClr val="tx1"/>
                    </a:solidFill>
                  </a:rPr>
                  <a:t>z, mm</a:t>
                </a:r>
              </a:p>
            </p:txBody>
          </p:sp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34D2CBF7-1610-B15B-D14C-EE797C2DE72B}"/>
                  </a:ext>
                </a:extLst>
              </p:cNvPr>
              <p:cNvSpPr/>
              <p:nvPr/>
            </p:nvSpPr>
            <p:spPr>
              <a:xfrm>
                <a:off x="7197186" y="4615083"/>
                <a:ext cx="395629" cy="89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400" dirty="0">
                    <a:solidFill>
                      <a:schemeClr val="tx1"/>
                    </a:solidFill>
                  </a:rPr>
                  <a:t>y, mm</a:t>
                </a:r>
              </a:p>
            </p:txBody>
          </p:sp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735B5841-9B0D-6177-F261-0CF9AA469A55}"/>
                  </a:ext>
                </a:extLst>
              </p:cNvPr>
              <p:cNvSpPr/>
              <p:nvPr/>
            </p:nvSpPr>
            <p:spPr>
              <a:xfrm rot="16200000">
                <a:off x="3987963" y="3470758"/>
                <a:ext cx="395629" cy="89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400" dirty="0">
                    <a:solidFill>
                      <a:schemeClr val="tx1"/>
                    </a:solidFill>
                  </a:rPr>
                  <a:t>z′, mrad</a:t>
                </a: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91AD6CAA-6DAC-6E31-BFCB-1759E9CF8135}"/>
                  </a:ext>
                </a:extLst>
              </p:cNvPr>
              <p:cNvSpPr/>
              <p:nvPr/>
            </p:nvSpPr>
            <p:spPr>
              <a:xfrm rot="16200000">
                <a:off x="6218429" y="3470758"/>
                <a:ext cx="395629" cy="89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400" dirty="0">
                    <a:solidFill>
                      <a:schemeClr val="tx1"/>
                    </a:solidFill>
                  </a:rPr>
                  <a:t>y′, mrad</a:t>
                </a:r>
              </a:p>
            </p:txBody>
          </p:sp>
        </p:grp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86779E1B-E9F2-4D43-3158-E8A239C5614D}"/>
              </a:ext>
            </a:extLst>
          </p:cNvPr>
          <p:cNvGrpSpPr>
            <a:grpSpLocks noChangeAspect="1"/>
          </p:cNvGrpSpPr>
          <p:nvPr/>
        </p:nvGrpSpPr>
        <p:grpSpPr>
          <a:xfrm>
            <a:off x="886846" y="166775"/>
            <a:ext cx="7257461" cy="1527607"/>
            <a:chOff x="43462" y="643983"/>
            <a:chExt cx="9057077" cy="1906404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EAC22F60-87DC-4179-473B-9DB1F32FB901}"/>
                </a:ext>
              </a:extLst>
            </p:cNvPr>
            <p:cNvGrpSpPr/>
            <p:nvPr/>
          </p:nvGrpSpPr>
          <p:grpSpPr>
            <a:xfrm>
              <a:off x="75600" y="643983"/>
              <a:ext cx="9024939" cy="1906404"/>
              <a:chOff x="76994" y="1481793"/>
              <a:chExt cx="9024939" cy="1906404"/>
            </a:xfrm>
          </p:grpSpPr>
          <p:pic>
            <p:nvPicPr>
              <p:cNvPr id="36" name="Grafik 35">
                <a:extLst>
                  <a:ext uri="{FF2B5EF4-FFF2-40B4-BE49-F238E27FC236}">
                    <a16:creationId xmlns:a16="http://schemas.microsoft.com/office/drawing/2014/main" id="{5F0A9827-568E-1D03-C11E-E15C36D34B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37" name="Grafik 36">
                <a:extLst>
                  <a:ext uri="{FF2B5EF4-FFF2-40B4-BE49-F238E27FC236}">
                    <a16:creationId xmlns:a16="http://schemas.microsoft.com/office/drawing/2014/main" id="{F5D28DED-0169-0791-7125-F9F65299835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alphaModFix/>
              </a:blip>
              <a:srcRect r="52818"/>
              <a:stretch>
                <a:fillRect/>
              </a:stretch>
            </p:blipFill>
            <p:spPr>
              <a:xfrm>
                <a:off x="76994" y="1481793"/>
                <a:ext cx="4258164" cy="1906404"/>
              </a:xfrm>
              <a:custGeom>
                <a:avLst/>
                <a:gdLst>
                  <a:gd name="csX0" fmla="*/ 3660163 w 4258164"/>
                  <a:gd name="csY0" fmla="*/ 1728813 h 1906404"/>
                  <a:gd name="csX1" fmla="*/ 3658433 w 4258164"/>
                  <a:gd name="csY1" fmla="*/ 1734196 h 1906404"/>
                  <a:gd name="csX2" fmla="*/ 3659401 w 4258164"/>
                  <a:gd name="csY2" fmla="*/ 1731119 h 1906404"/>
                  <a:gd name="csX3" fmla="*/ 852802 w 4258164"/>
                  <a:gd name="csY3" fmla="*/ 0 h 1906404"/>
                  <a:gd name="csX4" fmla="*/ 1197808 w 4258164"/>
                  <a:gd name="csY4" fmla="*/ 0 h 1906404"/>
                  <a:gd name="csX5" fmla="*/ 1609671 w 4258164"/>
                  <a:gd name="csY5" fmla="*/ 5884 h 1906404"/>
                  <a:gd name="csX6" fmla="*/ 1718641 w 4258164"/>
                  <a:gd name="csY6" fmla="*/ 10622 h 1906404"/>
                  <a:gd name="csX7" fmla="*/ 1965008 w 4258164"/>
                  <a:gd name="csY7" fmla="*/ 39048 h 1906404"/>
                  <a:gd name="csX8" fmla="*/ 2092929 w 4258164"/>
                  <a:gd name="csY8" fmla="*/ 62738 h 1906404"/>
                  <a:gd name="csX9" fmla="*/ 2211375 w 4258164"/>
                  <a:gd name="csY9" fmla="*/ 67475 h 1906404"/>
                  <a:gd name="csX10" fmla="*/ 2277704 w 4258164"/>
                  <a:gd name="csY10" fmla="*/ 72213 h 1906404"/>
                  <a:gd name="csX11" fmla="*/ 2438790 w 4258164"/>
                  <a:gd name="csY11" fmla="*/ 95902 h 1906404"/>
                  <a:gd name="csX12" fmla="*/ 2628303 w 4258164"/>
                  <a:gd name="csY12" fmla="*/ 110116 h 1906404"/>
                  <a:gd name="csX13" fmla="*/ 2827292 w 4258164"/>
                  <a:gd name="csY13" fmla="*/ 133805 h 1906404"/>
                  <a:gd name="csX14" fmla="*/ 2941000 w 4258164"/>
                  <a:gd name="csY14" fmla="*/ 148018 h 1906404"/>
                  <a:gd name="csX15" fmla="*/ 3215794 w 4258164"/>
                  <a:gd name="csY15" fmla="*/ 214348 h 1906404"/>
                  <a:gd name="csX16" fmla="*/ 3263172 w 4258164"/>
                  <a:gd name="csY16" fmla="*/ 228561 h 1906404"/>
                  <a:gd name="csX17" fmla="*/ 3301074 w 4258164"/>
                  <a:gd name="csY17" fmla="*/ 256988 h 1906404"/>
                  <a:gd name="csX18" fmla="*/ 3376880 w 4258164"/>
                  <a:gd name="csY18" fmla="*/ 318580 h 1906404"/>
                  <a:gd name="csX19" fmla="*/ 3400569 w 4258164"/>
                  <a:gd name="csY19" fmla="*/ 365958 h 1906404"/>
                  <a:gd name="csX20" fmla="*/ 3410044 w 4258164"/>
                  <a:gd name="csY20" fmla="*/ 394385 h 1906404"/>
                  <a:gd name="csX21" fmla="*/ 3414782 w 4258164"/>
                  <a:gd name="csY21" fmla="*/ 427550 h 1906404"/>
                  <a:gd name="csX22" fmla="*/ 3419520 w 4258164"/>
                  <a:gd name="csY22" fmla="*/ 446501 h 1906404"/>
                  <a:gd name="csX23" fmla="*/ 3424258 w 4258164"/>
                  <a:gd name="csY23" fmla="*/ 498617 h 1906404"/>
                  <a:gd name="csX24" fmla="*/ 3428996 w 4258164"/>
                  <a:gd name="csY24" fmla="*/ 531782 h 1906404"/>
                  <a:gd name="csX25" fmla="*/ 3443209 w 4258164"/>
                  <a:gd name="csY25" fmla="*/ 545996 h 1906404"/>
                  <a:gd name="csX26" fmla="*/ 3452685 w 4258164"/>
                  <a:gd name="csY26" fmla="*/ 569685 h 1906404"/>
                  <a:gd name="csX27" fmla="*/ 3466898 w 4258164"/>
                  <a:gd name="csY27" fmla="*/ 602849 h 1906404"/>
                  <a:gd name="csX28" fmla="*/ 3481112 w 4258164"/>
                  <a:gd name="csY28" fmla="*/ 612325 h 1906404"/>
                  <a:gd name="csX29" fmla="*/ 3490587 w 4258164"/>
                  <a:gd name="csY29" fmla="*/ 640752 h 1906404"/>
                  <a:gd name="csX30" fmla="*/ 3519014 w 4258164"/>
                  <a:gd name="csY30" fmla="*/ 678655 h 1906404"/>
                  <a:gd name="csX31" fmla="*/ 3533228 w 4258164"/>
                  <a:gd name="csY31" fmla="*/ 726033 h 1906404"/>
                  <a:gd name="csX32" fmla="*/ 3542703 w 4258164"/>
                  <a:gd name="csY32" fmla="*/ 740246 h 1906404"/>
                  <a:gd name="csX33" fmla="*/ 3556917 w 4258164"/>
                  <a:gd name="csY33" fmla="*/ 744984 h 1906404"/>
                  <a:gd name="csX34" fmla="*/ 3580606 w 4258164"/>
                  <a:gd name="csY34" fmla="*/ 763935 h 1906404"/>
                  <a:gd name="csX35" fmla="*/ 3585344 w 4258164"/>
                  <a:gd name="csY35" fmla="*/ 782887 h 1906404"/>
                  <a:gd name="csX36" fmla="*/ 3594819 w 4258164"/>
                  <a:gd name="csY36" fmla="*/ 801838 h 1906404"/>
                  <a:gd name="csX37" fmla="*/ 3599557 w 4258164"/>
                  <a:gd name="csY37" fmla="*/ 825527 h 1906404"/>
                  <a:gd name="csX38" fmla="*/ 3604295 w 4258164"/>
                  <a:gd name="csY38" fmla="*/ 844479 h 1906404"/>
                  <a:gd name="csX39" fmla="*/ 3609033 w 4258164"/>
                  <a:gd name="csY39" fmla="*/ 934497 h 1906404"/>
                  <a:gd name="csX40" fmla="*/ 3618509 w 4258164"/>
                  <a:gd name="csY40" fmla="*/ 967662 h 1906404"/>
                  <a:gd name="csX41" fmla="*/ 3613771 w 4258164"/>
                  <a:gd name="csY41" fmla="*/ 1052943 h 1906404"/>
                  <a:gd name="csX42" fmla="*/ 3590082 w 4258164"/>
                  <a:gd name="csY42" fmla="*/ 1090845 h 1906404"/>
                  <a:gd name="csX43" fmla="*/ 3571130 w 4258164"/>
                  <a:gd name="csY43" fmla="*/ 1128748 h 1906404"/>
                  <a:gd name="csX44" fmla="*/ 3566393 w 4258164"/>
                  <a:gd name="csY44" fmla="*/ 1152437 h 1906404"/>
                  <a:gd name="csX45" fmla="*/ 3609033 w 4258164"/>
                  <a:gd name="csY45" fmla="*/ 1176126 h 1906404"/>
                  <a:gd name="csX46" fmla="*/ 3627984 w 4258164"/>
                  <a:gd name="csY46" fmla="*/ 1190340 h 1906404"/>
                  <a:gd name="csX47" fmla="*/ 3680100 w 4258164"/>
                  <a:gd name="csY47" fmla="*/ 1204553 h 1906404"/>
                  <a:gd name="csX48" fmla="*/ 3736954 w 4258164"/>
                  <a:gd name="csY48" fmla="*/ 1228242 h 1906404"/>
                  <a:gd name="csX49" fmla="*/ 3803284 w 4258164"/>
                  <a:gd name="csY49" fmla="*/ 1237718 h 1906404"/>
                  <a:gd name="csX50" fmla="*/ 3902778 w 4258164"/>
                  <a:gd name="csY50" fmla="*/ 1247194 h 1906404"/>
                  <a:gd name="csX51" fmla="*/ 3950156 w 4258164"/>
                  <a:gd name="csY51" fmla="*/ 1261407 h 1906404"/>
                  <a:gd name="csX52" fmla="*/ 3988059 w 4258164"/>
                  <a:gd name="csY52" fmla="*/ 1266145 h 1906404"/>
                  <a:gd name="csX53" fmla="*/ 4120718 w 4258164"/>
                  <a:gd name="csY53" fmla="*/ 1275620 h 1906404"/>
                  <a:gd name="csX54" fmla="*/ 4149145 w 4258164"/>
                  <a:gd name="csY54" fmla="*/ 1280358 h 1906404"/>
                  <a:gd name="csX55" fmla="*/ 4215474 w 4258164"/>
                  <a:gd name="csY55" fmla="*/ 1285096 h 1906404"/>
                  <a:gd name="csX56" fmla="*/ 4248639 w 4258164"/>
                  <a:gd name="csY56" fmla="*/ 1299310 h 1906404"/>
                  <a:gd name="csX57" fmla="*/ 4258115 w 4258164"/>
                  <a:gd name="csY57" fmla="*/ 1318261 h 1906404"/>
                  <a:gd name="csX58" fmla="*/ 4229688 w 4258164"/>
                  <a:gd name="csY58" fmla="*/ 1356163 h 1906404"/>
                  <a:gd name="csX59" fmla="*/ 4187047 w 4258164"/>
                  <a:gd name="csY59" fmla="*/ 1398804 h 1906404"/>
                  <a:gd name="csX60" fmla="*/ 4158621 w 4258164"/>
                  <a:gd name="csY60" fmla="*/ 1417755 h 1906404"/>
                  <a:gd name="csX61" fmla="*/ 4125456 w 4258164"/>
                  <a:gd name="csY61" fmla="*/ 1446182 h 1906404"/>
                  <a:gd name="csX62" fmla="*/ 3983321 w 4258164"/>
                  <a:gd name="csY62" fmla="*/ 1540939 h 1906404"/>
                  <a:gd name="csX63" fmla="*/ 3893302 w 4258164"/>
                  <a:gd name="csY63" fmla="*/ 1588317 h 1906404"/>
                  <a:gd name="csX64" fmla="*/ 3869613 w 4258164"/>
                  <a:gd name="csY64" fmla="*/ 1602530 h 1906404"/>
                  <a:gd name="csX65" fmla="*/ 3774857 w 4258164"/>
                  <a:gd name="csY65" fmla="*/ 1649909 h 1906404"/>
                  <a:gd name="csX66" fmla="*/ 3736954 w 4258164"/>
                  <a:gd name="csY66" fmla="*/ 1673598 h 1906404"/>
                  <a:gd name="csX67" fmla="*/ 3713265 w 4258164"/>
                  <a:gd name="csY67" fmla="*/ 1683073 h 1906404"/>
                  <a:gd name="csX68" fmla="*/ 3699052 w 4258164"/>
                  <a:gd name="csY68" fmla="*/ 1692549 h 1906404"/>
                  <a:gd name="csX69" fmla="*/ 3665887 w 4258164"/>
                  <a:gd name="csY69" fmla="*/ 1711500 h 1906404"/>
                  <a:gd name="csX70" fmla="*/ 3660163 w 4258164"/>
                  <a:gd name="csY70" fmla="*/ 1728813 h 1906404"/>
                  <a:gd name="csX71" fmla="*/ 3660813 w 4258164"/>
                  <a:gd name="csY71" fmla="*/ 1726792 h 1906404"/>
                  <a:gd name="csX72" fmla="*/ 3646936 w 4258164"/>
                  <a:gd name="csY72" fmla="*/ 1744665 h 1906404"/>
                  <a:gd name="csX73" fmla="*/ 3618509 w 4258164"/>
                  <a:gd name="csY73" fmla="*/ 1848897 h 1906404"/>
                  <a:gd name="csX74" fmla="*/ 3585275 w 4258164"/>
                  <a:gd name="csY74" fmla="*/ 1893247 h 1906404"/>
                  <a:gd name="csX75" fmla="*/ 3573114 w 4258164"/>
                  <a:gd name="csY75" fmla="*/ 1906404 h 1906404"/>
                  <a:gd name="csX76" fmla="*/ 962238 w 4258164"/>
                  <a:gd name="csY76" fmla="*/ 1906404 h 1906404"/>
                  <a:gd name="csX77" fmla="*/ 714223 w 4258164"/>
                  <a:gd name="csY77" fmla="*/ 1839422 h 1906404"/>
                  <a:gd name="csX78" fmla="*/ 406264 w 4258164"/>
                  <a:gd name="csY78" fmla="*/ 1730452 h 1906404"/>
                  <a:gd name="csX79" fmla="*/ 306770 w 4258164"/>
                  <a:gd name="csY79" fmla="*/ 1649909 h 1906404"/>
                  <a:gd name="csX80" fmla="*/ 278343 w 4258164"/>
                  <a:gd name="csY80" fmla="*/ 1616744 h 1906404"/>
                  <a:gd name="csX81" fmla="*/ 240440 w 4258164"/>
                  <a:gd name="csY81" fmla="*/ 1564628 h 1906404"/>
                  <a:gd name="csX82" fmla="*/ 226227 w 4258164"/>
                  <a:gd name="csY82" fmla="*/ 1540939 h 1906404"/>
                  <a:gd name="csX83" fmla="*/ 207275 w 4258164"/>
                  <a:gd name="csY83" fmla="*/ 1517249 h 1906404"/>
                  <a:gd name="csX84" fmla="*/ 169373 w 4258164"/>
                  <a:gd name="csY84" fmla="*/ 1465133 h 1906404"/>
                  <a:gd name="csX85" fmla="*/ 150422 w 4258164"/>
                  <a:gd name="csY85" fmla="*/ 1450920 h 1906404"/>
                  <a:gd name="csX86" fmla="*/ 112519 w 4258164"/>
                  <a:gd name="csY86" fmla="*/ 1413017 h 1906404"/>
                  <a:gd name="csX87" fmla="*/ 60403 w 4258164"/>
                  <a:gd name="csY87" fmla="*/ 1370377 h 1906404"/>
                  <a:gd name="csX88" fmla="*/ 46189 w 4258164"/>
                  <a:gd name="csY88" fmla="*/ 1346688 h 1906404"/>
                  <a:gd name="csX89" fmla="*/ 8287 w 4258164"/>
                  <a:gd name="csY89" fmla="*/ 1322999 h 1906404"/>
                  <a:gd name="csX90" fmla="*/ 2590 w 4258164"/>
                  <a:gd name="csY90" fmla="*/ 1306254 h 1906404"/>
                  <a:gd name="csX91" fmla="*/ 0 w 4258164"/>
                  <a:gd name="csY91" fmla="*/ 1301261 h 1906404"/>
                  <a:gd name="csX92" fmla="*/ 0 w 4258164"/>
                  <a:gd name="csY92" fmla="*/ 553679 h 1906404"/>
                  <a:gd name="csX93" fmla="*/ 3549 w 4258164"/>
                  <a:gd name="csY93" fmla="*/ 541258 h 1906404"/>
                  <a:gd name="csX94" fmla="*/ 22500 w 4258164"/>
                  <a:gd name="csY94" fmla="*/ 465453 h 1906404"/>
                  <a:gd name="csX95" fmla="*/ 27238 w 4258164"/>
                  <a:gd name="csY95" fmla="*/ 408599 h 1906404"/>
                  <a:gd name="csX96" fmla="*/ 31976 w 4258164"/>
                  <a:gd name="csY96" fmla="*/ 370696 h 1906404"/>
                  <a:gd name="csX97" fmla="*/ 36714 w 4258164"/>
                  <a:gd name="csY97" fmla="*/ 266464 h 1906404"/>
                  <a:gd name="csX98" fmla="*/ 22500 w 4258164"/>
                  <a:gd name="csY98" fmla="*/ 233299 h 1906404"/>
                  <a:gd name="csX99" fmla="*/ 93568 w 4258164"/>
                  <a:gd name="csY99" fmla="*/ 166970 h 1906404"/>
                  <a:gd name="csX100" fmla="*/ 230965 w 4258164"/>
                  <a:gd name="csY100" fmla="*/ 62738 h 1906404"/>
                  <a:gd name="csX101" fmla="*/ 320983 w 4258164"/>
                  <a:gd name="csY101" fmla="*/ 29573 h 1906404"/>
                  <a:gd name="csX102" fmla="*/ 429953 w 4258164"/>
                  <a:gd name="csY102" fmla="*/ 20097 h 1906404"/>
                  <a:gd name="csX103" fmla="*/ 605253 w 4258164"/>
                  <a:gd name="csY103" fmla="*/ 10622 h 1906404"/>
                  <a:gd name="csX104" fmla="*/ 823918 w 4258164"/>
                  <a:gd name="csY104" fmla="*/ 1106 h 19064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</a:cxnLst>
                <a:rect l="l" t="t" r="r" b="b"/>
                <a:pathLst>
                  <a:path w="4258164" h="1906404">
                    <a:moveTo>
                      <a:pt x="3660163" y="1728813"/>
                    </a:moveTo>
                    <a:lnTo>
                      <a:pt x="3658433" y="1734196"/>
                    </a:lnTo>
                    <a:cubicBezTo>
                      <a:pt x="3658077" y="1735254"/>
                      <a:pt x="3658279" y="1734565"/>
                      <a:pt x="3659401" y="1731119"/>
                    </a:cubicBezTo>
                    <a:close/>
                    <a:moveTo>
                      <a:pt x="852802" y="0"/>
                    </a:moveTo>
                    <a:lnTo>
                      <a:pt x="1197808" y="0"/>
                    </a:lnTo>
                    <a:lnTo>
                      <a:pt x="1609671" y="5884"/>
                    </a:lnTo>
                    <a:cubicBezTo>
                      <a:pt x="1646022" y="6553"/>
                      <a:pt x="1682441" y="7243"/>
                      <a:pt x="1718641" y="10622"/>
                    </a:cubicBezTo>
                    <a:cubicBezTo>
                      <a:pt x="1800950" y="18304"/>
                      <a:pt x="1883723" y="23995"/>
                      <a:pt x="1965008" y="39048"/>
                    </a:cubicBezTo>
                    <a:cubicBezTo>
                      <a:pt x="2007648" y="46945"/>
                      <a:pt x="2049849" y="57767"/>
                      <a:pt x="2092929" y="62738"/>
                    </a:cubicBezTo>
                    <a:cubicBezTo>
                      <a:pt x="2132182" y="67267"/>
                      <a:pt x="2171913" y="65451"/>
                      <a:pt x="2211375" y="67475"/>
                    </a:cubicBezTo>
                    <a:cubicBezTo>
                      <a:pt x="2233512" y="68610"/>
                      <a:pt x="2255594" y="70634"/>
                      <a:pt x="2277704" y="72213"/>
                    </a:cubicBezTo>
                    <a:cubicBezTo>
                      <a:pt x="2330897" y="81079"/>
                      <a:pt x="2385331" y="90729"/>
                      <a:pt x="2438790" y="95902"/>
                    </a:cubicBezTo>
                    <a:cubicBezTo>
                      <a:pt x="2501844" y="102004"/>
                      <a:pt x="2565254" y="103965"/>
                      <a:pt x="2628303" y="110116"/>
                    </a:cubicBezTo>
                    <a:cubicBezTo>
                      <a:pt x="2694785" y="116602"/>
                      <a:pt x="2760979" y="125767"/>
                      <a:pt x="2827292" y="133805"/>
                    </a:cubicBezTo>
                    <a:lnTo>
                      <a:pt x="2941000" y="148018"/>
                    </a:lnTo>
                    <a:cubicBezTo>
                      <a:pt x="3032598" y="170128"/>
                      <a:pt x="3123395" y="195867"/>
                      <a:pt x="3215794" y="214348"/>
                    </a:cubicBezTo>
                    <a:cubicBezTo>
                      <a:pt x="3232519" y="217693"/>
                      <a:pt x="3248168" y="219328"/>
                      <a:pt x="3263172" y="228561"/>
                    </a:cubicBezTo>
                    <a:cubicBezTo>
                      <a:pt x="3276622" y="236838"/>
                      <a:pt x="3288942" y="246878"/>
                      <a:pt x="3301074" y="256988"/>
                    </a:cubicBezTo>
                    <a:cubicBezTo>
                      <a:pt x="3379250" y="322135"/>
                      <a:pt x="3318804" y="279863"/>
                      <a:pt x="3376880" y="318580"/>
                    </a:cubicBezTo>
                    <a:cubicBezTo>
                      <a:pt x="3384776" y="334373"/>
                      <a:pt x="3394986" y="349207"/>
                      <a:pt x="3400569" y="365958"/>
                    </a:cubicBezTo>
                    <a:lnTo>
                      <a:pt x="3410044" y="394385"/>
                    </a:lnTo>
                    <a:cubicBezTo>
                      <a:pt x="3411623" y="405440"/>
                      <a:pt x="3412784" y="416563"/>
                      <a:pt x="3414782" y="427550"/>
                    </a:cubicBezTo>
                    <a:cubicBezTo>
                      <a:pt x="3415947" y="433956"/>
                      <a:pt x="3418659" y="440047"/>
                      <a:pt x="3419520" y="446501"/>
                    </a:cubicBezTo>
                    <a:cubicBezTo>
                      <a:pt x="3421826" y="463792"/>
                      <a:pt x="3422332" y="481280"/>
                      <a:pt x="3424258" y="498617"/>
                    </a:cubicBezTo>
                    <a:cubicBezTo>
                      <a:pt x="3425491" y="509716"/>
                      <a:pt x="3424849" y="521413"/>
                      <a:pt x="3428996" y="531782"/>
                    </a:cubicBezTo>
                    <a:cubicBezTo>
                      <a:pt x="3431484" y="538003"/>
                      <a:pt x="3438471" y="541258"/>
                      <a:pt x="3443209" y="545996"/>
                    </a:cubicBezTo>
                    <a:cubicBezTo>
                      <a:pt x="3446368" y="553892"/>
                      <a:pt x="3449699" y="561722"/>
                      <a:pt x="3452685" y="569685"/>
                    </a:cubicBezTo>
                    <a:cubicBezTo>
                      <a:pt x="3456724" y="580455"/>
                      <a:pt x="3459337" y="593776"/>
                      <a:pt x="3466898" y="602849"/>
                    </a:cubicBezTo>
                    <a:cubicBezTo>
                      <a:pt x="3470543" y="607224"/>
                      <a:pt x="3476374" y="609166"/>
                      <a:pt x="3481112" y="612325"/>
                    </a:cubicBezTo>
                    <a:cubicBezTo>
                      <a:pt x="3484270" y="621801"/>
                      <a:pt x="3485047" y="632441"/>
                      <a:pt x="3490587" y="640752"/>
                    </a:cubicBezTo>
                    <a:cubicBezTo>
                      <a:pt x="3505672" y="663380"/>
                      <a:pt x="3496506" y="650519"/>
                      <a:pt x="3519014" y="678655"/>
                    </a:cubicBezTo>
                    <a:cubicBezTo>
                      <a:pt x="3523812" y="707439"/>
                      <a:pt x="3520266" y="703349"/>
                      <a:pt x="3533228" y="726033"/>
                    </a:cubicBezTo>
                    <a:cubicBezTo>
                      <a:pt x="3536053" y="730977"/>
                      <a:pt x="3538257" y="736689"/>
                      <a:pt x="3542703" y="740246"/>
                    </a:cubicBezTo>
                    <a:cubicBezTo>
                      <a:pt x="3546603" y="743366"/>
                      <a:pt x="3552179" y="743405"/>
                      <a:pt x="3556917" y="744984"/>
                    </a:cubicBezTo>
                    <a:cubicBezTo>
                      <a:pt x="3570559" y="785910"/>
                      <a:pt x="3547886" y="731215"/>
                      <a:pt x="3580606" y="763935"/>
                    </a:cubicBezTo>
                    <a:cubicBezTo>
                      <a:pt x="3585211" y="768540"/>
                      <a:pt x="3583058" y="776790"/>
                      <a:pt x="3585344" y="782887"/>
                    </a:cubicBezTo>
                    <a:cubicBezTo>
                      <a:pt x="3587824" y="789500"/>
                      <a:pt x="3591661" y="795521"/>
                      <a:pt x="3594819" y="801838"/>
                    </a:cubicBezTo>
                    <a:cubicBezTo>
                      <a:pt x="3596398" y="809734"/>
                      <a:pt x="3597810" y="817666"/>
                      <a:pt x="3599557" y="825527"/>
                    </a:cubicBezTo>
                    <a:cubicBezTo>
                      <a:pt x="3600970" y="831884"/>
                      <a:pt x="3603731" y="837992"/>
                      <a:pt x="3604295" y="844479"/>
                    </a:cubicBezTo>
                    <a:cubicBezTo>
                      <a:pt x="3606898" y="874414"/>
                      <a:pt x="3606430" y="904562"/>
                      <a:pt x="3609033" y="934497"/>
                    </a:cubicBezTo>
                    <a:cubicBezTo>
                      <a:pt x="3609733" y="942545"/>
                      <a:pt x="3615738" y="959350"/>
                      <a:pt x="3618509" y="967662"/>
                    </a:cubicBezTo>
                    <a:cubicBezTo>
                      <a:pt x="3616930" y="996089"/>
                      <a:pt x="3620173" y="1025201"/>
                      <a:pt x="3613771" y="1052943"/>
                    </a:cubicBezTo>
                    <a:cubicBezTo>
                      <a:pt x="3610421" y="1067460"/>
                      <a:pt x="3595615" y="1077012"/>
                      <a:pt x="3590082" y="1090845"/>
                    </a:cubicBezTo>
                    <a:cubicBezTo>
                      <a:pt x="3578491" y="1119821"/>
                      <a:pt x="3585324" y="1107458"/>
                      <a:pt x="3571130" y="1128748"/>
                    </a:cubicBezTo>
                    <a:cubicBezTo>
                      <a:pt x="3569551" y="1136644"/>
                      <a:pt x="3564440" y="1144625"/>
                      <a:pt x="3566393" y="1152437"/>
                    </a:cubicBezTo>
                    <a:cubicBezTo>
                      <a:pt x="3570262" y="1167912"/>
                      <a:pt x="3600197" y="1173181"/>
                      <a:pt x="3609033" y="1176126"/>
                    </a:cubicBezTo>
                    <a:cubicBezTo>
                      <a:pt x="3615350" y="1180864"/>
                      <a:pt x="3620921" y="1186809"/>
                      <a:pt x="3627984" y="1190340"/>
                    </a:cubicBezTo>
                    <a:cubicBezTo>
                      <a:pt x="3650888" y="1201792"/>
                      <a:pt x="3657229" y="1198315"/>
                      <a:pt x="3680100" y="1204553"/>
                    </a:cubicBezTo>
                    <a:cubicBezTo>
                      <a:pt x="3745762" y="1222461"/>
                      <a:pt x="3670760" y="1204172"/>
                      <a:pt x="3736954" y="1228242"/>
                    </a:cubicBezTo>
                    <a:cubicBezTo>
                      <a:pt x="3749989" y="1232982"/>
                      <a:pt x="3796466" y="1237069"/>
                      <a:pt x="3803284" y="1237718"/>
                    </a:cubicBezTo>
                    <a:cubicBezTo>
                      <a:pt x="3927710" y="1249568"/>
                      <a:pt x="3801140" y="1235900"/>
                      <a:pt x="3902778" y="1247194"/>
                    </a:cubicBezTo>
                    <a:cubicBezTo>
                      <a:pt x="3918571" y="1251932"/>
                      <a:pt x="3934061" y="1257830"/>
                      <a:pt x="3950156" y="1261407"/>
                    </a:cubicBezTo>
                    <a:cubicBezTo>
                      <a:pt x="3962585" y="1264169"/>
                      <a:pt x="3975384" y="1264938"/>
                      <a:pt x="3988059" y="1266145"/>
                    </a:cubicBezTo>
                    <a:cubicBezTo>
                      <a:pt x="4018692" y="1269063"/>
                      <a:pt x="4092093" y="1273712"/>
                      <a:pt x="4120718" y="1275620"/>
                    </a:cubicBezTo>
                    <a:cubicBezTo>
                      <a:pt x="4130194" y="1277199"/>
                      <a:pt x="4139586" y="1279402"/>
                      <a:pt x="4149145" y="1280358"/>
                    </a:cubicBezTo>
                    <a:cubicBezTo>
                      <a:pt x="4171201" y="1282564"/>
                      <a:pt x="4193460" y="1282506"/>
                      <a:pt x="4215474" y="1285096"/>
                    </a:cubicBezTo>
                    <a:cubicBezTo>
                      <a:pt x="4224591" y="1286169"/>
                      <a:pt x="4241904" y="1295942"/>
                      <a:pt x="4248639" y="1299310"/>
                    </a:cubicBezTo>
                    <a:cubicBezTo>
                      <a:pt x="4251798" y="1305627"/>
                      <a:pt x="4258818" y="1311233"/>
                      <a:pt x="4258115" y="1318261"/>
                    </a:cubicBezTo>
                    <a:cubicBezTo>
                      <a:pt x="4254937" y="1350043"/>
                      <a:pt x="4245416" y="1341746"/>
                      <a:pt x="4229688" y="1356163"/>
                    </a:cubicBezTo>
                    <a:cubicBezTo>
                      <a:pt x="4214870" y="1369746"/>
                      <a:pt x="4203772" y="1387654"/>
                      <a:pt x="4187047" y="1398804"/>
                    </a:cubicBezTo>
                    <a:cubicBezTo>
                      <a:pt x="4177572" y="1405121"/>
                      <a:pt x="4167647" y="1410812"/>
                      <a:pt x="4158621" y="1417755"/>
                    </a:cubicBezTo>
                    <a:cubicBezTo>
                      <a:pt x="4147080" y="1426633"/>
                      <a:pt x="4137369" y="1437811"/>
                      <a:pt x="4125456" y="1446182"/>
                    </a:cubicBezTo>
                    <a:cubicBezTo>
                      <a:pt x="4078867" y="1478920"/>
                      <a:pt x="4029372" y="1507448"/>
                      <a:pt x="3983321" y="1540939"/>
                    </a:cubicBezTo>
                    <a:cubicBezTo>
                      <a:pt x="3920673" y="1586501"/>
                      <a:pt x="3952044" y="1573631"/>
                      <a:pt x="3893302" y="1588317"/>
                    </a:cubicBezTo>
                    <a:cubicBezTo>
                      <a:pt x="3885406" y="1593055"/>
                      <a:pt x="3877783" y="1598282"/>
                      <a:pt x="3869613" y="1602530"/>
                    </a:cubicBezTo>
                    <a:cubicBezTo>
                      <a:pt x="3838282" y="1618822"/>
                      <a:pt x="3804803" y="1631193"/>
                      <a:pt x="3774857" y="1649909"/>
                    </a:cubicBezTo>
                    <a:cubicBezTo>
                      <a:pt x="3762223" y="1657805"/>
                      <a:pt x="3750072" y="1666535"/>
                      <a:pt x="3736954" y="1673598"/>
                    </a:cubicBezTo>
                    <a:cubicBezTo>
                      <a:pt x="3729466" y="1677630"/>
                      <a:pt x="3720872" y="1679270"/>
                      <a:pt x="3713265" y="1683073"/>
                    </a:cubicBezTo>
                    <a:cubicBezTo>
                      <a:pt x="3708172" y="1685619"/>
                      <a:pt x="3703996" y="1689724"/>
                      <a:pt x="3699052" y="1692549"/>
                    </a:cubicBezTo>
                    <a:cubicBezTo>
                      <a:pt x="3656962" y="1716601"/>
                      <a:pt x="3700525" y="1688409"/>
                      <a:pt x="3665887" y="1711500"/>
                    </a:cubicBezTo>
                    <a:lnTo>
                      <a:pt x="3660163" y="1728813"/>
                    </a:lnTo>
                    <a:lnTo>
                      <a:pt x="3660813" y="1726792"/>
                    </a:lnTo>
                    <a:cubicBezTo>
                      <a:pt x="3666362" y="1709085"/>
                      <a:pt x="3676814" y="1672957"/>
                      <a:pt x="3646936" y="1744665"/>
                    </a:cubicBezTo>
                    <a:cubicBezTo>
                      <a:pt x="3630606" y="1783858"/>
                      <a:pt x="3643293" y="1807156"/>
                      <a:pt x="3618509" y="1848897"/>
                    </a:cubicBezTo>
                    <a:cubicBezTo>
                      <a:pt x="3609063" y="1864806"/>
                      <a:pt x="3597553" y="1879312"/>
                      <a:pt x="3585275" y="1893247"/>
                    </a:cubicBezTo>
                    <a:lnTo>
                      <a:pt x="3573114" y="1906404"/>
                    </a:lnTo>
                    <a:lnTo>
                      <a:pt x="962238" y="1906404"/>
                    </a:lnTo>
                    <a:lnTo>
                      <a:pt x="714223" y="1839422"/>
                    </a:lnTo>
                    <a:cubicBezTo>
                      <a:pt x="528836" y="1789235"/>
                      <a:pt x="538790" y="1807403"/>
                      <a:pt x="406264" y="1730452"/>
                    </a:cubicBezTo>
                    <a:cubicBezTo>
                      <a:pt x="370428" y="1709644"/>
                      <a:pt x="335669" y="1678808"/>
                      <a:pt x="306770" y="1649909"/>
                    </a:cubicBezTo>
                    <a:cubicBezTo>
                      <a:pt x="296474" y="1639613"/>
                      <a:pt x="286592" y="1628742"/>
                      <a:pt x="278343" y="1616744"/>
                    </a:cubicBezTo>
                    <a:cubicBezTo>
                      <a:pt x="240290" y="1561394"/>
                      <a:pt x="272245" y="1585829"/>
                      <a:pt x="240440" y="1564628"/>
                    </a:cubicBezTo>
                    <a:cubicBezTo>
                      <a:pt x="235702" y="1556732"/>
                      <a:pt x="231508" y="1548483"/>
                      <a:pt x="226227" y="1540939"/>
                    </a:cubicBezTo>
                    <a:cubicBezTo>
                      <a:pt x="220428" y="1532654"/>
                      <a:pt x="212478" y="1525921"/>
                      <a:pt x="207275" y="1517249"/>
                    </a:cubicBezTo>
                    <a:cubicBezTo>
                      <a:pt x="179964" y="1471730"/>
                      <a:pt x="224076" y="1514365"/>
                      <a:pt x="169373" y="1465133"/>
                    </a:cubicBezTo>
                    <a:cubicBezTo>
                      <a:pt x="163504" y="1459851"/>
                      <a:pt x="156243" y="1456256"/>
                      <a:pt x="150422" y="1450920"/>
                    </a:cubicBezTo>
                    <a:cubicBezTo>
                      <a:pt x="137251" y="1438846"/>
                      <a:pt x="126348" y="1424331"/>
                      <a:pt x="112519" y="1413017"/>
                    </a:cubicBezTo>
                    <a:cubicBezTo>
                      <a:pt x="95147" y="1398804"/>
                      <a:pt x="71952" y="1389624"/>
                      <a:pt x="60403" y="1370377"/>
                    </a:cubicBezTo>
                    <a:cubicBezTo>
                      <a:pt x="55665" y="1362481"/>
                      <a:pt x="52253" y="1353618"/>
                      <a:pt x="46189" y="1346688"/>
                    </a:cubicBezTo>
                    <a:cubicBezTo>
                      <a:pt x="36620" y="1335752"/>
                      <a:pt x="20856" y="1329283"/>
                      <a:pt x="8287" y="1322999"/>
                    </a:cubicBezTo>
                    <a:cubicBezTo>
                      <a:pt x="5984" y="1316090"/>
                      <a:pt x="4522" y="1311144"/>
                      <a:pt x="2590" y="1306254"/>
                    </a:cubicBezTo>
                    <a:lnTo>
                      <a:pt x="0" y="1301261"/>
                    </a:lnTo>
                    <a:lnTo>
                      <a:pt x="0" y="553679"/>
                    </a:lnTo>
                    <a:lnTo>
                      <a:pt x="3549" y="541258"/>
                    </a:lnTo>
                    <a:cubicBezTo>
                      <a:pt x="20006" y="464459"/>
                      <a:pt x="-8125" y="557329"/>
                      <a:pt x="22500" y="465453"/>
                    </a:cubicBezTo>
                    <a:cubicBezTo>
                      <a:pt x="24079" y="446502"/>
                      <a:pt x="25346" y="427522"/>
                      <a:pt x="27238" y="408599"/>
                    </a:cubicBezTo>
                    <a:cubicBezTo>
                      <a:pt x="28505" y="395930"/>
                      <a:pt x="31129" y="383400"/>
                      <a:pt x="31976" y="370696"/>
                    </a:cubicBezTo>
                    <a:cubicBezTo>
                      <a:pt x="34290" y="335993"/>
                      <a:pt x="34544" y="301176"/>
                      <a:pt x="36714" y="266464"/>
                    </a:cubicBezTo>
                    <a:cubicBezTo>
                      <a:pt x="37704" y="250623"/>
                      <a:pt x="13024" y="249881"/>
                      <a:pt x="22500" y="233299"/>
                    </a:cubicBezTo>
                    <a:cubicBezTo>
                      <a:pt x="31976" y="216717"/>
                      <a:pt x="-15247" y="259044"/>
                      <a:pt x="93568" y="166970"/>
                    </a:cubicBezTo>
                    <a:cubicBezTo>
                      <a:pt x="137452" y="129837"/>
                      <a:pt x="177901" y="84849"/>
                      <a:pt x="230965" y="62738"/>
                    </a:cubicBezTo>
                    <a:cubicBezTo>
                      <a:pt x="247633" y="55793"/>
                      <a:pt x="296525" y="32834"/>
                      <a:pt x="320983" y="29573"/>
                    </a:cubicBezTo>
                    <a:cubicBezTo>
                      <a:pt x="357124" y="24754"/>
                      <a:pt x="393642" y="23398"/>
                      <a:pt x="429953" y="20097"/>
                    </a:cubicBezTo>
                    <a:cubicBezTo>
                      <a:pt x="540547" y="10043"/>
                      <a:pt x="405664" y="18824"/>
                      <a:pt x="605253" y="10622"/>
                    </a:cubicBezTo>
                    <a:cubicBezTo>
                      <a:pt x="975590" y="-4597"/>
                      <a:pt x="797509" y="2125"/>
                      <a:pt x="823918" y="1106"/>
                    </a:cubicBezTo>
                    <a:close/>
                  </a:path>
                </a:pathLst>
              </a:custGeom>
            </p:spPr>
          </p:pic>
        </p:grpSp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340F47D-3C01-5E94-C442-4DD14EC2BFDE}"/>
                </a:ext>
              </a:extLst>
            </p:cNvPr>
            <p:cNvSpPr/>
            <p:nvPr/>
          </p:nvSpPr>
          <p:spPr>
            <a:xfrm>
              <a:off x="43462" y="643983"/>
              <a:ext cx="8944230" cy="6264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BA15417-8759-34F7-1984-79AAAC139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B418F8-F854-F4AC-6D54-B743C4C18B15}"/>
              </a:ext>
            </a:extLst>
          </p:cNvPr>
          <p:cNvSpPr txBox="1"/>
          <p:nvPr/>
        </p:nvSpPr>
        <p:spPr>
          <a:xfrm>
            <a:off x="6591429" y="4865188"/>
            <a:ext cx="1155766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600" dirty="0"/>
              <a:t>[Images and Data by D-Pace Inc.]</a:t>
            </a:r>
          </a:p>
        </p:txBody>
      </p:sp>
    </p:spTree>
    <p:extLst>
      <p:ext uri="{BB962C8B-B14F-4D97-AF65-F5344CB8AC3E}">
        <p14:creationId xmlns:p14="http://schemas.microsoft.com/office/powerpoint/2010/main" val="386498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6E8EF-67E1-5AB3-959D-836590CE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00B1FB-4515-E6B6-0AD0-2462DA78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9DF790-74A8-0B37-4CEB-30BA7DF8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3A24011-59B0-4514-2E0C-B6D2FDED4908}"/>
              </a:ext>
            </a:extLst>
          </p:cNvPr>
          <p:cNvSpPr/>
          <p:nvPr/>
        </p:nvSpPr>
        <p:spPr>
          <a:xfrm rot="383221">
            <a:off x="4238626" y="2737247"/>
            <a:ext cx="88106" cy="136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CD47246-E656-CC15-B1A5-2B951A6E6580}"/>
              </a:ext>
            </a:extLst>
          </p:cNvPr>
          <p:cNvGrpSpPr>
            <a:grpSpLocks noChangeAspect="1"/>
          </p:cNvGrpSpPr>
          <p:nvPr/>
        </p:nvGrpSpPr>
        <p:grpSpPr>
          <a:xfrm>
            <a:off x="885600" y="165600"/>
            <a:ext cx="7257600" cy="1527357"/>
            <a:chOff x="43200" y="2125096"/>
            <a:chExt cx="9058733" cy="1906404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2C95178C-D4E8-52EC-B8D5-2DDF05114B0F}"/>
                </a:ext>
              </a:extLst>
            </p:cNvPr>
            <p:cNvGrpSpPr/>
            <p:nvPr/>
          </p:nvGrpSpPr>
          <p:grpSpPr>
            <a:xfrm>
              <a:off x="76994" y="2125096"/>
              <a:ext cx="9024939" cy="1906404"/>
              <a:chOff x="76994" y="1481793"/>
              <a:chExt cx="9024939" cy="1906404"/>
            </a:xfrm>
          </p:grpSpPr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FF1EA4B4-09AF-84F3-6D75-6AEAB45CCC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D2B598A4-1EF7-F80C-1089-65630FA945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rcRect l="38498" t="11980" r="29930"/>
              <a:stretch>
                <a:fillRect/>
              </a:stretch>
            </p:blipFill>
            <p:spPr>
              <a:xfrm>
                <a:off x="3551372" y="1710173"/>
                <a:ext cx="2849434" cy="1678024"/>
              </a:xfrm>
              <a:custGeom>
                <a:avLst/>
                <a:gdLst>
                  <a:gd name="csX0" fmla="*/ 415685 w 2849434"/>
                  <a:gd name="csY0" fmla="*/ 1633090 h 1678024"/>
                  <a:gd name="csX1" fmla="*/ 404286 w 2849434"/>
                  <a:gd name="csY1" fmla="*/ 1638239 h 1678024"/>
                  <a:gd name="csX2" fmla="*/ 396810 w 2849434"/>
                  <a:gd name="csY2" fmla="*/ 1641002 h 1678024"/>
                  <a:gd name="csX3" fmla="*/ 389246 w 2849434"/>
                  <a:gd name="csY3" fmla="*/ 1642586 h 1678024"/>
                  <a:gd name="csX4" fmla="*/ 415685 w 2849434"/>
                  <a:gd name="csY4" fmla="*/ 1633090 h 1678024"/>
                  <a:gd name="csX5" fmla="*/ 2762757 w 2849434"/>
                  <a:gd name="csY5" fmla="*/ 782144 h 1678024"/>
                  <a:gd name="csX6" fmla="*/ 2762832 w 2849434"/>
                  <a:gd name="csY6" fmla="*/ 782218 h 1678024"/>
                  <a:gd name="csX7" fmla="*/ 2763838 w 2849434"/>
                  <a:gd name="csY7" fmla="*/ 784089 h 1678024"/>
                  <a:gd name="csX8" fmla="*/ 106228 w 2849434"/>
                  <a:gd name="csY8" fmla="*/ 183520 h 1678024"/>
                  <a:gd name="csX9" fmla="*/ 104430 w 2849434"/>
                  <a:gd name="csY9" fmla="*/ 185316 h 1678024"/>
                  <a:gd name="csX10" fmla="*/ 17738 w 2849434"/>
                  <a:gd name="csY10" fmla="*/ 195319 h 1678024"/>
                  <a:gd name="csX11" fmla="*/ 454512 w 2849434"/>
                  <a:gd name="csY11" fmla="*/ 125264 h 1678024"/>
                  <a:gd name="csX12" fmla="*/ 448043 w 2849434"/>
                  <a:gd name="csY12" fmla="*/ 126178 h 1678024"/>
                  <a:gd name="csX13" fmla="*/ 454296 w 2849434"/>
                  <a:gd name="csY13" fmla="*/ 125286 h 1678024"/>
                  <a:gd name="csX14" fmla="*/ 1293182 w 2849434"/>
                  <a:gd name="csY14" fmla="*/ 92 h 1678024"/>
                  <a:gd name="csX15" fmla="*/ 1398187 w 2849434"/>
                  <a:gd name="csY15" fmla="*/ 640 h 1678024"/>
                  <a:gd name="csX16" fmla="*/ 2129707 w 2849434"/>
                  <a:gd name="csY16" fmla="*/ 18338 h 1678024"/>
                  <a:gd name="csX17" fmla="*/ 2288989 w 2849434"/>
                  <a:gd name="csY17" fmla="*/ 41935 h 1678024"/>
                  <a:gd name="csX18" fmla="*/ 2330285 w 2849434"/>
                  <a:gd name="csY18" fmla="*/ 53734 h 1678024"/>
                  <a:gd name="csX19" fmla="*/ 2377480 w 2849434"/>
                  <a:gd name="csY19" fmla="*/ 89130 h 1678024"/>
                  <a:gd name="csX20" fmla="*/ 2406976 w 2849434"/>
                  <a:gd name="csY20" fmla="*/ 112728 h 1678024"/>
                  <a:gd name="csX21" fmla="*/ 2436473 w 2849434"/>
                  <a:gd name="csY21" fmla="*/ 130426 h 1678024"/>
                  <a:gd name="csX22" fmla="*/ 2495467 w 2849434"/>
                  <a:gd name="csY22" fmla="*/ 195319 h 1678024"/>
                  <a:gd name="csX23" fmla="*/ 2513165 w 2849434"/>
                  <a:gd name="csY23" fmla="*/ 224815 h 1678024"/>
                  <a:gd name="csX24" fmla="*/ 2519064 w 2849434"/>
                  <a:gd name="csY24" fmla="*/ 242513 h 1678024"/>
                  <a:gd name="csX25" fmla="*/ 2530863 w 2849434"/>
                  <a:gd name="csY25" fmla="*/ 272010 h 1678024"/>
                  <a:gd name="csX26" fmla="*/ 2548561 w 2849434"/>
                  <a:gd name="csY26" fmla="*/ 348702 h 1678024"/>
                  <a:gd name="csX27" fmla="*/ 2560360 w 2849434"/>
                  <a:gd name="csY27" fmla="*/ 496186 h 1678024"/>
                  <a:gd name="csX28" fmla="*/ 2613454 w 2849434"/>
                  <a:gd name="csY28" fmla="*/ 572877 h 1678024"/>
                  <a:gd name="csX29" fmla="*/ 2631152 w 2849434"/>
                  <a:gd name="csY29" fmla="*/ 596475 h 1678024"/>
                  <a:gd name="csX30" fmla="*/ 2660649 w 2849434"/>
                  <a:gd name="csY30" fmla="*/ 631871 h 1678024"/>
                  <a:gd name="csX31" fmla="*/ 2678347 w 2849434"/>
                  <a:gd name="csY31" fmla="*/ 661368 h 1678024"/>
                  <a:gd name="csX32" fmla="*/ 2707843 w 2849434"/>
                  <a:gd name="csY32" fmla="*/ 696764 h 1678024"/>
                  <a:gd name="csX33" fmla="*/ 2743240 w 2849434"/>
                  <a:gd name="csY33" fmla="*/ 743959 h 1678024"/>
                  <a:gd name="csX34" fmla="*/ 2762092 w 2849434"/>
                  <a:gd name="csY34" fmla="*/ 780947 h 1678024"/>
                  <a:gd name="csX35" fmla="*/ 2762757 w 2849434"/>
                  <a:gd name="csY35" fmla="*/ 782144 h 1678024"/>
                  <a:gd name="csX36" fmla="*/ 2759676 w 2849434"/>
                  <a:gd name="csY36" fmla="*/ 779108 h 1678024"/>
                  <a:gd name="csX37" fmla="*/ 2766837 w 2849434"/>
                  <a:gd name="csY37" fmla="*/ 802952 h 1678024"/>
                  <a:gd name="csX38" fmla="*/ 2790434 w 2849434"/>
                  <a:gd name="csY38" fmla="*/ 861946 h 1678024"/>
                  <a:gd name="csX39" fmla="*/ 2796334 w 2849434"/>
                  <a:gd name="csY39" fmla="*/ 885543 h 1678024"/>
                  <a:gd name="csX40" fmla="*/ 2802233 w 2849434"/>
                  <a:gd name="csY40" fmla="*/ 903241 h 1678024"/>
                  <a:gd name="csX41" fmla="*/ 2814032 w 2849434"/>
                  <a:gd name="csY41" fmla="*/ 950436 h 1678024"/>
                  <a:gd name="csX42" fmla="*/ 2825831 w 2849434"/>
                  <a:gd name="csY42" fmla="*/ 979933 h 1678024"/>
                  <a:gd name="csX43" fmla="*/ 2843529 w 2849434"/>
                  <a:gd name="csY43" fmla="*/ 1021228 h 1678024"/>
                  <a:gd name="csX44" fmla="*/ 2849428 w 2849434"/>
                  <a:gd name="csY44" fmla="*/ 1133316 h 1678024"/>
                  <a:gd name="csX45" fmla="*/ 2843529 w 2849434"/>
                  <a:gd name="csY45" fmla="*/ 1239504 h 1678024"/>
                  <a:gd name="csX46" fmla="*/ 2825831 w 2849434"/>
                  <a:gd name="csY46" fmla="*/ 1263102 h 1678024"/>
                  <a:gd name="csX47" fmla="*/ 2814032 w 2849434"/>
                  <a:gd name="csY47" fmla="*/ 1280800 h 1678024"/>
                  <a:gd name="csX48" fmla="*/ 2796334 w 2849434"/>
                  <a:gd name="csY48" fmla="*/ 1292599 h 1678024"/>
                  <a:gd name="csX49" fmla="*/ 2743240 w 2849434"/>
                  <a:gd name="csY49" fmla="*/ 1322095 h 1678024"/>
                  <a:gd name="csX50" fmla="*/ 2672447 w 2849434"/>
                  <a:gd name="csY50" fmla="*/ 1339793 h 1678024"/>
                  <a:gd name="csX51" fmla="*/ 2654749 w 2849434"/>
                  <a:gd name="csY51" fmla="*/ 1351592 h 1678024"/>
                  <a:gd name="csX52" fmla="*/ 2613454 w 2849434"/>
                  <a:gd name="csY52" fmla="*/ 1369290 h 1678024"/>
                  <a:gd name="csX53" fmla="*/ 2513165 w 2849434"/>
                  <a:gd name="csY53" fmla="*/ 1386988 h 1678024"/>
                  <a:gd name="csX54" fmla="*/ 2383379 w 2849434"/>
                  <a:gd name="csY54" fmla="*/ 1392888 h 1678024"/>
                  <a:gd name="csX55" fmla="*/ 2342083 w 2849434"/>
                  <a:gd name="csY55" fmla="*/ 1404686 h 1678024"/>
                  <a:gd name="csX56" fmla="*/ 2353882 w 2849434"/>
                  <a:gd name="csY56" fmla="*/ 1487277 h 1678024"/>
                  <a:gd name="csX57" fmla="*/ 2383379 w 2849434"/>
                  <a:gd name="csY57" fmla="*/ 1563969 h 1678024"/>
                  <a:gd name="csX58" fmla="*/ 2401077 w 2849434"/>
                  <a:gd name="csY58" fmla="*/ 1599365 h 1678024"/>
                  <a:gd name="csX59" fmla="*/ 2406976 w 2849434"/>
                  <a:gd name="csY59" fmla="*/ 1646560 h 1678024"/>
                  <a:gd name="csX60" fmla="*/ 2412221 w 2849434"/>
                  <a:gd name="csY60" fmla="*/ 1678024 h 1678024"/>
                  <a:gd name="csX61" fmla="*/ 301980 w 2849434"/>
                  <a:gd name="csY61" fmla="*/ 1678024 h 1678024"/>
                  <a:gd name="csX62" fmla="*/ 329023 w 2849434"/>
                  <a:gd name="csY62" fmla="*/ 1662774 h 1678024"/>
                  <a:gd name="csX63" fmla="*/ 365800 w 2849434"/>
                  <a:gd name="csY63" fmla="*/ 1652459 h 1678024"/>
                  <a:gd name="csX64" fmla="*/ 396810 w 2849434"/>
                  <a:gd name="csY64" fmla="*/ 1641002 h 1678024"/>
                  <a:gd name="csX65" fmla="*/ 414336 w 2849434"/>
                  <a:gd name="csY65" fmla="*/ 1637331 h 1678024"/>
                  <a:gd name="csX66" fmla="*/ 471988 w 2849434"/>
                  <a:gd name="csY66" fmla="*/ 1622962 h 1678024"/>
                  <a:gd name="csX67" fmla="*/ 589975 w 2849434"/>
                  <a:gd name="csY67" fmla="*/ 1587566 h 1678024"/>
                  <a:gd name="csX68" fmla="*/ 654868 w 2849434"/>
                  <a:gd name="csY68" fmla="*/ 1575768 h 1678024"/>
                  <a:gd name="csX69" fmla="*/ 825949 w 2849434"/>
                  <a:gd name="csY69" fmla="*/ 1487277 h 1678024"/>
                  <a:gd name="csX70" fmla="*/ 843647 w 2849434"/>
                  <a:gd name="csY70" fmla="*/ 1445982 h 1678024"/>
                  <a:gd name="csX71" fmla="*/ 873144 w 2849434"/>
                  <a:gd name="csY71" fmla="*/ 1351592 h 1678024"/>
                  <a:gd name="csX72" fmla="*/ 849547 w 2849434"/>
                  <a:gd name="csY72" fmla="*/ 1227706 h 1678024"/>
                  <a:gd name="csX73" fmla="*/ 831849 w 2849434"/>
                  <a:gd name="csY73" fmla="*/ 1210008 h 1678024"/>
                  <a:gd name="csX74" fmla="*/ 808251 w 2849434"/>
                  <a:gd name="csY74" fmla="*/ 1156913 h 1678024"/>
                  <a:gd name="csX75" fmla="*/ 790553 w 2849434"/>
                  <a:gd name="csY75" fmla="*/ 1127417 h 1678024"/>
                  <a:gd name="csX76" fmla="*/ 755157 w 2849434"/>
                  <a:gd name="csY76" fmla="*/ 1080222 h 1678024"/>
                  <a:gd name="csX77" fmla="*/ 731560 w 2849434"/>
                  <a:gd name="csY77" fmla="*/ 1074322 h 1678024"/>
                  <a:gd name="csX78" fmla="*/ 707962 w 2849434"/>
                  <a:gd name="csY78" fmla="*/ 1062524 h 1678024"/>
                  <a:gd name="csX79" fmla="*/ 690264 w 2849434"/>
                  <a:gd name="csY79" fmla="*/ 1050725 h 1678024"/>
                  <a:gd name="csX80" fmla="*/ 643069 w 2849434"/>
                  <a:gd name="csY80" fmla="*/ 1038926 h 1678024"/>
                  <a:gd name="csX81" fmla="*/ 607673 w 2849434"/>
                  <a:gd name="csY81" fmla="*/ 1027128 h 1678024"/>
                  <a:gd name="csX82" fmla="*/ 572277 w 2849434"/>
                  <a:gd name="csY82" fmla="*/ 1015329 h 1678024"/>
                  <a:gd name="csX83" fmla="*/ 495585 w 2849434"/>
                  <a:gd name="csY83" fmla="*/ 979933 h 1678024"/>
                  <a:gd name="csX84" fmla="*/ 471988 w 2849434"/>
                  <a:gd name="csY84" fmla="*/ 962235 h 1678024"/>
                  <a:gd name="csX85" fmla="*/ 448391 w 2849434"/>
                  <a:gd name="csY85" fmla="*/ 956335 h 1678024"/>
                  <a:gd name="csX86" fmla="*/ 354001 w 2849434"/>
                  <a:gd name="csY86" fmla="*/ 938637 h 1678024"/>
                  <a:gd name="csX87" fmla="*/ 265511 w 2849434"/>
                  <a:gd name="csY87" fmla="*/ 920939 h 1678024"/>
                  <a:gd name="csX88" fmla="*/ 247813 w 2849434"/>
                  <a:gd name="csY88" fmla="*/ 909141 h 1678024"/>
                  <a:gd name="csX89" fmla="*/ 106228 w 2849434"/>
                  <a:gd name="csY89" fmla="*/ 891442 h 1678024"/>
                  <a:gd name="csX90" fmla="*/ 94429 w 2849434"/>
                  <a:gd name="csY90" fmla="*/ 844248 h 1678024"/>
                  <a:gd name="csX91" fmla="*/ 118027 w 2849434"/>
                  <a:gd name="csY91" fmla="*/ 832449 h 1678024"/>
                  <a:gd name="csX92" fmla="*/ 129825 w 2849434"/>
                  <a:gd name="csY92" fmla="*/ 814751 h 1678024"/>
                  <a:gd name="csX93" fmla="*/ 165222 w 2849434"/>
                  <a:gd name="csY93" fmla="*/ 779355 h 1678024"/>
                  <a:gd name="csX94" fmla="*/ 182920 w 2849434"/>
                  <a:gd name="csY94" fmla="*/ 738059 h 1678024"/>
                  <a:gd name="csX95" fmla="*/ 188819 w 2849434"/>
                  <a:gd name="csY95" fmla="*/ 696764 h 1678024"/>
                  <a:gd name="csX96" fmla="*/ 182920 w 2849434"/>
                  <a:gd name="csY96" fmla="*/ 631871 h 1678024"/>
                  <a:gd name="csX97" fmla="*/ 159322 w 2849434"/>
                  <a:gd name="csY97" fmla="*/ 608273 h 1678024"/>
                  <a:gd name="csX98" fmla="*/ 64933 w 2849434"/>
                  <a:gd name="csY98" fmla="*/ 525682 h 1678024"/>
                  <a:gd name="csX99" fmla="*/ 11838 w 2849434"/>
                  <a:gd name="csY99" fmla="*/ 425393 h 1678024"/>
                  <a:gd name="csX100" fmla="*/ 40 w 2849434"/>
                  <a:gd name="csY100" fmla="*/ 372299 h 1678024"/>
                  <a:gd name="csX101" fmla="*/ 53134 w 2849434"/>
                  <a:gd name="csY101" fmla="*/ 266111 h 1678024"/>
                  <a:gd name="csX102" fmla="*/ 94429 w 2849434"/>
                  <a:gd name="csY102" fmla="*/ 213017 h 1678024"/>
                  <a:gd name="csX103" fmla="*/ 100402 w 2849434"/>
                  <a:gd name="csY103" fmla="*/ 189338 h 1678024"/>
                  <a:gd name="csX104" fmla="*/ 104430 w 2849434"/>
                  <a:gd name="csY104" fmla="*/ 185316 h 1678024"/>
                  <a:gd name="csX105" fmla="*/ 171121 w 2849434"/>
                  <a:gd name="csY105" fmla="*/ 177621 h 1678024"/>
                  <a:gd name="csX106" fmla="*/ 259611 w 2849434"/>
                  <a:gd name="csY106" fmla="*/ 159922 h 1678024"/>
                  <a:gd name="csX107" fmla="*/ 330403 w 2849434"/>
                  <a:gd name="csY107" fmla="*/ 148124 h 1678024"/>
                  <a:gd name="csX108" fmla="*/ 389397 w 2849434"/>
                  <a:gd name="csY108" fmla="*/ 136325 h 1678024"/>
                  <a:gd name="csX109" fmla="*/ 430693 w 2849434"/>
                  <a:gd name="csY109" fmla="*/ 130426 h 1678024"/>
                  <a:gd name="csX110" fmla="*/ 466446 w 2849434"/>
                  <a:gd name="csY110" fmla="*/ 124015 h 1678024"/>
                  <a:gd name="csX111" fmla="*/ 454512 w 2849434"/>
                  <a:gd name="csY111" fmla="*/ 125264 h 1678024"/>
                  <a:gd name="csX112" fmla="*/ 501485 w 2849434"/>
                  <a:gd name="csY112" fmla="*/ 118627 h 1678024"/>
                  <a:gd name="csX113" fmla="*/ 566378 w 2849434"/>
                  <a:gd name="csY113" fmla="*/ 95030 h 1678024"/>
                  <a:gd name="csX114" fmla="*/ 684365 w 2849434"/>
                  <a:gd name="csY114" fmla="*/ 65533 h 1678024"/>
                  <a:gd name="csX115" fmla="*/ 955735 w 2849434"/>
                  <a:gd name="csY115" fmla="*/ 24237 h 1678024"/>
                  <a:gd name="csX116" fmla="*/ 1085521 w 2849434"/>
                  <a:gd name="csY116" fmla="*/ 18338 h 1678024"/>
                  <a:gd name="csX117" fmla="*/ 1293182 w 2849434"/>
                  <a:gd name="csY117" fmla="*/ 92 h 167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</a:cxnLst>
                <a:rect l="l" t="t" r="r" b="b"/>
                <a:pathLst>
                  <a:path w="2849434" h="1678024">
                    <a:moveTo>
                      <a:pt x="415685" y="1633090"/>
                    </a:moveTo>
                    <a:cubicBezTo>
                      <a:pt x="415295" y="1633632"/>
                      <a:pt x="412047" y="1635180"/>
                      <a:pt x="404286" y="1638239"/>
                    </a:cubicBezTo>
                    <a:lnTo>
                      <a:pt x="396810" y="1641002"/>
                    </a:lnTo>
                    <a:lnTo>
                      <a:pt x="389246" y="1642586"/>
                    </a:lnTo>
                    <a:cubicBezTo>
                      <a:pt x="373083" y="1644865"/>
                      <a:pt x="417244" y="1630924"/>
                      <a:pt x="415685" y="1633090"/>
                    </a:cubicBezTo>
                    <a:close/>
                    <a:moveTo>
                      <a:pt x="2762757" y="782144"/>
                    </a:moveTo>
                    <a:lnTo>
                      <a:pt x="2762832" y="782218"/>
                    </a:lnTo>
                    <a:cubicBezTo>
                      <a:pt x="2763429" y="783242"/>
                      <a:pt x="2763862" y="784083"/>
                      <a:pt x="2763838" y="784089"/>
                    </a:cubicBezTo>
                    <a:close/>
                    <a:moveTo>
                      <a:pt x="106228" y="183520"/>
                    </a:moveTo>
                    <a:lnTo>
                      <a:pt x="104430" y="185316"/>
                    </a:lnTo>
                    <a:lnTo>
                      <a:pt x="17738" y="195319"/>
                    </a:lnTo>
                    <a:close/>
                    <a:moveTo>
                      <a:pt x="454512" y="125264"/>
                    </a:moveTo>
                    <a:lnTo>
                      <a:pt x="448043" y="126178"/>
                    </a:lnTo>
                    <a:cubicBezTo>
                      <a:pt x="443167" y="126840"/>
                      <a:pt x="448240" y="126095"/>
                      <a:pt x="454296" y="125286"/>
                    </a:cubicBezTo>
                    <a:close/>
                    <a:moveTo>
                      <a:pt x="1293182" y="92"/>
                    </a:moveTo>
                    <a:cubicBezTo>
                      <a:pt x="1320273" y="-142"/>
                      <a:pt x="1353633" y="87"/>
                      <a:pt x="1398187" y="640"/>
                    </a:cubicBezTo>
                    <a:cubicBezTo>
                      <a:pt x="1642080" y="3670"/>
                      <a:pt x="1885867" y="12439"/>
                      <a:pt x="2129707" y="18338"/>
                    </a:cubicBezTo>
                    <a:cubicBezTo>
                      <a:pt x="2144578" y="20321"/>
                      <a:pt x="2267091" y="35678"/>
                      <a:pt x="2288989" y="41935"/>
                    </a:cubicBezTo>
                    <a:lnTo>
                      <a:pt x="2330285" y="53734"/>
                    </a:lnTo>
                    <a:cubicBezTo>
                      <a:pt x="2364982" y="88431"/>
                      <a:pt x="2328609" y="54919"/>
                      <a:pt x="2377480" y="89130"/>
                    </a:cubicBezTo>
                    <a:cubicBezTo>
                      <a:pt x="2387795" y="96351"/>
                      <a:pt x="2396661" y="105507"/>
                      <a:pt x="2406976" y="112728"/>
                    </a:cubicBezTo>
                    <a:cubicBezTo>
                      <a:pt x="2416370" y="119304"/>
                      <a:pt x="2427720" y="123019"/>
                      <a:pt x="2436473" y="130426"/>
                    </a:cubicBezTo>
                    <a:cubicBezTo>
                      <a:pt x="2467977" y="157083"/>
                      <a:pt x="2477925" y="167253"/>
                      <a:pt x="2495467" y="195319"/>
                    </a:cubicBezTo>
                    <a:cubicBezTo>
                      <a:pt x="2501544" y="205042"/>
                      <a:pt x="2508037" y="214559"/>
                      <a:pt x="2513165" y="224815"/>
                    </a:cubicBezTo>
                    <a:cubicBezTo>
                      <a:pt x="2515946" y="230377"/>
                      <a:pt x="2516881" y="236691"/>
                      <a:pt x="2519064" y="242513"/>
                    </a:cubicBezTo>
                    <a:cubicBezTo>
                      <a:pt x="2522782" y="252429"/>
                      <a:pt x="2527749" y="261889"/>
                      <a:pt x="2530863" y="272010"/>
                    </a:cubicBezTo>
                    <a:cubicBezTo>
                      <a:pt x="2538997" y="298444"/>
                      <a:pt x="2543252" y="322157"/>
                      <a:pt x="2548561" y="348702"/>
                    </a:cubicBezTo>
                    <a:cubicBezTo>
                      <a:pt x="2552494" y="397863"/>
                      <a:pt x="2552972" y="447424"/>
                      <a:pt x="2560360" y="496186"/>
                    </a:cubicBezTo>
                    <a:cubicBezTo>
                      <a:pt x="2568805" y="551924"/>
                      <a:pt x="2578538" y="537961"/>
                      <a:pt x="2613454" y="572877"/>
                    </a:cubicBezTo>
                    <a:cubicBezTo>
                      <a:pt x="2620407" y="579830"/>
                      <a:pt x="2625010" y="588797"/>
                      <a:pt x="2631152" y="596475"/>
                    </a:cubicBezTo>
                    <a:cubicBezTo>
                      <a:pt x="2640746" y="608468"/>
                      <a:pt x="2651616" y="619450"/>
                      <a:pt x="2660649" y="631871"/>
                    </a:cubicBezTo>
                    <a:cubicBezTo>
                      <a:pt x="2667393" y="641144"/>
                      <a:pt x="2671603" y="652095"/>
                      <a:pt x="2678347" y="661368"/>
                    </a:cubicBezTo>
                    <a:cubicBezTo>
                      <a:pt x="2687380" y="673789"/>
                      <a:pt x="2699324" y="683985"/>
                      <a:pt x="2707843" y="696764"/>
                    </a:cubicBezTo>
                    <a:cubicBezTo>
                      <a:pt x="2741233" y="746848"/>
                      <a:pt x="2707837" y="720356"/>
                      <a:pt x="2743240" y="743959"/>
                    </a:cubicBezTo>
                    <a:cubicBezTo>
                      <a:pt x="2754122" y="765723"/>
                      <a:pt x="2759617" y="776312"/>
                      <a:pt x="2762092" y="780947"/>
                    </a:cubicBezTo>
                    <a:lnTo>
                      <a:pt x="2762757" y="782144"/>
                    </a:lnTo>
                    <a:lnTo>
                      <a:pt x="2759676" y="779108"/>
                    </a:lnTo>
                    <a:cubicBezTo>
                      <a:pt x="2759554" y="780823"/>
                      <a:pt x="2761151" y="787030"/>
                      <a:pt x="2766837" y="802952"/>
                    </a:cubicBezTo>
                    <a:cubicBezTo>
                      <a:pt x="2773960" y="822898"/>
                      <a:pt x="2785297" y="841399"/>
                      <a:pt x="2790434" y="861946"/>
                    </a:cubicBezTo>
                    <a:cubicBezTo>
                      <a:pt x="2792401" y="869812"/>
                      <a:pt x="2794107" y="877747"/>
                      <a:pt x="2796334" y="885543"/>
                    </a:cubicBezTo>
                    <a:cubicBezTo>
                      <a:pt x="2798042" y="891522"/>
                      <a:pt x="2800597" y="897242"/>
                      <a:pt x="2802233" y="903241"/>
                    </a:cubicBezTo>
                    <a:cubicBezTo>
                      <a:pt x="2806500" y="918885"/>
                      <a:pt x="2808009" y="935380"/>
                      <a:pt x="2814032" y="950436"/>
                    </a:cubicBezTo>
                    <a:cubicBezTo>
                      <a:pt x="2817965" y="960268"/>
                      <a:pt x="2821530" y="970256"/>
                      <a:pt x="2825831" y="979933"/>
                    </a:cubicBezTo>
                    <a:cubicBezTo>
                      <a:pt x="2845271" y="1023673"/>
                      <a:pt x="2831410" y="984876"/>
                      <a:pt x="2843529" y="1021228"/>
                    </a:cubicBezTo>
                    <a:cubicBezTo>
                      <a:pt x="2845495" y="1058591"/>
                      <a:pt x="2849428" y="1095902"/>
                      <a:pt x="2849428" y="1133316"/>
                    </a:cubicBezTo>
                    <a:cubicBezTo>
                      <a:pt x="2849428" y="1168767"/>
                      <a:pt x="2849870" y="1204625"/>
                      <a:pt x="2843529" y="1239504"/>
                    </a:cubicBezTo>
                    <a:cubicBezTo>
                      <a:pt x="2841770" y="1249178"/>
                      <a:pt x="2831546" y="1255101"/>
                      <a:pt x="2825831" y="1263102"/>
                    </a:cubicBezTo>
                    <a:cubicBezTo>
                      <a:pt x="2821710" y="1268872"/>
                      <a:pt x="2819046" y="1275786"/>
                      <a:pt x="2814032" y="1280800"/>
                    </a:cubicBezTo>
                    <a:cubicBezTo>
                      <a:pt x="2809018" y="1285814"/>
                      <a:pt x="2802346" y="1288841"/>
                      <a:pt x="2796334" y="1292599"/>
                    </a:cubicBezTo>
                    <a:cubicBezTo>
                      <a:pt x="2785867" y="1299141"/>
                      <a:pt x="2756715" y="1317195"/>
                      <a:pt x="2743240" y="1322095"/>
                    </a:cubicBezTo>
                    <a:cubicBezTo>
                      <a:pt x="2716554" y="1331799"/>
                      <a:pt x="2698996" y="1334483"/>
                      <a:pt x="2672447" y="1339793"/>
                    </a:cubicBezTo>
                    <a:cubicBezTo>
                      <a:pt x="2666548" y="1343726"/>
                      <a:pt x="2661091" y="1348421"/>
                      <a:pt x="2654749" y="1351592"/>
                    </a:cubicBezTo>
                    <a:cubicBezTo>
                      <a:pt x="2641354" y="1358290"/>
                      <a:pt x="2627661" y="1364554"/>
                      <a:pt x="2613454" y="1369290"/>
                    </a:cubicBezTo>
                    <a:cubicBezTo>
                      <a:pt x="2579892" y="1380478"/>
                      <a:pt x="2548435" y="1384712"/>
                      <a:pt x="2513165" y="1386988"/>
                    </a:cubicBezTo>
                    <a:cubicBezTo>
                      <a:pt x="2469948" y="1389776"/>
                      <a:pt x="2426641" y="1390921"/>
                      <a:pt x="2383379" y="1392888"/>
                    </a:cubicBezTo>
                    <a:cubicBezTo>
                      <a:pt x="2369614" y="1396821"/>
                      <a:pt x="2350503" y="1393108"/>
                      <a:pt x="2342083" y="1404686"/>
                    </a:cubicBezTo>
                    <a:cubicBezTo>
                      <a:pt x="2313132" y="1444493"/>
                      <a:pt x="2341050" y="1458405"/>
                      <a:pt x="2353882" y="1487277"/>
                    </a:cubicBezTo>
                    <a:cubicBezTo>
                      <a:pt x="2365006" y="1512306"/>
                      <a:pt x="2371130" y="1539471"/>
                      <a:pt x="2383379" y="1563969"/>
                    </a:cubicBezTo>
                    <a:lnTo>
                      <a:pt x="2401077" y="1599365"/>
                    </a:lnTo>
                    <a:cubicBezTo>
                      <a:pt x="2403043" y="1615097"/>
                      <a:pt x="2404734" y="1630865"/>
                      <a:pt x="2406976" y="1646560"/>
                    </a:cubicBezTo>
                    <a:lnTo>
                      <a:pt x="2412221" y="1678024"/>
                    </a:lnTo>
                    <a:lnTo>
                      <a:pt x="301980" y="1678024"/>
                    </a:lnTo>
                    <a:lnTo>
                      <a:pt x="329023" y="1662774"/>
                    </a:lnTo>
                    <a:cubicBezTo>
                      <a:pt x="342724" y="1658470"/>
                      <a:pt x="356885" y="1655643"/>
                      <a:pt x="365800" y="1652459"/>
                    </a:cubicBezTo>
                    <a:lnTo>
                      <a:pt x="396810" y="1641002"/>
                    </a:lnTo>
                    <a:lnTo>
                      <a:pt x="414336" y="1637331"/>
                    </a:lnTo>
                    <a:cubicBezTo>
                      <a:pt x="427574" y="1634228"/>
                      <a:pt x="446239" y="1629607"/>
                      <a:pt x="471988" y="1622962"/>
                    </a:cubicBezTo>
                    <a:cubicBezTo>
                      <a:pt x="511746" y="1612702"/>
                      <a:pt x="550217" y="1597826"/>
                      <a:pt x="589975" y="1587566"/>
                    </a:cubicBezTo>
                    <a:cubicBezTo>
                      <a:pt x="611263" y="1582072"/>
                      <a:pt x="633237" y="1579701"/>
                      <a:pt x="654868" y="1575768"/>
                    </a:cubicBezTo>
                    <a:cubicBezTo>
                      <a:pt x="806092" y="1516593"/>
                      <a:pt x="756210" y="1557016"/>
                      <a:pt x="825949" y="1487277"/>
                    </a:cubicBezTo>
                    <a:cubicBezTo>
                      <a:pt x="831848" y="1473512"/>
                      <a:pt x="838389" y="1460004"/>
                      <a:pt x="843647" y="1445982"/>
                    </a:cubicBezTo>
                    <a:cubicBezTo>
                      <a:pt x="856982" y="1410423"/>
                      <a:pt x="863043" y="1386946"/>
                      <a:pt x="873144" y="1351592"/>
                    </a:cubicBezTo>
                    <a:cubicBezTo>
                      <a:pt x="869959" y="1326113"/>
                      <a:pt x="869805" y="1260120"/>
                      <a:pt x="849547" y="1227706"/>
                    </a:cubicBezTo>
                    <a:cubicBezTo>
                      <a:pt x="845125" y="1220631"/>
                      <a:pt x="837748" y="1215907"/>
                      <a:pt x="831849" y="1210008"/>
                    </a:cubicBezTo>
                    <a:cubicBezTo>
                      <a:pt x="822473" y="1186569"/>
                      <a:pt x="820061" y="1178171"/>
                      <a:pt x="808251" y="1156913"/>
                    </a:cubicBezTo>
                    <a:cubicBezTo>
                      <a:pt x="802683" y="1146890"/>
                      <a:pt x="796121" y="1137440"/>
                      <a:pt x="790553" y="1127417"/>
                    </a:cubicBezTo>
                    <a:cubicBezTo>
                      <a:pt x="778447" y="1105626"/>
                      <a:pt x="779069" y="1095167"/>
                      <a:pt x="755157" y="1080222"/>
                    </a:cubicBezTo>
                    <a:cubicBezTo>
                      <a:pt x="748282" y="1075925"/>
                      <a:pt x="739152" y="1077169"/>
                      <a:pt x="731560" y="1074322"/>
                    </a:cubicBezTo>
                    <a:cubicBezTo>
                      <a:pt x="723326" y="1071234"/>
                      <a:pt x="715598" y="1066887"/>
                      <a:pt x="707962" y="1062524"/>
                    </a:cubicBezTo>
                    <a:cubicBezTo>
                      <a:pt x="701806" y="1059006"/>
                      <a:pt x="696927" y="1053148"/>
                      <a:pt x="690264" y="1050725"/>
                    </a:cubicBezTo>
                    <a:cubicBezTo>
                      <a:pt x="675024" y="1045183"/>
                      <a:pt x="658453" y="1044054"/>
                      <a:pt x="643069" y="1038926"/>
                    </a:cubicBezTo>
                    <a:lnTo>
                      <a:pt x="607673" y="1027128"/>
                    </a:lnTo>
                    <a:cubicBezTo>
                      <a:pt x="595874" y="1023195"/>
                      <a:pt x="583075" y="1021499"/>
                      <a:pt x="572277" y="1015329"/>
                    </a:cubicBezTo>
                    <a:cubicBezTo>
                      <a:pt x="520183" y="985561"/>
                      <a:pt x="546022" y="996745"/>
                      <a:pt x="495585" y="979933"/>
                    </a:cubicBezTo>
                    <a:cubicBezTo>
                      <a:pt x="487719" y="974034"/>
                      <a:pt x="480782" y="966632"/>
                      <a:pt x="471988" y="962235"/>
                    </a:cubicBezTo>
                    <a:cubicBezTo>
                      <a:pt x="464736" y="958609"/>
                      <a:pt x="456319" y="958034"/>
                      <a:pt x="448391" y="956335"/>
                    </a:cubicBezTo>
                    <a:cubicBezTo>
                      <a:pt x="398912" y="945732"/>
                      <a:pt x="396507" y="945722"/>
                      <a:pt x="354001" y="938637"/>
                    </a:cubicBezTo>
                    <a:cubicBezTo>
                      <a:pt x="298098" y="910688"/>
                      <a:pt x="370967" y="943537"/>
                      <a:pt x="265511" y="920939"/>
                    </a:cubicBezTo>
                    <a:cubicBezTo>
                      <a:pt x="258578" y="919453"/>
                      <a:pt x="254589" y="911226"/>
                      <a:pt x="247813" y="909141"/>
                    </a:cubicBezTo>
                    <a:cubicBezTo>
                      <a:pt x="200980" y="894731"/>
                      <a:pt x="154836" y="894914"/>
                      <a:pt x="106228" y="891442"/>
                    </a:cubicBezTo>
                    <a:cubicBezTo>
                      <a:pt x="98504" y="878569"/>
                      <a:pt x="77760" y="860917"/>
                      <a:pt x="94429" y="844248"/>
                    </a:cubicBezTo>
                    <a:cubicBezTo>
                      <a:pt x="100648" y="838029"/>
                      <a:pt x="110161" y="836382"/>
                      <a:pt x="118027" y="832449"/>
                    </a:cubicBezTo>
                    <a:cubicBezTo>
                      <a:pt x="121960" y="826550"/>
                      <a:pt x="125115" y="820050"/>
                      <a:pt x="129825" y="814751"/>
                    </a:cubicBezTo>
                    <a:cubicBezTo>
                      <a:pt x="140911" y="802280"/>
                      <a:pt x="165222" y="779355"/>
                      <a:pt x="165222" y="779355"/>
                    </a:cubicBezTo>
                    <a:cubicBezTo>
                      <a:pt x="171614" y="766569"/>
                      <a:pt x="180027" y="752522"/>
                      <a:pt x="182920" y="738059"/>
                    </a:cubicBezTo>
                    <a:cubicBezTo>
                      <a:pt x="185647" y="724424"/>
                      <a:pt x="186853" y="710529"/>
                      <a:pt x="188819" y="696764"/>
                    </a:cubicBezTo>
                    <a:cubicBezTo>
                      <a:pt x="186853" y="675133"/>
                      <a:pt x="189789" y="652477"/>
                      <a:pt x="182920" y="631871"/>
                    </a:cubicBezTo>
                    <a:cubicBezTo>
                      <a:pt x="179402" y="621318"/>
                      <a:pt x="167814" y="615459"/>
                      <a:pt x="159322" y="608273"/>
                    </a:cubicBezTo>
                    <a:cubicBezTo>
                      <a:pt x="143847" y="595179"/>
                      <a:pt x="76077" y="547970"/>
                      <a:pt x="64933" y="525682"/>
                    </a:cubicBezTo>
                    <a:cubicBezTo>
                      <a:pt x="28346" y="452509"/>
                      <a:pt x="46344" y="485778"/>
                      <a:pt x="11838" y="425393"/>
                    </a:cubicBezTo>
                    <a:cubicBezTo>
                      <a:pt x="10189" y="418797"/>
                      <a:pt x="-735" y="376690"/>
                      <a:pt x="40" y="372299"/>
                    </a:cubicBezTo>
                    <a:cubicBezTo>
                      <a:pt x="13248" y="297456"/>
                      <a:pt x="17127" y="314120"/>
                      <a:pt x="53134" y="266111"/>
                    </a:cubicBezTo>
                    <a:cubicBezTo>
                      <a:pt x="95473" y="209659"/>
                      <a:pt x="58400" y="249046"/>
                      <a:pt x="94429" y="213017"/>
                    </a:cubicBezTo>
                    <a:cubicBezTo>
                      <a:pt x="99360" y="193295"/>
                      <a:pt x="96989" y="193107"/>
                      <a:pt x="100402" y="189338"/>
                    </a:cubicBezTo>
                    <a:lnTo>
                      <a:pt x="104430" y="185316"/>
                    </a:lnTo>
                    <a:lnTo>
                      <a:pt x="171121" y="177621"/>
                    </a:lnTo>
                    <a:cubicBezTo>
                      <a:pt x="200818" y="172831"/>
                      <a:pt x="230033" y="165399"/>
                      <a:pt x="259611" y="159922"/>
                    </a:cubicBezTo>
                    <a:cubicBezTo>
                      <a:pt x="283134" y="155566"/>
                      <a:pt x="306866" y="152403"/>
                      <a:pt x="330403" y="148124"/>
                    </a:cubicBezTo>
                    <a:cubicBezTo>
                      <a:pt x="350134" y="144537"/>
                      <a:pt x="369648" y="139810"/>
                      <a:pt x="389397" y="136325"/>
                    </a:cubicBezTo>
                    <a:cubicBezTo>
                      <a:pt x="403090" y="133909"/>
                      <a:pt x="416977" y="132712"/>
                      <a:pt x="430693" y="130426"/>
                    </a:cubicBezTo>
                    <a:cubicBezTo>
                      <a:pt x="456572" y="126113"/>
                      <a:pt x="465501" y="124424"/>
                      <a:pt x="466446" y="124015"/>
                    </a:cubicBezTo>
                    <a:lnTo>
                      <a:pt x="454512" y="125264"/>
                    </a:lnTo>
                    <a:lnTo>
                      <a:pt x="501485" y="118627"/>
                    </a:lnTo>
                    <a:cubicBezTo>
                      <a:pt x="523116" y="110761"/>
                      <a:pt x="544542" y="102309"/>
                      <a:pt x="566378" y="95030"/>
                    </a:cubicBezTo>
                    <a:cubicBezTo>
                      <a:pt x="599164" y="84101"/>
                      <a:pt x="655549" y="71646"/>
                      <a:pt x="684365" y="65533"/>
                    </a:cubicBezTo>
                    <a:cubicBezTo>
                      <a:pt x="799494" y="41111"/>
                      <a:pt x="830936" y="34637"/>
                      <a:pt x="955735" y="24237"/>
                    </a:cubicBezTo>
                    <a:cubicBezTo>
                      <a:pt x="998892" y="20641"/>
                      <a:pt x="1042259" y="20304"/>
                      <a:pt x="1085521" y="18338"/>
                    </a:cubicBezTo>
                    <a:cubicBezTo>
                      <a:pt x="1187037" y="5648"/>
                      <a:pt x="1211906" y="793"/>
                      <a:pt x="1293182" y="92"/>
                    </a:cubicBezTo>
                    <a:close/>
                  </a:path>
                </a:pathLst>
              </a:custGeom>
            </p:spPr>
          </p:pic>
        </p:grp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49F7780B-C584-C8DE-67FC-70F93D9315EE}"/>
                </a:ext>
              </a:extLst>
            </p:cNvPr>
            <p:cNvSpPr/>
            <p:nvPr/>
          </p:nvSpPr>
          <p:spPr>
            <a:xfrm>
              <a:off x="43200" y="2195066"/>
              <a:ext cx="8944230" cy="564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71780F2-1087-C6DE-5453-9AFE7A1F2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3A785CC-26EB-7889-7FFB-FF1B8D057C44}"/>
              </a:ext>
            </a:extLst>
          </p:cNvPr>
          <p:cNvGrpSpPr>
            <a:grpSpLocks noChangeAspect="1"/>
          </p:cNvGrpSpPr>
          <p:nvPr/>
        </p:nvGrpSpPr>
        <p:grpSpPr>
          <a:xfrm>
            <a:off x="1616967" y="1700785"/>
            <a:ext cx="5434216" cy="3192343"/>
            <a:chOff x="30674" y="1132508"/>
            <a:chExt cx="5304012" cy="3115858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7A2701B4-6211-292A-B89A-4DEE706E5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336"/>
            <a:stretch>
              <a:fillRect/>
            </a:stretch>
          </p:blipFill>
          <p:spPr>
            <a:xfrm>
              <a:off x="466727" y="1132508"/>
              <a:ext cx="4612829" cy="2980961"/>
            </a:xfrm>
            <a:prstGeom prst="rect">
              <a:avLst/>
            </a:prstGeom>
          </p:spPr>
        </p:pic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8AB989EB-F054-1566-645F-E6593634B1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39233" y="1553216"/>
              <a:ext cx="0" cy="2484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FBE7D6A5-536E-BCBF-6801-9BF3E06D944F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998380" y="3703243"/>
              <a:ext cx="0" cy="6726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4BCBE102-4DCC-6126-9ABA-1D607B5D5093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4998380" y="1216910"/>
              <a:ext cx="0" cy="67261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84630473-5361-D3FB-30B0-0DE4CD65D1CC}"/>
                </a:ext>
              </a:extLst>
            </p:cNvPr>
            <p:cNvSpPr txBox="1"/>
            <p:nvPr/>
          </p:nvSpPr>
          <p:spPr>
            <a:xfrm rot="16200000">
              <a:off x="4586089" y="2518601"/>
              <a:ext cx="111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⌀</a:t>
              </a:r>
              <a:r>
                <a:rPr lang="de-DE" dirty="0"/>
                <a:t>203 mm</a:t>
              </a:r>
            </a:p>
          </p:txBody>
        </p:sp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69A6086E-3678-06DA-0501-EBDA023A0407}"/>
                </a:ext>
              </a:extLst>
            </p:cNvPr>
            <p:cNvCxnSpPr/>
            <p:nvPr/>
          </p:nvCxnSpPr>
          <p:spPr>
            <a:xfrm>
              <a:off x="573889" y="4125889"/>
              <a:ext cx="435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09429BCC-48FF-B65C-361E-B9E069EC292E}"/>
                </a:ext>
              </a:extLst>
            </p:cNvPr>
            <p:cNvCxnSpPr/>
            <p:nvPr/>
          </p:nvCxnSpPr>
          <p:spPr>
            <a:xfrm>
              <a:off x="568876" y="3791010"/>
              <a:ext cx="0" cy="35137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49A6ABD1-75ED-B04A-DDFA-FD37014E0AE3}"/>
                </a:ext>
              </a:extLst>
            </p:cNvPr>
            <p:cNvCxnSpPr/>
            <p:nvPr/>
          </p:nvCxnSpPr>
          <p:spPr>
            <a:xfrm>
              <a:off x="4938357" y="3780338"/>
              <a:ext cx="0" cy="35137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512732A2-48A0-66F3-092E-45E722A90F07}"/>
                </a:ext>
              </a:extLst>
            </p:cNvPr>
            <p:cNvSpPr txBox="1"/>
            <p:nvPr/>
          </p:nvSpPr>
          <p:spPr>
            <a:xfrm>
              <a:off x="2499541" y="3879034"/>
              <a:ext cx="995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400 mm</a:t>
              </a:r>
            </a:p>
          </p:txBody>
        </p:sp>
        <p:sp>
          <p:nvSpPr>
            <p:cNvPr id="37" name="Pfeil: nach rechts 36">
              <a:extLst>
                <a:ext uri="{FF2B5EF4-FFF2-40B4-BE49-F238E27FC236}">
                  <a16:creationId xmlns:a16="http://schemas.microsoft.com/office/drawing/2014/main" id="{7C15C0DA-2FFB-4378-4AEB-AFE3CEB64FFA}"/>
                </a:ext>
              </a:extLst>
            </p:cNvPr>
            <p:cNvSpPr/>
            <p:nvPr/>
          </p:nvSpPr>
          <p:spPr>
            <a:xfrm>
              <a:off x="30674" y="2667884"/>
              <a:ext cx="1032229" cy="263900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grpSp>
          <p:nvGrpSpPr>
            <p:cNvPr id="38" name="Gruppieren 37">
              <a:extLst>
                <a:ext uri="{FF2B5EF4-FFF2-40B4-BE49-F238E27FC236}">
                  <a16:creationId xmlns:a16="http://schemas.microsoft.com/office/drawing/2014/main" id="{676F4EEA-3FAF-B6A3-E496-B237D4CFBA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5931" y="2332295"/>
              <a:ext cx="708697" cy="497385"/>
              <a:chOff x="6582592" y="3208655"/>
              <a:chExt cx="1397092" cy="980520"/>
            </a:xfrm>
          </p:grpSpPr>
          <p:cxnSp>
            <p:nvCxnSpPr>
              <p:cNvPr id="39" name="Gerade Verbindung mit Pfeil 38">
                <a:extLst>
                  <a:ext uri="{FF2B5EF4-FFF2-40B4-BE49-F238E27FC236}">
                    <a16:creationId xmlns:a16="http://schemas.microsoft.com/office/drawing/2014/main" id="{61F66B87-AD95-94B1-D8A0-7DC31E2078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88824" y="3393323"/>
                <a:ext cx="0" cy="7193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Gerade Verbindung mit Pfeil 39">
                <a:extLst>
                  <a:ext uri="{FF2B5EF4-FFF2-40B4-BE49-F238E27FC236}">
                    <a16:creationId xmlns:a16="http://schemas.microsoft.com/office/drawing/2014/main" id="{DC0A55D8-EEB9-C21F-9C57-38B8E14D407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7448502" y="3753001"/>
                <a:ext cx="0" cy="7193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1789ED40-641F-CCBB-9A57-20087D1FE2BB}"/>
                  </a:ext>
                </a:extLst>
              </p:cNvPr>
              <p:cNvSpPr txBox="1"/>
              <p:nvPr/>
            </p:nvSpPr>
            <p:spPr>
              <a:xfrm>
                <a:off x="7692426" y="3781714"/>
                <a:ext cx="287258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x</a:t>
                </a:r>
              </a:p>
            </p:txBody>
          </p:sp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E0E6FD05-3863-1EBC-635A-46EE89B52FB6}"/>
                  </a:ext>
                </a:extLst>
              </p:cNvPr>
              <p:cNvSpPr txBox="1"/>
              <p:nvPr/>
            </p:nvSpPr>
            <p:spPr>
              <a:xfrm>
                <a:off x="6582592" y="3208655"/>
                <a:ext cx="288862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y</a:t>
                </a:r>
              </a:p>
            </p:txBody>
          </p:sp>
          <p:sp>
            <p:nvSpPr>
              <p:cNvPr id="43" name="Textfeld 42">
                <a:extLst>
                  <a:ext uri="{FF2B5EF4-FFF2-40B4-BE49-F238E27FC236}">
                    <a16:creationId xmlns:a16="http://schemas.microsoft.com/office/drawing/2014/main" id="{33F4BF82-1EEF-05D3-B6E7-F9C389513D8B}"/>
                  </a:ext>
                </a:extLst>
              </p:cNvPr>
              <p:cNvSpPr txBox="1"/>
              <p:nvPr/>
            </p:nvSpPr>
            <p:spPr>
              <a:xfrm>
                <a:off x="6621540" y="3781713"/>
                <a:ext cx="285657" cy="369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z</a:t>
                </a:r>
              </a:p>
            </p:txBody>
          </p:sp>
          <p:sp>
            <p:nvSpPr>
              <p:cNvPr id="44" name="Ellipse 43">
                <a:extLst>
                  <a:ext uri="{FF2B5EF4-FFF2-40B4-BE49-F238E27FC236}">
                    <a16:creationId xmlns:a16="http://schemas.microsoft.com/office/drawing/2014/main" id="{9550D2F4-8190-3072-03A7-90421FD833E7}"/>
                  </a:ext>
                </a:extLst>
              </p:cNvPr>
              <p:cNvSpPr/>
              <p:nvPr/>
            </p:nvSpPr>
            <p:spPr>
              <a:xfrm>
                <a:off x="7009173" y="4016375"/>
                <a:ext cx="170949" cy="172800"/>
              </a:xfrm>
              <a:prstGeom prst="ellipse">
                <a:avLst/>
              </a:prstGeom>
              <a:solidFill>
                <a:srgbClr val="2C98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5" name="Ellipse 44">
                <a:extLst>
                  <a:ext uri="{FF2B5EF4-FFF2-40B4-BE49-F238E27FC236}">
                    <a16:creationId xmlns:a16="http://schemas.microsoft.com/office/drawing/2014/main" id="{05092B15-4856-117A-AA5B-047F85A404CC}"/>
                  </a:ext>
                </a:extLst>
              </p:cNvPr>
              <p:cNvSpPr/>
              <p:nvPr/>
            </p:nvSpPr>
            <p:spPr>
              <a:xfrm>
                <a:off x="7073169" y="4077921"/>
                <a:ext cx="46900" cy="4571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887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1FD9B-020B-C58D-BEDC-33D34D209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86029A-D880-A72A-45AD-65EDFC79A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B5CBB9-AC20-8064-C1CB-0B77E43A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11</a:t>
            </a:fld>
            <a:endParaRPr lang="de-DE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9EEC3FF-C1B3-39FD-99CE-AFE247117E7B}"/>
              </a:ext>
            </a:extLst>
          </p:cNvPr>
          <p:cNvGrpSpPr>
            <a:grpSpLocks noChangeAspect="1"/>
          </p:cNvGrpSpPr>
          <p:nvPr/>
        </p:nvGrpSpPr>
        <p:grpSpPr>
          <a:xfrm>
            <a:off x="885600" y="165600"/>
            <a:ext cx="7257600" cy="1527357"/>
            <a:chOff x="43200" y="2125096"/>
            <a:chExt cx="9058733" cy="1906404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41E9215E-18AD-BF3B-6DFB-D42E3B4B6911}"/>
                </a:ext>
              </a:extLst>
            </p:cNvPr>
            <p:cNvGrpSpPr/>
            <p:nvPr/>
          </p:nvGrpSpPr>
          <p:grpSpPr>
            <a:xfrm>
              <a:off x="76994" y="2125096"/>
              <a:ext cx="9024939" cy="1906404"/>
              <a:chOff x="76994" y="1481793"/>
              <a:chExt cx="9024939" cy="1906404"/>
            </a:xfrm>
          </p:grpSpPr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3327C601-DCF7-7711-6279-0C7E758791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50A9FD6F-C608-6096-C798-9CFBC9F57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rcRect l="38498" t="11980" r="29930"/>
              <a:stretch>
                <a:fillRect/>
              </a:stretch>
            </p:blipFill>
            <p:spPr>
              <a:xfrm>
                <a:off x="3551372" y="1710173"/>
                <a:ext cx="2849434" cy="1678024"/>
              </a:xfrm>
              <a:custGeom>
                <a:avLst/>
                <a:gdLst>
                  <a:gd name="csX0" fmla="*/ 415685 w 2849434"/>
                  <a:gd name="csY0" fmla="*/ 1633090 h 1678024"/>
                  <a:gd name="csX1" fmla="*/ 404286 w 2849434"/>
                  <a:gd name="csY1" fmla="*/ 1638239 h 1678024"/>
                  <a:gd name="csX2" fmla="*/ 396810 w 2849434"/>
                  <a:gd name="csY2" fmla="*/ 1641002 h 1678024"/>
                  <a:gd name="csX3" fmla="*/ 389246 w 2849434"/>
                  <a:gd name="csY3" fmla="*/ 1642586 h 1678024"/>
                  <a:gd name="csX4" fmla="*/ 415685 w 2849434"/>
                  <a:gd name="csY4" fmla="*/ 1633090 h 1678024"/>
                  <a:gd name="csX5" fmla="*/ 2762757 w 2849434"/>
                  <a:gd name="csY5" fmla="*/ 782144 h 1678024"/>
                  <a:gd name="csX6" fmla="*/ 2762832 w 2849434"/>
                  <a:gd name="csY6" fmla="*/ 782218 h 1678024"/>
                  <a:gd name="csX7" fmla="*/ 2763838 w 2849434"/>
                  <a:gd name="csY7" fmla="*/ 784089 h 1678024"/>
                  <a:gd name="csX8" fmla="*/ 106228 w 2849434"/>
                  <a:gd name="csY8" fmla="*/ 183520 h 1678024"/>
                  <a:gd name="csX9" fmla="*/ 104430 w 2849434"/>
                  <a:gd name="csY9" fmla="*/ 185316 h 1678024"/>
                  <a:gd name="csX10" fmla="*/ 17738 w 2849434"/>
                  <a:gd name="csY10" fmla="*/ 195319 h 1678024"/>
                  <a:gd name="csX11" fmla="*/ 454512 w 2849434"/>
                  <a:gd name="csY11" fmla="*/ 125264 h 1678024"/>
                  <a:gd name="csX12" fmla="*/ 448043 w 2849434"/>
                  <a:gd name="csY12" fmla="*/ 126178 h 1678024"/>
                  <a:gd name="csX13" fmla="*/ 454296 w 2849434"/>
                  <a:gd name="csY13" fmla="*/ 125286 h 1678024"/>
                  <a:gd name="csX14" fmla="*/ 1293182 w 2849434"/>
                  <a:gd name="csY14" fmla="*/ 92 h 1678024"/>
                  <a:gd name="csX15" fmla="*/ 1398187 w 2849434"/>
                  <a:gd name="csY15" fmla="*/ 640 h 1678024"/>
                  <a:gd name="csX16" fmla="*/ 2129707 w 2849434"/>
                  <a:gd name="csY16" fmla="*/ 18338 h 1678024"/>
                  <a:gd name="csX17" fmla="*/ 2288989 w 2849434"/>
                  <a:gd name="csY17" fmla="*/ 41935 h 1678024"/>
                  <a:gd name="csX18" fmla="*/ 2330285 w 2849434"/>
                  <a:gd name="csY18" fmla="*/ 53734 h 1678024"/>
                  <a:gd name="csX19" fmla="*/ 2377480 w 2849434"/>
                  <a:gd name="csY19" fmla="*/ 89130 h 1678024"/>
                  <a:gd name="csX20" fmla="*/ 2406976 w 2849434"/>
                  <a:gd name="csY20" fmla="*/ 112728 h 1678024"/>
                  <a:gd name="csX21" fmla="*/ 2436473 w 2849434"/>
                  <a:gd name="csY21" fmla="*/ 130426 h 1678024"/>
                  <a:gd name="csX22" fmla="*/ 2495467 w 2849434"/>
                  <a:gd name="csY22" fmla="*/ 195319 h 1678024"/>
                  <a:gd name="csX23" fmla="*/ 2513165 w 2849434"/>
                  <a:gd name="csY23" fmla="*/ 224815 h 1678024"/>
                  <a:gd name="csX24" fmla="*/ 2519064 w 2849434"/>
                  <a:gd name="csY24" fmla="*/ 242513 h 1678024"/>
                  <a:gd name="csX25" fmla="*/ 2530863 w 2849434"/>
                  <a:gd name="csY25" fmla="*/ 272010 h 1678024"/>
                  <a:gd name="csX26" fmla="*/ 2548561 w 2849434"/>
                  <a:gd name="csY26" fmla="*/ 348702 h 1678024"/>
                  <a:gd name="csX27" fmla="*/ 2560360 w 2849434"/>
                  <a:gd name="csY27" fmla="*/ 496186 h 1678024"/>
                  <a:gd name="csX28" fmla="*/ 2613454 w 2849434"/>
                  <a:gd name="csY28" fmla="*/ 572877 h 1678024"/>
                  <a:gd name="csX29" fmla="*/ 2631152 w 2849434"/>
                  <a:gd name="csY29" fmla="*/ 596475 h 1678024"/>
                  <a:gd name="csX30" fmla="*/ 2660649 w 2849434"/>
                  <a:gd name="csY30" fmla="*/ 631871 h 1678024"/>
                  <a:gd name="csX31" fmla="*/ 2678347 w 2849434"/>
                  <a:gd name="csY31" fmla="*/ 661368 h 1678024"/>
                  <a:gd name="csX32" fmla="*/ 2707843 w 2849434"/>
                  <a:gd name="csY32" fmla="*/ 696764 h 1678024"/>
                  <a:gd name="csX33" fmla="*/ 2743240 w 2849434"/>
                  <a:gd name="csY33" fmla="*/ 743959 h 1678024"/>
                  <a:gd name="csX34" fmla="*/ 2762092 w 2849434"/>
                  <a:gd name="csY34" fmla="*/ 780947 h 1678024"/>
                  <a:gd name="csX35" fmla="*/ 2762757 w 2849434"/>
                  <a:gd name="csY35" fmla="*/ 782144 h 1678024"/>
                  <a:gd name="csX36" fmla="*/ 2759676 w 2849434"/>
                  <a:gd name="csY36" fmla="*/ 779108 h 1678024"/>
                  <a:gd name="csX37" fmla="*/ 2766837 w 2849434"/>
                  <a:gd name="csY37" fmla="*/ 802952 h 1678024"/>
                  <a:gd name="csX38" fmla="*/ 2790434 w 2849434"/>
                  <a:gd name="csY38" fmla="*/ 861946 h 1678024"/>
                  <a:gd name="csX39" fmla="*/ 2796334 w 2849434"/>
                  <a:gd name="csY39" fmla="*/ 885543 h 1678024"/>
                  <a:gd name="csX40" fmla="*/ 2802233 w 2849434"/>
                  <a:gd name="csY40" fmla="*/ 903241 h 1678024"/>
                  <a:gd name="csX41" fmla="*/ 2814032 w 2849434"/>
                  <a:gd name="csY41" fmla="*/ 950436 h 1678024"/>
                  <a:gd name="csX42" fmla="*/ 2825831 w 2849434"/>
                  <a:gd name="csY42" fmla="*/ 979933 h 1678024"/>
                  <a:gd name="csX43" fmla="*/ 2843529 w 2849434"/>
                  <a:gd name="csY43" fmla="*/ 1021228 h 1678024"/>
                  <a:gd name="csX44" fmla="*/ 2849428 w 2849434"/>
                  <a:gd name="csY44" fmla="*/ 1133316 h 1678024"/>
                  <a:gd name="csX45" fmla="*/ 2843529 w 2849434"/>
                  <a:gd name="csY45" fmla="*/ 1239504 h 1678024"/>
                  <a:gd name="csX46" fmla="*/ 2825831 w 2849434"/>
                  <a:gd name="csY46" fmla="*/ 1263102 h 1678024"/>
                  <a:gd name="csX47" fmla="*/ 2814032 w 2849434"/>
                  <a:gd name="csY47" fmla="*/ 1280800 h 1678024"/>
                  <a:gd name="csX48" fmla="*/ 2796334 w 2849434"/>
                  <a:gd name="csY48" fmla="*/ 1292599 h 1678024"/>
                  <a:gd name="csX49" fmla="*/ 2743240 w 2849434"/>
                  <a:gd name="csY49" fmla="*/ 1322095 h 1678024"/>
                  <a:gd name="csX50" fmla="*/ 2672447 w 2849434"/>
                  <a:gd name="csY50" fmla="*/ 1339793 h 1678024"/>
                  <a:gd name="csX51" fmla="*/ 2654749 w 2849434"/>
                  <a:gd name="csY51" fmla="*/ 1351592 h 1678024"/>
                  <a:gd name="csX52" fmla="*/ 2613454 w 2849434"/>
                  <a:gd name="csY52" fmla="*/ 1369290 h 1678024"/>
                  <a:gd name="csX53" fmla="*/ 2513165 w 2849434"/>
                  <a:gd name="csY53" fmla="*/ 1386988 h 1678024"/>
                  <a:gd name="csX54" fmla="*/ 2383379 w 2849434"/>
                  <a:gd name="csY54" fmla="*/ 1392888 h 1678024"/>
                  <a:gd name="csX55" fmla="*/ 2342083 w 2849434"/>
                  <a:gd name="csY55" fmla="*/ 1404686 h 1678024"/>
                  <a:gd name="csX56" fmla="*/ 2353882 w 2849434"/>
                  <a:gd name="csY56" fmla="*/ 1487277 h 1678024"/>
                  <a:gd name="csX57" fmla="*/ 2383379 w 2849434"/>
                  <a:gd name="csY57" fmla="*/ 1563969 h 1678024"/>
                  <a:gd name="csX58" fmla="*/ 2401077 w 2849434"/>
                  <a:gd name="csY58" fmla="*/ 1599365 h 1678024"/>
                  <a:gd name="csX59" fmla="*/ 2406976 w 2849434"/>
                  <a:gd name="csY59" fmla="*/ 1646560 h 1678024"/>
                  <a:gd name="csX60" fmla="*/ 2412221 w 2849434"/>
                  <a:gd name="csY60" fmla="*/ 1678024 h 1678024"/>
                  <a:gd name="csX61" fmla="*/ 301980 w 2849434"/>
                  <a:gd name="csY61" fmla="*/ 1678024 h 1678024"/>
                  <a:gd name="csX62" fmla="*/ 329023 w 2849434"/>
                  <a:gd name="csY62" fmla="*/ 1662774 h 1678024"/>
                  <a:gd name="csX63" fmla="*/ 365800 w 2849434"/>
                  <a:gd name="csY63" fmla="*/ 1652459 h 1678024"/>
                  <a:gd name="csX64" fmla="*/ 396810 w 2849434"/>
                  <a:gd name="csY64" fmla="*/ 1641002 h 1678024"/>
                  <a:gd name="csX65" fmla="*/ 414336 w 2849434"/>
                  <a:gd name="csY65" fmla="*/ 1637331 h 1678024"/>
                  <a:gd name="csX66" fmla="*/ 471988 w 2849434"/>
                  <a:gd name="csY66" fmla="*/ 1622962 h 1678024"/>
                  <a:gd name="csX67" fmla="*/ 589975 w 2849434"/>
                  <a:gd name="csY67" fmla="*/ 1587566 h 1678024"/>
                  <a:gd name="csX68" fmla="*/ 654868 w 2849434"/>
                  <a:gd name="csY68" fmla="*/ 1575768 h 1678024"/>
                  <a:gd name="csX69" fmla="*/ 825949 w 2849434"/>
                  <a:gd name="csY69" fmla="*/ 1487277 h 1678024"/>
                  <a:gd name="csX70" fmla="*/ 843647 w 2849434"/>
                  <a:gd name="csY70" fmla="*/ 1445982 h 1678024"/>
                  <a:gd name="csX71" fmla="*/ 873144 w 2849434"/>
                  <a:gd name="csY71" fmla="*/ 1351592 h 1678024"/>
                  <a:gd name="csX72" fmla="*/ 849547 w 2849434"/>
                  <a:gd name="csY72" fmla="*/ 1227706 h 1678024"/>
                  <a:gd name="csX73" fmla="*/ 831849 w 2849434"/>
                  <a:gd name="csY73" fmla="*/ 1210008 h 1678024"/>
                  <a:gd name="csX74" fmla="*/ 808251 w 2849434"/>
                  <a:gd name="csY74" fmla="*/ 1156913 h 1678024"/>
                  <a:gd name="csX75" fmla="*/ 790553 w 2849434"/>
                  <a:gd name="csY75" fmla="*/ 1127417 h 1678024"/>
                  <a:gd name="csX76" fmla="*/ 755157 w 2849434"/>
                  <a:gd name="csY76" fmla="*/ 1080222 h 1678024"/>
                  <a:gd name="csX77" fmla="*/ 731560 w 2849434"/>
                  <a:gd name="csY77" fmla="*/ 1074322 h 1678024"/>
                  <a:gd name="csX78" fmla="*/ 707962 w 2849434"/>
                  <a:gd name="csY78" fmla="*/ 1062524 h 1678024"/>
                  <a:gd name="csX79" fmla="*/ 690264 w 2849434"/>
                  <a:gd name="csY79" fmla="*/ 1050725 h 1678024"/>
                  <a:gd name="csX80" fmla="*/ 643069 w 2849434"/>
                  <a:gd name="csY80" fmla="*/ 1038926 h 1678024"/>
                  <a:gd name="csX81" fmla="*/ 607673 w 2849434"/>
                  <a:gd name="csY81" fmla="*/ 1027128 h 1678024"/>
                  <a:gd name="csX82" fmla="*/ 572277 w 2849434"/>
                  <a:gd name="csY82" fmla="*/ 1015329 h 1678024"/>
                  <a:gd name="csX83" fmla="*/ 495585 w 2849434"/>
                  <a:gd name="csY83" fmla="*/ 979933 h 1678024"/>
                  <a:gd name="csX84" fmla="*/ 471988 w 2849434"/>
                  <a:gd name="csY84" fmla="*/ 962235 h 1678024"/>
                  <a:gd name="csX85" fmla="*/ 448391 w 2849434"/>
                  <a:gd name="csY85" fmla="*/ 956335 h 1678024"/>
                  <a:gd name="csX86" fmla="*/ 354001 w 2849434"/>
                  <a:gd name="csY86" fmla="*/ 938637 h 1678024"/>
                  <a:gd name="csX87" fmla="*/ 265511 w 2849434"/>
                  <a:gd name="csY87" fmla="*/ 920939 h 1678024"/>
                  <a:gd name="csX88" fmla="*/ 247813 w 2849434"/>
                  <a:gd name="csY88" fmla="*/ 909141 h 1678024"/>
                  <a:gd name="csX89" fmla="*/ 106228 w 2849434"/>
                  <a:gd name="csY89" fmla="*/ 891442 h 1678024"/>
                  <a:gd name="csX90" fmla="*/ 94429 w 2849434"/>
                  <a:gd name="csY90" fmla="*/ 844248 h 1678024"/>
                  <a:gd name="csX91" fmla="*/ 118027 w 2849434"/>
                  <a:gd name="csY91" fmla="*/ 832449 h 1678024"/>
                  <a:gd name="csX92" fmla="*/ 129825 w 2849434"/>
                  <a:gd name="csY92" fmla="*/ 814751 h 1678024"/>
                  <a:gd name="csX93" fmla="*/ 165222 w 2849434"/>
                  <a:gd name="csY93" fmla="*/ 779355 h 1678024"/>
                  <a:gd name="csX94" fmla="*/ 182920 w 2849434"/>
                  <a:gd name="csY94" fmla="*/ 738059 h 1678024"/>
                  <a:gd name="csX95" fmla="*/ 188819 w 2849434"/>
                  <a:gd name="csY95" fmla="*/ 696764 h 1678024"/>
                  <a:gd name="csX96" fmla="*/ 182920 w 2849434"/>
                  <a:gd name="csY96" fmla="*/ 631871 h 1678024"/>
                  <a:gd name="csX97" fmla="*/ 159322 w 2849434"/>
                  <a:gd name="csY97" fmla="*/ 608273 h 1678024"/>
                  <a:gd name="csX98" fmla="*/ 64933 w 2849434"/>
                  <a:gd name="csY98" fmla="*/ 525682 h 1678024"/>
                  <a:gd name="csX99" fmla="*/ 11838 w 2849434"/>
                  <a:gd name="csY99" fmla="*/ 425393 h 1678024"/>
                  <a:gd name="csX100" fmla="*/ 40 w 2849434"/>
                  <a:gd name="csY100" fmla="*/ 372299 h 1678024"/>
                  <a:gd name="csX101" fmla="*/ 53134 w 2849434"/>
                  <a:gd name="csY101" fmla="*/ 266111 h 1678024"/>
                  <a:gd name="csX102" fmla="*/ 94429 w 2849434"/>
                  <a:gd name="csY102" fmla="*/ 213017 h 1678024"/>
                  <a:gd name="csX103" fmla="*/ 100402 w 2849434"/>
                  <a:gd name="csY103" fmla="*/ 189338 h 1678024"/>
                  <a:gd name="csX104" fmla="*/ 104430 w 2849434"/>
                  <a:gd name="csY104" fmla="*/ 185316 h 1678024"/>
                  <a:gd name="csX105" fmla="*/ 171121 w 2849434"/>
                  <a:gd name="csY105" fmla="*/ 177621 h 1678024"/>
                  <a:gd name="csX106" fmla="*/ 259611 w 2849434"/>
                  <a:gd name="csY106" fmla="*/ 159922 h 1678024"/>
                  <a:gd name="csX107" fmla="*/ 330403 w 2849434"/>
                  <a:gd name="csY107" fmla="*/ 148124 h 1678024"/>
                  <a:gd name="csX108" fmla="*/ 389397 w 2849434"/>
                  <a:gd name="csY108" fmla="*/ 136325 h 1678024"/>
                  <a:gd name="csX109" fmla="*/ 430693 w 2849434"/>
                  <a:gd name="csY109" fmla="*/ 130426 h 1678024"/>
                  <a:gd name="csX110" fmla="*/ 466446 w 2849434"/>
                  <a:gd name="csY110" fmla="*/ 124015 h 1678024"/>
                  <a:gd name="csX111" fmla="*/ 454512 w 2849434"/>
                  <a:gd name="csY111" fmla="*/ 125264 h 1678024"/>
                  <a:gd name="csX112" fmla="*/ 501485 w 2849434"/>
                  <a:gd name="csY112" fmla="*/ 118627 h 1678024"/>
                  <a:gd name="csX113" fmla="*/ 566378 w 2849434"/>
                  <a:gd name="csY113" fmla="*/ 95030 h 1678024"/>
                  <a:gd name="csX114" fmla="*/ 684365 w 2849434"/>
                  <a:gd name="csY114" fmla="*/ 65533 h 1678024"/>
                  <a:gd name="csX115" fmla="*/ 955735 w 2849434"/>
                  <a:gd name="csY115" fmla="*/ 24237 h 1678024"/>
                  <a:gd name="csX116" fmla="*/ 1085521 w 2849434"/>
                  <a:gd name="csY116" fmla="*/ 18338 h 1678024"/>
                  <a:gd name="csX117" fmla="*/ 1293182 w 2849434"/>
                  <a:gd name="csY117" fmla="*/ 92 h 167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</a:cxnLst>
                <a:rect l="l" t="t" r="r" b="b"/>
                <a:pathLst>
                  <a:path w="2849434" h="1678024">
                    <a:moveTo>
                      <a:pt x="415685" y="1633090"/>
                    </a:moveTo>
                    <a:cubicBezTo>
                      <a:pt x="415295" y="1633632"/>
                      <a:pt x="412047" y="1635180"/>
                      <a:pt x="404286" y="1638239"/>
                    </a:cubicBezTo>
                    <a:lnTo>
                      <a:pt x="396810" y="1641002"/>
                    </a:lnTo>
                    <a:lnTo>
                      <a:pt x="389246" y="1642586"/>
                    </a:lnTo>
                    <a:cubicBezTo>
                      <a:pt x="373083" y="1644865"/>
                      <a:pt x="417244" y="1630924"/>
                      <a:pt x="415685" y="1633090"/>
                    </a:cubicBezTo>
                    <a:close/>
                    <a:moveTo>
                      <a:pt x="2762757" y="782144"/>
                    </a:moveTo>
                    <a:lnTo>
                      <a:pt x="2762832" y="782218"/>
                    </a:lnTo>
                    <a:cubicBezTo>
                      <a:pt x="2763429" y="783242"/>
                      <a:pt x="2763862" y="784083"/>
                      <a:pt x="2763838" y="784089"/>
                    </a:cubicBezTo>
                    <a:close/>
                    <a:moveTo>
                      <a:pt x="106228" y="183520"/>
                    </a:moveTo>
                    <a:lnTo>
                      <a:pt x="104430" y="185316"/>
                    </a:lnTo>
                    <a:lnTo>
                      <a:pt x="17738" y="195319"/>
                    </a:lnTo>
                    <a:close/>
                    <a:moveTo>
                      <a:pt x="454512" y="125264"/>
                    </a:moveTo>
                    <a:lnTo>
                      <a:pt x="448043" y="126178"/>
                    </a:lnTo>
                    <a:cubicBezTo>
                      <a:pt x="443167" y="126840"/>
                      <a:pt x="448240" y="126095"/>
                      <a:pt x="454296" y="125286"/>
                    </a:cubicBezTo>
                    <a:close/>
                    <a:moveTo>
                      <a:pt x="1293182" y="92"/>
                    </a:moveTo>
                    <a:cubicBezTo>
                      <a:pt x="1320273" y="-142"/>
                      <a:pt x="1353633" y="87"/>
                      <a:pt x="1398187" y="640"/>
                    </a:cubicBezTo>
                    <a:cubicBezTo>
                      <a:pt x="1642080" y="3670"/>
                      <a:pt x="1885867" y="12439"/>
                      <a:pt x="2129707" y="18338"/>
                    </a:cubicBezTo>
                    <a:cubicBezTo>
                      <a:pt x="2144578" y="20321"/>
                      <a:pt x="2267091" y="35678"/>
                      <a:pt x="2288989" y="41935"/>
                    </a:cubicBezTo>
                    <a:lnTo>
                      <a:pt x="2330285" y="53734"/>
                    </a:lnTo>
                    <a:cubicBezTo>
                      <a:pt x="2364982" y="88431"/>
                      <a:pt x="2328609" y="54919"/>
                      <a:pt x="2377480" y="89130"/>
                    </a:cubicBezTo>
                    <a:cubicBezTo>
                      <a:pt x="2387795" y="96351"/>
                      <a:pt x="2396661" y="105507"/>
                      <a:pt x="2406976" y="112728"/>
                    </a:cubicBezTo>
                    <a:cubicBezTo>
                      <a:pt x="2416370" y="119304"/>
                      <a:pt x="2427720" y="123019"/>
                      <a:pt x="2436473" y="130426"/>
                    </a:cubicBezTo>
                    <a:cubicBezTo>
                      <a:pt x="2467977" y="157083"/>
                      <a:pt x="2477925" y="167253"/>
                      <a:pt x="2495467" y="195319"/>
                    </a:cubicBezTo>
                    <a:cubicBezTo>
                      <a:pt x="2501544" y="205042"/>
                      <a:pt x="2508037" y="214559"/>
                      <a:pt x="2513165" y="224815"/>
                    </a:cubicBezTo>
                    <a:cubicBezTo>
                      <a:pt x="2515946" y="230377"/>
                      <a:pt x="2516881" y="236691"/>
                      <a:pt x="2519064" y="242513"/>
                    </a:cubicBezTo>
                    <a:cubicBezTo>
                      <a:pt x="2522782" y="252429"/>
                      <a:pt x="2527749" y="261889"/>
                      <a:pt x="2530863" y="272010"/>
                    </a:cubicBezTo>
                    <a:cubicBezTo>
                      <a:pt x="2538997" y="298444"/>
                      <a:pt x="2543252" y="322157"/>
                      <a:pt x="2548561" y="348702"/>
                    </a:cubicBezTo>
                    <a:cubicBezTo>
                      <a:pt x="2552494" y="397863"/>
                      <a:pt x="2552972" y="447424"/>
                      <a:pt x="2560360" y="496186"/>
                    </a:cubicBezTo>
                    <a:cubicBezTo>
                      <a:pt x="2568805" y="551924"/>
                      <a:pt x="2578538" y="537961"/>
                      <a:pt x="2613454" y="572877"/>
                    </a:cubicBezTo>
                    <a:cubicBezTo>
                      <a:pt x="2620407" y="579830"/>
                      <a:pt x="2625010" y="588797"/>
                      <a:pt x="2631152" y="596475"/>
                    </a:cubicBezTo>
                    <a:cubicBezTo>
                      <a:pt x="2640746" y="608468"/>
                      <a:pt x="2651616" y="619450"/>
                      <a:pt x="2660649" y="631871"/>
                    </a:cubicBezTo>
                    <a:cubicBezTo>
                      <a:pt x="2667393" y="641144"/>
                      <a:pt x="2671603" y="652095"/>
                      <a:pt x="2678347" y="661368"/>
                    </a:cubicBezTo>
                    <a:cubicBezTo>
                      <a:pt x="2687380" y="673789"/>
                      <a:pt x="2699324" y="683985"/>
                      <a:pt x="2707843" y="696764"/>
                    </a:cubicBezTo>
                    <a:cubicBezTo>
                      <a:pt x="2741233" y="746848"/>
                      <a:pt x="2707837" y="720356"/>
                      <a:pt x="2743240" y="743959"/>
                    </a:cubicBezTo>
                    <a:cubicBezTo>
                      <a:pt x="2754122" y="765723"/>
                      <a:pt x="2759617" y="776312"/>
                      <a:pt x="2762092" y="780947"/>
                    </a:cubicBezTo>
                    <a:lnTo>
                      <a:pt x="2762757" y="782144"/>
                    </a:lnTo>
                    <a:lnTo>
                      <a:pt x="2759676" y="779108"/>
                    </a:lnTo>
                    <a:cubicBezTo>
                      <a:pt x="2759554" y="780823"/>
                      <a:pt x="2761151" y="787030"/>
                      <a:pt x="2766837" y="802952"/>
                    </a:cubicBezTo>
                    <a:cubicBezTo>
                      <a:pt x="2773960" y="822898"/>
                      <a:pt x="2785297" y="841399"/>
                      <a:pt x="2790434" y="861946"/>
                    </a:cubicBezTo>
                    <a:cubicBezTo>
                      <a:pt x="2792401" y="869812"/>
                      <a:pt x="2794107" y="877747"/>
                      <a:pt x="2796334" y="885543"/>
                    </a:cubicBezTo>
                    <a:cubicBezTo>
                      <a:pt x="2798042" y="891522"/>
                      <a:pt x="2800597" y="897242"/>
                      <a:pt x="2802233" y="903241"/>
                    </a:cubicBezTo>
                    <a:cubicBezTo>
                      <a:pt x="2806500" y="918885"/>
                      <a:pt x="2808009" y="935380"/>
                      <a:pt x="2814032" y="950436"/>
                    </a:cubicBezTo>
                    <a:cubicBezTo>
                      <a:pt x="2817965" y="960268"/>
                      <a:pt x="2821530" y="970256"/>
                      <a:pt x="2825831" y="979933"/>
                    </a:cubicBezTo>
                    <a:cubicBezTo>
                      <a:pt x="2845271" y="1023673"/>
                      <a:pt x="2831410" y="984876"/>
                      <a:pt x="2843529" y="1021228"/>
                    </a:cubicBezTo>
                    <a:cubicBezTo>
                      <a:pt x="2845495" y="1058591"/>
                      <a:pt x="2849428" y="1095902"/>
                      <a:pt x="2849428" y="1133316"/>
                    </a:cubicBezTo>
                    <a:cubicBezTo>
                      <a:pt x="2849428" y="1168767"/>
                      <a:pt x="2849870" y="1204625"/>
                      <a:pt x="2843529" y="1239504"/>
                    </a:cubicBezTo>
                    <a:cubicBezTo>
                      <a:pt x="2841770" y="1249178"/>
                      <a:pt x="2831546" y="1255101"/>
                      <a:pt x="2825831" y="1263102"/>
                    </a:cubicBezTo>
                    <a:cubicBezTo>
                      <a:pt x="2821710" y="1268872"/>
                      <a:pt x="2819046" y="1275786"/>
                      <a:pt x="2814032" y="1280800"/>
                    </a:cubicBezTo>
                    <a:cubicBezTo>
                      <a:pt x="2809018" y="1285814"/>
                      <a:pt x="2802346" y="1288841"/>
                      <a:pt x="2796334" y="1292599"/>
                    </a:cubicBezTo>
                    <a:cubicBezTo>
                      <a:pt x="2785867" y="1299141"/>
                      <a:pt x="2756715" y="1317195"/>
                      <a:pt x="2743240" y="1322095"/>
                    </a:cubicBezTo>
                    <a:cubicBezTo>
                      <a:pt x="2716554" y="1331799"/>
                      <a:pt x="2698996" y="1334483"/>
                      <a:pt x="2672447" y="1339793"/>
                    </a:cubicBezTo>
                    <a:cubicBezTo>
                      <a:pt x="2666548" y="1343726"/>
                      <a:pt x="2661091" y="1348421"/>
                      <a:pt x="2654749" y="1351592"/>
                    </a:cubicBezTo>
                    <a:cubicBezTo>
                      <a:pt x="2641354" y="1358290"/>
                      <a:pt x="2627661" y="1364554"/>
                      <a:pt x="2613454" y="1369290"/>
                    </a:cubicBezTo>
                    <a:cubicBezTo>
                      <a:pt x="2579892" y="1380478"/>
                      <a:pt x="2548435" y="1384712"/>
                      <a:pt x="2513165" y="1386988"/>
                    </a:cubicBezTo>
                    <a:cubicBezTo>
                      <a:pt x="2469948" y="1389776"/>
                      <a:pt x="2426641" y="1390921"/>
                      <a:pt x="2383379" y="1392888"/>
                    </a:cubicBezTo>
                    <a:cubicBezTo>
                      <a:pt x="2369614" y="1396821"/>
                      <a:pt x="2350503" y="1393108"/>
                      <a:pt x="2342083" y="1404686"/>
                    </a:cubicBezTo>
                    <a:cubicBezTo>
                      <a:pt x="2313132" y="1444493"/>
                      <a:pt x="2341050" y="1458405"/>
                      <a:pt x="2353882" y="1487277"/>
                    </a:cubicBezTo>
                    <a:cubicBezTo>
                      <a:pt x="2365006" y="1512306"/>
                      <a:pt x="2371130" y="1539471"/>
                      <a:pt x="2383379" y="1563969"/>
                    </a:cubicBezTo>
                    <a:lnTo>
                      <a:pt x="2401077" y="1599365"/>
                    </a:lnTo>
                    <a:cubicBezTo>
                      <a:pt x="2403043" y="1615097"/>
                      <a:pt x="2404734" y="1630865"/>
                      <a:pt x="2406976" y="1646560"/>
                    </a:cubicBezTo>
                    <a:lnTo>
                      <a:pt x="2412221" y="1678024"/>
                    </a:lnTo>
                    <a:lnTo>
                      <a:pt x="301980" y="1678024"/>
                    </a:lnTo>
                    <a:lnTo>
                      <a:pt x="329023" y="1662774"/>
                    </a:lnTo>
                    <a:cubicBezTo>
                      <a:pt x="342724" y="1658470"/>
                      <a:pt x="356885" y="1655643"/>
                      <a:pt x="365800" y="1652459"/>
                    </a:cubicBezTo>
                    <a:lnTo>
                      <a:pt x="396810" y="1641002"/>
                    </a:lnTo>
                    <a:lnTo>
                      <a:pt x="414336" y="1637331"/>
                    </a:lnTo>
                    <a:cubicBezTo>
                      <a:pt x="427574" y="1634228"/>
                      <a:pt x="446239" y="1629607"/>
                      <a:pt x="471988" y="1622962"/>
                    </a:cubicBezTo>
                    <a:cubicBezTo>
                      <a:pt x="511746" y="1612702"/>
                      <a:pt x="550217" y="1597826"/>
                      <a:pt x="589975" y="1587566"/>
                    </a:cubicBezTo>
                    <a:cubicBezTo>
                      <a:pt x="611263" y="1582072"/>
                      <a:pt x="633237" y="1579701"/>
                      <a:pt x="654868" y="1575768"/>
                    </a:cubicBezTo>
                    <a:cubicBezTo>
                      <a:pt x="806092" y="1516593"/>
                      <a:pt x="756210" y="1557016"/>
                      <a:pt x="825949" y="1487277"/>
                    </a:cubicBezTo>
                    <a:cubicBezTo>
                      <a:pt x="831848" y="1473512"/>
                      <a:pt x="838389" y="1460004"/>
                      <a:pt x="843647" y="1445982"/>
                    </a:cubicBezTo>
                    <a:cubicBezTo>
                      <a:pt x="856982" y="1410423"/>
                      <a:pt x="863043" y="1386946"/>
                      <a:pt x="873144" y="1351592"/>
                    </a:cubicBezTo>
                    <a:cubicBezTo>
                      <a:pt x="869959" y="1326113"/>
                      <a:pt x="869805" y="1260120"/>
                      <a:pt x="849547" y="1227706"/>
                    </a:cubicBezTo>
                    <a:cubicBezTo>
                      <a:pt x="845125" y="1220631"/>
                      <a:pt x="837748" y="1215907"/>
                      <a:pt x="831849" y="1210008"/>
                    </a:cubicBezTo>
                    <a:cubicBezTo>
                      <a:pt x="822473" y="1186569"/>
                      <a:pt x="820061" y="1178171"/>
                      <a:pt x="808251" y="1156913"/>
                    </a:cubicBezTo>
                    <a:cubicBezTo>
                      <a:pt x="802683" y="1146890"/>
                      <a:pt x="796121" y="1137440"/>
                      <a:pt x="790553" y="1127417"/>
                    </a:cubicBezTo>
                    <a:cubicBezTo>
                      <a:pt x="778447" y="1105626"/>
                      <a:pt x="779069" y="1095167"/>
                      <a:pt x="755157" y="1080222"/>
                    </a:cubicBezTo>
                    <a:cubicBezTo>
                      <a:pt x="748282" y="1075925"/>
                      <a:pt x="739152" y="1077169"/>
                      <a:pt x="731560" y="1074322"/>
                    </a:cubicBezTo>
                    <a:cubicBezTo>
                      <a:pt x="723326" y="1071234"/>
                      <a:pt x="715598" y="1066887"/>
                      <a:pt x="707962" y="1062524"/>
                    </a:cubicBezTo>
                    <a:cubicBezTo>
                      <a:pt x="701806" y="1059006"/>
                      <a:pt x="696927" y="1053148"/>
                      <a:pt x="690264" y="1050725"/>
                    </a:cubicBezTo>
                    <a:cubicBezTo>
                      <a:pt x="675024" y="1045183"/>
                      <a:pt x="658453" y="1044054"/>
                      <a:pt x="643069" y="1038926"/>
                    </a:cubicBezTo>
                    <a:lnTo>
                      <a:pt x="607673" y="1027128"/>
                    </a:lnTo>
                    <a:cubicBezTo>
                      <a:pt x="595874" y="1023195"/>
                      <a:pt x="583075" y="1021499"/>
                      <a:pt x="572277" y="1015329"/>
                    </a:cubicBezTo>
                    <a:cubicBezTo>
                      <a:pt x="520183" y="985561"/>
                      <a:pt x="546022" y="996745"/>
                      <a:pt x="495585" y="979933"/>
                    </a:cubicBezTo>
                    <a:cubicBezTo>
                      <a:pt x="487719" y="974034"/>
                      <a:pt x="480782" y="966632"/>
                      <a:pt x="471988" y="962235"/>
                    </a:cubicBezTo>
                    <a:cubicBezTo>
                      <a:pt x="464736" y="958609"/>
                      <a:pt x="456319" y="958034"/>
                      <a:pt x="448391" y="956335"/>
                    </a:cubicBezTo>
                    <a:cubicBezTo>
                      <a:pt x="398912" y="945732"/>
                      <a:pt x="396507" y="945722"/>
                      <a:pt x="354001" y="938637"/>
                    </a:cubicBezTo>
                    <a:cubicBezTo>
                      <a:pt x="298098" y="910688"/>
                      <a:pt x="370967" y="943537"/>
                      <a:pt x="265511" y="920939"/>
                    </a:cubicBezTo>
                    <a:cubicBezTo>
                      <a:pt x="258578" y="919453"/>
                      <a:pt x="254589" y="911226"/>
                      <a:pt x="247813" y="909141"/>
                    </a:cubicBezTo>
                    <a:cubicBezTo>
                      <a:pt x="200980" y="894731"/>
                      <a:pt x="154836" y="894914"/>
                      <a:pt x="106228" y="891442"/>
                    </a:cubicBezTo>
                    <a:cubicBezTo>
                      <a:pt x="98504" y="878569"/>
                      <a:pt x="77760" y="860917"/>
                      <a:pt x="94429" y="844248"/>
                    </a:cubicBezTo>
                    <a:cubicBezTo>
                      <a:pt x="100648" y="838029"/>
                      <a:pt x="110161" y="836382"/>
                      <a:pt x="118027" y="832449"/>
                    </a:cubicBezTo>
                    <a:cubicBezTo>
                      <a:pt x="121960" y="826550"/>
                      <a:pt x="125115" y="820050"/>
                      <a:pt x="129825" y="814751"/>
                    </a:cubicBezTo>
                    <a:cubicBezTo>
                      <a:pt x="140911" y="802280"/>
                      <a:pt x="165222" y="779355"/>
                      <a:pt x="165222" y="779355"/>
                    </a:cubicBezTo>
                    <a:cubicBezTo>
                      <a:pt x="171614" y="766569"/>
                      <a:pt x="180027" y="752522"/>
                      <a:pt x="182920" y="738059"/>
                    </a:cubicBezTo>
                    <a:cubicBezTo>
                      <a:pt x="185647" y="724424"/>
                      <a:pt x="186853" y="710529"/>
                      <a:pt x="188819" y="696764"/>
                    </a:cubicBezTo>
                    <a:cubicBezTo>
                      <a:pt x="186853" y="675133"/>
                      <a:pt x="189789" y="652477"/>
                      <a:pt x="182920" y="631871"/>
                    </a:cubicBezTo>
                    <a:cubicBezTo>
                      <a:pt x="179402" y="621318"/>
                      <a:pt x="167814" y="615459"/>
                      <a:pt x="159322" y="608273"/>
                    </a:cubicBezTo>
                    <a:cubicBezTo>
                      <a:pt x="143847" y="595179"/>
                      <a:pt x="76077" y="547970"/>
                      <a:pt x="64933" y="525682"/>
                    </a:cubicBezTo>
                    <a:cubicBezTo>
                      <a:pt x="28346" y="452509"/>
                      <a:pt x="46344" y="485778"/>
                      <a:pt x="11838" y="425393"/>
                    </a:cubicBezTo>
                    <a:cubicBezTo>
                      <a:pt x="10189" y="418797"/>
                      <a:pt x="-735" y="376690"/>
                      <a:pt x="40" y="372299"/>
                    </a:cubicBezTo>
                    <a:cubicBezTo>
                      <a:pt x="13248" y="297456"/>
                      <a:pt x="17127" y="314120"/>
                      <a:pt x="53134" y="266111"/>
                    </a:cubicBezTo>
                    <a:cubicBezTo>
                      <a:pt x="95473" y="209659"/>
                      <a:pt x="58400" y="249046"/>
                      <a:pt x="94429" y="213017"/>
                    </a:cubicBezTo>
                    <a:cubicBezTo>
                      <a:pt x="99360" y="193295"/>
                      <a:pt x="96989" y="193107"/>
                      <a:pt x="100402" y="189338"/>
                    </a:cubicBezTo>
                    <a:lnTo>
                      <a:pt x="104430" y="185316"/>
                    </a:lnTo>
                    <a:lnTo>
                      <a:pt x="171121" y="177621"/>
                    </a:lnTo>
                    <a:cubicBezTo>
                      <a:pt x="200818" y="172831"/>
                      <a:pt x="230033" y="165399"/>
                      <a:pt x="259611" y="159922"/>
                    </a:cubicBezTo>
                    <a:cubicBezTo>
                      <a:pt x="283134" y="155566"/>
                      <a:pt x="306866" y="152403"/>
                      <a:pt x="330403" y="148124"/>
                    </a:cubicBezTo>
                    <a:cubicBezTo>
                      <a:pt x="350134" y="144537"/>
                      <a:pt x="369648" y="139810"/>
                      <a:pt x="389397" y="136325"/>
                    </a:cubicBezTo>
                    <a:cubicBezTo>
                      <a:pt x="403090" y="133909"/>
                      <a:pt x="416977" y="132712"/>
                      <a:pt x="430693" y="130426"/>
                    </a:cubicBezTo>
                    <a:cubicBezTo>
                      <a:pt x="456572" y="126113"/>
                      <a:pt x="465501" y="124424"/>
                      <a:pt x="466446" y="124015"/>
                    </a:cubicBezTo>
                    <a:lnTo>
                      <a:pt x="454512" y="125264"/>
                    </a:lnTo>
                    <a:lnTo>
                      <a:pt x="501485" y="118627"/>
                    </a:lnTo>
                    <a:cubicBezTo>
                      <a:pt x="523116" y="110761"/>
                      <a:pt x="544542" y="102309"/>
                      <a:pt x="566378" y="95030"/>
                    </a:cubicBezTo>
                    <a:cubicBezTo>
                      <a:pt x="599164" y="84101"/>
                      <a:pt x="655549" y="71646"/>
                      <a:pt x="684365" y="65533"/>
                    </a:cubicBezTo>
                    <a:cubicBezTo>
                      <a:pt x="799494" y="41111"/>
                      <a:pt x="830936" y="34637"/>
                      <a:pt x="955735" y="24237"/>
                    </a:cubicBezTo>
                    <a:cubicBezTo>
                      <a:pt x="998892" y="20641"/>
                      <a:pt x="1042259" y="20304"/>
                      <a:pt x="1085521" y="18338"/>
                    </a:cubicBezTo>
                    <a:cubicBezTo>
                      <a:pt x="1187037" y="5648"/>
                      <a:pt x="1211906" y="793"/>
                      <a:pt x="1293182" y="92"/>
                    </a:cubicBezTo>
                    <a:close/>
                  </a:path>
                </a:pathLst>
              </a:custGeom>
            </p:spPr>
          </p:pic>
        </p:grp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25AE80F8-B80E-695E-1552-503687380774}"/>
                </a:ext>
              </a:extLst>
            </p:cNvPr>
            <p:cNvSpPr/>
            <p:nvPr/>
          </p:nvSpPr>
          <p:spPr>
            <a:xfrm>
              <a:off x="43200" y="2195066"/>
              <a:ext cx="8944230" cy="564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C69DF77C-5DB0-9E5D-B4E8-00A2E61CF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8FB83FBC-47AF-DF85-4739-91E56D1FCA2A}"/>
              </a:ext>
            </a:extLst>
          </p:cNvPr>
          <p:cNvGrpSpPr/>
          <p:nvPr/>
        </p:nvGrpSpPr>
        <p:grpSpPr>
          <a:xfrm>
            <a:off x="2041990" y="1700785"/>
            <a:ext cx="4747810" cy="3054135"/>
            <a:chOff x="2041980" y="1700785"/>
            <a:chExt cx="4747810" cy="3054135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D7BBA7-2B71-D24A-6116-FA35E8B0740D}"/>
                </a:ext>
              </a:extLst>
            </p:cNvPr>
            <p:cNvSpPr/>
            <p:nvPr/>
          </p:nvSpPr>
          <p:spPr>
            <a:xfrm rot="383221">
              <a:off x="4238626" y="2737247"/>
              <a:ext cx="88106" cy="136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734611B3-ACB7-575A-0623-0A22B12CE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9000"/>
            </a:blip>
            <a:srcRect l="1336"/>
            <a:stretch>
              <a:fillRect/>
            </a:stretch>
          </p:blipFill>
          <p:spPr>
            <a:xfrm>
              <a:off x="2063724" y="1700785"/>
              <a:ext cx="4726066" cy="3054135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CE9D00A7-CE70-4518-5F3A-6EB051C011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40243" r="78298" b="19197"/>
            <a:stretch>
              <a:fillRect/>
            </a:stretch>
          </p:blipFill>
          <p:spPr>
            <a:xfrm>
              <a:off x="2041980" y="2821627"/>
              <a:ext cx="991424" cy="1276463"/>
            </a:xfrm>
            <a:prstGeom prst="rect">
              <a:avLst/>
            </a:prstGeom>
          </p:spPr>
        </p:pic>
      </p:grpSp>
      <p:pic>
        <p:nvPicPr>
          <p:cNvPr id="18" name="Grafik 17">
            <a:extLst>
              <a:ext uri="{FF2B5EF4-FFF2-40B4-BE49-F238E27FC236}">
                <a16:creationId xmlns:a16="http://schemas.microsoft.com/office/drawing/2014/main" id="{54ABD30E-D16C-EAA0-CC6F-906146A7BCA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282" y="2821627"/>
            <a:ext cx="2891420" cy="123070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17637159-3048-D432-AD5A-E47C26EFBD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894" y="2411495"/>
            <a:ext cx="2180740" cy="19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779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4B91-1711-1740-ABE6-21CB97E1C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3A3B36-AD85-3CCE-89F2-6A779FE94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965C26-206A-5974-9375-D2EC3176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12</a:t>
            </a:fld>
            <a:endParaRPr lang="de-DE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00863DC-7CB6-E7B4-FF1B-82F550A28700}"/>
              </a:ext>
            </a:extLst>
          </p:cNvPr>
          <p:cNvGrpSpPr>
            <a:grpSpLocks noChangeAspect="1"/>
          </p:cNvGrpSpPr>
          <p:nvPr/>
        </p:nvGrpSpPr>
        <p:grpSpPr>
          <a:xfrm>
            <a:off x="885600" y="165600"/>
            <a:ext cx="7257600" cy="1527357"/>
            <a:chOff x="43200" y="2125096"/>
            <a:chExt cx="9058733" cy="1906404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CBEAFA90-6485-CBF5-07C2-3B665F3A0991}"/>
                </a:ext>
              </a:extLst>
            </p:cNvPr>
            <p:cNvGrpSpPr/>
            <p:nvPr/>
          </p:nvGrpSpPr>
          <p:grpSpPr>
            <a:xfrm>
              <a:off x="76994" y="2125096"/>
              <a:ext cx="9024939" cy="1906404"/>
              <a:chOff x="76994" y="1481793"/>
              <a:chExt cx="9024939" cy="1906404"/>
            </a:xfrm>
          </p:grpSpPr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2CF7E05D-5262-B334-F6A6-538069D714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A41E3A67-BB59-37EC-C535-C6371337F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rcRect l="38498" t="11980" r="29930"/>
              <a:stretch>
                <a:fillRect/>
              </a:stretch>
            </p:blipFill>
            <p:spPr>
              <a:xfrm>
                <a:off x="3551372" y="1710173"/>
                <a:ext cx="2849434" cy="1678024"/>
              </a:xfrm>
              <a:custGeom>
                <a:avLst/>
                <a:gdLst>
                  <a:gd name="csX0" fmla="*/ 415685 w 2849434"/>
                  <a:gd name="csY0" fmla="*/ 1633090 h 1678024"/>
                  <a:gd name="csX1" fmla="*/ 404286 w 2849434"/>
                  <a:gd name="csY1" fmla="*/ 1638239 h 1678024"/>
                  <a:gd name="csX2" fmla="*/ 396810 w 2849434"/>
                  <a:gd name="csY2" fmla="*/ 1641002 h 1678024"/>
                  <a:gd name="csX3" fmla="*/ 389246 w 2849434"/>
                  <a:gd name="csY3" fmla="*/ 1642586 h 1678024"/>
                  <a:gd name="csX4" fmla="*/ 415685 w 2849434"/>
                  <a:gd name="csY4" fmla="*/ 1633090 h 1678024"/>
                  <a:gd name="csX5" fmla="*/ 2762757 w 2849434"/>
                  <a:gd name="csY5" fmla="*/ 782144 h 1678024"/>
                  <a:gd name="csX6" fmla="*/ 2762832 w 2849434"/>
                  <a:gd name="csY6" fmla="*/ 782218 h 1678024"/>
                  <a:gd name="csX7" fmla="*/ 2763838 w 2849434"/>
                  <a:gd name="csY7" fmla="*/ 784089 h 1678024"/>
                  <a:gd name="csX8" fmla="*/ 106228 w 2849434"/>
                  <a:gd name="csY8" fmla="*/ 183520 h 1678024"/>
                  <a:gd name="csX9" fmla="*/ 104430 w 2849434"/>
                  <a:gd name="csY9" fmla="*/ 185316 h 1678024"/>
                  <a:gd name="csX10" fmla="*/ 17738 w 2849434"/>
                  <a:gd name="csY10" fmla="*/ 195319 h 1678024"/>
                  <a:gd name="csX11" fmla="*/ 454512 w 2849434"/>
                  <a:gd name="csY11" fmla="*/ 125264 h 1678024"/>
                  <a:gd name="csX12" fmla="*/ 448043 w 2849434"/>
                  <a:gd name="csY12" fmla="*/ 126178 h 1678024"/>
                  <a:gd name="csX13" fmla="*/ 454296 w 2849434"/>
                  <a:gd name="csY13" fmla="*/ 125286 h 1678024"/>
                  <a:gd name="csX14" fmla="*/ 1293182 w 2849434"/>
                  <a:gd name="csY14" fmla="*/ 92 h 1678024"/>
                  <a:gd name="csX15" fmla="*/ 1398187 w 2849434"/>
                  <a:gd name="csY15" fmla="*/ 640 h 1678024"/>
                  <a:gd name="csX16" fmla="*/ 2129707 w 2849434"/>
                  <a:gd name="csY16" fmla="*/ 18338 h 1678024"/>
                  <a:gd name="csX17" fmla="*/ 2288989 w 2849434"/>
                  <a:gd name="csY17" fmla="*/ 41935 h 1678024"/>
                  <a:gd name="csX18" fmla="*/ 2330285 w 2849434"/>
                  <a:gd name="csY18" fmla="*/ 53734 h 1678024"/>
                  <a:gd name="csX19" fmla="*/ 2377480 w 2849434"/>
                  <a:gd name="csY19" fmla="*/ 89130 h 1678024"/>
                  <a:gd name="csX20" fmla="*/ 2406976 w 2849434"/>
                  <a:gd name="csY20" fmla="*/ 112728 h 1678024"/>
                  <a:gd name="csX21" fmla="*/ 2436473 w 2849434"/>
                  <a:gd name="csY21" fmla="*/ 130426 h 1678024"/>
                  <a:gd name="csX22" fmla="*/ 2495467 w 2849434"/>
                  <a:gd name="csY22" fmla="*/ 195319 h 1678024"/>
                  <a:gd name="csX23" fmla="*/ 2513165 w 2849434"/>
                  <a:gd name="csY23" fmla="*/ 224815 h 1678024"/>
                  <a:gd name="csX24" fmla="*/ 2519064 w 2849434"/>
                  <a:gd name="csY24" fmla="*/ 242513 h 1678024"/>
                  <a:gd name="csX25" fmla="*/ 2530863 w 2849434"/>
                  <a:gd name="csY25" fmla="*/ 272010 h 1678024"/>
                  <a:gd name="csX26" fmla="*/ 2548561 w 2849434"/>
                  <a:gd name="csY26" fmla="*/ 348702 h 1678024"/>
                  <a:gd name="csX27" fmla="*/ 2560360 w 2849434"/>
                  <a:gd name="csY27" fmla="*/ 496186 h 1678024"/>
                  <a:gd name="csX28" fmla="*/ 2613454 w 2849434"/>
                  <a:gd name="csY28" fmla="*/ 572877 h 1678024"/>
                  <a:gd name="csX29" fmla="*/ 2631152 w 2849434"/>
                  <a:gd name="csY29" fmla="*/ 596475 h 1678024"/>
                  <a:gd name="csX30" fmla="*/ 2660649 w 2849434"/>
                  <a:gd name="csY30" fmla="*/ 631871 h 1678024"/>
                  <a:gd name="csX31" fmla="*/ 2678347 w 2849434"/>
                  <a:gd name="csY31" fmla="*/ 661368 h 1678024"/>
                  <a:gd name="csX32" fmla="*/ 2707843 w 2849434"/>
                  <a:gd name="csY32" fmla="*/ 696764 h 1678024"/>
                  <a:gd name="csX33" fmla="*/ 2743240 w 2849434"/>
                  <a:gd name="csY33" fmla="*/ 743959 h 1678024"/>
                  <a:gd name="csX34" fmla="*/ 2762092 w 2849434"/>
                  <a:gd name="csY34" fmla="*/ 780947 h 1678024"/>
                  <a:gd name="csX35" fmla="*/ 2762757 w 2849434"/>
                  <a:gd name="csY35" fmla="*/ 782144 h 1678024"/>
                  <a:gd name="csX36" fmla="*/ 2759676 w 2849434"/>
                  <a:gd name="csY36" fmla="*/ 779108 h 1678024"/>
                  <a:gd name="csX37" fmla="*/ 2766837 w 2849434"/>
                  <a:gd name="csY37" fmla="*/ 802952 h 1678024"/>
                  <a:gd name="csX38" fmla="*/ 2790434 w 2849434"/>
                  <a:gd name="csY38" fmla="*/ 861946 h 1678024"/>
                  <a:gd name="csX39" fmla="*/ 2796334 w 2849434"/>
                  <a:gd name="csY39" fmla="*/ 885543 h 1678024"/>
                  <a:gd name="csX40" fmla="*/ 2802233 w 2849434"/>
                  <a:gd name="csY40" fmla="*/ 903241 h 1678024"/>
                  <a:gd name="csX41" fmla="*/ 2814032 w 2849434"/>
                  <a:gd name="csY41" fmla="*/ 950436 h 1678024"/>
                  <a:gd name="csX42" fmla="*/ 2825831 w 2849434"/>
                  <a:gd name="csY42" fmla="*/ 979933 h 1678024"/>
                  <a:gd name="csX43" fmla="*/ 2843529 w 2849434"/>
                  <a:gd name="csY43" fmla="*/ 1021228 h 1678024"/>
                  <a:gd name="csX44" fmla="*/ 2849428 w 2849434"/>
                  <a:gd name="csY44" fmla="*/ 1133316 h 1678024"/>
                  <a:gd name="csX45" fmla="*/ 2843529 w 2849434"/>
                  <a:gd name="csY45" fmla="*/ 1239504 h 1678024"/>
                  <a:gd name="csX46" fmla="*/ 2825831 w 2849434"/>
                  <a:gd name="csY46" fmla="*/ 1263102 h 1678024"/>
                  <a:gd name="csX47" fmla="*/ 2814032 w 2849434"/>
                  <a:gd name="csY47" fmla="*/ 1280800 h 1678024"/>
                  <a:gd name="csX48" fmla="*/ 2796334 w 2849434"/>
                  <a:gd name="csY48" fmla="*/ 1292599 h 1678024"/>
                  <a:gd name="csX49" fmla="*/ 2743240 w 2849434"/>
                  <a:gd name="csY49" fmla="*/ 1322095 h 1678024"/>
                  <a:gd name="csX50" fmla="*/ 2672447 w 2849434"/>
                  <a:gd name="csY50" fmla="*/ 1339793 h 1678024"/>
                  <a:gd name="csX51" fmla="*/ 2654749 w 2849434"/>
                  <a:gd name="csY51" fmla="*/ 1351592 h 1678024"/>
                  <a:gd name="csX52" fmla="*/ 2613454 w 2849434"/>
                  <a:gd name="csY52" fmla="*/ 1369290 h 1678024"/>
                  <a:gd name="csX53" fmla="*/ 2513165 w 2849434"/>
                  <a:gd name="csY53" fmla="*/ 1386988 h 1678024"/>
                  <a:gd name="csX54" fmla="*/ 2383379 w 2849434"/>
                  <a:gd name="csY54" fmla="*/ 1392888 h 1678024"/>
                  <a:gd name="csX55" fmla="*/ 2342083 w 2849434"/>
                  <a:gd name="csY55" fmla="*/ 1404686 h 1678024"/>
                  <a:gd name="csX56" fmla="*/ 2353882 w 2849434"/>
                  <a:gd name="csY56" fmla="*/ 1487277 h 1678024"/>
                  <a:gd name="csX57" fmla="*/ 2383379 w 2849434"/>
                  <a:gd name="csY57" fmla="*/ 1563969 h 1678024"/>
                  <a:gd name="csX58" fmla="*/ 2401077 w 2849434"/>
                  <a:gd name="csY58" fmla="*/ 1599365 h 1678024"/>
                  <a:gd name="csX59" fmla="*/ 2406976 w 2849434"/>
                  <a:gd name="csY59" fmla="*/ 1646560 h 1678024"/>
                  <a:gd name="csX60" fmla="*/ 2412221 w 2849434"/>
                  <a:gd name="csY60" fmla="*/ 1678024 h 1678024"/>
                  <a:gd name="csX61" fmla="*/ 301980 w 2849434"/>
                  <a:gd name="csY61" fmla="*/ 1678024 h 1678024"/>
                  <a:gd name="csX62" fmla="*/ 329023 w 2849434"/>
                  <a:gd name="csY62" fmla="*/ 1662774 h 1678024"/>
                  <a:gd name="csX63" fmla="*/ 365800 w 2849434"/>
                  <a:gd name="csY63" fmla="*/ 1652459 h 1678024"/>
                  <a:gd name="csX64" fmla="*/ 396810 w 2849434"/>
                  <a:gd name="csY64" fmla="*/ 1641002 h 1678024"/>
                  <a:gd name="csX65" fmla="*/ 414336 w 2849434"/>
                  <a:gd name="csY65" fmla="*/ 1637331 h 1678024"/>
                  <a:gd name="csX66" fmla="*/ 471988 w 2849434"/>
                  <a:gd name="csY66" fmla="*/ 1622962 h 1678024"/>
                  <a:gd name="csX67" fmla="*/ 589975 w 2849434"/>
                  <a:gd name="csY67" fmla="*/ 1587566 h 1678024"/>
                  <a:gd name="csX68" fmla="*/ 654868 w 2849434"/>
                  <a:gd name="csY68" fmla="*/ 1575768 h 1678024"/>
                  <a:gd name="csX69" fmla="*/ 825949 w 2849434"/>
                  <a:gd name="csY69" fmla="*/ 1487277 h 1678024"/>
                  <a:gd name="csX70" fmla="*/ 843647 w 2849434"/>
                  <a:gd name="csY70" fmla="*/ 1445982 h 1678024"/>
                  <a:gd name="csX71" fmla="*/ 873144 w 2849434"/>
                  <a:gd name="csY71" fmla="*/ 1351592 h 1678024"/>
                  <a:gd name="csX72" fmla="*/ 849547 w 2849434"/>
                  <a:gd name="csY72" fmla="*/ 1227706 h 1678024"/>
                  <a:gd name="csX73" fmla="*/ 831849 w 2849434"/>
                  <a:gd name="csY73" fmla="*/ 1210008 h 1678024"/>
                  <a:gd name="csX74" fmla="*/ 808251 w 2849434"/>
                  <a:gd name="csY74" fmla="*/ 1156913 h 1678024"/>
                  <a:gd name="csX75" fmla="*/ 790553 w 2849434"/>
                  <a:gd name="csY75" fmla="*/ 1127417 h 1678024"/>
                  <a:gd name="csX76" fmla="*/ 755157 w 2849434"/>
                  <a:gd name="csY76" fmla="*/ 1080222 h 1678024"/>
                  <a:gd name="csX77" fmla="*/ 731560 w 2849434"/>
                  <a:gd name="csY77" fmla="*/ 1074322 h 1678024"/>
                  <a:gd name="csX78" fmla="*/ 707962 w 2849434"/>
                  <a:gd name="csY78" fmla="*/ 1062524 h 1678024"/>
                  <a:gd name="csX79" fmla="*/ 690264 w 2849434"/>
                  <a:gd name="csY79" fmla="*/ 1050725 h 1678024"/>
                  <a:gd name="csX80" fmla="*/ 643069 w 2849434"/>
                  <a:gd name="csY80" fmla="*/ 1038926 h 1678024"/>
                  <a:gd name="csX81" fmla="*/ 607673 w 2849434"/>
                  <a:gd name="csY81" fmla="*/ 1027128 h 1678024"/>
                  <a:gd name="csX82" fmla="*/ 572277 w 2849434"/>
                  <a:gd name="csY82" fmla="*/ 1015329 h 1678024"/>
                  <a:gd name="csX83" fmla="*/ 495585 w 2849434"/>
                  <a:gd name="csY83" fmla="*/ 979933 h 1678024"/>
                  <a:gd name="csX84" fmla="*/ 471988 w 2849434"/>
                  <a:gd name="csY84" fmla="*/ 962235 h 1678024"/>
                  <a:gd name="csX85" fmla="*/ 448391 w 2849434"/>
                  <a:gd name="csY85" fmla="*/ 956335 h 1678024"/>
                  <a:gd name="csX86" fmla="*/ 354001 w 2849434"/>
                  <a:gd name="csY86" fmla="*/ 938637 h 1678024"/>
                  <a:gd name="csX87" fmla="*/ 265511 w 2849434"/>
                  <a:gd name="csY87" fmla="*/ 920939 h 1678024"/>
                  <a:gd name="csX88" fmla="*/ 247813 w 2849434"/>
                  <a:gd name="csY88" fmla="*/ 909141 h 1678024"/>
                  <a:gd name="csX89" fmla="*/ 106228 w 2849434"/>
                  <a:gd name="csY89" fmla="*/ 891442 h 1678024"/>
                  <a:gd name="csX90" fmla="*/ 94429 w 2849434"/>
                  <a:gd name="csY90" fmla="*/ 844248 h 1678024"/>
                  <a:gd name="csX91" fmla="*/ 118027 w 2849434"/>
                  <a:gd name="csY91" fmla="*/ 832449 h 1678024"/>
                  <a:gd name="csX92" fmla="*/ 129825 w 2849434"/>
                  <a:gd name="csY92" fmla="*/ 814751 h 1678024"/>
                  <a:gd name="csX93" fmla="*/ 165222 w 2849434"/>
                  <a:gd name="csY93" fmla="*/ 779355 h 1678024"/>
                  <a:gd name="csX94" fmla="*/ 182920 w 2849434"/>
                  <a:gd name="csY94" fmla="*/ 738059 h 1678024"/>
                  <a:gd name="csX95" fmla="*/ 188819 w 2849434"/>
                  <a:gd name="csY95" fmla="*/ 696764 h 1678024"/>
                  <a:gd name="csX96" fmla="*/ 182920 w 2849434"/>
                  <a:gd name="csY96" fmla="*/ 631871 h 1678024"/>
                  <a:gd name="csX97" fmla="*/ 159322 w 2849434"/>
                  <a:gd name="csY97" fmla="*/ 608273 h 1678024"/>
                  <a:gd name="csX98" fmla="*/ 64933 w 2849434"/>
                  <a:gd name="csY98" fmla="*/ 525682 h 1678024"/>
                  <a:gd name="csX99" fmla="*/ 11838 w 2849434"/>
                  <a:gd name="csY99" fmla="*/ 425393 h 1678024"/>
                  <a:gd name="csX100" fmla="*/ 40 w 2849434"/>
                  <a:gd name="csY100" fmla="*/ 372299 h 1678024"/>
                  <a:gd name="csX101" fmla="*/ 53134 w 2849434"/>
                  <a:gd name="csY101" fmla="*/ 266111 h 1678024"/>
                  <a:gd name="csX102" fmla="*/ 94429 w 2849434"/>
                  <a:gd name="csY102" fmla="*/ 213017 h 1678024"/>
                  <a:gd name="csX103" fmla="*/ 100402 w 2849434"/>
                  <a:gd name="csY103" fmla="*/ 189338 h 1678024"/>
                  <a:gd name="csX104" fmla="*/ 104430 w 2849434"/>
                  <a:gd name="csY104" fmla="*/ 185316 h 1678024"/>
                  <a:gd name="csX105" fmla="*/ 171121 w 2849434"/>
                  <a:gd name="csY105" fmla="*/ 177621 h 1678024"/>
                  <a:gd name="csX106" fmla="*/ 259611 w 2849434"/>
                  <a:gd name="csY106" fmla="*/ 159922 h 1678024"/>
                  <a:gd name="csX107" fmla="*/ 330403 w 2849434"/>
                  <a:gd name="csY107" fmla="*/ 148124 h 1678024"/>
                  <a:gd name="csX108" fmla="*/ 389397 w 2849434"/>
                  <a:gd name="csY108" fmla="*/ 136325 h 1678024"/>
                  <a:gd name="csX109" fmla="*/ 430693 w 2849434"/>
                  <a:gd name="csY109" fmla="*/ 130426 h 1678024"/>
                  <a:gd name="csX110" fmla="*/ 466446 w 2849434"/>
                  <a:gd name="csY110" fmla="*/ 124015 h 1678024"/>
                  <a:gd name="csX111" fmla="*/ 454512 w 2849434"/>
                  <a:gd name="csY111" fmla="*/ 125264 h 1678024"/>
                  <a:gd name="csX112" fmla="*/ 501485 w 2849434"/>
                  <a:gd name="csY112" fmla="*/ 118627 h 1678024"/>
                  <a:gd name="csX113" fmla="*/ 566378 w 2849434"/>
                  <a:gd name="csY113" fmla="*/ 95030 h 1678024"/>
                  <a:gd name="csX114" fmla="*/ 684365 w 2849434"/>
                  <a:gd name="csY114" fmla="*/ 65533 h 1678024"/>
                  <a:gd name="csX115" fmla="*/ 955735 w 2849434"/>
                  <a:gd name="csY115" fmla="*/ 24237 h 1678024"/>
                  <a:gd name="csX116" fmla="*/ 1085521 w 2849434"/>
                  <a:gd name="csY116" fmla="*/ 18338 h 1678024"/>
                  <a:gd name="csX117" fmla="*/ 1293182 w 2849434"/>
                  <a:gd name="csY117" fmla="*/ 92 h 167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</a:cxnLst>
                <a:rect l="l" t="t" r="r" b="b"/>
                <a:pathLst>
                  <a:path w="2849434" h="1678024">
                    <a:moveTo>
                      <a:pt x="415685" y="1633090"/>
                    </a:moveTo>
                    <a:cubicBezTo>
                      <a:pt x="415295" y="1633632"/>
                      <a:pt x="412047" y="1635180"/>
                      <a:pt x="404286" y="1638239"/>
                    </a:cubicBezTo>
                    <a:lnTo>
                      <a:pt x="396810" y="1641002"/>
                    </a:lnTo>
                    <a:lnTo>
                      <a:pt x="389246" y="1642586"/>
                    </a:lnTo>
                    <a:cubicBezTo>
                      <a:pt x="373083" y="1644865"/>
                      <a:pt x="417244" y="1630924"/>
                      <a:pt x="415685" y="1633090"/>
                    </a:cubicBezTo>
                    <a:close/>
                    <a:moveTo>
                      <a:pt x="2762757" y="782144"/>
                    </a:moveTo>
                    <a:lnTo>
                      <a:pt x="2762832" y="782218"/>
                    </a:lnTo>
                    <a:cubicBezTo>
                      <a:pt x="2763429" y="783242"/>
                      <a:pt x="2763862" y="784083"/>
                      <a:pt x="2763838" y="784089"/>
                    </a:cubicBezTo>
                    <a:close/>
                    <a:moveTo>
                      <a:pt x="106228" y="183520"/>
                    </a:moveTo>
                    <a:lnTo>
                      <a:pt x="104430" y="185316"/>
                    </a:lnTo>
                    <a:lnTo>
                      <a:pt x="17738" y="195319"/>
                    </a:lnTo>
                    <a:close/>
                    <a:moveTo>
                      <a:pt x="454512" y="125264"/>
                    </a:moveTo>
                    <a:lnTo>
                      <a:pt x="448043" y="126178"/>
                    </a:lnTo>
                    <a:cubicBezTo>
                      <a:pt x="443167" y="126840"/>
                      <a:pt x="448240" y="126095"/>
                      <a:pt x="454296" y="125286"/>
                    </a:cubicBezTo>
                    <a:close/>
                    <a:moveTo>
                      <a:pt x="1293182" y="92"/>
                    </a:moveTo>
                    <a:cubicBezTo>
                      <a:pt x="1320273" y="-142"/>
                      <a:pt x="1353633" y="87"/>
                      <a:pt x="1398187" y="640"/>
                    </a:cubicBezTo>
                    <a:cubicBezTo>
                      <a:pt x="1642080" y="3670"/>
                      <a:pt x="1885867" y="12439"/>
                      <a:pt x="2129707" y="18338"/>
                    </a:cubicBezTo>
                    <a:cubicBezTo>
                      <a:pt x="2144578" y="20321"/>
                      <a:pt x="2267091" y="35678"/>
                      <a:pt x="2288989" y="41935"/>
                    </a:cubicBezTo>
                    <a:lnTo>
                      <a:pt x="2330285" y="53734"/>
                    </a:lnTo>
                    <a:cubicBezTo>
                      <a:pt x="2364982" y="88431"/>
                      <a:pt x="2328609" y="54919"/>
                      <a:pt x="2377480" y="89130"/>
                    </a:cubicBezTo>
                    <a:cubicBezTo>
                      <a:pt x="2387795" y="96351"/>
                      <a:pt x="2396661" y="105507"/>
                      <a:pt x="2406976" y="112728"/>
                    </a:cubicBezTo>
                    <a:cubicBezTo>
                      <a:pt x="2416370" y="119304"/>
                      <a:pt x="2427720" y="123019"/>
                      <a:pt x="2436473" y="130426"/>
                    </a:cubicBezTo>
                    <a:cubicBezTo>
                      <a:pt x="2467977" y="157083"/>
                      <a:pt x="2477925" y="167253"/>
                      <a:pt x="2495467" y="195319"/>
                    </a:cubicBezTo>
                    <a:cubicBezTo>
                      <a:pt x="2501544" y="205042"/>
                      <a:pt x="2508037" y="214559"/>
                      <a:pt x="2513165" y="224815"/>
                    </a:cubicBezTo>
                    <a:cubicBezTo>
                      <a:pt x="2515946" y="230377"/>
                      <a:pt x="2516881" y="236691"/>
                      <a:pt x="2519064" y="242513"/>
                    </a:cubicBezTo>
                    <a:cubicBezTo>
                      <a:pt x="2522782" y="252429"/>
                      <a:pt x="2527749" y="261889"/>
                      <a:pt x="2530863" y="272010"/>
                    </a:cubicBezTo>
                    <a:cubicBezTo>
                      <a:pt x="2538997" y="298444"/>
                      <a:pt x="2543252" y="322157"/>
                      <a:pt x="2548561" y="348702"/>
                    </a:cubicBezTo>
                    <a:cubicBezTo>
                      <a:pt x="2552494" y="397863"/>
                      <a:pt x="2552972" y="447424"/>
                      <a:pt x="2560360" y="496186"/>
                    </a:cubicBezTo>
                    <a:cubicBezTo>
                      <a:pt x="2568805" y="551924"/>
                      <a:pt x="2578538" y="537961"/>
                      <a:pt x="2613454" y="572877"/>
                    </a:cubicBezTo>
                    <a:cubicBezTo>
                      <a:pt x="2620407" y="579830"/>
                      <a:pt x="2625010" y="588797"/>
                      <a:pt x="2631152" y="596475"/>
                    </a:cubicBezTo>
                    <a:cubicBezTo>
                      <a:pt x="2640746" y="608468"/>
                      <a:pt x="2651616" y="619450"/>
                      <a:pt x="2660649" y="631871"/>
                    </a:cubicBezTo>
                    <a:cubicBezTo>
                      <a:pt x="2667393" y="641144"/>
                      <a:pt x="2671603" y="652095"/>
                      <a:pt x="2678347" y="661368"/>
                    </a:cubicBezTo>
                    <a:cubicBezTo>
                      <a:pt x="2687380" y="673789"/>
                      <a:pt x="2699324" y="683985"/>
                      <a:pt x="2707843" y="696764"/>
                    </a:cubicBezTo>
                    <a:cubicBezTo>
                      <a:pt x="2741233" y="746848"/>
                      <a:pt x="2707837" y="720356"/>
                      <a:pt x="2743240" y="743959"/>
                    </a:cubicBezTo>
                    <a:cubicBezTo>
                      <a:pt x="2754122" y="765723"/>
                      <a:pt x="2759617" y="776312"/>
                      <a:pt x="2762092" y="780947"/>
                    </a:cubicBezTo>
                    <a:lnTo>
                      <a:pt x="2762757" y="782144"/>
                    </a:lnTo>
                    <a:lnTo>
                      <a:pt x="2759676" y="779108"/>
                    </a:lnTo>
                    <a:cubicBezTo>
                      <a:pt x="2759554" y="780823"/>
                      <a:pt x="2761151" y="787030"/>
                      <a:pt x="2766837" y="802952"/>
                    </a:cubicBezTo>
                    <a:cubicBezTo>
                      <a:pt x="2773960" y="822898"/>
                      <a:pt x="2785297" y="841399"/>
                      <a:pt x="2790434" y="861946"/>
                    </a:cubicBezTo>
                    <a:cubicBezTo>
                      <a:pt x="2792401" y="869812"/>
                      <a:pt x="2794107" y="877747"/>
                      <a:pt x="2796334" y="885543"/>
                    </a:cubicBezTo>
                    <a:cubicBezTo>
                      <a:pt x="2798042" y="891522"/>
                      <a:pt x="2800597" y="897242"/>
                      <a:pt x="2802233" y="903241"/>
                    </a:cubicBezTo>
                    <a:cubicBezTo>
                      <a:pt x="2806500" y="918885"/>
                      <a:pt x="2808009" y="935380"/>
                      <a:pt x="2814032" y="950436"/>
                    </a:cubicBezTo>
                    <a:cubicBezTo>
                      <a:pt x="2817965" y="960268"/>
                      <a:pt x="2821530" y="970256"/>
                      <a:pt x="2825831" y="979933"/>
                    </a:cubicBezTo>
                    <a:cubicBezTo>
                      <a:pt x="2845271" y="1023673"/>
                      <a:pt x="2831410" y="984876"/>
                      <a:pt x="2843529" y="1021228"/>
                    </a:cubicBezTo>
                    <a:cubicBezTo>
                      <a:pt x="2845495" y="1058591"/>
                      <a:pt x="2849428" y="1095902"/>
                      <a:pt x="2849428" y="1133316"/>
                    </a:cubicBezTo>
                    <a:cubicBezTo>
                      <a:pt x="2849428" y="1168767"/>
                      <a:pt x="2849870" y="1204625"/>
                      <a:pt x="2843529" y="1239504"/>
                    </a:cubicBezTo>
                    <a:cubicBezTo>
                      <a:pt x="2841770" y="1249178"/>
                      <a:pt x="2831546" y="1255101"/>
                      <a:pt x="2825831" y="1263102"/>
                    </a:cubicBezTo>
                    <a:cubicBezTo>
                      <a:pt x="2821710" y="1268872"/>
                      <a:pt x="2819046" y="1275786"/>
                      <a:pt x="2814032" y="1280800"/>
                    </a:cubicBezTo>
                    <a:cubicBezTo>
                      <a:pt x="2809018" y="1285814"/>
                      <a:pt x="2802346" y="1288841"/>
                      <a:pt x="2796334" y="1292599"/>
                    </a:cubicBezTo>
                    <a:cubicBezTo>
                      <a:pt x="2785867" y="1299141"/>
                      <a:pt x="2756715" y="1317195"/>
                      <a:pt x="2743240" y="1322095"/>
                    </a:cubicBezTo>
                    <a:cubicBezTo>
                      <a:pt x="2716554" y="1331799"/>
                      <a:pt x="2698996" y="1334483"/>
                      <a:pt x="2672447" y="1339793"/>
                    </a:cubicBezTo>
                    <a:cubicBezTo>
                      <a:pt x="2666548" y="1343726"/>
                      <a:pt x="2661091" y="1348421"/>
                      <a:pt x="2654749" y="1351592"/>
                    </a:cubicBezTo>
                    <a:cubicBezTo>
                      <a:pt x="2641354" y="1358290"/>
                      <a:pt x="2627661" y="1364554"/>
                      <a:pt x="2613454" y="1369290"/>
                    </a:cubicBezTo>
                    <a:cubicBezTo>
                      <a:pt x="2579892" y="1380478"/>
                      <a:pt x="2548435" y="1384712"/>
                      <a:pt x="2513165" y="1386988"/>
                    </a:cubicBezTo>
                    <a:cubicBezTo>
                      <a:pt x="2469948" y="1389776"/>
                      <a:pt x="2426641" y="1390921"/>
                      <a:pt x="2383379" y="1392888"/>
                    </a:cubicBezTo>
                    <a:cubicBezTo>
                      <a:pt x="2369614" y="1396821"/>
                      <a:pt x="2350503" y="1393108"/>
                      <a:pt x="2342083" y="1404686"/>
                    </a:cubicBezTo>
                    <a:cubicBezTo>
                      <a:pt x="2313132" y="1444493"/>
                      <a:pt x="2341050" y="1458405"/>
                      <a:pt x="2353882" y="1487277"/>
                    </a:cubicBezTo>
                    <a:cubicBezTo>
                      <a:pt x="2365006" y="1512306"/>
                      <a:pt x="2371130" y="1539471"/>
                      <a:pt x="2383379" y="1563969"/>
                    </a:cubicBezTo>
                    <a:lnTo>
                      <a:pt x="2401077" y="1599365"/>
                    </a:lnTo>
                    <a:cubicBezTo>
                      <a:pt x="2403043" y="1615097"/>
                      <a:pt x="2404734" y="1630865"/>
                      <a:pt x="2406976" y="1646560"/>
                    </a:cubicBezTo>
                    <a:lnTo>
                      <a:pt x="2412221" y="1678024"/>
                    </a:lnTo>
                    <a:lnTo>
                      <a:pt x="301980" y="1678024"/>
                    </a:lnTo>
                    <a:lnTo>
                      <a:pt x="329023" y="1662774"/>
                    </a:lnTo>
                    <a:cubicBezTo>
                      <a:pt x="342724" y="1658470"/>
                      <a:pt x="356885" y="1655643"/>
                      <a:pt x="365800" y="1652459"/>
                    </a:cubicBezTo>
                    <a:lnTo>
                      <a:pt x="396810" y="1641002"/>
                    </a:lnTo>
                    <a:lnTo>
                      <a:pt x="414336" y="1637331"/>
                    </a:lnTo>
                    <a:cubicBezTo>
                      <a:pt x="427574" y="1634228"/>
                      <a:pt x="446239" y="1629607"/>
                      <a:pt x="471988" y="1622962"/>
                    </a:cubicBezTo>
                    <a:cubicBezTo>
                      <a:pt x="511746" y="1612702"/>
                      <a:pt x="550217" y="1597826"/>
                      <a:pt x="589975" y="1587566"/>
                    </a:cubicBezTo>
                    <a:cubicBezTo>
                      <a:pt x="611263" y="1582072"/>
                      <a:pt x="633237" y="1579701"/>
                      <a:pt x="654868" y="1575768"/>
                    </a:cubicBezTo>
                    <a:cubicBezTo>
                      <a:pt x="806092" y="1516593"/>
                      <a:pt x="756210" y="1557016"/>
                      <a:pt x="825949" y="1487277"/>
                    </a:cubicBezTo>
                    <a:cubicBezTo>
                      <a:pt x="831848" y="1473512"/>
                      <a:pt x="838389" y="1460004"/>
                      <a:pt x="843647" y="1445982"/>
                    </a:cubicBezTo>
                    <a:cubicBezTo>
                      <a:pt x="856982" y="1410423"/>
                      <a:pt x="863043" y="1386946"/>
                      <a:pt x="873144" y="1351592"/>
                    </a:cubicBezTo>
                    <a:cubicBezTo>
                      <a:pt x="869959" y="1326113"/>
                      <a:pt x="869805" y="1260120"/>
                      <a:pt x="849547" y="1227706"/>
                    </a:cubicBezTo>
                    <a:cubicBezTo>
                      <a:pt x="845125" y="1220631"/>
                      <a:pt x="837748" y="1215907"/>
                      <a:pt x="831849" y="1210008"/>
                    </a:cubicBezTo>
                    <a:cubicBezTo>
                      <a:pt x="822473" y="1186569"/>
                      <a:pt x="820061" y="1178171"/>
                      <a:pt x="808251" y="1156913"/>
                    </a:cubicBezTo>
                    <a:cubicBezTo>
                      <a:pt x="802683" y="1146890"/>
                      <a:pt x="796121" y="1137440"/>
                      <a:pt x="790553" y="1127417"/>
                    </a:cubicBezTo>
                    <a:cubicBezTo>
                      <a:pt x="778447" y="1105626"/>
                      <a:pt x="779069" y="1095167"/>
                      <a:pt x="755157" y="1080222"/>
                    </a:cubicBezTo>
                    <a:cubicBezTo>
                      <a:pt x="748282" y="1075925"/>
                      <a:pt x="739152" y="1077169"/>
                      <a:pt x="731560" y="1074322"/>
                    </a:cubicBezTo>
                    <a:cubicBezTo>
                      <a:pt x="723326" y="1071234"/>
                      <a:pt x="715598" y="1066887"/>
                      <a:pt x="707962" y="1062524"/>
                    </a:cubicBezTo>
                    <a:cubicBezTo>
                      <a:pt x="701806" y="1059006"/>
                      <a:pt x="696927" y="1053148"/>
                      <a:pt x="690264" y="1050725"/>
                    </a:cubicBezTo>
                    <a:cubicBezTo>
                      <a:pt x="675024" y="1045183"/>
                      <a:pt x="658453" y="1044054"/>
                      <a:pt x="643069" y="1038926"/>
                    </a:cubicBezTo>
                    <a:lnTo>
                      <a:pt x="607673" y="1027128"/>
                    </a:lnTo>
                    <a:cubicBezTo>
                      <a:pt x="595874" y="1023195"/>
                      <a:pt x="583075" y="1021499"/>
                      <a:pt x="572277" y="1015329"/>
                    </a:cubicBezTo>
                    <a:cubicBezTo>
                      <a:pt x="520183" y="985561"/>
                      <a:pt x="546022" y="996745"/>
                      <a:pt x="495585" y="979933"/>
                    </a:cubicBezTo>
                    <a:cubicBezTo>
                      <a:pt x="487719" y="974034"/>
                      <a:pt x="480782" y="966632"/>
                      <a:pt x="471988" y="962235"/>
                    </a:cubicBezTo>
                    <a:cubicBezTo>
                      <a:pt x="464736" y="958609"/>
                      <a:pt x="456319" y="958034"/>
                      <a:pt x="448391" y="956335"/>
                    </a:cubicBezTo>
                    <a:cubicBezTo>
                      <a:pt x="398912" y="945732"/>
                      <a:pt x="396507" y="945722"/>
                      <a:pt x="354001" y="938637"/>
                    </a:cubicBezTo>
                    <a:cubicBezTo>
                      <a:pt x="298098" y="910688"/>
                      <a:pt x="370967" y="943537"/>
                      <a:pt x="265511" y="920939"/>
                    </a:cubicBezTo>
                    <a:cubicBezTo>
                      <a:pt x="258578" y="919453"/>
                      <a:pt x="254589" y="911226"/>
                      <a:pt x="247813" y="909141"/>
                    </a:cubicBezTo>
                    <a:cubicBezTo>
                      <a:pt x="200980" y="894731"/>
                      <a:pt x="154836" y="894914"/>
                      <a:pt x="106228" y="891442"/>
                    </a:cubicBezTo>
                    <a:cubicBezTo>
                      <a:pt x="98504" y="878569"/>
                      <a:pt x="77760" y="860917"/>
                      <a:pt x="94429" y="844248"/>
                    </a:cubicBezTo>
                    <a:cubicBezTo>
                      <a:pt x="100648" y="838029"/>
                      <a:pt x="110161" y="836382"/>
                      <a:pt x="118027" y="832449"/>
                    </a:cubicBezTo>
                    <a:cubicBezTo>
                      <a:pt x="121960" y="826550"/>
                      <a:pt x="125115" y="820050"/>
                      <a:pt x="129825" y="814751"/>
                    </a:cubicBezTo>
                    <a:cubicBezTo>
                      <a:pt x="140911" y="802280"/>
                      <a:pt x="165222" y="779355"/>
                      <a:pt x="165222" y="779355"/>
                    </a:cubicBezTo>
                    <a:cubicBezTo>
                      <a:pt x="171614" y="766569"/>
                      <a:pt x="180027" y="752522"/>
                      <a:pt x="182920" y="738059"/>
                    </a:cubicBezTo>
                    <a:cubicBezTo>
                      <a:pt x="185647" y="724424"/>
                      <a:pt x="186853" y="710529"/>
                      <a:pt x="188819" y="696764"/>
                    </a:cubicBezTo>
                    <a:cubicBezTo>
                      <a:pt x="186853" y="675133"/>
                      <a:pt x="189789" y="652477"/>
                      <a:pt x="182920" y="631871"/>
                    </a:cubicBezTo>
                    <a:cubicBezTo>
                      <a:pt x="179402" y="621318"/>
                      <a:pt x="167814" y="615459"/>
                      <a:pt x="159322" y="608273"/>
                    </a:cubicBezTo>
                    <a:cubicBezTo>
                      <a:pt x="143847" y="595179"/>
                      <a:pt x="76077" y="547970"/>
                      <a:pt x="64933" y="525682"/>
                    </a:cubicBezTo>
                    <a:cubicBezTo>
                      <a:pt x="28346" y="452509"/>
                      <a:pt x="46344" y="485778"/>
                      <a:pt x="11838" y="425393"/>
                    </a:cubicBezTo>
                    <a:cubicBezTo>
                      <a:pt x="10189" y="418797"/>
                      <a:pt x="-735" y="376690"/>
                      <a:pt x="40" y="372299"/>
                    </a:cubicBezTo>
                    <a:cubicBezTo>
                      <a:pt x="13248" y="297456"/>
                      <a:pt x="17127" y="314120"/>
                      <a:pt x="53134" y="266111"/>
                    </a:cubicBezTo>
                    <a:cubicBezTo>
                      <a:pt x="95473" y="209659"/>
                      <a:pt x="58400" y="249046"/>
                      <a:pt x="94429" y="213017"/>
                    </a:cubicBezTo>
                    <a:cubicBezTo>
                      <a:pt x="99360" y="193295"/>
                      <a:pt x="96989" y="193107"/>
                      <a:pt x="100402" y="189338"/>
                    </a:cubicBezTo>
                    <a:lnTo>
                      <a:pt x="104430" y="185316"/>
                    </a:lnTo>
                    <a:lnTo>
                      <a:pt x="171121" y="177621"/>
                    </a:lnTo>
                    <a:cubicBezTo>
                      <a:pt x="200818" y="172831"/>
                      <a:pt x="230033" y="165399"/>
                      <a:pt x="259611" y="159922"/>
                    </a:cubicBezTo>
                    <a:cubicBezTo>
                      <a:pt x="283134" y="155566"/>
                      <a:pt x="306866" y="152403"/>
                      <a:pt x="330403" y="148124"/>
                    </a:cubicBezTo>
                    <a:cubicBezTo>
                      <a:pt x="350134" y="144537"/>
                      <a:pt x="369648" y="139810"/>
                      <a:pt x="389397" y="136325"/>
                    </a:cubicBezTo>
                    <a:cubicBezTo>
                      <a:pt x="403090" y="133909"/>
                      <a:pt x="416977" y="132712"/>
                      <a:pt x="430693" y="130426"/>
                    </a:cubicBezTo>
                    <a:cubicBezTo>
                      <a:pt x="456572" y="126113"/>
                      <a:pt x="465501" y="124424"/>
                      <a:pt x="466446" y="124015"/>
                    </a:cubicBezTo>
                    <a:lnTo>
                      <a:pt x="454512" y="125264"/>
                    </a:lnTo>
                    <a:lnTo>
                      <a:pt x="501485" y="118627"/>
                    </a:lnTo>
                    <a:cubicBezTo>
                      <a:pt x="523116" y="110761"/>
                      <a:pt x="544542" y="102309"/>
                      <a:pt x="566378" y="95030"/>
                    </a:cubicBezTo>
                    <a:cubicBezTo>
                      <a:pt x="599164" y="84101"/>
                      <a:pt x="655549" y="71646"/>
                      <a:pt x="684365" y="65533"/>
                    </a:cubicBezTo>
                    <a:cubicBezTo>
                      <a:pt x="799494" y="41111"/>
                      <a:pt x="830936" y="34637"/>
                      <a:pt x="955735" y="24237"/>
                    </a:cubicBezTo>
                    <a:cubicBezTo>
                      <a:pt x="998892" y="20641"/>
                      <a:pt x="1042259" y="20304"/>
                      <a:pt x="1085521" y="18338"/>
                    </a:cubicBezTo>
                    <a:cubicBezTo>
                      <a:pt x="1187037" y="5648"/>
                      <a:pt x="1211906" y="793"/>
                      <a:pt x="1293182" y="92"/>
                    </a:cubicBezTo>
                    <a:close/>
                  </a:path>
                </a:pathLst>
              </a:custGeom>
            </p:spPr>
          </p:pic>
        </p:grp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0BD43341-38A4-964F-A8D1-C129ED91BD60}"/>
                </a:ext>
              </a:extLst>
            </p:cNvPr>
            <p:cNvSpPr/>
            <p:nvPr/>
          </p:nvSpPr>
          <p:spPr>
            <a:xfrm>
              <a:off x="43200" y="2195066"/>
              <a:ext cx="8944230" cy="564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04693695-2E86-610E-1A07-007CF28D8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B89DD38-0273-105E-D599-DEB0402D7A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588" y="2334410"/>
            <a:ext cx="3119337" cy="2057043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53B7F2DB-8DC0-D0BD-8557-A53E66D30F41}"/>
              </a:ext>
            </a:extLst>
          </p:cNvPr>
          <p:cNvGrpSpPr/>
          <p:nvPr/>
        </p:nvGrpSpPr>
        <p:grpSpPr>
          <a:xfrm>
            <a:off x="3934482" y="1911379"/>
            <a:ext cx="3420204" cy="1230707"/>
            <a:chOff x="3783481" y="2053871"/>
            <a:chExt cx="3420204" cy="1230707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FA92D8A0-A7D6-884B-95E7-6DB28196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20000"/>
            </a:blip>
            <a:stretch>
              <a:fillRect/>
            </a:stretch>
          </p:blipFill>
          <p:spPr>
            <a:xfrm>
              <a:off x="4312265" y="2053871"/>
              <a:ext cx="2891420" cy="1230707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64E487A6-774C-C7AC-324A-BF57484682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8122" t="42260" r="31591" b="42000"/>
            <a:stretch>
              <a:fillRect/>
            </a:stretch>
          </p:blipFill>
          <p:spPr>
            <a:xfrm>
              <a:off x="4006831" y="2264485"/>
              <a:ext cx="2994859" cy="769171"/>
            </a:xfrm>
            <a:prstGeom prst="rect">
              <a:avLst/>
            </a:prstGeom>
          </p:spPr>
        </p:pic>
        <p:sp>
          <p:nvSpPr>
            <p:cNvPr id="20" name="Pfeil: nach rechts 19">
              <a:extLst>
                <a:ext uri="{FF2B5EF4-FFF2-40B4-BE49-F238E27FC236}">
                  <a16:creationId xmlns:a16="http://schemas.microsoft.com/office/drawing/2014/main" id="{B635F6D4-6F4F-76D7-3243-4EEA8BC86966}"/>
                </a:ext>
              </a:extLst>
            </p:cNvPr>
            <p:cNvSpPr/>
            <p:nvPr/>
          </p:nvSpPr>
          <p:spPr>
            <a:xfrm>
              <a:off x="3783481" y="2517898"/>
              <a:ext cx="1057568" cy="270378"/>
            </a:xfrm>
            <a:prstGeom prst="right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pic>
        <p:nvPicPr>
          <p:cNvPr id="23" name="Grafik 22">
            <a:extLst>
              <a:ext uri="{FF2B5EF4-FFF2-40B4-BE49-F238E27FC236}">
                <a16:creationId xmlns:a16="http://schemas.microsoft.com/office/drawing/2014/main" id="{3C390853-92EC-54B9-47B7-5FE46E6CC2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411" t="31059" b="28948"/>
          <a:stretch>
            <a:fillRect/>
          </a:stretch>
        </p:blipFill>
        <p:spPr>
          <a:xfrm>
            <a:off x="7220962" y="1671340"/>
            <a:ext cx="1073672" cy="170152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8C5B4C20-2957-1C19-0CA4-1786B632AB1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</a:blip>
          <a:stretch>
            <a:fillRect/>
          </a:stretch>
        </p:blipFill>
        <p:spPr>
          <a:xfrm>
            <a:off x="4463266" y="3530257"/>
            <a:ext cx="2891420" cy="1230707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7FB14B0-4F2A-A8F8-27C7-D5B7AA0DE9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670" t="42260" r="31591" b="42000"/>
          <a:stretch>
            <a:fillRect/>
          </a:stretch>
        </p:blipFill>
        <p:spPr>
          <a:xfrm>
            <a:off x="4644624" y="3740871"/>
            <a:ext cx="2508067" cy="769171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F54D1F42-B2B3-BF67-49E5-819D0937A34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451" t="39903" r="33273"/>
          <a:stretch>
            <a:fillRect/>
          </a:stretch>
        </p:blipFill>
        <p:spPr>
          <a:xfrm>
            <a:off x="4157832" y="3606112"/>
            <a:ext cx="2994860" cy="3091093"/>
          </a:xfrm>
          <a:prstGeom prst="rect">
            <a:avLst/>
          </a:prstGeom>
        </p:spPr>
      </p:pic>
      <p:sp>
        <p:nvSpPr>
          <p:cNvPr id="32" name="Pfeil: nach rechts 31">
            <a:extLst>
              <a:ext uri="{FF2B5EF4-FFF2-40B4-BE49-F238E27FC236}">
                <a16:creationId xmlns:a16="http://schemas.microsoft.com/office/drawing/2014/main" id="{24C4921E-6070-3935-B969-EB467452086D}"/>
              </a:ext>
            </a:extLst>
          </p:cNvPr>
          <p:cNvSpPr/>
          <p:nvPr/>
        </p:nvSpPr>
        <p:spPr>
          <a:xfrm>
            <a:off x="3934482" y="3994284"/>
            <a:ext cx="1057568" cy="27037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3B9C5209-77FE-0ED2-63C9-DB36556159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856" t="33066" b="29890"/>
          <a:stretch>
            <a:fillRect/>
          </a:stretch>
        </p:blipFill>
        <p:spPr>
          <a:xfrm>
            <a:off x="7242478" y="3378752"/>
            <a:ext cx="1034558" cy="156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9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A0ADE-ACF7-784F-14D4-2150C5336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D786B3-4DF2-B90F-70B4-F0C787EE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3CD9AF-4913-FFF8-76CE-C236C081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13</a:t>
            </a:fld>
            <a:endParaRPr lang="de-DE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994813C7-CE1E-BE36-94F2-29A5DF8A596C}"/>
              </a:ext>
            </a:extLst>
          </p:cNvPr>
          <p:cNvGrpSpPr>
            <a:grpSpLocks noChangeAspect="1"/>
          </p:cNvGrpSpPr>
          <p:nvPr/>
        </p:nvGrpSpPr>
        <p:grpSpPr>
          <a:xfrm>
            <a:off x="885600" y="165600"/>
            <a:ext cx="7257600" cy="1527357"/>
            <a:chOff x="43200" y="2125096"/>
            <a:chExt cx="9058733" cy="1906404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1480A335-5C20-08EE-2ABC-484E5BDAC04F}"/>
                </a:ext>
              </a:extLst>
            </p:cNvPr>
            <p:cNvGrpSpPr/>
            <p:nvPr/>
          </p:nvGrpSpPr>
          <p:grpSpPr>
            <a:xfrm>
              <a:off x="76994" y="2125096"/>
              <a:ext cx="9024939" cy="1906404"/>
              <a:chOff x="76994" y="1481793"/>
              <a:chExt cx="9024939" cy="1906404"/>
            </a:xfrm>
          </p:grpSpPr>
          <p:pic>
            <p:nvPicPr>
              <p:cNvPr id="4" name="Grafik 3">
                <a:extLst>
                  <a:ext uri="{FF2B5EF4-FFF2-40B4-BE49-F238E27FC236}">
                    <a16:creationId xmlns:a16="http://schemas.microsoft.com/office/drawing/2014/main" id="{1A481D74-C218-79A6-4D59-112D63746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 amt="20000"/>
              </a:blip>
              <a:stretch>
                <a:fillRect/>
              </a:stretch>
            </p:blipFill>
            <p:spPr>
              <a:xfrm>
                <a:off x="76994" y="1481793"/>
                <a:ext cx="9024939" cy="1906404"/>
              </a:xfrm>
              <a:prstGeom prst="rect">
                <a:avLst/>
              </a:prstGeom>
            </p:spPr>
          </p:pic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D8EE20F8-C3A2-35FA-8EF6-3C66794A52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alphaModFix/>
              </a:blip>
              <a:srcRect l="38498" t="11980" r="29930"/>
              <a:stretch>
                <a:fillRect/>
              </a:stretch>
            </p:blipFill>
            <p:spPr>
              <a:xfrm>
                <a:off x="3551372" y="1710173"/>
                <a:ext cx="2849434" cy="1678024"/>
              </a:xfrm>
              <a:custGeom>
                <a:avLst/>
                <a:gdLst>
                  <a:gd name="csX0" fmla="*/ 415685 w 2849434"/>
                  <a:gd name="csY0" fmla="*/ 1633090 h 1678024"/>
                  <a:gd name="csX1" fmla="*/ 404286 w 2849434"/>
                  <a:gd name="csY1" fmla="*/ 1638239 h 1678024"/>
                  <a:gd name="csX2" fmla="*/ 396810 w 2849434"/>
                  <a:gd name="csY2" fmla="*/ 1641002 h 1678024"/>
                  <a:gd name="csX3" fmla="*/ 389246 w 2849434"/>
                  <a:gd name="csY3" fmla="*/ 1642586 h 1678024"/>
                  <a:gd name="csX4" fmla="*/ 415685 w 2849434"/>
                  <a:gd name="csY4" fmla="*/ 1633090 h 1678024"/>
                  <a:gd name="csX5" fmla="*/ 2762757 w 2849434"/>
                  <a:gd name="csY5" fmla="*/ 782144 h 1678024"/>
                  <a:gd name="csX6" fmla="*/ 2762832 w 2849434"/>
                  <a:gd name="csY6" fmla="*/ 782218 h 1678024"/>
                  <a:gd name="csX7" fmla="*/ 2763838 w 2849434"/>
                  <a:gd name="csY7" fmla="*/ 784089 h 1678024"/>
                  <a:gd name="csX8" fmla="*/ 106228 w 2849434"/>
                  <a:gd name="csY8" fmla="*/ 183520 h 1678024"/>
                  <a:gd name="csX9" fmla="*/ 104430 w 2849434"/>
                  <a:gd name="csY9" fmla="*/ 185316 h 1678024"/>
                  <a:gd name="csX10" fmla="*/ 17738 w 2849434"/>
                  <a:gd name="csY10" fmla="*/ 195319 h 1678024"/>
                  <a:gd name="csX11" fmla="*/ 454512 w 2849434"/>
                  <a:gd name="csY11" fmla="*/ 125264 h 1678024"/>
                  <a:gd name="csX12" fmla="*/ 448043 w 2849434"/>
                  <a:gd name="csY12" fmla="*/ 126178 h 1678024"/>
                  <a:gd name="csX13" fmla="*/ 454296 w 2849434"/>
                  <a:gd name="csY13" fmla="*/ 125286 h 1678024"/>
                  <a:gd name="csX14" fmla="*/ 1293182 w 2849434"/>
                  <a:gd name="csY14" fmla="*/ 92 h 1678024"/>
                  <a:gd name="csX15" fmla="*/ 1398187 w 2849434"/>
                  <a:gd name="csY15" fmla="*/ 640 h 1678024"/>
                  <a:gd name="csX16" fmla="*/ 2129707 w 2849434"/>
                  <a:gd name="csY16" fmla="*/ 18338 h 1678024"/>
                  <a:gd name="csX17" fmla="*/ 2288989 w 2849434"/>
                  <a:gd name="csY17" fmla="*/ 41935 h 1678024"/>
                  <a:gd name="csX18" fmla="*/ 2330285 w 2849434"/>
                  <a:gd name="csY18" fmla="*/ 53734 h 1678024"/>
                  <a:gd name="csX19" fmla="*/ 2377480 w 2849434"/>
                  <a:gd name="csY19" fmla="*/ 89130 h 1678024"/>
                  <a:gd name="csX20" fmla="*/ 2406976 w 2849434"/>
                  <a:gd name="csY20" fmla="*/ 112728 h 1678024"/>
                  <a:gd name="csX21" fmla="*/ 2436473 w 2849434"/>
                  <a:gd name="csY21" fmla="*/ 130426 h 1678024"/>
                  <a:gd name="csX22" fmla="*/ 2495467 w 2849434"/>
                  <a:gd name="csY22" fmla="*/ 195319 h 1678024"/>
                  <a:gd name="csX23" fmla="*/ 2513165 w 2849434"/>
                  <a:gd name="csY23" fmla="*/ 224815 h 1678024"/>
                  <a:gd name="csX24" fmla="*/ 2519064 w 2849434"/>
                  <a:gd name="csY24" fmla="*/ 242513 h 1678024"/>
                  <a:gd name="csX25" fmla="*/ 2530863 w 2849434"/>
                  <a:gd name="csY25" fmla="*/ 272010 h 1678024"/>
                  <a:gd name="csX26" fmla="*/ 2548561 w 2849434"/>
                  <a:gd name="csY26" fmla="*/ 348702 h 1678024"/>
                  <a:gd name="csX27" fmla="*/ 2560360 w 2849434"/>
                  <a:gd name="csY27" fmla="*/ 496186 h 1678024"/>
                  <a:gd name="csX28" fmla="*/ 2613454 w 2849434"/>
                  <a:gd name="csY28" fmla="*/ 572877 h 1678024"/>
                  <a:gd name="csX29" fmla="*/ 2631152 w 2849434"/>
                  <a:gd name="csY29" fmla="*/ 596475 h 1678024"/>
                  <a:gd name="csX30" fmla="*/ 2660649 w 2849434"/>
                  <a:gd name="csY30" fmla="*/ 631871 h 1678024"/>
                  <a:gd name="csX31" fmla="*/ 2678347 w 2849434"/>
                  <a:gd name="csY31" fmla="*/ 661368 h 1678024"/>
                  <a:gd name="csX32" fmla="*/ 2707843 w 2849434"/>
                  <a:gd name="csY32" fmla="*/ 696764 h 1678024"/>
                  <a:gd name="csX33" fmla="*/ 2743240 w 2849434"/>
                  <a:gd name="csY33" fmla="*/ 743959 h 1678024"/>
                  <a:gd name="csX34" fmla="*/ 2762092 w 2849434"/>
                  <a:gd name="csY34" fmla="*/ 780947 h 1678024"/>
                  <a:gd name="csX35" fmla="*/ 2762757 w 2849434"/>
                  <a:gd name="csY35" fmla="*/ 782144 h 1678024"/>
                  <a:gd name="csX36" fmla="*/ 2759676 w 2849434"/>
                  <a:gd name="csY36" fmla="*/ 779108 h 1678024"/>
                  <a:gd name="csX37" fmla="*/ 2766837 w 2849434"/>
                  <a:gd name="csY37" fmla="*/ 802952 h 1678024"/>
                  <a:gd name="csX38" fmla="*/ 2790434 w 2849434"/>
                  <a:gd name="csY38" fmla="*/ 861946 h 1678024"/>
                  <a:gd name="csX39" fmla="*/ 2796334 w 2849434"/>
                  <a:gd name="csY39" fmla="*/ 885543 h 1678024"/>
                  <a:gd name="csX40" fmla="*/ 2802233 w 2849434"/>
                  <a:gd name="csY40" fmla="*/ 903241 h 1678024"/>
                  <a:gd name="csX41" fmla="*/ 2814032 w 2849434"/>
                  <a:gd name="csY41" fmla="*/ 950436 h 1678024"/>
                  <a:gd name="csX42" fmla="*/ 2825831 w 2849434"/>
                  <a:gd name="csY42" fmla="*/ 979933 h 1678024"/>
                  <a:gd name="csX43" fmla="*/ 2843529 w 2849434"/>
                  <a:gd name="csY43" fmla="*/ 1021228 h 1678024"/>
                  <a:gd name="csX44" fmla="*/ 2849428 w 2849434"/>
                  <a:gd name="csY44" fmla="*/ 1133316 h 1678024"/>
                  <a:gd name="csX45" fmla="*/ 2843529 w 2849434"/>
                  <a:gd name="csY45" fmla="*/ 1239504 h 1678024"/>
                  <a:gd name="csX46" fmla="*/ 2825831 w 2849434"/>
                  <a:gd name="csY46" fmla="*/ 1263102 h 1678024"/>
                  <a:gd name="csX47" fmla="*/ 2814032 w 2849434"/>
                  <a:gd name="csY47" fmla="*/ 1280800 h 1678024"/>
                  <a:gd name="csX48" fmla="*/ 2796334 w 2849434"/>
                  <a:gd name="csY48" fmla="*/ 1292599 h 1678024"/>
                  <a:gd name="csX49" fmla="*/ 2743240 w 2849434"/>
                  <a:gd name="csY49" fmla="*/ 1322095 h 1678024"/>
                  <a:gd name="csX50" fmla="*/ 2672447 w 2849434"/>
                  <a:gd name="csY50" fmla="*/ 1339793 h 1678024"/>
                  <a:gd name="csX51" fmla="*/ 2654749 w 2849434"/>
                  <a:gd name="csY51" fmla="*/ 1351592 h 1678024"/>
                  <a:gd name="csX52" fmla="*/ 2613454 w 2849434"/>
                  <a:gd name="csY52" fmla="*/ 1369290 h 1678024"/>
                  <a:gd name="csX53" fmla="*/ 2513165 w 2849434"/>
                  <a:gd name="csY53" fmla="*/ 1386988 h 1678024"/>
                  <a:gd name="csX54" fmla="*/ 2383379 w 2849434"/>
                  <a:gd name="csY54" fmla="*/ 1392888 h 1678024"/>
                  <a:gd name="csX55" fmla="*/ 2342083 w 2849434"/>
                  <a:gd name="csY55" fmla="*/ 1404686 h 1678024"/>
                  <a:gd name="csX56" fmla="*/ 2353882 w 2849434"/>
                  <a:gd name="csY56" fmla="*/ 1487277 h 1678024"/>
                  <a:gd name="csX57" fmla="*/ 2383379 w 2849434"/>
                  <a:gd name="csY57" fmla="*/ 1563969 h 1678024"/>
                  <a:gd name="csX58" fmla="*/ 2401077 w 2849434"/>
                  <a:gd name="csY58" fmla="*/ 1599365 h 1678024"/>
                  <a:gd name="csX59" fmla="*/ 2406976 w 2849434"/>
                  <a:gd name="csY59" fmla="*/ 1646560 h 1678024"/>
                  <a:gd name="csX60" fmla="*/ 2412221 w 2849434"/>
                  <a:gd name="csY60" fmla="*/ 1678024 h 1678024"/>
                  <a:gd name="csX61" fmla="*/ 301980 w 2849434"/>
                  <a:gd name="csY61" fmla="*/ 1678024 h 1678024"/>
                  <a:gd name="csX62" fmla="*/ 329023 w 2849434"/>
                  <a:gd name="csY62" fmla="*/ 1662774 h 1678024"/>
                  <a:gd name="csX63" fmla="*/ 365800 w 2849434"/>
                  <a:gd name="csY63" fmla="*/ 1652459 h 1678024"/>
                  <a:gd name="csX64" fmla="*/ 396810 w 2849434"/>
                  <a:gd name="csY64" fmla="*/ 1641002 h 1678024"/>
                  <a:gd name="csX65" fmla="*/ 414336 w 2849434"/>
                  <a:gd name="csY65" fmla="*/ 1637331 h 1678024"/>
                  <a:gd name="csX66" fmla="*/ 471988 w 2849434"/>
                  <a:gd name="csY66" fmla="*/ 1622962 h 1678024"/>
                  <a:gd name="csX67" fmla="*/ 589975 w 2849434"/>
                  <a:gd name="csY67" fmla="*/ 1587566 h 1678024"/>
                  <a:gd name="csX68" fmla="*/ 654868 w 2849434"/>
                  <a:gd name="csY68" fmla="*/ 1575768 h 1678024"/>
                  <a:gd name="csX69" fmla="*/ 825949 w 2849434"/>
                  <a:gd name="csY69" fmla="*/ 1487277 h 1678024"/>
                  <a:gd name="csX70" fmla="*/ 843647 w 2849434"/>
                  <a:gd name="csY70" fmla="*/ 1445982 h 1678024"/>
                  <a:gd name="csX71" fmla="*/ 873144 w 2849434"/>
                  <a:gd name="csY71" fmla="*/ 1351592 h 1678024"/>
                  <a:gd name="csX72" fmla="*/ 849547 w 2849434"/>
                  <a:gd name="csY72" fmla="*/ 1227706 h 1678024"/>
                  <a:gd name="csX73" fmla="*/ 831849 w 2849434"/>
                  <a:gd name="csY73" fmla="*/ 1210008 h 1678024"/>
                  <a:gd name="csX74" fmla="*/ 808251 w 2849434"/>
                  <a:gd name="csY74" fmla="*/ 1156913 h 1678024"/>
                  <a:gd name="csX75" fmla="*/ 790553 w 2849434"/>
                  <a:gd name="csY75" fmla="*/ 1127417 h 1678024"/>
                  <a:gd name="csX76" fmla="*/ 755157 w 2849434"/>
                  <a:gd name="csY76" fmla="*/ 1080222 h 1678024"/>
                  <a:gd name="csX77" fmla="*/ 731560 w 2849434"/>
                  <a:gd name="csY77" fmla="*/ 1074322 h 1678024"/>
                  <a:gd name="csX78" fmla="*/ 707962 w 2849434"/>
                  <a:gd name="csY78" fmla="*/ 1062524 h 1678024"/>
                  <a:gd name="csX79" fmla="*/ 690264 w 2849434"/>
                  <a:gd name="csY79" fmla="*/ 1050725 h 1678024"/>
                  <a:gd name="csX80" fmla="*/ 643069 w 2849434"/>
                  <a:gd name="csY80" fmla="*/ 1038926 h 1678024"/>
                  <a:gd name="csX81" fmla="*/ 607673 w 2849434"/>
                  <a:gd name="csY81" fmla="*/ 1027128 h 1678024"/>
                  <a:gd name="csX82" fmla="*/ 572277 w 2849434"/>
                  <a:gd name="csY82" fmla="*/ 1015329 h 1678024"/>
                  <a:gd name="csX83" fmla="*/ 495585 w 2849434"/>
                  <a:gd name="csY83" fmla="*/ 979933 h 1678024"/>
                  <a:gd name="csX84" fmla="*/ 471988 w 2849434"/>
                  <a:gd name="csY84" fmla="*/ 962235 h 1678024"/>
                  <a:gd name="csX85" fmla="*/ 448391 w 2849434"/>
                  <a:gd name="csY85" fmla="*/ 956335 h 1678024"/>
                  <a:gd name="csX86" fmla="*/ 354001 w 2849434"/>
                  <a:gd name="csY86" fmla="*/ 938637 h 1678024"/>
                  <a:gd name="csX87" fmla="*/ 265511 w 2849434"/>
                  <a:gd name="csY87" fmla="*/ 920939 h 1678024"/>
                  <a:gd name="csX88" fmla="*/ 247813 w 2849434"/>
                  <a:gd name="csY88" fmla="*/ 909141 h 1678024"/>
                  <a:gd name="csX89" fmla="*/ 106228 w 2849434"/>
                  <a:gd name="csY89" fmla="*/ 891442 h 1678024"/>
                  <a:gd name="csX90" fmla="*/ 94429 w 2849434"/>
                  <a:gd name="csY90" fmla="*/ 844248 h 1678024"/>
                  <a:gd name="csX91" fmla="*/ 118027 w 2849434"/>
                  <a:gd name="csY91" fmla="*/ 832449 h 1678024"/>
                  <a:gd name="csX92" fmla="*/ 129825 w 2849434"/>
                  <a:gd name="csY92" fmla="*/ 814751 h 1678024"/>
                  <a:gd name="csX93" fmla="*/ 165222 w 2849434"/>
                  <a:gd name="csY93" fmla="*/ 779355 h 1678024"/>
                  <a:gd name="csX94" fmla="*/ 182920 w 2849434"/>
                  <a:gd name="csY94" fmla="*/ 738059 h 1678024"/>
                  <a:gd name="csX95" fmla="*/ 188819 w 2849434"/>
                  <a:gd name="csY95" fmla="*/ 696764 h 1678024"/>
                  <a:gd name="csX96" fmla="*/ 182920 w 2849434"/>
                  <a:gd name="csY96" fmla="*/ 631871 h 1678024"/>
                  <a:gd name="csX97" fmla="*/ 159322 w 2849434"/>
                  <a:gd name="csY97" fmla="*/ 608273 h 1678024"/>
                  <a:gd name="csX98" fmla="*/ 64933 w 2849434"/>
                  <a:gd name="csY98" fmla="*/ 525682 h 1678024"/>
                  <a:gd name="csX99" fmla="*/ 11838 w 2849434"/>
                  <a:gd name="csY99" fmla="*/ 425393 h 1678024"/>
                  <a:gd name="csX100" fmla="*/ 40 w 2849434"/>
                  <a:gd name="csY100" fmla="*/ 372299 h 1678024"/>
                  <a:gd name="csX101" fmla="*/ 53134 w 2849434"/>
                  <a:gd name="csY101" fmla="*/ 266111 h 1678024"/>
                  <a:gd name="csX102" fmla="*/ 94429 w 2849434"/>
                  <a:gd name="csY102" fmla="*/ 213017 h 1678024"/>
                  <a:gd name="csX103" fmla="*/ 100402 w 2849434"/>
                  <a:gd name="csY103" fmla="*/ 189338 h 1678024"/>
                  <a:gd name="csX104" fmla="*/ 104430 w 2849434"/>
                  <a:gd name="csY104" fmla="*/ 185316 h 1678024"/>
                  <a:gd name="csX105" fmla="*/ 171121 w 2849434"/>
                  <a:gd name="csY105" fmla="*/ 177621 h 1678024"/>
                  <a:gd name="csX106" fmla="*/ 259611 w 2849434"/>
                  <a:gd name="csY106" fmla="*/ 159922 h 1678024"/>
                  <a:gd name="csX107" fmla="*/ 330403 w 2849434"/>
                  <a:gd name="csY107" fmla="*/ 148124 h 1678024"/>
                  <a:gd name="csX108" fmla="*/ 389397 w 2849434"/>
                  <a:gd name="csY108" fmla="*/ 136325 h 1678024"/>
                  <a:gd name="csX109" fmla="*/ 430693 w 2849434"/>
                  <a:gd name="csY109" fmla="*/ 130426 h 1678024"/>
                  <a:gd name="csX110" fmla="*/ 466446 w 2849434"/>
                  <a:gd name="csY110" fmla="*/ 124015 h 1678024"/>
                  <a:gd name="csX111" fmla="*/ 454512 w 2849434"/>
                  <a:gd name="csY111" fmla="*/ 125264 h 1678024"/>
                  <a:gd name="csX112" fmla="*/ 501485 w 2849434"/>
                  <a:gd name="csY112" fmla="*/ 118627 h 1678024"/>
                  <a:gd name="csX113" fmla="*/ 566378 w 2849434"/>
                  <a:gd name="csY113" fmla="*/ 95030 h 1678024"/>
                  <a:gd name="csX114" fmla="*/ 684365 w 2849434"/>
                  <a:gd name="csY114" fmla="*/ 65533 h 1678024"/>
                  <a:gd name="csX115" fmla="*/ 955735 w 2849434"/>
                  <a:gd name="csY115" fmla="*/ 24237 h 1678024"/>
                  <a:gd name="csX116" fmla="*/ 1085521 w 2849434"/>
                  <a:gd name="csY116" fmla="*/ 18338 h 1678024"/>
                  <a:gd name="csX117" fmla="*/ 1293182 w 2849434"/>
                  <a:gd name="csY117" fmla="*/ 92 h 167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</a:cxnLst>
                <a:rect l="l" t="t" r="r" b="b"/>
                <a:pathLst>
                  <a:path w="2849434" h="1678024">
                    <a:moveTo>
                      <a:pt x="415685" y="1633090"/>
                    </a:moveTo>
                    <a:cubicBezTo>
                      <a:pt x="415295" y="1633632"/>
                      <a:pt x="412047" y="1635180"/>
                      <a:pt x="404286" y="1638239"/>
                    </a:cubicBezTo>
                    <a:lnTo>
                      <a:pt x="396810" y="1641002"/>
                    </a:lnTo>
                    <a:lnTo>
                      <a:pt x="389246" y="1642586"/>
                    </a:lnTo>
                    <a:cubicBezTo>
                      <a:pt x="373083" y="1644865"/>
                      <a:pt x="417244" y="1630924"/>
                      <a:pt x="415685" y="1633090"/>
                    </a:cubicBezTo>
                    <a:close/>
                    <a:moveTo>
                      <a:pt x="2762757" y="782144"/>
                    </a:moveTo>
                    <a:lnTo>
                      <a:pt x="2762832" y="782218"/>
                    </a:lnTo>
                    <a:cubicBezTo>
                      <a:pt x="2763429" y="783242"/>
                      <a:pt x="2763862" y="784083"/>
                      <a:pt x="2763838" y="784089"/>
                    </a:cubicBezTo>
                    <a:close/>
                    <a:moveTo>
                      <a:pt x="106228" y="183520"/>
                    </a:moveTo>
                    <a:lnTo>
                      <a:pt x="104430" y="185316"/>
                    </a:lnTo>
                    <a:lnTo>
                      <a:pt x="17738" y="195319"/>
                    </a:lnTo>
                    <a:close/>
                    <a:moveTo>
                      <a:pt x="454512" y="125264"/>
                    </a:moveTo>
                    <a:lnTo>
                      <a:pt x="448043" y="126178"/>
                    </a:lnTo>
                    <a:cubicBezTo>
                      <a:pt x="443167" y="126840"/>
                      <a:pt x="448240" y="126095"/>
                      <a:pt x="454296" y="125286"/>
                    </a:cubicBezTo>
                    <a:close/>
                    <a:moveTo>
                      <a:pt x="1293182" y="92"/>
                    </a:moveTo>
                    <a:cubicBezTo>
                      <a:pt x="1320273" y="-142"/>
                      <a:pt x="1353633" y="87"/>
                      <a:pt x="1398187" y="640"/>
                    </a:cubicBezTo>
                    <a:cubicBezTo>
                      <a:pt x="1642080" y="3670"/>
                      <a:pt x="1885867" y="12439"/>
                      <a:pt x="2129707" y="18338"/>
                    </a:cubicBezTo>
                    <a:cubicBezTo>
                      <a:pt x="2144578" y="20321"/>
                      <a:pt x="2267091" y="35678"/>
                      <a:pt x="2288989" y="41935"/>
                    </a:cubicBezTo>
                    <a:lnTo>
                      <a:pt x="2330285" y="53734"/>
                    </a:lnTo>
                    <a:cubicBezTo>
                      <a:pt x="2364982" y="88431"/>
                      <a:pt x="2328609" y="54919"/>
                      <a:pt x="2377480" y="89130"/>
                    </a:cubicBezTo>
                    <a:cubicBezTo>
                      <a:pt x="2387795" y="96351"/>
                      <a:pt x="2396661" y="105507"/>
                      <a:pt x="2406976" y="112728"/>
                    </a:cubicBezTo>
                    <a:cubicBezTo>
                      <a:pt x="2416370" y="119304"/>
                      <a:pt x="2427720" y="123019"/>
                      <a:pt x="2436473" y="130426"/>
                    </a:cubicBezTo>
                    <a:cubicBezTo>
                      <a:pt x="2467977" y="157083"/>
                      <a:pt x="2477925" y="167253"/>
                      <a:pt x="2495467" y="195319"/>
                    </a:cubicBezTo>
                    <a:cubicBezTo>
                      <a:pt x="2501544" y="205042"/>
                      <a:pt x="2508037" y="214559"/>
                      <a:pt x="2513165" y="224815"/>
                    </a:cubicBezTo>
                    <a:cubicBezTo>
                      <a:pt x="2515946" y="230377"/>
                      <a:pt x="2516881" y="236691"/>
                      <a:pt x="2519064" y="242513"/>
                    </a:cubicBezTo>
                    <a:cubicBezTo>
                      <a:pt x="2522782" y="252429"/>
                      <a:pt x="2527749" y="261889"/>
                      <a:pt x="2530863" y="272010"/>
                    </a:cubicBezTo>
                    <a:cubicBezTo>
                      <a:pt x="2538997" y="298444"/>
                      <a:pt x="2543252" y="322157"/>
                      <a:pt x="2548561" y="348702"/>
                    </a:cubicBezTo>
                    <a:cubicBezTo>
                      <a:pt x="2552494" y="397863"/>
                      <a:pt x="2552972" y="447424"/>
                      <a:pt x="2560360" y="496186"/>
                    </a:cubicBezTo>
                    <a:cubicBezTo>
                      <a:pt x="2568805" y="551924"/>
                      <a:pt x="2578538" y="537961"/>
                      <a:pt x="2613454" y="572877"/>
                    </a:cubicBezTo>
                    <a:cubicBezTo>
                      <a:pt x="2620407" y="579830"/>
                      <a:pt x="2625010" y="588797"/>
                      <a:pt x="2631152" y="596475"/>
                    </a:cubicBezTo>
                    <a:cubicBezTo>
                      <a:pt x="2640746" y="608468"/>
                      <a:pt x="2651616" y="619450"/>
                      <a:pt x="2660649" y="631871"/>
                    </a:cubicBezTo>
                    <a:cubicBezTo>
                      <a:pt x="2667393" y="641144"/>
                      <a:pt x="2671603" y="652095"/>
                      <a:pt x="2678347" y="661368"/>
                    </a:cubicBezTo>
                    <a:cubicBezTo>
                      <a:pt x="2687380" y="673789"/>
                      <a:pt x="2699324" y="683985"/>
                      <a:pt x="2707843" y="696764"/>
                    </a:cubicBezTo>
                    <a:cubicBezTo>
                      <a:pt x="2741233" y="746848"/>
                      <a:pt x="2707837" y="720356"/>
                      <a:pt x="2743240" y="743959"/>
                    </a:cubicBezTo>
                    <a:cubicBezTo>
                      <a:pt x="2754122" y="765723"/>
                      <a:pt x="2759617" y="776312"/>
                      <a:pt x="2762092" y="780947"/>
                    </a:cubicBezTo>
                    <a:lnTo>
                      <a:pt x="2762757" y="782144"/>
                    </a:lnTo>
                    <a:lnTo>
                      <a:pt x="2759676" y="779108"/>
                    </a:lnTo>
                    <a:cubicBezTo>
                      <a:pt x="2759554" y="780823"/>
                      <a:pt x="2761151" y="787030"/>
                      <a:pt x="2766837" y="802952"/>
                    </a:cubicBezTo>
                    <a:cubicBezTo>
                      <a:pt x="2773960" y="822898"/>
                      <a:pt x="2785297" y="841399"/>
                      <a:pt x="2790434" y="861946"/>
                    </a:cubicBezTo>
                    <a:cubicBezTo>
                      <a:pt x="2792401" y="869812"/>
                      <a:pt x="2794107" y="877747"/>
                      <a:pt x="2796334" y="885543"/>
                    </a:cubicBezTo>
                    <a:cubicBezTo>
                      <a:pt x="2798042" y="891522"/>
                      <a:pt x="2800597" y="897242"/>
                      <a:pt x="2802233" y="903241"/>
                    </a:cubicBezTo>
                    <a:cubicBezTo>
                      <a:pt x="2806500" y="918885"/>
                      <a:pt x="2808009" y="935380"/>
                      <a:pt x="2814032" y="950436"/>
                    </a:cubicBezTo>
                    <a:cubicBezTo>
                      <a:pt x="2817965" y="960268"/>
                      <a:pt x="2821530" y="970256"/>
                      <a:pt x="2825831" y="979933"/>
                    </a:cubicBezTo>
                    <a:cubicBezTo>
                      <a:pt x="2845271" y="1023673"/>
                      <a:pt x="2831410" y="984876"/>
                      <a:pt x="2843529" y="1021228"/>
                    </a:cubicBezTo>
                    <a:cubicBezTo>
                      <a:pt x="2845495" y="1058591"/>
                      <a:pt x="2849428" y="1095902"/>
                      <a:pt x="2849428" y="1133316"/>
                    </a:cubicBezTo>
                    <a:cubicBezTo>
                      <a:pt x="2849428" y="1168767"/>
                      <a:pt x="2849870" y="1204625"/>
                      <a:pt x="2843529" y="1239504"/>
                    </a:cubicBezTo>
                    <a:cubicBezTo>
                      <a:pt x="2841770" y="1249178"/>
                      <a:pt x="2831546" y="1255101"/>
                      <a:pt x="2825831" y="1263102"/>
                    </a:cubicBezTo>
                    <a:cubicBezTo>
                      <a:pt x="2821710" y="1268872"/>
                      <a:pt x="2819046" y="1275786"/>
                      <a:pt x="2814032" y="1280800"/>
                    </a:cubicBezTo>
                    <a:cubicBezTo>
                      <a:pt x="2809018" y="1285814"/>
                      <a:pt x="2802346" y="1288841"/>
                      <a:pt x="2796334" y="1292599"/>
                    </a:cubicBezTo>
                    <a:cubicBezTo>
                      <a:pt x="2785867" y="1299141"/>
                      <a:pt x="2756715" y="1317195"/>
                      <a:pt x="2743240" y="1322095"/>
                    </a:cubicBezTo>
                    <a:cubicBezTo>
                      <a:pt x="2716554" y="1331799"/>
                      <a:pt x="2698996" y="1334483"/>
                      <a:pt x="2672447" y="1339793"/>
                    </a:cubicBezTo>
                    <a:cubicBezTo>
                      <a:pt x="2666548" y="1343726"/>
                      <a:pt x="2661091" y="1348421"/>
                      <a:pt x="2654749" y="1351592"/>
                    </a:cubicBezTo>
                    <a:cubicBezTo>
                      <a:pt x="2641354" y="1358290"/>
                      <a:pt x="2627661" y="1364554"/>
                      <a:pt x="2613454" y="1369290"/>
                    </a:cubicBezTo>
                    <a:cubicBezTo>
                      <a:pt x="2579892" y="1380478"/>
                      <a:pt x="2548435" y="1384712"/>
                      <a:pt x="2513165" y="1386988"/>
                    </a:cubicBezTo>
                    <a:cubicBezTo>
                      <a:pt x="2469948" y="1389776"/>
                      <a:pt x="2426641" y="1390921"/>
                      <a:pt x="2383379" y="1392888"/>
                    </a:cubicBezTo>
                    <a:cubicBezTo>
                      <a:pt x="2369614" y="1396821"/>
                      <a:pt x="2350503" y="1393108"/>
                      <a:pt x="2342083" y="1404686"/>
                    </a:cubicBezTo>
                    <a:cubicBezTo>
                      <a:pt x="2313132" y="1444493"/>
                      <a:pt x="2341050" y="1458405"/>
                      <a:pt x="2353882" y="1487277"/>
                    </a:cubicBezTo>
                    <a:cubicBezTo>
                      <a:pt x="2365006" y="1512306"/>
                      <a:pt x="2371130" y="1539471"/>
                      <a:pt x="2383379" y="1563969"/>
                    </a:cubicBezTo>
                    <a:lnTo>
                      <a:pt x="2401077" y="1599365"/>
                    </a:lnTo>
                    <a:cubicBezTo>
                      <a:pt x="2403043" y="1615097"/>
                      <a:pt x="2404734" y="1630865"/>
                      <a:pt x="2406976" y="1646560"/>
                    </a:cubicBezTo>
                    <a:lnTo>
                      <a:pt x="2412221" y="1678024"/>
                    </a:lnTo>
                    <a:lnTo>
                      <a:pt x="301980" y="1678024"/>
                    </a:lnTo>
                    <a:lnTo>
                      <a:pt x="329023" y="1662774"/>
                    </a:lnTo>
                    <a:cubicBezTo>
                      <a:pt x="342724" y="1658470"/>
                      <a:pt x="356885" y="1655643"/>
                      <a:pt x="365800" y="1652459"/>
                    </a:cubicBezTo>
                    <a:lnTo>
                      <a:pt x="396810" y="1641002"/>
                    </a:lnTo>
                    <a:lnTo>
                      <a:pt x="414336" y="1637331"/>
                    </a:lnTo>
                    <a:cubicBezTo>
                      <a:pt x="427574" y="1634228"/>
                      <a:pt x="446239" y="1629607"/>
                      <a:pt x="471988" y="1622962"/>
                    </a:cubicBezTo>
                    <a:cubicBezTo>
                      <a:pt x="511746" y="1612702"/>
                      <a:pt x="550217" y="1597826"/>
                      <a:pt x="589975" y="1587566"/>
                    </a:cubicBezTo>
                    <a:cubicBezTo>
                      <a:pt x="611263" y="1582072"/>
                      <a:pt x="633237" y="1579701"/>
                      <a:pt x="654868" y="1575768"/>
                    </a:cubicBezTo>
                    <a:cubicBezTo>
                      <a:pt x="806092" y="1516593"/>
                      <a:pt x="756210" y="1557016"/>
                      <a:pt x="825949" y="1487277"/>
                    </a:cubicBezTo>
                    <a:cubicBezTo>
                      <a:pt x="831848" y="1473512"/>
                      <a:pt x="838389" y="1460004"/>
                      <a:pt x="843647" y="1445982"/>
                    </a:cubicBezTo>
                    <a:cubicBezTo>
                      <a:pt x="856982" y="1410423"/>
                      <a:pt x="863043" y="1386946"/>
                      <a:pt x="873144" y="1351592"/>
                    </a:cubicBezTo>
                    <a:cubicBezTo>
                      <a:pt x="869959" y="1326113"/>
                      <a:pt x="869805" y="1260120"/>
                      <a:pt x="849547" y="1227706"/>
                    </a:cubicBezTo>
                    <a:cubicBezTo>
                      <a:pt x="845125" y="1220631"/>
                      <a:pt x="837748" y="1215907"/>
                      <a:pt x="831849" y="1210008"/>
                    </a:cubicBezTo>
                    <a:cubicBezTo>
                      <a:pt x="822473" y="1186569"/>
                      <a:pt x="820061" y="1178171"/>
                      <a:pt x="808251" y="1156913"/>
                    </a:cubicBezTo>
                    <a:cubicBezTo>
                      <a:pt x="802683" y="1146890"/>
                      <a:pt x="796121" y="1137440"/>
                      <a:pt x="790553" y="1127417"/>
                    </a:cubicBezTo>
                    <a:cubicBezTo>
                      <a:pt x="778447" y="1105626"/>
                      <a:pt x="779069" y="1095167"/>
                      <a:pt x="755157" y="1080222"/>
                    </a:cubicBezTo>
                    <a:cubicBezTo>
                      <a:pt x="748282" y="1075925"/>
                      <a:pt x="739152" y="1077169"/>
                      <a:pt x="731560" y="1074322"/>
                    </a:cubicBezTo>
                    <a:cubicBezTo>
                      <a:pt x="723326" y="1071234"/>
                      <a:pt x="715598" y="1066887"/>
                      <a:pt x="707962" y="1062524"/>
                    </a:cubicBezTo>
                    <a:cubicBezTo>
                      <a:pt x="701806" y="1059006"/>
                      <a:pt x="696927" y="1053148"/>
                      <a:pt x="690264" y="1050725"/>
                    </a:cubicBezTo>
                    <a:cubicBezTo>
                      <a:pt x="675024" y="1045183"/>
                      <a:pt x="658453" y="1044054"/>
                      <a:pt x="643069" y="1038926"/>
                    </a:cubicBezTo>
                    <a:lnTo>
                      <a:pt x="607673" y="1027128"/>
                    </a:lnTo>
                    <a:cubicBezTo>
                      <a:pt x="595874" y="1023195"/>
                      <a:pt x="583075" y="1021499"/>
                      <a:pt x="572277" y="1015329"/>
                    </a:cubicBezTo>
                    <a:cubicBezTo>
                      <a:pt x="520183" y="985561"/>
                      <a:pt x="546022" y="996745"/>
                      <a:pt x="495585" y="979933"/>
                    </a:cubicBezTo>
                    <a:cubicBezTo>
                      <a:pt x="487719" y="974034"/>
                      <a:pt x="480782" y="966632"/>
                      <a:pt x="471988" y="962235"/>
                    </a:cubicBezTo>
                    <a:cubicBezTo>
                      <a:pt x="464736" y="958609"/>
                      <a:pt x="456319" y="958034"/>
                      <a:pt x="448391" y="956335"/>
                    </a:cubicBezTo>
                    <a:cubicBezTo>
                      <a:pt x="398912" y="945732"/>
                      <a:pt x="396507" y="945722"/>
                      <a:pt x="354001" y="938637"/>
                    </a:cubicBezTo>
                    <a:cubicBezTo>
                      <a:pt x="298098" y="910688"/>
                      <a:pt x="370967" y="943537"/>
                      <a:pt x="265511" y="920939"/>
                    </a:cubicBezTo>
                    <a:cubicBezTo>
                      <a:pt x="258578" y="919453"/>
                      <a:pt x="254589" y="911226"/>
                      <a:pt x="247813" y="909141"/>
                    </a:cubicBezTo>
                    <a:cubicBezTo>
                      <a:pt x="200980" y="894731"/>
                      <a:pt x="154836" y="894914"/>
                      <a:pt x="106228" y="891442"/>
                    </a:cubicBezTo>
                    <a:cubicBezTo>
                      <a:pt x="98504" y="878569"/>
                      <a:pt x="77760" y="860917"/>
                      <a:pt x="94429" y="844248"/>
                    </a:cubicBezTo>
                    <a:cubicBezTo>
                      <a:pt x="100648" y="838029"/>
                      <a:pt x="110161" y="836382"/>
                      <a:pt x="118027" y="832449"/>
                    </a:cubicBezTo>
                    <a:cubicBezTo>
                      <a:pt x="121960" y="826550"/>
                      <a:pt x="125115" y="820050"/>
                      <a:pt x="129825" y="814751"/>
                    </a:cubicBezTo>
                    <a:cubicBezTo>
                      <a:pt x="140911" y="802280"/>
                      <a:pt x="165222" y="779355"/>
                      <a:pt x="165222" y="779355"/>
                    </a:cubicBezTo>
                    <a:cubicBezTo>
                      <a:pt x="171614" y="766569"/>
                      <a:pt x="180027" y="752522"/>
                      <a:pt x="182920" y="738059"/>
                    </a:cubicBezTo>
                    <a:cubicBezTo>
                      <a:pt x="185647" y="724424"/>
                      <a:pt x="186853" y="710529"/>
                      <a:pt x="188819" y="696764"/>
                    </a:cubicBezTo>
                    <a:cubicBezTo>
                      <a:pt x="186853" y="675133"/>
                      <a:pt x="189789" y="652477"/>
                      <a:pt x="182920" y="631871"/>
                    </a:cubicBezTo>
                    <a:cubicBezTo>
                      <a:pt x="179402" y="621318"/>
                      <a:pt x="167814" y="615459"/>
                      <a:pt x="159322" y="608273"/>
                    </a:cubicBezTo>
                    <a:cubicBezTo>
                      <a:pt x="143847" y="595179"/>
                      <a:pt x="76077" y="547970"/>
                      <a:pt x="64933" y="525682"/>
                    </a:cubicBezTo>
                    <a:cubicBezTo>
                      <a:pt x="28346" y="452509"/>
                      <a:pt x="46344" y="485778"/>
                      <a:pt x="11838" y="425393"/>
                    </a:cubicBezTo>
                    <a:cubicBezTo>
                      <a:pt x="10189" y="418797"/>
                      <a:pt x="-735" y="376690"/>
                      <a:pt x="40" y="372299"/>
                    </a:cubicBezTo>
                    <a:cubicBezTo>
                      <a:pt x="13248" y="297456"/>
                      <a:pt x="17127" y="314120"/>
                      <a:pt x="53134" y="266111"/>
                    </a:cubicBezTo>
                    <a:cubicBezTo>
                      <a:pt x="95473" y="209659"/>
                      <a:pt x="58400" y="249046"/>
                      <a:pt x="94429" y="213017"/>
                    </a:cubicBezTo>
                    <a:cubicBezTo>
                      <a:pt x="99360" y="193295"/>
                      <a:pt x="96989" y="193107"/>
                      <a:pt x="100402" y="189338"/>
                    </a:cubicBezTo>
                    <a:lnTo>
                      <a:pt x="104430" y="185316"/>
                    </a:lnTo>
                    <a:lnTo>
                      <a:pt x="171121" y="177621"/>
                    </a:lnTo>
                    <a:cubicBezTo>
                      <a:pt x="200818" y="172831"/>
                      <a:pt x="230033" y="165399"/>
                      <a:pt x="259611" y="159922"/>
                    </a:cubicBezTo>
                    <a:cubicBezTo>
                      <a:pt x="283134" y="155566"/>
                      <a:pt x="306866" y="152403"/>
                      <a:pt x="330403" y="148124"/>
                    </a:cubicBezTo>
                    <a:cubicBezTo>
                      <a:pt x="350134" y="144537"/>
                      <a:pt x="369648" y="139810"/>
                      <a:pt x="389397" y="136325"/>
                    </a:cubicBezTo>
                    <a:cubicBezTo>
                      <a:pt x="403090" y="133909"/>
                      <a:pt x="416977" y="132712"/>
                      <a:pt x="430693" y="130426"/>
                    </a:cubicBezTo>
                    <a:cubicBezTo>
                      <a:pt x="456572" y="126113"/>
                      <a:pt x="465501" y="124424"/>
                      <a:pt x="466446" y="124015"/>
                    </a:cubicBezTo>
                    <a:lnTo>
                      <a:pt x="454512" y="125264"/>
                    </a:lnTo>
                    <a:lnTo>
                      <a:pt x="501485" y="118627"/>
                    </a:lnTo>
                    <a:cubicBezTo>
                      <a:pt x="523116" y="110761"/>
                      <a:pt x="544542" y="102309"/>
                      <a:pt x="566378" y="95030"/>
                    </a:cubicBezTo>
                    <a:cubicBezTo>
                      <a:pt x="599164" y="84101"/>
                      <a:pt x="655549" y="71646"/>
                      <a:pt x="684365" y="65533"/>
                    </a:cubicBezTo>
                    <a:cubicBezTo>
                      <a:pt x="799494" y="41111"/>
                      <a:pt x="830936" y="34637"/>
                      <a:pt x="955735" y="24237"/>
                    </a:cubicBezTo>
                    <a:cubicBezTo>
                      <a:pt x="998892" y="20641"/>
                      <a:pt x="1042259" y="20304"/>
                      <a:pt x="1085521" y="18338"/>
                    </a:cubicBezTo>
                    <a:cubicBezTo>
                      <a:pt x="1187037" y="5648"/>
                      <a:pt x="1211906" y="793"/>
                      <a:pt x="1293182" y="92"/>
                    </a:cubicBezTo>
                    <a:close/>
                  </a:path>
                </a:pathLst>
              </a:custGeom>
            </p:spPr>
          </p:pic>
        </p:grp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4A87FE93-01F2-0862-3923-5D4371A072BD}"/>
                </a:ext>
              </a:extLst>
            </p:cNvPr>
            <p:cNvSpPr/>
            <p:nvPr/>
          </p:nvSpPr>
          <p:spPr>
            <a:xfrm>
              <a:off x="43200" y="2195066"/>
              <a:ext cx="8944230" cy="564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F6800CD4-8A66-E101-C187-01437EB4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064D3072-2286-1319-C788-8C8FF92A2B41}"/>
              </a:ext>
            </a:extLst>
          </p:cNvPr>
          <p:cNvGrpSpPr/>
          <p:nvPr/>
        </p:nvGrpSpPr>
        <p:grpSpPr>
          <a:xfrm>
            <a:off x="2041990" y="1700785"/>
            <a:ext cx="4747810" cy="3054135"/>
            <a:chOff x="2041980" y="1700785"/>
            <a:chExt cx="4747810" cy="3054135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1779C695-8EC1-C6A8-6017-3F7D04D114B8}"/>
                </a:ext>
              </a:extLst>
            </p:cNvPr>
            <p:cNvSpPr/>
            <p:nvPr/>
          </p:nvSpPr>
          <p:spPr>
            <a:xfrm rot="383221">
              <a:off x="4238626" y="2737247"/>
              <a:ext cx="88106" cy="136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98CD026-CB40-977F-B6E2-2809F129A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39000"/>
            </a:blip>
            <a:srcRect l="1336"/>
            <a:stretch>
              <a:fillRect/>
            </a:stretch>
          </p:blipFill>
          <p:spPr>
            <a:xfrm>
              <a:off x="2063724" y="1700785"/>
              <a:ext cx="4726066" cy="3054135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AAC5B2A8-CFC9-9BAC-CC00-FE64B2A27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40243" r="78298" b="19197"/>
            <a:stretch>
              <a:fillRect/>
            </a:stretch>
          </p:blipFill>
          <p:spPr>
            <a:xfrm>
              <a:off x="2041980" y="2821627"/>
              <a:ext cx="991424" cy="1276463"/>
            </a:xfrm>
            <a:prstGeom prst="rect">
              <a:avLst/>
            </a:prstGeom>
          </p:spPr>
        </p:pic>
      </p:grpSp>
      <p:pic>
        <p:nvPicPr>
          <p:cNvPr id="18" name="Grafik 17">
            <a:extLst>
              <a:ext uri="{FF2B5EF4-FFF2-40B4-BE49-F238E27FC236}">
                <a16:creationId xmlns:a16="http://schemas.microsoft.com/office/drawing/2014/main" id="{D4E45E6A-62AD-C220-A0C0-3926439B6F4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282" y="2821627"/>
            <a:ext cx="2891420" cy="1230707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A704200-6774-EF46-7431-BA302A735C6E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894" y="2411495"/>
            <a:ext cx="2180740" cy="198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38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8969-C5D4-1257-3260-DCE8F68E0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A1B4FE-989A-8790-9A4F-6573A8C62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DD02DA-3F10-5B72-C8C4-B46C1E76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A21AD2-3B1B-3D08-8914-C0BAEEE94E69}"/>
              </a:ext>
            </a:extLst>
          </p:cNvPr>
          <p:cNvSpPr/>
          <p:nvPr/>
        </p:nvSpPr>
        <p:spPr>
          <a:xfrm rot="383221">
            <a:off x="4238626" y="2737247"/>
            <a:ext cx="88106" cy="136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3B3D1F0-F90F-8BDF-E866-D55353F8B3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67611" t="8600" r="13633"/>
          <a:stretch>
            <a:fillRect/>
          </a:stretch>
        </p:blipFill>
        <p:spPr>
          <a:xfrm>
            <a:off x="5798514" y="296541"/>
            <a:ext cx="1361242" cy="1395129"/>
          </a:xfrm>
          <a:custGeom>
            <a:avLst/>
            <a:gdLst>
              <a:gd name="csX0" fmla="*/ 440272 w 1692726"/>
              <a:gd name="csY0" fmla="*/ 175 h 1742452"/>
              <a:gd name="csX1" fmla="*/ 522863 w 1692726"/>
              <a:gd name="csY1" fmla="*/ 11974 h 1742452"/>
              <a:gd name="csX2" fmla="*/ 634951 w 1692726"/>
              <a:gd name="csY2" fmla="*/ 23772 h 1742452"/>
              <a:gd name="csX3" fmla="*/ 882724 w 1692726"/>
              <a:gd name="csY3" fmla="*/ 47370 h 1742452"/>
              <a:gd name="csX4" fmla="*/ 1006610 w 1692726"/>
              <a:gd name="csY4" fmla="*/ 53269 h 1742452"/>
              <a:gd name="csX5" fmla="*/ 1177691 w 1692726"/>
              <a:gd name="csY5" fmla="*/ 65068 h 1742452"/>
              <a:gd name="csX6" fmla="*/ 1159993 w 1692726"/>
              <a:gd name="csY6" fmla="*/ 88665 h 1742452"/>
              <a:gd name="csX7" fmla="*/ 1183591 w 1692726"/>
              <a:gd name="csY7" fmla="*/ 100464 h 1742452"/>
              <a:gd name="csX8" fmla="*/ 1301578 w 1692726"/>
              <a:gd name="csY8" fmla="*/ 118162 h 1742452"/>
              <a:gd name="csX9" fmla="*/ 1449062 w 1692726"/>
              <a:gd name="csY9" fmla="*/ 112263 h 1742452"/>
              <a:gd name="csX10" fmla="*/ 1502156 w 1692726"/>
              <a:gd name="csY10" fmla="*/ 124061 h 1742452"/>
              <a:gd name="csX11" fmla="*/ 1537552 w 1692726"/>
              <a:gd name="csY11" fmla="*/ 153558 h 1742452"/>
              <a:gd name="csX12" fmla="*/ 1572948 w 1692726"/>
              <a:gd name="csY12" fmla="*/ 336438 h 1742452"/>
              <a:gd name="csX13" fmla="*/ 1578848 w 1692726"/>
              <a:gd name="csY13" fmla="*/ 365935 h 1742452"/>
              <a:gd name="csX14" fmla="*/ 1567049 w 1692726"/>
              <a:gd name="csY14" fmla="*/ 584211 h 1742452"/>
              <a:gd name="csX15" fmla="*/ 1531653 w 1692726"/>
              <a:gd name="csY15" fmla="*/ 596010 h 1742452"/>
              <a:gd name="csX16" fmla="*/ 1502156 w 1692726"/>
              <a:gd name="csY16" fmla="*/ 631406 h 1742452"/>
              <a:gd name="csX17" fmla="*/ 1484458 w 1692726"/>
              <a:gd name="csY17" fmla="*/ 637305 h 1742452"/>
              <a:gd name="csX18" fmla="*/ 1472659 w 1692726"/>
              <a:gd name="csY18" fmla="*/ 655003 h 1742452"/>
              <a:gd name="csX19" fmla="*/ 1490357 w 1692726"/>
              <a:gd name="csY19" fmla="*/ 690400 h 1742452"/>
              <a:gd name="csX20" fmla="*/ 1513955 w 1692726"/>
              <a:gd name="csY20" fmla="*/ 719896 h 1742452"/>
              <a:gd name="csX21" fmla="*/ 1561150 w 1692726"/>
              <a:gd name="csY21" fmla="*/ 778890 h 1742452"/>
              <a:gd name="csX22" fmla="*/ 1584747 w 1692726"/>
              <a:gd name="csY22" fmla="*/ 843783 h 1742452"/>
              <a:gd name="csX23" fmla="*/ 1608344 w 1692726"/>
              <a:gd name="csY23" fmla="*/ 890978 h 1742452"/>
              <a:gd name="csX24" fmla="*/ 1637841 w 1692726"/>
              <a:gd name="csY24" fmla="*/ 991267 h 1742452"/>
              <a:gd name="csX25" fmla="*/ 1667338 w 1692726"/>
              <a:gd name="csY25" fmla="*/ 1050260 h 1742452"/>
              <a:gd name="csX26" fmla="*/ 1679137 w 1692726"/>
              <a:gd name="csY26" fmla="*/ 1091556 h 1742452"/>
              <a:gd name="csX27" fmla="*/ 1690935 w 1692726"/>
              <a:gd name="csY27" fmla="*/ 1303932 h 1742452"/>
              <a:gd name="csX28" fmla="*/ 1685036 w 1692726"/>
              <a:gd name="csY28" fmla="*/ 1339329 h 1742452"/>
              <a:gd name="csX29" fmla="*/ 1673237 w 1692726"/>
              <a:gd name="csY29" fmla="*/ 1374725 h 1742452"/>
              <a:gd name="csX30" fmla="*/ 1667338 w 1692726"/>
              <a:gd name="csY30" fmla="*/ 1421920 h 1742452"/>
              <a:gd name="csX31" fmla="*/ 1643741 w 1692726"/>
              <a:gd name="csY31" fmla="*/ 1457316 h 1742452"/>
              <a:gd name="csX32" fmla="*/ 1637841 w 1692726"/>
              <a:gd name="csY32" fmla="*/ 1475014 h 1742452"/>
              <a:gd name="csX33" fmla="*/ 1631942 w 1692726"/>
              <a:gd name="csY33" fmla="*/ 1569403 h 1742452"/>
              <a:gd name="csX34" fmla="*/ 1661439 w 1692726"/>
              <a:gd name="csY34" fmla="*/ 1675592 h 1742452"/>
              <a:gd name="csX35" fmla="*/ 1667338 w 1692726"/>
              <a:gd name="csY35" fmla="*/ 1705089 h 1742452"/>
              <a:gd name="csX36" fmla="*/ 1678014 w 1692726"/>
              <a:gd name="csY36" fmla="*/ 1742452 h 1742452"/>
              <a:gd name="csX37" fmla="*/ 0 w 1692726"/>
              <a:gd name="csY37" fmla="*/ 1742452 h 1742452"/>
              <a:gd name="csX38" fmla="*/ 3720 w 1692726"/>
              <a:gd name="csY38" fmla="*/ 1604800 h 1742452"/>
              <a:gd name="csX39" fmla="*/ 9619 w 1692726"/>
              <a:gd name="csY39" fmla="*/ 1575303 h 1742452"/>
              <a:gd name="csX40" fmla="*/ 15519 w 1692726"/>
              <a:gd name="csY40" fmla="*/ 1539907 h 1742452"/>
              <a:gd name="csX41" fmla="*/ 50915 w 1692726"/>
              <a:gd name="csY41" fmla="*/ 1492712 h 1742452"/>
              <a:gd name="csX42" fmla="*/ 62713 w 1692726"/>
              <a:gd name="csY42" fmla="*/ 1469114 h 1742452"/>
              <a:gd name="csX43" fmla="*/ 80411 w 1692726"/>
              <a:gd name="csY43" fmla="*/ 1457316 h 1742452"/>
              <a:gd name="csX44" fmla="*/ 92210 w 1692726"/>
              <a:gd name="csY44" fmla="*/ 1439618 h 1742452"/>
              <a:gd name="csX45" fmla="*/ 115808 w 1692726"/>
              <a:gd name="csY45" fmla="*/ 1410121 h 1742452"/>
              <a:gd name="csX46" fmla="*/ 126326 w 1692726"/>
              <a:gd name="csY46" fmla="*/ 1398527 h 1742452"/>
              <a:gd name="csX47" fmla="*/ 126107 w 1692726"/>
              <a:gd name="csY47" fmla="*/ 1398871 h 1742452"/>
              <a:gd name="csX48" fmla="*/ 137622 w 1692726"/>
              <a:gd name="csY48" fmla="*/ 1386074 h 1742452"/>
              <a:gd name="csX49" fmla="*/ 126326 w 1692726"/>
              <a:gd name="csY49" fmla="*/ 1398527 h 1742452"/>
              <a:gd name="csX50" fmla="*/ 136353 w 1692726"/>
              <a:gd name="csY50" fmla="*/ 1382721 h 1742452"/>
              <a:gd name="csX51" fmla="*/ 163002 w 1692726"/>
              <a:gd name="csY51" fmla="*/ 1345228 h 1742452"/>
              <a:gd name="csX52" fmla="*/ 186600 w 1692726"/>
              <a:gd name="csY52" fmla="*/ 1321630 h 1742452"/>
              <a:gd name="csX53" fmla="*/ 204298 w 1692726"/>
              <a:gd name="csY53" fmla="*/ 1274436 h 1742452"/>
              <a:gd name="csX54" fmla="*/ 221996 w 1692726"/>
              <a:gd name="csY54" fmla="*/ 1103354 h 1742452"/>
              <a:gd name="csX55" fmla="*/ 216097 w 1692726"/>
              <a:gd name="csY55" fmla="*/ 1062059 h 1742452"/>
              <a:gd name="csX56" fmla="*/ 204298 w 1692726"/>
              <a:gd name="csY56" fmla="*/ 1026663 h 1742452"/>
              <a:gd name="csX57" fmla="*/ 198399 w 1692726"/>
              <a:gd name="csY57" fmla="*/ 938172 h 1742452"/>
              <a:gd name="csX58" fmla="*/ 186600 w 1692726"/>
              <a:gd name="csY58" fmla="*/ 908676 h 1742452"/>
              <a:gd name="csX59" fmla="*/ 180701 w 1692726"/>
              <a:gd name="csY59" fmla="*/ 890978 h 1742452"/>
              <a:gd name="csX60" fmla="*/ 145304 w 1692726"/>
              <a:gd name="csY60" fmla="*/ 831984 h 1742452"/>
              <a:gd name="csX61" fmla="*/ 126457 w 1692726"/>
              <a:gd name="csY61" fmla="*/ 801678 h 1742452"/>
              <a:gd name="csX62" fmla="*/ 126352 w 1692726"/>
              <a:gd name="csY62" fmla="*/ 801452 h 1742452"/>
              <a:gd name="csX63" fmla="*/ 127872 w 1692726"/>
              <a:gd name="csY63" fmla="*/ 803470 h 1742452"/>
              <a:gd name="csX64" fmla="*/ 125506 w 1692726"/>
              <a:gd name="csY64" fmla="*/ 799639 h 1742452"/>
              <a:gd name="csX65" fmla="*/ 126352 w 1692726"/>
              <a:gd name="csY65" fmla="*/ 801452 h 1742452"/>
              <a:gd name="csX66" fmla="*/ 122437 w 1692726"/>
              <a:gd name="csY66" fmla="*/ 796255 h 1742452"/>
              <a:gd name="csX67" fmla="*/ 109908 w 1692726"/>
              <a:gd name="csY67" fmla="*/ 778890 h 1742452"/>
              <a:gd name="csX68" fmla="*/ 98110 w 1692726"/>
              <a:gd name="csY68" fmla="*/ 761192 h 1742452"/>
              <a:gd name="csX69" fmla="*/ 50915 w 1692726"/>
              <a:gd name="csY69" fmla="*/ 708098 h 1742452"/>
              <a:gd name="csX70" fmla="*/ 39116 w 1692726"/>
              <a:gd name="csY70" fmla="*/ 672701 h 1742452"/>
              <a:gd name="csX71" fmla="*/ 9619 w 1692726"/>
              <a:gd name="csY71" fmla="*/ 613708 h 1742452"/>
              <a:gd name="csX72" fmla="*/ 3720 w 1692726"/>
              <a:gd name="csY72" fmla="*/ 306941 h 1742452"/>
              <a:gd name="csX73" fmla="*/ 9619 w 1692726"/>
              <a:gd name="csY73" fmla="*/ 283344 h 1742452"/>
              <a:gd name="csX74" fmla="*/ 15519 w 1692726"/>
              <a:gd name="csY74" fmla="*/ 253847 h 1742452"/>
              <a:gd name="csX75" fmla="*/ 21418 w 1692726"/>
              <a:gd name="csY75" fmla="*/ 236149 h 1742452"/>
              <a:gd name="csX76" fmla="*/ 74512 w 1692726"/>
              <a:gd name="csY76" fmla="*/ 159458 h 1742452"/>
              <a:gd name="csX77" fmla="*/ 98589 w 1692726"/>
              <a:gd name="csY77" fmla="*/ 139397 h 1742452"/>
              <a:gd name="csX78" fmla="*/ 96978 w 1692726"/>
              <a:gd name="csY78" fmla="*/ 145233 h 1742452"/>
              <a:gd name="csX79" fmla="*/ 95758 w 1692726"/>
              <a:gd name="csY79" fmla="*/ 147859 h 1742452"/>
              <a:gd name="csX80" fmla="*/ 96947 w 1692726"/>
              <a:gd name="csY80" fmla="*/ 145346 h 1742452"/>
              <a:gd name="csX81" fmla="*/ 96978 w 1692726"/>
              <a:gd name="csY81" fmla="*/ 145233 h 1742452"/>
              <a:gd name="csX82" fmla="*/ 101745 w 1692726"/>
              <a:gd name="csY82" fmla="*/ 134974 h 1742452"/>
              <a:gd name="csX83" fmla="*/ 115808 w 1692726"/>
              <a:gd name="csY83" fmla="*/ 106363 h 1742452"/>
              <a:gd name="csX84" fmla="*/ 168902 w 1692726"/>
              <a:gd name="csY84" fmla="*/ 65068 h 1742452"/>
              <a:gd name="csX85" fmla="*/ 192499 w 1692726"/>
              <a:gd name="csY85" fmla="*/ 53269 h 1742452"/>
              <a:gd name="csX86" fmla="*/ 216097 w 1692726"/>
              <a:gd name="csY86" fmla="*/ 35571 h 1742452"/>
              <a:gd name="csX87" fmla="*/ 316386 w 1692726"/>
              <a:gd name="csY87" fmla="*/ 6074 h 1742452"/>
              <a:gd name="csX88" fmla="*/ 440272 w 1692726"/>
              <a:gd name="csY88" fmla="*/ 175 h 17424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</a:cxnLst>
            <a:rect l="l" t="t" r="r" b="b"/>
            <a:pathLst>
              <a:path w="1692726" h="1742452">
                <a:moveTo>
                  <a:pt x="440272" y="175"/>
                </a:moveTo>
                <a:cubicBezTo>
                  <a:pt x="468071" y="969"/>
                  <a:pt x="495255" y="8628"/>
                  <a:pt x="522863" y="11974"/>
                </a:cubicBezTo>
                <a:lnTo>
                  <a:pt x="634951" y="23772"/>
                </a:lnTo>
                <a:cubicBezTo>
                  <a:pt x="949936" y="39523"/>
                  <a:pt x="543842" y="15847"/>
                  <a:pt x="882724" y="47370"/>
                </a:cubicBezTo>
                <a:cubicBezTo>
                  <a:pt x="923888" y="51199"/>
                  <a:pt x="965342" y="50793"/>
                  <a:pt x="1006610" y="53269"/>
                </a:cubicBezTo>
                <a:cubicBezTo>
                  <a:pt x="1063670" y="56693"/>
                  <a:pt x="1152127" y="59169"/>
                  <a:pt x="1177691" y="65068"/>
                </a:cubicBezTo>
                <a:cubicBezTo>
                  <a:pt x="1203255" y="70967"/>
                  <a:pt x="1153204" y="83816"/>
                  <a:pt x="1159993" y="88665"/>
                </a:cubicBezTo>
                <a:cubicBezTo>
                  <a:pt x="1167149" y="93777"/>
                  <a:pt x="1174981" y="98670"/>
                  <a:pt x="1183591" y="100464"/>
                </a:cubicBezTo>
                <a:cubicBezTo>
                  <a:pt x="1222524" y="108575"/>
                  <a:pt x="1261848" y="116396"/>
                  <a:pt x="1301578" y="118162"/>
                </a:cubicBezTo>
                <a:cubicBezTo>
                  <a:pt x="1350730" y="120347"/>
                  <a:pt x="1399901" y="114229"/>
                  <a:pt x="1449062" y="112263"/>
                </a:cubicBezTo>
                <a:cubicBezTo>
                  <a:pt x="1466760" y="116196"/>
                  <a:pt x="1485727" y="116394"/>
                  <a:pt x="1502156" y="124061"/>
                </a:cubicBezTo>
                <a:cubicBezTo>
                  <a:pt x="1516074" y="130556"/>
                  <a:pt x="1526692" y="142698"/>
                  <a:pt x="1537552" y="153558"/>
                </a:cubicBezTo>
                <a:cubicBezTo>
                  <a:pt x="1585427" y="201434"/>
                  <a:pt x="1564353" y="267677"/>
                  <a:pt x="1572948" y="336438"/>
                </a:cubicBezTo>
                <a:cubicBezTo>
                  <a:pt x="1574192" y="346388"/>
                  <a:pt x="1578347" y="355920"/>
                  <a:pt x="1578848" y="365935"/>
                </a:cubicBezTo>
                <a:cubicBezTo>
                  <a:pt x="1589379" y="576546"/>
                  <a:pt x="1641580" y="534522"/>
                  <a:pt x="1567049" y="584211"/>
                </a:cubicBezTo>
                <a:cubicBezTo>
                  <a:pt x="1567049" y="584211"/>
                  <a:pt x="1543018" y="590959"/>
                  <a:pt x="1531653" y="596010"/>
                </a:cubicBezTo>
                <a:cubicBezTo>
                  <a:pt x="1494920" y="612336"/>
                  <a:pt x="1531661" y="601902"/>
                  <a:pt x="1502156" y="631406"/>
                </a:cubicBezTo>
                <a:cubicBezTo>
                  <a:pt x="1497759" y="635803"/>
                  <a:pt x="1489314" y="633420"/>
                  <a:pt x="1484458" y="637305"/>
                </a:cubicBezTo>
                <a:cubicBezTo>
                  <a:pt x="1478921" y="641734"/>
                  <a:pt x="1476592" y="649104"/>
                  <a:pt x="1472659" y="655003"/>
                </a:cubicBezTo>
                <a:lnTo>
                  <a:pt x="1490357" y="690400"/>
                </a:lnTo>
                <a:cubicBezTo>
                  <a:pt x="1495988" y="701662"/>
                  <a:pt x="1506089" y="710064"/>
                  <a:pt x="1513955" y="719896"/>
                </a:cubicBezTo>
                <a:cubicBezTo>
                  <a:pt x="1529687" y="739561"/>
                  <a:pt x="1546513" y="758398"/>
                  <a:pt x="1561150" y="778890"/>
                </a:cubicBezTo>
                <a:cubicBezTo>
                  <a:pt x="1577359" y="801583"/>
                  <a:pt x="1573773" y="816349"/>
                  <a:pt x="1584747" y="843783"/>
                </a:cubicBezTo>
                <a:cubicBezTo>
                  <a:pt x="1591279" y="860114"/>
                  <a:pt x="1601647" y="874714"/>
                  <a:pt x="1608344" y="890978"/>
                </a:cubicBezTo>
                <a:cubicBezTo>
                  <a:pt x="1622869" y="926254"/>
                  <a:pt x="1628732" y="954833"/>
                  <a:pt x="1637841" y="991267"/>
                </a:cubicBezTo>
                <a:cubicBezTo>
                  <a:pt x="1637841" y="991267"/>
                  <a:pt x="1658967" y="1029931"/>
                  <a:pt x="1667338" y="1050260"/>
                </a:cubicBezTo>
                <a:cubicBezTo>
                  <a:pt x="1672789" y="1063498"/>
                  <a:pt x="1675370" y="1077744"/>
                  <a:pt x="1679137" y="1091556"/>
                </a:cubicBezTo>
                <a:cubicBezTo>
                  <a:pt x="1699512" y="1166266"/>
                  <a:pt x="1690935" y="1184422"/>
                  <a:pt x="1690935" y="1303932"/>
                </a:cubicBezTo>
                <a:cubicBezTo>
                  <a:pt x="1690935" y="1315894"/>
                  <a:pt x="1687002" y="1327530"/>
                  <a:pt x="1685036" y="1339329"/>
                </a:cubicBezTo>
                <a:cubicBezTo>
                  <a:pt x="1685036" y="1339329"/>
                  <a:pt x="1675843" y="1362564"/>
                  <a:pt x="1673237" y="1374725"/>
                </a:cubicBezTo>
                <a:cubicBezTo>
                  <a:pt x="1669915" y="1390227"/>
                  <a:pt x="1669304" y="1406188"/>
                  <a:pt x="1667338" y="1421920"/>
                </a:cubicBezTo>
                <a:cubicBezTo>
                  <a:pt x="1667338" y="1421920"/>
                  <a:pt x="1650628" y="1444920"/>
                  <a:pt x="1643741" y="1457316"/>
                </a:cubicBezTo>
                <a:cubicBezTo>
                  <a:pt x="1640721" y="1462752"/>
                  <a:pt x="1638492" y="1468830"/>
                  <a:pt x="1637841" y="1475014"/>
                </a:cubicBezTo>
                <a:cubicBezTo>
                  <a:pt x="1634541" y="1506365"/>
                  <a:pt x="1633908" y="1537940"/>
                  <a:pt x="1631942" y="1569403"/>
                </a:cubicBezTo>
                <a:cubicBezTo>
                  <a:pt x="1649314" y="1621519"/>
                  <a:pt x="1644868" y="1605166"/>
                  <a:pt x="1661439" y="1675592"/>
                </a:cubicBezTo>
                <a:cubicBezTo>
                  <a:pt x="1663736" y="1685352"/>
                  <a:pt x="1664906" y="1695361"/>
                  <a:pt x="1667338" y="1705089"/>
                </a:cubicBezTo>
                <a:lnTo>
                  <a:pt x="1678014" y="1742452"/>
                </a:lnTo>
                <a:lnTo>
                  <a:pt x="0" y="1742452"/>
                </a:lnTo>
                <a:lnTo>
                  <a:pt x="3720" y="1604800"/>
                </a:lnTo>
                <a:cubicBezTo>
                  <a:pt x="4197" y="1594784"/>
                  <a:pt x="7825" y="1585168"/>
                  <a:pt x="9619" y="1575303"/>
                </a:cubicBezTo>
                <a:cubicBezTo>
                  <a:pt x="11759" y="1563534"/>
                  <a:pt x="13552" y="1551706"/>
                  <a:pt x="15519" y="1539907"/>
                </a:cubicBezTo>
                <a:cubicBezTo>
                  <a:pt x="26861" y="1525730"/>
                  <a:pt x="41526" y="1509143"/>
                  <a:pt x="50915" y="1492712"/>
                </a:cubicBezTo>
                <a:cubicBezTo>
                  <a:pt x="55278" y="1485076"/>
                  <a:pt x="58780" y="1476980"/>
                  <a:pt x="62713" y="1469114"/>
                </a:cubicBezTo>
                <a:cubicBezTo>
                  <a:pt x="68612" y="1465181"/>
                  <a:pt x="75398" y="1462329"/>
                  <a:pt x="80411" y="1457316"/>
                </a:cubicBezTo>
                <a:cubicBezTo>
                  <a:pt x="85425" y="1452303"/>
                  <a:pt x="87956" y="1445290"/>
                  <a:pt x="92210" y="1439618"/>
                </a:cubicBezTo>
                <a:cubicBezTo>
                  <a:pt x="99765" y="1429545"/>
                  <a:pt x="107443" y="1419532"/>
                  <a:pt x="115808" y="1410121"/>
                </a:cubicBezTo>
                <a:lnTo>
                  <a:pt x="126326" y="1398527"/>
                </a:lnTo>
                <a:lnTo>
                  <a:pt x="126107" y="1398871"/>
                </a:lnTo>
                <a:cubicBezTo>
                  <a:pt x="119792" y="1411601"/>
                  <a:pt x="160004" y="1362378"/>
                  <a:pt x="137622" y="1386074"/>
                </a:cubicBezTo>
                <a:lnTo>
                  <a:pt x="126326" y="1398527"/>
                </a:lnTo>
                <a:lnTo>
                  <a:pt x="136353" y="1382721"/>
                </a:lnTo>
                <a:cubicBezTo>
                  <a:pt x="142211" y="1374140"/>
                  <a:pt x="150803" y="1362002"/>
                  <a:pt x="163002" y="1345228"/>
                </a:cubicBezTo>
                <a:cubicBezTo>
                  <a:pt x="169545" y="1336231"/>
                  <a:pt x="179925" y="1330529"/>
                  <a:pt x="186600" y="1321630"/>
                </a:cubicBezTo>
                <a:cubicBezTo>
                  <a:pt x="195186" y="1310183"/>
                  <a:pt x="202572" y="1288677"/>
                  <a:pt x="204298" y="1274436"/>
                </a:cubicBezTo>
                <a:cubicBezTo>
                  <a:pt x="211197" y="1217521"/>
                  <a:pt x="216097" y="1160381"/>
                  <a:pt x="221996" y="1103354"/>
                </a:cubicBezTo>
                <a:cubicBezTo>
                  <a:pt x="220030" y="1089589"/>
                  <a:pt x="219224" y="1075608"/>
                  <a:pt x="216097" y="1062059"/>
                </a:cubicBezTo>
                <a:cubicBezTo>
                  <a:pt x="213300" y="1049941"/>
                  <a:pt x="206057" y="1038975"/>
                  <a:pt x="204298" y="1026663"/>
                </a:cubicBezTo>
                <a:cubicBezTo>
                  <a:pt x="200117" y="997398"/>
                  <a:pt x="200365" y="967669"/>
                  <a:pt x="198399" y="938172"/>
                </a:cubicBezTo>
                <a:cubicBezTo>
                  <a:pt x="194466" y="928340"/>
                  <a:pt x="190318" y="918591"/>
                  <a:pt x="186600" y="908676"/>
                </a:cubicBezTo>
                <a:cubicBezTo>
                  <a:pt x="184417" y="902854"/>
                  <a:pt x="183151" y="896694"/>
                  <a:pt x="180701" y="890978"/>
                </a:cubicBezTo>
                <a:cubicBezTo>
                  <a:pt x="168841" y="863304"/>
                  <a:pt x="163653" y="860818"/>
                  <a:pt x="145304" y="831984"/>
                </a:cubicBezTo>
                <a:cubicBezTo>
                  <a:pt x="133664" y="813692"/>
                  <a:pt x="128443" y="805164"/>
                  <a:pt x="126457" y="801678"/>
                </a:cubicBezTo>
                <a:lnTo>
                  <a:pt x="126352" y="801452"/>
                </a:lnTo>
                <a:lnTo>
                  <a:pt x="127872" y="803470"/>
                </a:lnTo>
                <a:cubicBezTo>
                  <a:pt x="130556" y="806790"/>
                  <a:pt x="126184" y="800200"/>
                  <a:pt x="125506" y="799639"/>
                </a:cubicBezTo>
                <a:lnTo>
                  <a:pt x="126352" y="801452"/>
                </a:lnTo>
                <a:lnTo>
                  <a:pt x="122437" y="796255"/>
                </a:lnTo>
                <a:cubicBezTo>
                  <a:pt x="119576" y="792355"/>
                  <a:pt x="115532" y="786764"/>
                  <a:pt x="109908" y="778890"/>
                </a:cubicBezTo>
                <a:cubicBezTo>
                  <a:pt x="105787" y="773121"/>
                  <a:pt x="102649" y="766639"/>
                  <a:pt x="98110" y="761192"/>
                </a:cubicBezTo>
                <a:cubicBezTo>
                  <a:pt x="77366" y="736300"/>
                  <a:pt x="71365" y="743156"/>
                  <a:pt x="50915" y="708098"/>
                </a:cubicBezTo>
                <a:cubicBezTo>
                  <a:pt x="44648" y="697355"/>
                  <a:pt x="44328" y="683994"/>
                  <a:pt x="39116" y="672701"/>
                </a:cubicBezTo>
                <a:cubicBezTo>
                  <a:pt x="38905" y="672243"/>
                  <a:pt x="10150" y="628310"/>
                  <a:pt x="9619" y="613708"/>
                </a:cubicBezTo>
                <a:cubicBezTo>
                  <a:pt x="5902" y="511501"/>
                  <a:pt x="5686" y="409197"/>
                  <a:pt x="3720" y="306941"/>
                </a:cubicBezTo>
                <a:cubicBezTo>
                  <a:pt x="5686" y="299075"/>
                  <a:pt x="7860" y="291259"/>
                  <a:pt x="9619" y="283344"/>
                </a:cubicBezTo>
                <a:cubicBezTo>
                  <a:pt x="11794" y="273556"/>
                  <a:pt x="13087" y="263575"/>
                  <a:pt x="15519" y="253847"/>
                </a:cubicBezTo>
                <a:cubicBezTo>
                  <a:pt x="17027" y="247814"/>
                  <a:pt x="19452" y="242048"/>
                  <a:pt x="21418" y="236149"/>
                </a:cubicBezTo>
                <a:cubicBezTo>
                  <a:pt x="21418" y="236149"/>
                  <a:pt x="54905" y="183589"/>
                  <a:pt x="74512" y="159458"/>
                </a:cubicBezTo>
                <a:cubicBezTo>
                  <a:pt x="95322" y="133846"/>
                  <a:pt x="99198" y="134244"/>
                  <a:pt x="98589" y="139397"/>
                </a:cubicBezTo>
                <a:lnTo>
                  <a:pt x="96978" y="145233"/>
                </a:lnTo>
                <a:lnTo>
                  <a:pt x="95758" y="147859"/>
                </a:lnTo>
                <a:cubicBezTo>
                  <a:pt x="93844" y="152257"/>
                  <a:pt x="95470" y="149320"/>
                  <a:pt x="96947" y="145346"/>
                </a:cubicBezTo>
                <a:lnTo>
                  <a:pt x="96978" y="145233"/>
                </a:lnTo>
                <a:lnTo>
                  <a:pt x="101745" y="134974"/>
                </a:lnTo>
                <a:cubicBezTo>
                  <a:pt x="104933" y="128320"/>
                  <a:pt x="109467" y="119046"/>
                  <a:pt x="115808" y="106363"/>
                </a:cubicBezTo>
                <a:cubicBezTo>
                  <a:pt x="209310" y="50261"/>
                  <a:pt x="84354" y="128478"/>
                  <a:pt x="168902" y="65068"/>
                </a:cubicBezTo>
                <a:cubicBezTo>
                  <a:pt x="175937" y="59792"/>
                  <a:pt x="185042" y="57930"/>
                  <a:pt x="192499" y="53269"/>
                </a:cubicBezTo>
                <a:cubicBezTo>
                  <a:pt x="200837" y="48058"/>
                  <a:pt x="207465" y="40279"/>
                  <a:pt x="216097" y="35571"/>
                </a:cubicBezTo>
                <a:cubicBezTo>
                  <a:pt x="255617" y="14015"/>
                  <a:pt x="269767" y="15398"/>
                  <a:pt x="316386" y="6074"/>
                </a:cubicBezTo>
                <a:cubicBezTo>
                  <a:pt x="357681" y="4108"/>
                  <a:pt x="398947" y="-1006"/>
                  <a:pt x="440272" y="175"/>
                </a:cubicBezTo>
                <a:close/>
              </a:path>
            </a:pathLst>
          </a:custGeom>
        </p:spPr>
      </p:pic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971F91AE-CE10-A62B-EC0F-8A72760AF819}"/>
              </a:ext>
            </a:extLst>
          </p:cNvPr>
          <p:cNvGrpSpPr>
            <a:grpSpLocks noChangeAspect="1"/>
          </p:cNvGrpSpPr>
          <p:nvPr/>
        </p:nvGrpSpPr>
        <p:grpSpPr>
          <a:xfrm>
            <a:off x="240910" y="1881625"/>
            <a:ext cx="5047172" cy="2827654"/>
            <a:chOff x="1028581" y="226523"/>
            <a:chExt cx="11222773" cy="6287506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AEB16CF3-AE7C-6E45-2D44-AEACC07D3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62301" y="226523"/>
              <a:ext cx="7667398" cy="6287506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C2BEF371-AE00-4B5F-26C2-123348080060}"/>
                </a:ext>
              </a:extLst>
            </p:cNvPr>
            <p:cNvSpPr txBox="1"/>
            <p:nvPr/>
          </p:nvSpPr>
          <p:spPr>
            <a:xfrm>
              <a:off x="2581778" y="2590406"/>
              <a:ext cx="2872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x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D7173683-00E2-BAE8-48E5-828EDE65BD8E}"/>
                </a:ext>
              </a:extLst>
            </p:cNvPr>
            <p:cNvSpPr txBox="1"/>
            <p:nvPr/>
          </p:nvSpPr>
          <p:spPr>
            <a:xfrm>
              <a:off x="1778853" y="1953057"/>
              <a:ext cx="468990" cy="496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y</a:t>
              </a: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CA4660C8-4726-A662-5E5D-EA28FC814839}"/>
                </a:ext>
              </a:extLst>
            </p:cNvPr>
            <p:cNvSpPr txBox="1"/>
            <p:nvPr/>
          </p:nvSpPr>
          <p:spPr>
            <a:xfrm>
              <a:off x="1571961" y="2454118"/>
              <a:ext cx="468990" cy="496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z</a:t>
              </a:r>
            </a:p>
          </p:txBody>
        </p:sp>
        <p:sp>
          <p:nvSpPr>
            <p:cNvPr id="16" name="Flussdiagramm: Magnetplattenspeicher 15">
              <a:extLst>
                <a:ext uri="{FF2B5EF4-FFF2-40B4-BE49-F238E27FC236}">
                  <a16:creationId xmlns:a16="http://schemas.microsoft.com/office/drawing/2014/main" id="{A99B57E5-0ECA-E6DD-1637-20D83A2EB584}"/>
                </a:ext>
              </a:extLst>
            </p:cNvPr>
            <p:cNvSpPr/>
            <p:nvPr/>
          </p:nvSpPr>
          <p:spPr>
            <a:xfrm rot="3462188">
              <a:off x="5326244" y="1738878"/>
              <a:ext cx="181119" cy="3548543"/>
            </a:xfrm>
            <a:prstGeom prst="flowChartMagneticDisk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Flussdiagramm: Magnetplattenspeicher 17">
              <a:extLst>
                <a:ext uri="{FF2B5EF4-FFF2-40B4-BE49-F238E27FC236}">
                  <a16:creationId xmlns:a16="http://schemas.microsoft.com/office/drawing/2014/main" id="{875A953D-6DF0-10F7-6045-CCA32D36A022}"/>
                </a:ext>
              </a:extLst>
            </p:cNvPr>
            <p:cNvSpPr/>
            <p:nvPr/>
          </p:nvSpPr>
          <p:spPr>
            <a:xfrm rot="6031011">
              <a:off x="5917027" y="-456278"/>
              <a:ext cx="484827" cy="8000203"/>
            </a:xfrm>
            <a:custGeom>
              <a:avLst/>
              <a:gdLst>
                <a:gd name="csX0" fmla="*/ 137 w 10024"/>
                <a:gd name="csY0" fmla="*/ 2000 h 10000"/>
                <a:gd name="csX1" fmla="*/ 5068 w 10024"/>
                <a:gd name="csY1" fmla="*/ 0 h 10000"/>
                <a:gd name="csX2" fmla="*/ 10000 w 10024"/>
                <a:gd name="csY2" fmla="*/ 2000 h 10000"/>
                <a:gd name="csX3" fmla="*/ 137 w 10024"/>
                <a:gd name="csY3" fmla="*/ 200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024" h="10000" stroke="0" extrusionOk="0">
                  <a:moveTo>
                    <a:pt x="137" y="2000"/>
                  </a:moveTo>
                  <a:cubicBezTo>
                    <a:pt x="137" y="896"/>
                    <a:pt x="2346" y="0"/>
                    <a:pt x="5068" y="0"/>
                  </a:cubicBezTo>
                  <a:cubicBezTo>
                    <a:pt x="7791" y="0"/>
                    <a:pt x="10000" y="896"/>
                    <a:pt x="10000" y="2000"/>
                  </a:cubicBezTo>
                  <a:lnTo>
                    <a:pt x="10024" y="9893"/>
                  </a:lnTo>
                  <a:lnTo>
                    <a:pt x="137" y="10000"/>
                  </a:lnTo>
                  <a:lnTo>
                    <a:pt x="137" y="2000"/>
                  </a:lnTo>
                  <a:close/>
                </a:path>
                <a:path w="10024" h="10000" fill="none" extrusionOk="0">
                  <a:moveTo>
                    <a:pt x="10000" y="2000"/>
                  </a:moveTo>
                  <a:cubicBezTo>
                    <a:pt x="10000" y="3105"/>
                    <a:pt x="7791" y="4001"/>
                    <a:pt x="5068" y="4001"/>
                  </a:cubicBezTo>
                  <a:cubicBezTo>
                    <a:pt x="2346" y="4001"/>
                    <a:pt x="137" y="3105"/>
                    <a:pt x="137" y="2000"/>
                  </a:cubicBezTo>
                </a:path>
                <a:path w="10024" h="10000" fill="none">
                  <a:moveTo>
                    <a:pt x="137" y="2000"/>
                  </a:moveTo>
                  <a:cubicBezTo>
                    <a:pt x="-685" y="335"/>
                    <a:pt x="2346" y="0"/>
                    <a:pt x="5068" y="0"/>
                  </a:cubicBezTo>
                  <a:cubicBezTo>
                    <a:pt x="7791" y="0"/>
                    <a:pt x="10000" y="896"/>
                    <a:pt x="10000" y="2000"/>
                  </a:cubicBezTo>
                  <a:lnTo>
                    <a:pt x="137" y="200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Flussdiagramm: Magnetplattenspeicher 17">
              <a:extLst>
                <a:ext uri="{FF2B5EF4-FFF2-40B4-BE49-F238E27FC236}">
                  <a16:creationId xmlns:a16="http://schemas.microsoft.com/office/drawing/2014/main" id="{5200FD58-5639-DB21-9AFD-99D8ACB37D89}"/>
                </a:ext>
              </a:extLst>
            </p:cNvPr>
            <p:cNvSpPr/>
            <p:nvPr/>
          </p:nvSpPr>
          <p:spPr>
            <a:xfrm rot="3462188">
              <a:off x="4733962" y="3065807"/>
              <a:ext cx="181119" cy="1636348"/>
            </a:xfrm>
            <a:prstGeom prst="flowChartMagneticDisk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Flussdiagramm: Magnetplattenspeicher 18">
              <a:extLst>
                <a:ext uri="{FF2B5EF4-FFF2-40B4-BE49-F238E27FC236}">
                  <a16:creationId xmlns:a16="http://schemas.microsoft.com/office/drawing/2014/main" id="{3C133BAB-2823-0E89-1E92-23604FA27462}"/>
                </a:ext>
              </a:extLst>
            </p:cNvPr>
            <p:cNvSpPr/>
            <p:nvPr/>
          </p:nvSpPr>
          <p:spPr>
            <a:xfrm rot="3462188">
              <a:off x="3571883" y="3391410"/>
              <a:ext cx="181119" cy="2444178"/>
            </a:xfrm>
            <a:prstGeom prst="flowChartMagneticDisk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9CE3E513-1234-DF9A-DFD1-EEF7DD01C876}"/>
                </a:ext>
              </a:extLst>
            </p:cNvPr>
            <p:cNvGrpSpPr/>
            <p:nvPr/>
          </p:nvGrpSpPr>
          <p:grpSpPr>
            <a:xfrm>
              <a:off x="1828800" y="2114026"/>
              <a:ext cx="1040235" cy="977317"/>
              <a:chOff x="1828800" y="2046914"/>
              <a:chExt cx="1040235" cy="977317"/>
            </a:xfrm>
          </p:grpSpPr>
          <p:cxnSp>
            <p:nvCxnSpPr>
              <p:cNvPr id="28" name="Gerade Verbindung mit Pfeil 27">
                <a:extLst>
                  <a:ext uri="{FF2B5EF4-FFF2-40B4-BE49-F238E27FC236}">
                    <a16:creationId xmlns:a16="http://schemas.microsoft.com/office/drawing/2014/main" id="{498F1F1A-1C65-7689-391C-E252591889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62301" y="2046914"/>
                <a:ext cx="0" cy="71935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Gerade Verbindung mit Pfeil 28">
                <a:extLst>
                  <a:ext uri="{FF2B5EF4-FFF2-40B4-BE49-F238E27FC236}">
                    <a16:creationId xmlns:a16="http://schemas.microsoft.com/office/drawing/2014/main" id="{9F688CF6-A52F-8C1F-A769-8BC09508B5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2300" y="2761021"/>
                <a:ext cx="606735" cy="1111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Gerade Verbindung mit Pfeil 29">
                <a:extLst>
                  <a:ext uri="{FF2B5EF4-FFF2-40B4-BE49-F238E27FC236}">
                    <a16:creationId xmlns:a16="http://schemas.microsoft.com/office/drawing/2014/main" id="{E51CE045-D09E-5C0C-4DE2-268D992757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28800" y="2761021"/>
                <a:ext cx="433499" cy="26321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676BB7B-6619-458A-226E-E52B59A1F5E6}"/>
                </a:ext>
              </a:extLst>
            </p:cNvPr>
            <p:cNvSpPr txBox="1"/>
            <p:nvPr/>
          </p:nvSpPr>
          <p:spPr>
            <a:xfrm>
              <a:off x="2297790" y="2420255"/>
              <a:ext cx="468990" cy="496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x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8064B549-10DA-459D-5096-2D36870B3C89}"/>
                </a:ext>
              </a:extLst>
            </p:cNvPr>
            <p:cNvSpPr txBox="1"/>
            <p:nvPr/>
          </p:nvSpPr>
          <p:spPr>
            <a:xfrm>
              <a:off x="10813209" y="5399196"/>
              <a:ext cx="1438145" cy="470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O</a:t>
              </a:r>
              <a:r>
                <a:rPr lang="de-DE" sz="1200" b="1" baseline="50000" dirty="0"/>
                <a:t>−</a:t>
              </a:r>
              <a:r>
                <a:rPr lang="de-DE" sz="1200" dirty="0"/>
                <a:t>-Beam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DD94A078-1F0E-F020-1BC3-7E205F57BFB3}"/>
                </a:ext>
              </a:extLst>
            </p:cNvPr>
            <p:cNvSpPr txBox="1"/>
            <p:nvPr/>
          </p:nvSpPr>
          <p:spPr>
            <a:xfrm>
              <a:off x="1028581" y="5135033"/>
              <a:ext cx="1017869" cy="496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Laser</a:t>
              </a:r>
            </a:p>
          </p:txBody>
        </p:sp>
        <p:cxnSp>
          <p:nvCxnSpPr>
            <p:cNvPr id="25" name="Gerade Verbindung mit Pfeil 24">
              <a:extLst>
                <a:ext uri="{FF2B5EF4-FFF2-40B4-BE49-F238E27FC236}">
                  <a16:creationId xmlns:a16="http://schemas.microsoft.com/office/drawing/2014/main" id="{55AA8449-F853-6E26-719D-96223C6AE0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34739" y="5054493"/>
              <a:ext cx="862643" cy="33611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Flussdiagramm: Magnetplattenspeicher 17">
              <a:extLst>
                <a:ext uri="{FF2B5EF4-FFF2-40B4-BE49-F238E27FC236}">
                  <a16:creationId xmlns:a16="http://schemas.microsoft.com/office/drawing/2014/main" id="{62A647C0-4C43-FB4F-ADAA-78293D4DDDDC}"/>
                </a:ext>
              </a:extLst>
            </p:cNvPr>
            <p:cNvSpPr/>
            <p:nvPr/>
          </p:nvSpPr>
          <p:spPr>
            <a:xfrm rot="6031011">
              <a:off x="7701016" y="1520820"/>
              <a:ext cx="190248" cy="4661723"/>
            </a:xfrm>
            <a:custGeom>
              <a:avLst/>
              <a:gdLst>
                <a:gd name="csX0" fmla="*/ 137 w 10024"/>
                <a:gd name="csY0" fmla="*/ 2000 h 10000"/>
                <a:gd name="csX1" fmla="*/ 5068 w 10024"/>
                <a:gd name="csY1" fmla="*/ 0 h 10000"/>
                <a:gd name="csX2" fmla="*/ 10000 w 10024"/>
                <a:gd name="csY2" fmla="*/ 2000 h 10000"/>
                <a:gd name="csX3" fmla="*/ 137 w 10024"/>
                <a:gd name="csY3" fmla="*/ 2000 h 1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024" h="10000" stroke="0" extrusionOk="0">
                  <a:moveTo>
                    <a:pt x="137" y="2000"/>
                  </a:moveTo>
                  <a:cubicBezTo>
                    <a:pt x="137" y="896"/>
                    <a:pt x="2346" y="0"/>
                    <a:pt x="5068" y="0"/>
                  </a:cubicBezTo>
                  <a:cubicBezTo>
                    <a:pt x="7791" y="0"/>
                    <a:pt x="10000" y="896"/>
                    <a:pt x="10000" y="2000"/>
                  </a:cubicBezTo>
                  <a:lnTo>
                    <a:pt x="10024" y="9893"/>
                  </a:lnTo>
                  <a:lnTo>
                    <a:pt x="137" y="10000"/>
                  </a:lnTo>
                  <a:lnTo>
                    <a:pt x="137" y="2000"/>
                  </a:lnTo>
                  <a:close/>
                </a:path>
                <a:path w="10024" h="10000" fill="none" extrusionOk="0">
                  <a:moveTo>
                    <a:pt x="10000" y="2000"/>
                  </a:moveTo>
                  <a:cubicBezTo>
                    <a:pt x="10000" y="3105"/>
                    <a:pt x="7791" y="4001"/>
                    <a:pt x="5068" y="4001"/>
                  </a:cubicBezTo>
                  <a:cubicBezTo>
                    <a:pt x="2346" y="4001"/>
                    <a:pt x="137" y="3105"/>
                    <a:pt x="137" y="2000"/>
                  </a:cubicBezTo>
                </a:path>
                <a:path w="10024" h="10000" fill="none">
                  <a:moveTo>
                    <a:pt x="137" y="2000"/>
                  </a:moveTo>
                  <a:cubicBezTo>
                    <a:pt x="-685" y="335"/>
                    <a:pt x="2346" y="0"/>
                    <a:pt x="5068" y="0"/>
                  </a:cubicBezTo>
                  <a:cubicBezTo>
                    <a:pt x="7791" y="0"/>
                    <a:pt x="10000" y="896"/>
                    <a:pt x="10000" y="2000"/>
                  </a:cubicBezTo>
                  <a:lnTo>
                    <a:pt x="137" y="20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6ADB6AF2-587C-3830-FEA5-435780A118A9}"/>
                </a:ext>
              </a:extLst>
            </p:cNvPr>
            <p:cNvSpPr txBox="1"/>
            <p:nvPr/>
          </p:nvSpPr>
          <p:spPr>
            <a:xfrm>
              <a:off x="10813209" y="4772686"/>
              <a:ext cx="1356964" cy="4965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O-Beam</a:t>
              </a:r>
            </a:p>
          </p:txBody>
        </p:sp>
      </p:grpSp>
      <p:pic>
        <p:nvPicPr>
          <p:cNvPr id="31" name="Grafik 30">
            <a:extLst>
              <a:ext uri="{FF2B5EF4-FFF2-40B4-BE49-F238E27FC236}">
                <a16:creationId xmlns:a16="http://schemas.microsoft.com/office/drawing/2014/main" id="{C95DA806-AE46-9C77-8D99-F3A89DCDC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1048" y="2281087"/>
            <a:ext cx="4211877" cy="597558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E65A5385-17DC-3325-D1EF-A4B032E98192}"/>
              </a:ext>
            </a:extLst>
          </p:cNvPr>
          <p:cNvCxnSpPr>
            <a:cxnSpLocks/>
          </p:cNvCxnSpPr>
          <p:nvPr/>
        </p:nvCxnSpPr>
        <p:spPr>
          <a:xfrm flipH="1" flipV="1">
            <a:off x="3976869" y="3618136"/>
            <a:ext cx="694395" cy="4598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769240DD-6F36-5E58-9A3A-E8704B7F4063}"/>
              </a:ext>
            </a:extLst>
          </p:cNvPr>
          <p:cNvCxnSpPr>
            <a:cxnSpLocks/>
          </p:cNvCxnSpPr>
          <p:nvPr/>
        </p:nvCxnSpPr>
        <p:spPr>
          <a:xfrm flipH="1" flipV="1">
            <a:off x="3716902" y="3662575"/>
            <a:ext cx="940248" cy="6498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1714AD1C-956D-59A4-3209-03299DE3D3C4}"/>
              </a:ext>
            </a:extLst>
          </p:cNvPr>
          <p:cNvGrpSpPr>
            <a:grpSpLocks noChangeAspect="1"/>
          </p:cNvGrpSpPr>
          <p:nvPr/>
        </p:nvGrpSpPr>
        <p:grpSpPr>
          <a:xfrm>
            <a:off x="885600" y="165600"/>
            <a:ext cx="7257600" cy="1527357"/>
            <a:chOff x="43200" y="2125096"/>
            <a:chExt cx="9058733" cy="1906404"/>
          </a:xfrm>
        </p:grpSpPr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7C275392-496F-4ABB-C94E-057038F44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20000"/>
            </a:blip>
            <a:stretch>
              <a:fillRect/>
            </a:stretch>
          </p:blipFill>
          <p:spPr>
            <a:xfrm>
              <a:off x="76994" y="2125096"/>
              <a:ext cx="9024939" cy="1906404"/>
            </a:xfrm>
            <a:prstGeom prst="rect">
              <a:avLst/>
            </a:prstGeom>
          </p:spPr>
        </p:pic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672A83E7-80AB-0520-F9AB-1FB211CC5D94}"/>
                </a:ext>
              </a:extLst>
            </p:cNvPr>
            <p:cNvSpPr/>
            <p:nvPr/>
          </p:nvSpPr>
          <p:spPr>
            <a:xfrm>
              <a:off x="43200" y="2195066"/>
              <a:ext cx="8944230" cy="564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B74E007-5BDF-2095-0479-85AA5BCC4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Beamline</a:t>
            </a:r>
            <a:r>
              <a:rPr lang="de-DE" dirty="0"/>
              <a:t> Concept </a:t>
            </a:r>
          </a:p>
        </p:txBody>
      </p:sp>
    </p:spTree>
    <p:extLst>
      <p:ext uri="{BB962C8B-B14F-4D97-AF65-F5344CB8AC3E}">
        <p14:creationId xmlns:p14="http://schemas.microsoft.com/office/powerpoint/2010/main" val="394802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69A49-DB5D-78A3-6056-05B645C0F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705FD3-CE25-CBB2-7EE3-CB85A1B9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FFACE8-9F4E-F89B-1203-313647E7D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5A3331-0F54-37A8-1726-E2EE09F3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E17DB49-7EE0-FF2F-B881-29132EC093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</a:blip>
          <a:srcRect l="3825" t="28341" r="4618" b="14890"/>
          <a:stretch>
            <a:fillRect/>
          </a:stretch>
        </p:blipFill>
        <p:spPr>
          <a:xfrm>
            <a:off x="466727" y="1198192"/>
            <a:ext cx="5210173" cy="2059782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2ADB4A0-E47E-46F7-02AB-8653B9C59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3" t="30403" r="-1" b="31659"/>
          <a:stretch>
            <a:fillRect/>
          </a:stretch>
        </p:blipFill>
        <p:spPr>
          <a:xfrm>
            <a:off x="466727" y="1239549"/>
            <a:ext cx="5853593" cy="190085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5F4EE700-4298-2DFC-8CC5-B640EB8F973D}"/>
              </a:ext>
            </a:extLst>
          </p:cNvPr>
          <p:cNvSpPr txBox="1"/>
          <p:nvPr/>
        </p:nvSpPr>
        <p:spPr>
          <a:xfrm>
            <a:off x="1897148" y="3903951"/>
            <a:ext cx="522258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600" dirty="0"/>
              <a:t>Velocity </a:t>
            </a:r>
            <a:r>
              <a:rPr lang="de-DE" sz="1600" dirty="0" err="1"/>
              <a:t>distribution</a:t>
            </a:r>
            <a:r>
              <a:rPr lang="de-DE" sz="1600" dirty="0"/>
              <a:t> </a:t>
            </a:r>
            <a:r>
              <a:rPr lang="de-DE" sz="1600" dirty="0" err="1"/>
              <a:t>within</a:t>
            </a:r>
            <a:r>
              <a:rPr lang="de-DE" sz="1600" dirty="0"/>
              <a:t> the </a:t>
            </a:r>
            <a:r>
              <a:rPr lang="de-DE" sz="1600" dirty="0" err="1"/>
              <a:t>desired</a:t>
            </a:r>
            <a:r>
              <a:rPr lang="de-DE" sz="1600" dirty="0"/>
              <a:t> </a:t>
            </a:r>
            <a:r>
              <a:rPr lang="de-DE" sz="1600" dirty="0" err="1"/>
              <a:t>range</a:t>
            </a:r>
            <a:r>
              <a:rPr lang="de-DE" sz="1600" dirty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sz="1600" dirty="0"/>
              <a:t>Main </a:t>
            </a:r>
            <a:r>
              <a:rPr lang="de-DE" sz="1600" dirty="0" err="1"/>
              <a:t>challenge</a:t>
            </a:r>
            <a:r>
              <a:rPr lang="de-DE" sz="1600" dirty="0"/>
              <a:t>: </a:t>
            </a:r>
            <a:r>
              <a:rPr lang="de-DE" sz="1600" dirty="0" err="1"/>
              <a:t>achieving</a:t>
            </a:r>
            <a:r>
              <a:rPr lang="de-DE" sz="1600" dirty="0"/>
              <a:t> the </a:t>
            </a:r>
            <a:r>
              <a:rPr lang="de-DE" sz="1600" dirty="0" err="1"/>
              <a:t>required</a:t>
            </a:r>
            <a:r>
              <a:rPr lang="de-DE" sz="1600" dirty="0"/>
              <a:t> </a:t>
            </a:r>
            <a:r>
              <a:rPr lang="de-DE" sz="1600" dirty="0" err="1"/>
              <a:t>particle</a:t>
            </a:r>
            <a:r>
              <a:rPr lang="de-DE" sz="1600" dirty="0"/>
              <a:t> </a:t>
            </a:r>
            <a:r>
              <a:rPr lang="de-DE" sz="1600" dirty="0" err="1"/>
              <a:t>density</a:t>
            </a:r>
            <a:endParaRPr lang="de-DE" sz="1600" dirty="0"/>
          </a:p>
        </p:txBody>
      </p:sp>
      <p:sp>
        <p:nvSpPr>
          <p:cNvPr id="16" name="Pfeil: nach oben gebogen 15">
            <a:extLst>
              <a:ext uri="{FF2B5EF4-FFF2-40B4-BE49-F238E27FC236}">
                <a16:creationId xmlns:a16="http://schemas.microsoft.com/office/drawing/2014/main" id="{C79F7990-A3AE-F132-D77E-88C54A3A3E65}"/>
              </a:ext>
            </a:extLst>
          </p:cNvPr>
          <p:cNvSpPr/>
          <p:nvPr/>
        </p:nvSpPr>
        <p:spPr>
          <a:xfrm rot="5400000">
            <a:off x="1324460" y="3855781"/>
            <a:ext cx="405036" cy="349804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829EEC1-DA46-65ED-8FEB-9832EF77A7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6251"/>
          <a:stretch>
            <a:fillRect/>
          </a:stretch>
        </p:blipFill>
        <p:spPr>
          <a:xfrm>
            <a:off x="6416471" y="1551943"/>
            <a:ext cx="2552571" cy="155198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824F0A1-D86B-11E3-8993-BD287FD5D2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141" t="11350" b="72870"/>
          <a:stretch>
            <a:fillRect/>
          </a:stretch>
        </p:blipFill>
        <p:spPr>
          <a:xfrm>
            <a:off x="7288791" y="1407583"/>
            <a:ext cx="1095960" cy="288720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E1732BE-A623-86A9-13C2-BC9296B28D1A}"/>
              </a:ext>
            </a:extLst>
          </p:cNvPr>
          <p:cNvCxnSpPr/>
          <p:nvPr/>
        </p:nvCxnSpPr>
        <p:spPr>
          <a:xfrm flipV="1">
            <a:off x="4253791" y="1029896"/>
            <a:ext cx="0" cy="15480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E2BE9EB4-231A-360A-D5C0-D65DDBBAF909}"/>
              </a:ext>
            </a:extLst>
          </p:cNvPr>
          <p:cNvSpPr txBox="1"/>
          <p:nvPr/>
        </p:nvSpPr>
        <p:spPr>
          <a:xfrm>
            <a:off x="3982084" y="800668"/>
            <a:ext cx="457762" cy="223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Laser</a:t>
            </a:r>
          </a:p>
        </p:txBody>
      </p:sp>
    </p:spTree>
    <p:extLst>
      <p:ext uri="{BB962C8B-B14F-4D97-AF65-F5344CB8AC3E}">
        <p14:creationId xmlns:p14="http://schemas.microsoft.com/office/powerpoint/2010/main" val="891500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B0115-66CC-93B5-F975-DD974B5D9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002231-2AF1-E714-76E5-FAA8DB67E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built</a:t>
            </a:r>
            <a:r>
              <a:rPr lang="de-DE" dirty="0"/>
              <a:t> </a:t>
            </a:r>
            <a:r>
              <a:rPr lang="de-DE" dirty="0" err="1"/>
              <a:t>it!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723A00-2257-73D0-AABE-334772167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6C18B-AE37-EBF2-A348-2F45AEFC6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16</a:t>
            </a:fld>
            <a:endParaRPr lang="de-DE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820A2CC-740F-97DF-5128-7AD2103551F3}"/>
              </a:ext>
            </a:extLst>
          </p:cNvPr>
          <p:cNvGrpSpPr>
            <a:grpSpLocks noChangeAspect="1"/>
          </p:cNvGrpSpPr>
          <p:nvPr/>
        </p:nvGrpSpPr>
        <p:grpSpPr>
          <a:xfrm>
            <a:off x="1757743" y="769147"/>
            <a:ext cx="5663442" cy="3788461"/>
            <a:chOff x="1107142" y="1133104"/>
            <a:chExt cx="8405526" cy="5622733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23BAF615-02DC-49F7-61DE-0B1599ADF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142" y="3973043"/>
              <a:ext cx="4174190" cy="2782794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79B679A1-484E-137B-6EA3-14C2AB07E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478" y="3973041"/>
              <a:ext cx="4174190" cy="2782794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290911FD-BAF2-FAF0-A7ED-70656AFEF3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143" y="1133105"/>
              <a:ext cx="4174189" cy="2782794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F1996302-887C-55ED-8C0C-CFA7D6949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478" y="1133104"/>
              <a:ext cx="4174189" cy="2782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8782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1C375-2227-4A26-AE71-26DD280DB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519283-F78E-8699-0C08-C9201270E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Upcoming</a:t>
            </a:r>
            <a:r>
              <a:rPr lang="de-DE" dirty="0"/>
              <a:t> Experiments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AFBAD4-1CCF-262B-645A-39EA8061B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Test </a:t>
            </a:r>
            <a:r>
              <a:rPr lang="de-DE" dirty="0" err="1"/>
              <a:t>campaign</a:t>
            </a:r>
            <a:r>
              <a:rPr lang="de-DE" dirty="0"/>
              <a:t> at D-Pace Inc.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week</a:t>
            </a:r>
            <a:r>
              <a:rPr lang="de-DE" dirty="0"/>
              <a:t> </a:t>
            </a:r>
          </a:p>
          <a:p>
            <a:pPr lvl="0"/>
            <a:r>
              <a:rPr lang="de-DE" dirty="0"/>
              <a:t>Further </a:t>
            </a:r>
            <a:r>
              <a:rPr lang="de-DE" dirty="0" err="1"/>
              <a:t>testing</a:t>
            </a:r>
            <a:r>
              <a:rPr lang="de-DE" dirty="0"/>
              <a:t> of the </a:t>
            </a:r>
            <a:r>
              <a:rPr lang="de-DE" dirty="0" err="1"/>
              <a:t>ion</a:t>
            </a:r>
            <a:r>
              <a:rPr lang="de-DE" dirty="0"/>
              <a:t> source </a:t>
            </a:r>
            <a:r>
              <a:rPr lang="de-DE" dirty="0" err="1"/>
              <a:t>with</a:t>
            </a:r>
            <a:r>
              <a:rPr lang="de-DE" dirty="0"/>
              <a:t> oxygen </a:t>
            </a:r>
          </a:p>
          <a:p>
            <a:pPr lvl="0"/>
            <a:r>
              <a:rPr lang="de-DE" dirty="0" err="1"/>
              <a:t>Testing</a:t>
            </a:r>
            <a:r>
              <a:rPr lang="de-DE" dirty="0"/>
              <a:t> of the </a:t>
            </a:r>
            <a:r>
              <a:rPr lang="de-DE" dirty="0" err="1"/>
              <a:t>deceleration</a:t>
            </a:r>
            <a:r>
              <a:rPr lang="de-DE" dirty="0"/>
              <a:t> </a:t>
            </a:r>
            <a:r>
              <a:rPr lang="de-DE" dirty="0" err="1"/>
              <a:t>unit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the RF </a:t>
            </a:r>
            <a:r>
              <a:rPr lang="de-DE" dirty="0" err="1"/>
              <a:t>multicusp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source and </a:t>
            </a:r>
            <a:r>
              <a:rPr lang="de-DE" dirty="0" err="1"/>
              <a:t>dipole</a:t>
            </a:r>
            <a:r>
              <a:rPr lang="de-DE" dirty="0"/>
              <a:t> </a:t>
            </a:r>
            <a:r>
              <a:rPr lang="de-DE" dirty="0" err="1"/>
              <a:t>magnet</a:t>
            </a:r>
            <a:endParaRPr lang="de-DE" dirty="0"/>
          </a:p>
          <a:p>
            <a:pPr lvl="0"/>
            <a:r>
              <a:rPr lang="de-DE" dirty="0"/>
              <a:t>Main </a:t>
            </a:r>
            <a:r>
              <a:rPr lang="de-DE" dirty="0" err="1"/>
              <a:t>objective</a:t>
            </a:r>
            <a:r>
              <a:rPr lang="de-DE" dirty="0"/>
              <a:t>: </a:t>
            </a:r>
            <a:r>
              <a:rPr lang="de-DE" dirty="0" err="1"/>
              <a:t>Demonstrate</a:t>
            </a:r>
            <a:r>
              <a:rPr lang="de-DE" dirty="0"/>
              <a:t> the </a:t>
            </a:r>
            <a:r>
              <a:rPr lang="de-DE" dirty="0" err="1"/>
              <a:t>functionality</a:t>
            </a:r>
            <a:r>
              <a:rPr lang="de-DE" dirty="0"/>
              <a:t> of the </a:t>
            </a:r>
            <a:r>
              <a:rPr lang="de-DE" dirty="0" err="1"/>
              <a:t>assembly</a:t>
            </a:r>
            <a:r>
              <a:rPr lang="de-DE" dirty="0"/>
              <a:t> </a:t>
            </a:r>
          </a:p>
          <a:p>
            <a:pPr lvl="0"/>
            <a:r>
              <a:rPr lang="de-DE" dirty="0"/>
              <a:t>Measurement of 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currents</a:t>
            </a:r>
            <a:r>
              <a:rPr lang="de-DE" dirty="0"/>
              <a:t> and beam </a:t>
            </a:r>
            <a:r>
              <a:rPr lang="de-DE" dirty="0" err="1"/>
              <a:t>profiles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ACF146-4C70-C8D1-894D-C1689CECB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92C9FCC-E9F1-2902-96E8-08C966C3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7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C85D33B7-9D4C-565D-4E91-9FF25E094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376884" y="722851"/>
            <a:ext cx="497980" cy="58093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7669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FAC42-0EB6-3F0A-6770-1F26DA0F5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8A5B77-0943-C937-1D78-E6F845030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0B3F59-33E4-A8C8-5E87-BEA4E88BE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7" y="2400150"/>
            <a:ext cx="8243887" cy="3759042"/>
          </a:xfrm>
        </p:spPr>
        <p:txBody>
          <a:bodyPr/>
          <a:lstStyle/>
          <a:p>
            <a:r>
              <a:rPr lang="de-DE" dirty="0" err="1"/>
              <a:t>Detailed</a:t>
            </a:r>
            <a:r>
              <a:rPr lang="de-DE" dirty="0"/>
              <a:t> </a:t>
            </a:r>
            <a:r>
              <a:rPr lang="de-DE" dirty="0" err="1"/>
              <a:t>engineering</a:t>
            </a:r>
            <a:r>
              <a:rPr lang="de-DE" dirty="0"/>
              <a:t> design of the </a:t>
            </a:r>
            <a:r>
              <a:rPr lang="de-DE" dirty="0" err="1"/>
              <a:t>deceleration</a:t>
            </a:r>
            <a:r>
              <a:rPr lang="de-DE" dirty="0"/>
              <a:t> </a:t>
            </a:r>
            <a:r>
              <a:rPr lang="de-DE" dirty="0" err="1"/>
              <a:t>unit</a:t>
            </a:r>
            <a:r>
              <a:rPr lang="de-DE" dirty="0"/>
              <a:t> </a:t>
            </a:r>
            <a:r>
              <a:rPr lang="de-DE" dirty="0" err="1"/>
              <a:t>developed</a:t>
            </a:r>
            <a:endParaRPr lang="de-DE" dirty="0"/>
          </a:p>
          <a:p>
            <a:r>
              <a:rPr lang="de-DE" dirty="0" err="1"/>
              <a:t>Theoretical</a:t>
            </a:r>
            <a:r>
              <a:rPr lang="de-DE" dirty="0"/>
              <a:t> </a:t>
            </a:r>
            <a:r>
              <a:rPr lang="de-DE" dirty="0" err="1"/>
              <a:t>applicability</a:t>
            </a:r>
            <a:r>
              <a:rPr lang="de-DE" dirty="0"/>
              <a:t> of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commercially</a:t>
            </a:r>
            <a:r>
              <a:rPr lang="de-DE" dirty="0"/>
              <a:t> </a:t>
            </a:r>
            <a:r>
              <a:rPr lang="de-DE" dirty="0" err="1"/>
              <a:t>available</a:t>
            </a:r>
            <a:r>
              <a:rPr lang="de-DE" dirty="0"/>
              <a:t> </a:t>
            </a:r>
            <a:r>
              <a:rPr lang="de-DE" dirty="0" err="1"/>
              <a:t>laser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investigated</a:t>
            </a:r>
            <a:endParaRPr lang="de-DE" dirty="0"/>
          </a:p>
          <a:p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 support the </a:t>
            </a:r>
            <a:r>
              <a:rPr lang="de-DE" dirty="0" err="1"/>
              <a:t>feasibility</a:t>
            </a:r>
            <a:r>
              <a:rPr lang="de-DE" dirty="0"/>
              <a:t> of the </a:t>
            </a:r>
            <a:r>
              <a:rPr lang="de-DE" dirty="0" err="1"/>
              <a:t>proposed</a:t>
            </a:r>
            <a:r>
              <a:rPr lang="de-DE" dirty="0"/>
              <a:t> </a:t>
            </a:r>
            <a:r>
              <a:rPr lang="de-DE" dirty="0" err="1"/>
              <a:t>beamline</a:t>
            </a:r>
            <a:r>
              <a:rPr lang="de-DE" dirty="0"/>
              <a:t> </a:t>
            </a:r>
            <a:r>
              <a:rPr lang="de-DE" dirty="0" err="1"/>
              <a:t>concept</a:t>
            </a:r>
            <a:endParaRPr lang="de-DE" dirty="0"/>
          </a:p>
          <a:p>
            <a:r>
              <a:rPr lang="de-DE" dirty="0"/>
              <a:t>Target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velocity</a:t>
            </a:r>
            <a:r>
              <a:rPr lang="de-DE" dirty="0"/>
              <a:t> </a:t>
            </a:r>
            <a:r>
              <a:rPr lang="de-DE" dirty="0" err="1"/>
              <a:t>achievable</a:t>
            </a:r>
            <a:r>
              <a:rPr lang="de-DE" dirty="0"/>
              <a:t> →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remains</a:t>
            </a:r>
            <a:r>
              <a:rPr lang="de-DE" dirty="0"/>
              <a:t> the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challenge</a:t>
            </a:r>
            <a:r>
              <a:rPr lang="de-DE" dirty="0"/>
              <a:t> due to beam </a:t>
            </a:r>
            <a:r>
              <a:rPr lang="de-DE" dirty="0" err="1"/>
              <a:t>divergence</a:t>
            </a:r>
            <a:endParaRPr lang="de-DE" dirty="0"/>
          </a:p>
          <a:p>
            <a:r>
              <a:rPr lang="de-DE" dirty="0"/>
              <a:t>Experimental </a:t>
            </a:r>
            <a:r>
              <a:rPr lang="de-DE" dirty="0" err="1"/>
              <a:t>testing</a:t>
            </a:r>
            <a:r>
              <a:rPr lang="de-DE" dirty="0"/>
              <a:t> of the </a:t>
            </a:r>
            <a:r>
              <a:rPr lang="de-DE" dirty="0" err="1"/>
              <a:t>deceleration</a:t>
            </a:r>
            <a:r>
              <a:rPr lang="de-DE" dirty="0"/>
              <a:t> </a:t>
            </a:r>
            <a:r>
              <a:rPr lang="de-DE" dirty="0" err="1"/>
              <a:t>unit</a:t>
            </a:r>
            <a:r>
              <a:rPr lang="de-DE" dirty="0"/>
              <a:t> at D-Pace planned for </a:t>
            </a:r>
            <a:r>
              <a:rPr lang="de-DE" dirty="0" err="1"/>
              <a:t>next</a:t>
            </a:r>
            <a:r>
              <a:rPr lang="de-DE" dirty="0"/>
              <a:t> </a:t>
            </a:r>
            <a:r>
              <a:rPr lang="de-DE" dirty="0" err="1"/>
              <a:t>week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A3A610-2A43-2A98-801E-B5D62436A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AEC359-9EBF-E919-020D-FAE41432A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2F3C4F8-C73F-FA4D-AFBD-CCC02A209A0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44165" y="687903"/>
            <a:ext cx="7255670" cy="153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49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C4D826-BC8B-C427-8827-2233E2551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University of Stuttgart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E92D86D-196A-7DFF-79F6-1A08E979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2CC3C-1DC0-4FDA-9590-6CC506AB67F8}" type="slidenum">
              <a:rPr lang="de-DE" smtClean="0"/>
              <a:pPr/>
              <a:t>19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2B7A356-6466-7258-8AF8-CF8A800E5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05529"/>
            <a:ext cx="9144000" cy="263797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40B4C2D-10E7-6D7C-BC18-22375568ADE8}"/>
              </a:ext>
            </a:extLst>
          </p:cNvPr>
          <p:cNvSpPr/>
          <p:nvPr/>
        </p:nvSpPr>
        <p:spPr>
          <a:xfrm>
            <a:off x="0" y="0"/>
            <a:ext cx="9144000" cy="2942189"/>
          </a:xfrm>
          <a:prstGeom prst="rect">
            <a:avLst/>
          </a:prstGeom>
          <a:gradFill>
            <a:gsLst>
              <a:gs pos="88000">
                <a:schemeClr val="tx2"/>
              </a:gs>
              <a:gs pos="100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600" dirty="0"/>
          </a:p>
        </p:txBody>
      </p:sp>
      <p:sp>
        <p:nvSpPr>
          <p:cNvPr id="12" name="Textfeld 9">
            <a:extLst>
              <a:ext uri="{FF2B5EF4-FFF2-40B4-BE49-F238E27FC236}">
                <a16:creationId xmlns:a16="http://schemas.microsoft.com/office/drawing/2014/main" id="{8079D5EF-DC37-4E52-BA21-FECE0B860133}"/>
              </a:ext>
            </a:extLst>
          </p:cNvPr>
          <p:cNvSpPr txBox="1"/>
          <p:nvPr/>
        </p:nvSpPr>
        <p:spPr>
          <a:xfrm>
            <a:off x="210742" y="211118"/>
            <a:ext cx="3586716" cy="28212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750"/>
              </a:spcBef>
              <a:buClr>
                <a:schemeClr val="accent1"/>
              </a:buClr>
            </a:pPr>
            <a:r>
              <a:rPr lang="de-DE" sz="1200" b="1" dirty="0">
                <a:solidFill>
                  <a:schemeClr val="bg1"/>
                </a:solidFill>
              </a:rPr>
              <a:t>High </a:t>
            </a:r>
            <a:r>
              <a:rPr lang="en-US" sz="1200" b="1" dirty="0">
                <a:solidFill>
                  <a:schemeClr val="bg1"/>
                </a:solidFill>
              </a:rPr>
              <a:t>Enthalpy</a:t>
            </a:r>
            <a:r>
              <a:rPr lang="de-DE" sz="1200" b="1" dirty="0">
                <a:solidFill>
                  <a:schemeClr val="bg1"/>
                </a:solidFill>
              </a:rPr>
              <a:t> Flow </a:t>
            </a:r>
            <a:r>
              <a:rPr lang="en-US" sz="1200" b="1" dirty="0">
                <a:solidFill>
                  <a:schemeClr val="bg1"/>
                </a:solidFill>
              </a:rPr>
              <a:t>Diagnostics</a:t>
            </a:r>
            <a:r>
              <a:rPr lang="de-DE" sz="1200" b="1" dirty="0">
                <a:solidFill>
                  <a:schemeClr val="bg1"/>
                </a:solidFill>
              </a:rPr>
              <a:t> Group (HEFDiG)</a:t>
            </a:r>
          </a:p>
          <a:p>
            <a:pPr>
              <a:spcBef>
                <a:spcPts val="750"/>
              </a:spcBef>
              <a:buClr>
                <a:schemeClr val="accent1"/>
              </a:buClr>
            </a:pPr>
            <a:r>
              <a:rPr lang="de-DE" sz="1200" dirty="0">
                <a:solidFill>
                  <a:schemeClr val="bg1"/>
                </a:solidFill>
              </a:rPr>
              <a:t>Martin Eberhart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Igor </a:t>
            </a:r>
            <a:r>
              <a:rPr lang="en-US" sz="1200" dirty="0">
                <a:solidFill>
                  <a:schemeClr val="bg1"/>
                </a:solidFill>
              </a:rPr>
              <a:t>Hoerner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Fabian Hufgard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Dominik Kuenstler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David Leiser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Stefan Loehle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Clemens Mueller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Oliver Patek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Nuno Pinto de Souza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Benjamin Rusche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David Steuer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Lasse Voigt</a:t>
            </a:r>
            <a:endParaRPr lang="de-DE" sz="1400" dirty="0">
              <a:solidFill>
                <a:schemeClr val="bg1"/>
              </a:solidFill>
            </a:endParaRPr>
          </a:p>
          <a:p>
            <a:pPr>
              <a:spcBef>
                <a:spcPts val="750"/>
              </a:spcBef>
              <a:buClr>
                <a:schemeClr val="accent1"/>
              </a:buClr>
            </a:pPr>
            <a:endParaRPr lang="de-DE" sz="1400" dirty="0">
              <a:solidFill>
                <a:schemeClr val="bg1"/>
              </a:solidFill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31E76F8-445B-83C0-D5B8-1DA838924E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849" y="121099"/>
            <a:ext cx="1980409" cy="990205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D564187-3358-4AB0-0E17-BE514B9EE3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849" y="1192579"/>
            <a:ext cx="834395" cy="834395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182EDCE2-7773-B9FD-029E-D6DD00C614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053" y="1168613"/>
            <a:ext cx="1036457" cy="858361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A8F25574-2EDE-27C8-2166-1C5757C16F53}"/>
              </a:ext>
            </a:extLst>
          </p:cNvPr>
          <p:cNvSpPr txBox="1"/>
          <p:nvPr/>
        </p:nvSpPr>
        <p:spPr>
          <a:xfrm>
            <a:off x="3203997" y="2171974"/>
            <a:ext cx="2462213" cy="60369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</a:pPr>
            <a:r>
              <a:rPr lang="de-DE" sz="3600" b="1" dirty="0" err="1">
                <a:solidFill>
                  <a:schemeClr val="bg1"/>
                </a:solidFill>
              </a:rPr>
              <a:t>Thank</a:t>
            </a:r>
            <a:r>
              <a:rPr lang="de-DE" sz="3600" b="1" dirty="0">
                <a:solidFill>
                  <a:schemeClr val="bg1"/>
                </a:solidFill>
              </a:rPr>
              <a:t> </a:t>
            </a:r>
            <a:r>
              <a:rPr lang="de-DE" sz="3600" b="1" dirty="0" err="1">
                <a:solidFill>
                  <a:schemeClr val="bg1"/>
                </a:solidFill>
              </a:rPr>
              <a:t>you</a:t>
            </a:r>
            <a:r>
              <a:rPr lang="de-DE" sz="3600" b="1" dirty="0">
                <a:solidFill>
                  <a:schemeClr val="bg1"/>
                </a:solidFill>
              </a:rPr>
              <a:t>!</a:t>
            </a:r>
            <a:endParaRPr lang="de-DE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28606"/>
      </p:ext>
    </p:extLst>
  </p:cSld>
  <p:clrMapOvr>
    <a:masterClrMapping/>
  </p:clrMapOvr>
</p:sld>
</file>

<file path=ppt/theme/theme1.xml><?xml version="1.0" encoding="utf-8"?>
<a:theme xmlns:a="http://schemas.openxmlformats.org/drawingml/2006/main" name="Uni_Stuttgart">
  <a:themeElements>
    <a:clrScheme name="UNI COLOUR">
      <a:dk1>
        <a:srgbClr val="3E444C"/>
      </a:dk1>
      <a:lt1>
        <a:sysClr val="window" lastClr="FFFFFF"/>
      </a:lt1>
      <a:dk2>
        <a:srgbClr val="000000"/>
      </a:dk2>
      <a:lt2>
        <a:srgbClr val="9F9998"/>
      </a:lt2>
      <a:accent1>
        <a:srgbClr val="00BEFF"/>
      </a:accent1>
      <a:accent2>
        <a:srgbClr val="00519E"/>
      </a:accent2>
      <a:accent3>
        <a:srgbClr val="3E444C"/>
      </a:accent3>
      <a:accent4>
        <a:srgbClr val="7DC6EA"/>
      </a:accent4>
      <a:accent5>
        <a:srgbClr val="9F9998"/>
      </a:accent5>
      <a:accent6>
        <a:srgbClr val="FFD500"/>
      </a:accent6>
      <a:hlink>
        <a:srgbClr val="00BEFF"/>
      </a:hlink>
      <a:folHlink>
        <a:srgbClr val="3E444C"/>
      </a:folHlink>
    </a:clrScheme>
    <a:fontScheme name="Universitaet_Stuttgart_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179388" indent="-179388">
          <a:lnSpc>
            <a:spcPct val="120000"/>
          </a:lnSpc>
          <a:spcBef>
            <a:spcPts val="750"/>
          </a:spcBef>
          <a:buClr>
            <a:schemeClr val="accent1"/>
          </a:buClr>
          <a:buFont typeface="Arial" panose="020B0604020202020204" pitchFamily="34" charset="0"/>
          <a:buChar char="•"/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ni Master E_16zu9 Institute.potx" id="{6CDF2315-C708-4FBF-BC80-F8F2067B9D83}" vid="{71825ADE-911E-4FBB-B59F-E287B15BB884}"/>
    </a:ext>
  </a:extLst>
</a:theme>
</file>

<file path=ppt/theme/theme2.xml><?xml version="1.0" encoding="utf-8"?>
<a:theme xmlns:a="http://schemas.openxmlformats.org/drawingml/2006/main" name="Office Theme">
  <a:themeElements>
    <a:clrScheme name="Universität Stuttgart Version 2">
      <a:dk1>
        <a:srgbClr val="323232"/>
      </a:dk1>
      <a:lt1>
        <a:sysClr val="window" lastClr="FFFFFF"/>
      </a:lt1>
      <a:dk2>
        <a:srgbClr val="000000"/>
      </a:dk2>
      <a:lt2>
        <a:srgbClr val="9F9998"/>
      </a:lt2>
      <a:accent1>
        <a:srgbClr val="00BEFF"/>
      </a:accent1>
      <a:accent2>
        <a:srgbClr val="004191"/>
      </a:accent2>
      <a:accent3>
        <a:srgbClr val="323232"/>
      </a:accent3>
      <a:accent4>
        <a:srgbClr val="7DC6EA"/>
      </a:accent4>
      <a:accent5>
        <a:srgbClr val="9F9998"/>
      </a:accent5>
      <a:accent6>
        <a:srgbClr val="FFD500"/>
      </a:accent6>
      <a:hlink>
        <a:srgbClr val="00BEFF"/>
      </a:hlink>
      <a:folHlink>
        <a:srgbClr val="524D4D"/>
      </a:folHlink>
    </a:clrScheme>
    <a:fontScheme name="Universität Stuttga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Universität Stuttgart Version 2">
      <a:dk1>
        <a:srgbClr val="323232"/>
      </a:dk1>
      <a:lt1>
        <a:sysClr val="window" lastClr="FFFFFF"/>
      </a:lt1>
      <a:dk2>
        <a:srgbClr val="000000"/>
      </a:dk2>
      <a:lt2>
        <a:srgbClr val="9F9998"/>
      </a:lt2>
      <a:accent1>
        <a:srgbClr val="00BEFF"/>
      </a:accent1>
      <a:accent2>
        <a:srgbClr val="004191"/>
      </a:accent2>
      <a:accent3>
        <a:srgbClr val="323232"/>
      </a:accent3>
      <a:accent4>
        <a:srgbClr val="7DC6EA"/>
      </a:accent4>
      <a:accent5>
        <a:srgbClr val="9F9998"/>
      </a:accent5>
      <a:accent6>
        <a:srgbClr val="FFD500"/>
      </a:accent6>
      <a:hlink>
        <a:srgbClr val="00BEFF"/>
      </a:hlink>
      <a:folHlink>
        <a:srgbClr val="524D4D"/>
      </a:folHlink>
    </a:clrScheme>
    <a:fontScheme name="Universität Stuttgar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653</Words>
  <Application>Microsoft Office PowerPoint</Application>
  <PresentationFormat>Bildschirmpräsentation (16:9)</PresentationFormat>
  <Paragraphs>176</Paragraphs>
  <Slides>19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2" baseType="lpstr">
      <vt:lpstr>Arial</vt:lpstr>
      <vt:lpstr>Cambria Math</vt:lpstr>
      <vt:lpstr>Uni_Stuttgart</vt:lpstr>
      <vt:lpstr>PowerPoint-Präsentation</vt:lpstr>
      <vt:lpstr>Low Earth Orbit (LEO)</vt:lpstr>
      <vt:lpstr>Very Low Earth Orbit (VLEO)</vt:lpstr>
      <vt:lpstr>VLEO</vt:lpstr>
      <vt:lpstr>VLEO</vt:lpstr>
      <vt:lpstr>VLEO-Condition</vt:lpstr>
      <vt:lpstr>Beamline Concept </vt:lpstr>
      <vt:lpstr>Beamline Concept </vt:lpstr>
      <vt:lpstr>Beamline Concept </vt:lpstr>
      <vt:lpstr>Beamline Concept </vt:lpstr>
      <vt:lpstr>Beamline Concept </vt:lpstr>
      <vt:lpstr>Beamline Concept </vt:lpstr>
      <vt:lpstr>Beamline Concept </vt:lpstr>
      <vt:lpstr>Beamline Concept </vt:lpstr>
      <vt:lpstr>Numerical Simulations</vt:lpstr>
      <vt:lpstr>We built it!</vt:lpstr>
      <vt:lpstr>Upcoming Experiments</vt:lpstr>
      <vt:lpstr>Summary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2016-11-21T05:24:26Z</dcterms:created>
  <dcterms:modified xsi:type="dcterms:W3CDTF">2026-09-21T20:49:47Z</dcterms:modified>
</cp:coreProperties>
</file>