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Archivo Semi-Bold" charset="1" panose="00000000000000000000"/>
      <p:regular r:id="rId8"/>
    </p:embeddedFont>
    <p:embeddedFont>
      <p:font typeface="Rubik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88115" y="8758906"/>
            <a:ext cx="3676920" cy="1422808"/>
          </a:xfrm>
          <a:custGeom>
            <a:avLst/>
            <a:gdLst/>
            <a:ahLst/>
            <a:cxnLst/>
            <a:rect r="r" b="b" t="t" l="l"/>
            <a:pathLst>
              <a:path h="1422808" w="3676920">
                <a:moveTo>
                  <a:pt x="0" y="0"/>
                </a:moveTo>
                <a:lnTo>
                  <a:pt x="3676920" y="0"/>
                </a:lnTo>
                <a:lnTo>
                  <a:pt x="3676920" y="1422808"/>
                </a:lnTo>
                <a:lnTo>
                  <a:pt x="0" y="1422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276417" y="939838"/>
            <a:ext cx="2050355" cy="205035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36B2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-38100"/>
              <a:ext cx="660400" cy="77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840"/>
                </a:lnSpc>
              </a:pPr>
              <a:r>
                <a:rPr lang="en-US" sz="5600" b="true">
                  <a:solidFill>
                    <a:srgbClr val="FFFFFF"/>
                  </a:solidFill>
                  <a:latin typeface="Archivo Semi-Bold"/>
                  <a:ea typeface="Archivo Semi-Bold"/>
                  <a:cs typeface="Archivo Semi-Bold"/>
                  <a:sym typeface="Archivo Semi-Bold"/>
                </a:rPr>
                <a:t>28</a:t>
              </a:r>
            </a:p>
            <a:p>
              <a:pPr algn="ctr">
                <a:lnSpc>
                  <a:spcPts val="3500"/>
                </a:lnSpc>
              </a:pPr>
              <a:r>
                <a:rPr lang="en-US" b="true" sz="2500">
                  <a:solidFill>
                    <a:srgbClr val="FFFFFF"/>
                  </a:solidFill>
                  <a:latin typeface="Archivo Semi-Bold"/>
                  <a:ea typeface="Archivo Semi-Bold"/>
                  <a:cs typeface="Archivo Semi-Bold"/>
                  <a:sym typeface="Archivo Semi-Bold"/>
                </a:rPr>
                <a:t>YEARS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9492005" y="781552"/>
            <a:ext cx="8364089" cy="3253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66"/>
              </a:lnSpc>
            </a:pPr>
            <a:r>
              <a:rPr lang="en-US" sz="3690" b="true">
                <a:solidFill>
                  <a:srgbClr val="CA247C"/>
                </a:solidFill>
                <a:latin typeface="Archivo Semi-Bold"/>
                <a:ea typeface="Archivo Semi-Bold"/>
                <a:cs typeface="Archivo Semi-Bold"/>
                <a:sym typeface="Archivo Semi-Bold"/>
              </a:rPr>
              <a:t>KAST has championed INNOVATION and helped build thriving, sustainable technology communities across the Kootenays.</a:t>
            </a:r>
          </a:p>
          <a:p>
            <a:pPr algn="ctr">
              <a:lnSpc>
                <a:spcPts val="5166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0" y="5148672"/>
            <a:ext cx="6571940" cy="90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b="true" sz="2599">
                <a:solidFill>
                  <a:srgbClr val="368BCB"/>
                </a:solidFill>
                <a:latin typeface="Rubik Bold"/>
                <a:ea typeface="Rubik Bold"/>
                <a:cs typeface="Rubik Bold"/>
                <a:sym typeface="Rubik Bold"/>
              </a:rPr>
              <a:t>Priya Biswas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368BCB"/>
                </a:solidFill>
                <a:latin typeface="Rubik Bold"/>
                <a:ea typeface="Rubik Bold"/>
                <a:cs typeface="Rubik Bold"/>
                <a:sym typeface="Rubik Bold"/>
              </a:rPr>
              <a:t>Executive Director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94F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4257" y="137395"/>
            <a:ext cx="17851525" cy="10041483"/>
          </a:xfrm>
          <a:custGeom>
            <a:avLst/>
            <a:gdLst/>
            <a:ahLst/>
            <a:cxnLst/>
            <a:rect r="r" b="b" t="t" l="l"/>
            <a:pathLst>
              <a:path h="10041483" w="17851525">
                <a:moveTo>
                  <a:pt x="0" y="0"/>
                </a:moveTo>
                <a:lnTo>
                  <a:pt x="17851525" y="0"/>
                </a:lnTo>
                <a:lnTo>
                  <a:pt x="17851525" y="10041482"/>
                </a:lnTo>
                <a:lnTo>
                  <a:pt x="0" y="10041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00402" y="539953"/>
            <a:ext cx="3281512" cy="1164741"/>
          </a:xfrm>
          <a:custGeom>
            <a:avLst/>
            <a:gdLst/>
            <a:ahLst/>
            <a:cxnLst/>
            <a:rect r="r" b="b" t="t" l="l"/>
            <a:pathLst>
              <a:path h="1164741" w="3281512">
                <a:moveTo>
                  <a:pt x="0" y="0"/>
                </a:moveTo>
                <a:lnTo>
                  <a:pt x="3281512" y="0"/>
                </a:lnTo>
                <a:lnTo>
                  <a:pt x="3281512" y="1164742"/>
                </a:lnTo>
                <a:lnTo>
                  <a:pt x="0" y="1164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510" r="0" b="-451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DAHVqJAeNWI</dc:identifier>
  <dcterms:modified xsi:type="dcterms:W3CDTF">2011-08-01T06:04:30Z</dcterms:modified>
  <cp:revision>1</cp:revision>
  <dc:title>KAST NIBS 2026</dc:title>
</cp:coreProperties>
</file>