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76" r:id="rId2"/>
  </p:sldIdLst>
  <p:sldSz cx="12192000" cy="6858000"/>
  <p:notesSz cx="6858000" cy="12192000"/>
  <p:embeddedFontLst>
    <p:embeddedFont>
      <p:font typeface="Inter" panose="02000503000000020004" pitchFamily="2" charset="0"/>
      <p:regular r:id="rId4"/>
      <p:bold r:id="rId5"/>
      <p:italic r:id="rId6"/>
      <p:boldItalic r:id="rId7"/>
    </p:embeddedFont>
    <p:embeddedFont>
      <p:font typeface="Inter Black" panose="02000503000000020004" pitchFamily="2" charset="0"/>
      <p:bold r:id="rId8"/>
      <p:boldItalic r:id="rId9"/>
    </p:embeddedFont>
    <p:embeddedFont>
      <p:font typeface="JetBrains Mono" panose="02000009000000000000" pitchFamily="49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9420D-D6AB-45F3-92DC-808C800EE1EF}" v="1" dt="2026-09-18T02:25:26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19" Type="http://schemas.microsoft.com/office/2015/10/relationships/revisionInfo" Target="revisionInfo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McElroy" userId="0b25b8b3-f583-4960-be46-8edcd39386bc" providerId="ADAL" clId="{77B2E71B-02ED-494A-B648-41AA47150EBD}"/>
    <pc:docChg chg="undo custSel addSld delSld modSld">
      <pc:chgData name="Richard McElroy" userId="0b25b8b3-f583-4960-be46-8edcd39386bc" providerId="ADAL" clId="{77B2E71B-02ED-494A-B648-41AA47150EBD}" dt="2026-09-18T02:25:47.913" v="250" actId="403"/>
      <pc:docMkLst>
        <pc:docMk/>
      </pc:docMkLst>
      <pc:sldChg chg="addSp delSp modSp add mod">
        <pc:chgData name="Richard McElroy" userId="0b25b8b3-f583-4960-be46-8edcd39386bc" providerId="ADAL" clId="{77B2E71B-02ED-494A-B648-41AA47150EBD}" dt="2026-09-18T02:25:47.913" v="250" actId="403"/>
        <pc:sldMkLst>
          <pc:docMk/>
          <pc:sldMk cId="742454840" sldId="276"/>
        </pc:sldMkLst>
        <pc:spChg chg="add mod">
          <ac:chgData name="Richard McElroy" userId="0b25b8b3-f583-4960-be46-8edcd39386bc" providerId="ADAL" clId="{77B2E71B-02ED-494A-B648-41AA47150EBD}" dt="2026-09-18T02:25:47.913" v="250" actId="403"/>
          <ac:spMkLst>
            <pc:docMk/>
            <pc:sldMk cId="742454840" sldId="276"/>
            <ac:spMk id="4" creationId="{9493473D-A019-C43A-5B4B-B29882BBBED9}"/>
          </ac:spMkLst>
        </pc:spChg>
        <pc:spChg chg="add mod">
          <ac:chgData name="Richard McElroy" userId="0b25b8b3-f583-4960-be46-8edcd39386bc" providerId="ADAL" clId="{77B2E71B-02ED-494A-B648-41AA47150EBD}" dt="2026-09-17T20:41:50.402" v="235" actId="1076"/>
          <ac:spMkLst>
            <pc:docMk/>
            <pc:sldMk cId="742454840" sldId="276"/>
            <ac:spMk id="6" creationId="{9CCFD951-80EB-6C0F-DFE1-01D2C6254F98}"/>
          </ac:spMkLst>
        </pc:spChg>
        <pc:spChg chg="mod">
          <ac:chgData name="Richard McElroy" userId="0b25b8b3-f583-4960-be46-8edcd39386bc" providerId="ADAL" clId="{77B2E71B-02ED-494A-B648-41AA47150EBD}" dt="2026-09-09T16:11:25.128" v="191" actId="1038"/>
          <ac:spMkLst>
            <pc:docMk/>
            <pc:sldMk cId="742454840" sldId="276"/>
            <ac:spMk id="15" creationId="{3FA1BC75-02D2-F704-52F0-C40270F59BE0}"/>
          </ac:spMkLst>
        </pc:spChg>
        <pc:spChg chg="mod">
          <ac:chgData name="Richard McElroy" userId="0b25b8b3-f583-4960-be46-8edcd39386bc" providerId="ADAL" clId="{77B2E71B-02ED-494A-B648-41AA47150EBD}" dt="2026-09-18T02:25:33.003" v="249" actId="20577"/>
          <ac:spMkLst>
            <pc:docMk/>
            <pc:sldMk cId="742454840" sldId="276"/>
            <ac:spMk id="16" creationId="{3EC6A089-3C3E-0753-84C4-4B40A996124C}"/>
          </ac:spMkLst>
        </pc:spChg>
        <pc:picChg chg="mod">
          <ac:chgData name="Richard McElroy" userId="0b25b8b3-f583-4960-be46-8edcd39386bc" providerId="ADAL" clId="{77B2E71B-02ED-494A-B648-41AA47150EBD}" dt="2026-09-17T20:41:17.596" v="227" actId="1076"/>
          <ac:picMkLst>
            <pc:docMk/>
            <pc:sldMk cId="742454840" sldId="276"/>
            <ac:picMk id="3" creationId="{5498BC0F-F92B-C8F0-41DB-F4987EA6636A}"/>
          </ac:picMkLst>
        </pc:picChg>
        <pc:picChg chg="mod">
          <ac:chgData name="Richard McElroy" userId="0b25b8b3-f583-4960-be46-8edcd39386bc" providerId="ADAL" clId="{77B2E71B-02ED-494A-B648-41AA47150EBD}" dt="2026-09-17T20:41:54.415" v="236" actId="1076"/>
          <ac:picMkLst>
            <pc:docMk/>
            <pc:sldMk cId="742454840" sldId="276"/>
            <ac:picMk id="5" creationId="{9A396FC5-2DF3-2543-89E1-ABCED08A6D8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Click to move the slide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F89A5ED-8DF4-4F1F-A4B3-DBF8E5726A9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9545-C117-49E6-FC82-5D2B70B63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>
            <a:extLst>
              <a:ext uri="{FF2B5EF4-FFF2-40B4-BE49-F238E27FC236}">
                <a16:creationId xmlns:a16="http://schemas.microsoft.com/office/drawing/2014/main" id="{B1124ECF-1961-7250-7FB6-0506AC766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>
            <a:extLst>
              <a:ext uri="{FF2B5EF4-FFF2-40B4-BE49-F238E27FC236}">
                <a16:creationId xmlns:a16="http://schemas.microsoft.com/office/drawing/2014/main" id="{1D8FBE56-B45E-5323-1252-D8313E49DC8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3">
            <a:extLst>
              <a:ext uri="{FF2B5EF4-FFF2-40B4-BE49-F238E27FC236}">
                <a16:creationId xmlns:a16="http://schemas.microsoft.com/office/drawing/2014/main" id="{C328C991-E7AD-C123-1510-7EF86F7275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0CE3A6-4630-4954-BC3F-D3F8E11BC7D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9740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Inter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86C47-9F07-B2C1-F639-51820BC252E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Picture 2" descr="The image displays a striking, monochromatic gradient with vibrant red, green, and blue stripes running vertically against a black background.&#10;&#10;AI-generated content may be incorrect.">
            <a:extLst>
              <a:ext uri="{FF2B5EF4-FFF2-40B4-BE49-F238E27FC236}">
                <a16:creationId xmlns:a16="http://schemas.microsoft.com/office/drawing/2014/main" id="{5498BC0F-F92B-C8F0-41DB-F4987EA66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" y="-66040"/>
            <a:ext cx="12435840" cy="6990080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3FA1BC75-02D2-F704-52F0-C40270F59BE0}"/>
              </a:ext>
            </a:extLst>
          </p:cNvPr>
          <p:cNvSpPr/>
          <p:nvPr/>
        </p:nvSpPr>
        <p:spPr>
          <a:xfrm>
            <a:off x="1182480" y="739800"/>
            <a:ext cx="4598560" cy="32511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 spc="-150" dirty="0">
                <a:solidFill>
                  <a:srgbClr val="FFFFFF"/>
                </a:solidFill>
                <a:effectLst/>
                <a:uFillTx/>
                <a:latin typeface="Inter Black" panose="02000503000000020004" pitchFamily="2" charset="0"/>
                <a:ea typeface="Inter Black" panose="02000503000000020004" pitchFamily="2" charset="0"/>
              </a:rPr>
              <a:t>Fueling the Future with Ion Source Innovation</a:t>
            </a:r>
            <a:endParaRPr lang="en-US" sz="6000" b="0" u="none" strike="noStrike" spc="-150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EC6A089-3C3E-0753-84C4-4B40A996124C}"/>
              </a:ext>
            </a:extLst>
          </p:cNvPr>
          <p:cNvSpPr/>
          <p:nvPr/>
        </p:nvSpPr>
        <p:spPr>
          <a:xfrm>
            <a:off x="7707120" y="705311"/>
            <a:ext cx="3103320" cy="1303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2800" b="1" u="none" strike="noStrike" dirty="0">
                <a:solidFill>
                  <a:schemeClr val="bg1"/>
                </a:solidFill>
                <a:effectLst/>
                <a:uFillTx/>
                <a:latin typeface="Inter Black" panose="02000503000000020004" pitchFamily="2" charset="0"/>
                <a:ea typeface="Inter Black" panose="02000503000000020004" pitchFamily="2" charset="0"/>
              </a:rPr>
              <a:t>Welcome to</a:t>
            </a:r>
            <a:r>
              <a:rPr lang="en-US" sz="2800" b="1" dirty="0">
                <a:solidFill>
                  <a:schemeClr val="bg1"/>
                </a:solidFill>
                <a:latin typeface="Inter Black" panose="02000503000000020004" pitchFamily="2" charset="0"/>
                <a:ea typeface="Inter Black" panose="02000503000000020004" pitchFamily="2" charset="0"/>
              </a:rPr>
              <a:t> NIBS’26 and</a:t>
            </a:r>
            <a:r>
              <a:rPr lang="en-US" sz="2800" b="1" u="none" strike="noStrike" dirty="0">
                <a:solidFill>
                  <a:schemeClr val="bg1"/>
                </a:solidFill>
                <a:effectLst/>
                <a:uFillTx/>
                <a:latin typeface="Inter Black" panose="02000503000000020004" pitchFamily="2" charset="0"/>
                <a:ea typeface="Inter Black" panose="02000503000000020004" pitchFamily="2" charset="0"/>
              </a:rPr>
              <a:t> Nelson, BC!</a:t>
            </a:r>
          </a:p>
        </p:txBody>
      </p:sp>
      <p:pic>
        <p:nvPicPr>
          <p:cNvPr id="5" name="Picture 4" descr="D.PACE&#10;&#10;AI-generated content may be incorrect.">
            <a:extLst>
              <a:ext uri="{FF2B5EF4-FFF2-40B4-BE49-F238E27FC236}">
                <a16:creationId xmlns:a16="http://schemas.microsoft.com/office/drawing/2014/main" id="{9A396FC5-2DF3-2543-89E1-ABCED08A6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22" y="2365375"/>
            <a:ext cx="2280076" cy="2656287"/>
          </a:xfrm>
          <a:prstGeom prst="rect">
            <a:avLst/>
          </a:prstGeom>
        </p:spPr>
      </p:pic>
      <p:sp>
        <p:nvSpPr>
          <p:cNvPr id="4" name="Text 5">
            <a:extLst>
              <a:ext uri="{FF2B5EF4-FFF2-40B4-BE49-F238E27FC236}">
                <a16:creationId xmlns:a16="http://schemas.microsoft.com/office/drawing/2014/main" id="{9493473D-A019-C43A-5B4B-B29882BBBED9}"/>
              </a:ext>
            </a:extLst>
          </p:cNvPr>
          <p:cNvSpPr/>
          <p:nvPr/>
        </p:nvSpPr>
        <p:spPr>
          <a:xfrm>
            <a:off x="1182480" y="4783816"/>
            <a:ext cx="4204280" cy="128131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B5B5B5"/>
                </a:solidFill>
                <a:effectLst/>
                <a:uFillTx/>
                <a:latin typeface="Inter"/>
                <a:ea typeface="Inter"/>
              </a:rPr>
              <a:t>Delivering precision-engineered ion sources and related particle accelerator solutions that support breakthroughs in healthcare, energy, industry, and research labs worldwide.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b="0" u="none" strike="noStrike" dirty="0">
              <a:solidFill>
                <a:srgbClr val="B5B5B5"/>
              </a:solidFill>
              <a:effectLst/>
              <a:uFillTx/>
              <a:latin typeface="Inter"/>
              <a:ea typeface="Inter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9CCFD951-80EB-6C0F-DFE1-01D2C6254F98}"/>
              </a:ext>
            </a:extLst>
          </p:cNvPr>
          <p:cNvSpPr/>
          <p:nvPr/>
        </p:nvSpPr>
        <p:spPr>
          <a:xfrm>
            <a:off x="8105280" y="6022078"/>
            <a:ext cx="2705160" cy="545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>
                <a:solidFill>
                  <a:srgbClr val="FFFFFF"/>
                </a:solidFill>
              </a:rPr>
              <a:t>Richard McElroy, CEO</a:t>
            </a:r>
            <a:br>
              <a:rPr lang="en-US" sz="2000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JetBrains Mono" panose="02000009000000000000" pitchFamily="49" charset="0"/>
                <a:cs typeface="JetBrains Mono" panose="02000009000000000000" pitchFamily="49" charset="0"/>
              </a:rPr>
              <a:t>ichard@d-pace.com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JetBrains Mono" panose="02000009000000000000" pitchFamily="49" charset="0"/>
              <a:cs typeface="JetBrains Mono" panose="020000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54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Words>50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JetBrains Mono</vt:lpstr>
      <vt:lpstr>Symbol</vt:lpstr>
      <vt:lpstr>Arial</vt:lpstr>
      <vt:lpstr>Times New Roman</vt:lpstr>
      <vt:lpstr>Inter</vt:lpstr>
      <vt:lpstr>Wingdings</vt:lpstr>
      <vt:lpstr>Inter Black</vt:lpstr>
      <vt:lpstr>Office Theme</vt:lpstr>
      <vt:lpstr>PowerPoint Presentation</vt:lpstr>
    </vt:vector>
  </TitlesOfParts>
  <Company>D-Pace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D-Pace PowerPoint Template</dc:title>
  <dc:subject>D-Pace branded PowerPoint template</dc:subject>
  <dc:creator>Richard McElroy</dc:creator>
  <dc:description/>
  <cp:lastModifiedBy>Richard McElroy</cp:lastModifiedBy>
  <cp:revision>4</cp:revision>
  <dcterms:created xsi:type="dcterms:W3CDTF">2026-08-26T18:04:10Z</dcterms:created>
  <dcterms:modified xsi:type="dcterms:W3CDTF">2026-09-18T02:25:49Z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17</vt:r8>
  </property>
  <property fmtid="{D5CDD505-2E9C-101B-9397-08002B2CF9AE}" pid="3" name="PresentationFormat">
    <vt:lpwstr>On-screen Show (16:9)</vt:lpwstr>
  </property>
  <property fmtid="{D5CDD505-2E9C-101B-9397-08002B2CF9AE}" pid="4" name="Slides">
    <vt:r8>17</vt:r8>
  </property>
</Properties>
</file>