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Seventeen sponsor logos surround the slide perimeter. NIBS2026 and Selkirk College logos appear only in the central area, as requested. Logo sources are the user-supplied sponsor folders and NIBS BOB Logo.png.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alphaModFix amt="10000"/>
          </a:blip>
          <a:srcRect t="2891" b="289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8275" y="1867666"/>
            <a:ext cx="1612341" cy="55772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493149" y="4043307"/>
            <a:ext cx="1507513" cy="72763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0208929" y="1357005"/>
            <a:ext cx="1872665" cy="96202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10359450" y="2556256"/>
            <a:ext cx="1571625" cy="32767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349712" y="2626090"/>
            <a:ext cx="1571625" cy="30755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213437" y="3025852"/>
            <a:ext cx="1885872" cy="90973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10407364" y="3176924"/>
            <a:ext cx="1475794" cy="7129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10266798" y="5916760"/>
            <a:ext cx="1475794" cy="65590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341773" y="5950724"/>
            <a:ext cx="1757536" cy="63734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/>
          <a:stretch/>
        </p:blipFill>
        <p:spPr>
          <a:xfrm>
            <a:off x="8207229" y="6111340"/>
            <a:ext cx="1378172" cy="50947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4"/>
          <a:stretch/>
        </p:blipFill>
        <p:spPr>
          <a:xfrm>
            <a:off x="4278469" y="6103000"/>
            <a:ext cx="1571625" cy="5433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2396092" y="6259806"/>
            <a:ext cx="1524150" cy="23716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6"/>
          <a:stretch/>
        </p:blipFill>
        <p:spPr>
          <a:xfrm>
            <a:off x="10615386" y="5165393"/>
            <a:ext cx="1430542" cy="49399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7"/>
          <a:stretch/>
        </p:blipFill>
        <p:spPr>
          <a:xfrm>
            <a:off x="396072" y="5296647"/>
            <a:ext cx="1428752" cy="49399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8"/>
          <a:stretch/>
        </p:blipFill>
        <p:spPr>
          <a:xfrm>
            <a:off x="393580" y="4687885"/>
            <a:ext cx="1297691" cy="44868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9"/>
          <a:stretch/>
        </p:blipFill>
        <p:spPr>
          <a:xfrm>
            <a:off x="253199" y="3960292"/>
            <a:ext cx="1571625" cy="542715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0"/>
          <a:stretch/>
        </p:blipFill>
        <p:spPr>
          <a:xfrm>
            <a:off x="6341908" y="6184272"/>
            <a:ext cx="1332505" cy="41141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1"/>
          <a:stretch/>
        </p:blipFill>
        <p:spPr>
          <a:xfrm>
            <a:off x="132364" y="153550"/>
            <a:ext cx="2077262" cy="147060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2"/>
          <a:stretch/>
        </p:blipFill>
        <p:spPr>
          <a:xfrm>
            <a:off x="9585401" y="279432"/>
            <a:ext cx="2323127" cy="9620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0ACF3F-BE94-3B47-BD54-5AF10ABBB346}"/>
              </a:ext>
            </a:extLst>
          </p:cNvPr>
          <p:cNvSpPr txBox="1"/>
          <p:nvPr/>
        </p:nvSpPr>
        <p:spPr>
          <a:xfrm>
            <a:off x="2470607" y="310260"/>
            <a:ext cx="711479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  <a:p>
            <a:pPr lvl="0" algn="ctr"/>
            <a:r>
              <a:rPr lang="en-CA" sz="4400" b="1"/>
              <a:t>NIBS’26 Perspective </a:t>
            </a:r>
            <a:endParaRPr lang="en-CA" sz="4400" b="1" dirty="0"/>
          </a:p>
          <a:p>
            <a:pPr lvl="0" algn="ctr"/>
            <a:r>
              <a:rPr lang="en-CA" sz="4400" b="1" dirty="0"/>
              <a:t>  </a:t>
            </a:r>
          </a:p>
          <a:p>
            <a:pPr lvl="0" algn="ctr"/>
            <a:r>
              <a:rPr lang="en-CA" sz="4400" b="1" dirty="0"/>
              <a:t>Mike Kennefick</a:t>
            </a:r>
          </a:p>
          <a:p>
            <a:pPr lvl="0" algn="ctr"/>
            <a:endParaRPr lang="en-CA" sz="4400" b="1" dirty="0"/>
          </a:p>
          <a:p>
            <a:pPr lvl="0" algn="ctr"/>
            <a:r>
              <a:rPr lang="en-CA" sz="4400" b="1" dirty="0"/>
              <a:t>Regional Director – Pacific</a:t>
            </a:r>
          </a:p>
          <a:p>
            <a:pPr lvl="0" algn="ctr"/>
            <a:endParaRPr lang="en-CA" sz="4400" b="1" dirty="0"/>
          </a:p>
          <a:p>
            <a:pPr lvl="0" algn="ctr"/>
            <a:endParaRPr lang="en-CA" sz="4400" b="1" dirty="0"/>
          </a:p>
          <a:p>
            <a:endParaRPr lang="en-CA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437F97-FCAF-3219-B203-B02D0E7948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2919524" y="4135365"/>
            <a:ext cx="6096811" cy="127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90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46</Words>
  <Application>Microsoft Office PowerPoint</Application>
  <DocSecurity>0</DocSecurity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Morgan Dehnel</cp:lastModifiedBy>
  <cp:revision>6</cp:revision>
  <dcterms:created xsi:type="dcterms:W3CDTF">2026-09-11T19:18:18Z</dcterms:created>
  <dcterms:modified xsi:type="dcterms:W3CDTF">2026-09-18T23:47:50Z</dcterms:modified>
</cp:coreProperties>
</file>