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Seventeen sponsor logos surround the slide perimeter. NIBS2026 and Selkirk College logos appear only in the central area, as requested. Logo sources are the user-supplied sponsor folders and NIBS BOB Logo.png.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jpe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/>
        </p:nvPicPr>
        <p:blipFill>
          <a:blip r:embed="rId3">
            <a:alphaModFix amt="10000"/>
          </a:blip>
          <a:srcRect t="2891" b="289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278275" y="1867666"/>
            <a:ext cx="1612341" cy="557728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10493149" y="4043307"/>
            <a:ext cx="1507513" cy="727634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10208929" y="1357005"/>
            <a:ext cx="1872665" cy="962025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7"/>
          <a:stretch/>
        </p:blipFill>
        <p:spPr>
          <a:xfrm>
            <a:off x="10359450" y="2556256"/>
            <a:ext cx="1571625" cy="327675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8"/>
          <a:stretch/>
        </p:blipFill>
        <p:spPr>
          <a:xfrm>
            <a:off x="349712" y="2626090"/>
            <a:ext cx="1571625" cy="307559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9"/>
          <a:stretch/>
        </p:blipFill>
        <p:spPr>
          <a:xfrm>
            <a:off x="213437" y="3025852"/>
            <a:ext cx="1885872" cy="909731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10"/>
          <a:stretch/>
        </p:blipFill>
        <p:spPr>
          <a:xfrm>
            <a:off x="10407364" y="3176924"/>
            <a:ext cx="1475794" cy="712968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1"/>
          <a:stretch/>
        </p:blipFill>
        <p:spPr>
          <a:xfrm>
            <a:off x="10266798" y="5916760"/>
            <a:ext cx="1475794" cy="655908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2"/>
          <a:stretch/>
        </p:blipFill>
        <p:spPr>
          <a:xfrm>
            <a:off x="341773" y="5950724"/>
            <a:ext cx="1757536" cy="637348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3"/>
          <a:stretch/>
        </p:blipFill>
        <p:spPr>
          <a:xfrm>
            <a:off x="8207229" y="6111340"/>
            <a:ext cx="1378172" cy="509474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14"/>
          <a:stretch/>
        </p:blipFill>
        <p:spPr>
          <a:xfrm>
            <a:off x="4278469" y="6103000"/>
            <a:ext cx="1571625" cy="543395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15"/>
          <a:stretch/>
        </p:blipFill>
        <p:spPr>
          <a:xfrm>
            <a:off x="2396092" y="6259806"/>
            <a:ext cx="1524150" cy="237168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16"/>
          <a:stretch/>
        </p:blipFill>
        <p:spPr>
          <a:xfrm>
            <a:off x="10615386" y="5165393"/>
            <a:ext cx="1430542" cy="493996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17"/>
          <a:stretch/>
        </p:blipFill>
        <p:spPr>
          <a:xfrm>
            <a:off x="396072" y="5296647"/>
            <a:ext cx="1428752" cy="493996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18"/>
          <a:stretch/>
        </p:blipFill>
        <p:spPr>
          <a:xfrm>
            <a:off x="393580" y="4687885"/>
            <a:ext cx="1297691" cy="448681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19"/>
          <a:stretch/>
        </p:blipFill>
        <p:spPr>
          <a:xfrm>
            <a:off x="253199" y="3960292"/>
            <a:ext cx="1571625" cy="542715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20"/>
          <a:stretch/>
        </p:blipFill>
        <p:spPr>
          <a:xfrm>
            <a:off x="6341908" y="6184272"/>
            <a:ext cx="1332505" cy="411418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21"/>
          <a:stretch/>
        </p:blipFill>
        <p:spPr>
          <a:xfrm>
            <a:off x="132364" y="153550"/>
            <a:ext cx="2077262" cy="1470606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22"/>
          <a:stretch/>
        </p:blipFill>
        <p:spPr>
          <a:xfrm>
            <a:off x="9585401" y="279432"/>
            <a:ext cx="2323127" cy="9620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D0ACF3F-BE94-3B47-BD54-5AF10ABBB346}"/>
              </a:ext>
            </a:extLst>
          </p:cNvPr>
          <p:cNvSpPr txBox="1"/>
          <p:nvPr/>
        </p:nvSpPr>
        <p:spPr>
          <a:xfrm>
            <a:off x="2470607" y="310260"/>
            <a:ext cx="7114794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CA" dirty="0"/>
          </a:p>
          <a:p>
            <a:pPr lvl="0" algn="ctr"/>
            <a:r>
              <a:rPr lang="en-CA" sz="4400" b="1" dirty="0"/>
              <a:t>Welcome to NIBS’26</a:t>
            </a:r>
          </a:p>
          <a:p>
            <a:pPr lvl="0" algn="ctr"/>
            <a:r>
              <a:rPr lang="en-CA" sz="4400" b="1" dirty="0"/>
              <a:t> &amp;</a:t>
            </a:r>
          </a:p>
          <a:p>
            <a:pPr lvl="0" algn="ctr"/>
            <a:r>
              <a:rPr lang="en-CA" sz="4400" b="1" dirty="0"/>
              <a:t>Land Acknowledgement</a:t>
            </a:r>
          </a:p>
          <a:p>
            <a:pPr lvl="0" algn="ctr"/>
            <a:r>
              <a:rPr lang="en-CA" sz="4400" b="1" dirty="0"/>
              <a:t> - </a:t>
            </a:r>
          </a:p>
          <a:p>
            <a:pPr lvl="0" algn="ctr"/>
            <a:r>
              <a:rPr lang="en-CA" sz="4400" b="1" dirty="0"/>
              <a:t>Maggie Matear</a:t>
            </a:r>
          </a:p>
          <a:p>
            <a:pPr lvl="0" algn="ctr"/>
            <a:endParaRPr lang="en-CA" sz="4400" b="1" dirty="0"/>
          </a:p>
          <a:p>
            <a:pPr lvl="0" algn="ctr"/>
            <a:r>
              <a:rPr lang="en-CA" sz="4400" b="1" dirty="0"/>
              <a:t>President, Selkirk College</a:t>
            </a:r>
          </a:p>
          <a:p>
            <a:endParaRPr lang="en-CA" sz="2800" b="1" dirty="0"/>
          </a:p>
        </p:txBody>
      </p:sp>
    </p:spTree>
    <p:extLst>
      <p:ext uri="{BB962C8B-B14F-4D97-AF65-F5344CB8AC3E}">
        <p14:creationId xmlns:p14="http://schemas.microsoft.com/office/powerpoint/2010/main" val="243399020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52</Words>
  <Application>Microsoft Office PowerPoint</Application>
  <DocSecurity>0</DocSecurity>
  <PresentationFormat>Widescreen</PresentationFormat>
  <Paragraphs>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Calibri</vt:lpstr>
      <vt:lpstr>ChatGPT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Morgan Dehnel</cp:lastModifiedBy>
  <cp:revision>5</cp:revision>
  <dcterms:created xsi:type="dcterms:W3CDTF">2026-09-11T19:18:18Z</dcterms:created>
  <dcterms:modified xsi:type="dcterms:W3CDTF">2026-09-18T23:38:51Z</dcterms:modified>
</cp:coreProperties>
</file>