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591" r:id="rId3"/>
    <p:sldId id="567" r:id="rId4"/>
    <p:sldId id="299" r:id="rId5"/>
    <p:sldId id="293" r:id="rId6"/>
    <p:sldId id="300" r:id="rId7"/>
    <p:sldId id="607" r:id="rId8"/>
    <p:sldId id="301" r:id="rId9"/>
    <p:sldId id="302" r:id="rId10"/>
    <p:sldId id="609" r:id="rId11"/>
    <p:sldId id="306" r:id="rId12"/>
    <p:sldId id="307" r:id="rId13"/>
    <p:sldId id="303" r:id="rId14"/>
    <p:sldId id="305" r:id="rId15"/>
    <p:sldId id="309" r:id="rId16"/>
    <p:sldId id="440" r:id="rId17"/>
    <p:sldId id="308" r:id="rId18"/>
    <p:sldId id="610" r:id="rId19"/>
    <p:sldId id="611" r:id="rId20"/>
    <p:sldId id="612" r:id="rId21"/>
    <p:sldId id="613" r:id="rId22"/>
    <p:sldId id="605" r:id="rId23"/>
  </p:sldIdLst>
  <p:sldSz cx="12192000" cy="6858000"/>
  <p:notesSz cx="6858000" cy="9144000"/>
  <p:embeddedFontLst>
    <p:embeddedFont>
      <p:font typeface="Cambria" panose="02040503050406030204" pitchFamily="18" charset="0"/>
      <p:regular r:id="rId25"/>
      <p:bold r:id="rId26"/>
      <p:italic r:id="rId27"/>
      <p:boldItalic r:id="rId28"/>
    </p:embeddedFont>
    <p:embeddedFont>
      <p:font typeface="Cambria Math" panose="02040503050406030204" pitchFamily="18" charset="0"/>
      <p:regular r:id="rId29"/>
    </p:embeddedFont>
    <p:embeddedFont>
      <p:font typeface="Franklin Gothic Medium" panose="020B0603020102020204" pitchFamily="34" charset="0"/>
      <p:regular r:id="rId30"/>
      <p:italic r:id="rId31"/>
    </p:embeddedFont>
    <p:embeddedFont>
      <p:font typeface="Franklin Gothic Medium Cond" panose="020B0606030402020204" pitchFamily="34" charset="0"/>
      <p:regular r:id="rId32"/>
    </p:embeddedFont>
    <p:embeddedFont>
      <p:font typeface="HY헤드라인M" panose="02030600000101010101" pitchFamily="18" charset="-127"/>
      <p:regular r:id="rId33"/>
    </p:embeddedFont>
    <p:embeddedFont>
      <p:font typeface="Pretendard" panose="02000503000000020004" pitchFamily="50" charset="-127"/>
      <p:regular r:id="rId34"/>
      <p:bold r:id="rId35"/>
    </p:embeddedFont>
    <p:embeddedFont>
      <p:font typeface="Pretendard Medium" panose="02000603000000020004" pitchFamily="50" charset="-127"/>
      <p:regular r:id="rId36"/>
    </p:embeddedFont>
    <p:embeddedFont>
      <p:font typeface="Pretendard SemiBold" panose="02000703000000020004" pitchFamily="50" charset="-127"/>
      <p:bold r:id="rId37"/>
    </p:embeddedFont>
    <p:embeddedFont>
      <p:font typeface="맑은 고딕" panose="020B0503020000020004" pitchFamily="50" charset="-127"/>
      <p:regular r:id="rId38"/>
      <p:bold r:id="rId39"/>
    </p:embeddedFont>
  </p:embeddedFontLst>
  <p:defaultTextStyle>
    <a:defPPr lvl="0">
      <a:defRPr lang="ko-KR"/>
    </a:defPPr>
    <a:lvl1pPr marL="0" lvl="1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171C0E"/>
    <a:srgbClr val="1F2937"/>
    <a:srgbClr val="D2EAFE"/>
    <a:srgbClr val="FFEFEF"/>
    <a:srgbClr val="0000FF"/>
    <a:srgbClr val="F6D8D2"/>
    <a:srgbClr val="79BCFF"/>
    <a:srgbClr val="F0C0B6"/>
    <a:srgbClr val="FF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AD0494-E522-4E98-BD54-3D1461912700}" v="2968" dt="2026-04-21T08:50:31.8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92" autoAdjust="0"/>
    <p:restoredTop sz="96242" autoAdjust="0"/>
  </p:normalViewPr>
  <p:slideViewPr>
    <p:cSldViewPr snapToGrid="0">
      <p:cViewPr>
        <p:scale>
          <a:sx n="100" d="100"/>
          <a:sy n="100" d="100"/>
        </p:scale>
        <p:origin x="2095" y="77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00" d="100"/>
          <a:sy n="100" d="100"/>
        </p:scale>
        <p:origin x="4419" y="7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당정증" userId="2c808faf-75ea-4dd2-8d63-24be142d3f11" providerId="ADAL" clId="{1F3BE393-70AA-4F9E-9A38-6C44AD8B77B0}"/>
    <pc:docChg chg="undo redo custSel addSld delSld modSld sldOrd modMainMaster">
      <pc:chgData name="당정증" userId="2c808faf-75ea-4dd2-8d63-24be142d3f11" providerId="ADAL" clId="{1F3BE393-70AA-4F9E-9A38-6C44AD8B77B0}" dt="2026-04-21T08:53:01.008" v="49185" actId="465"/>
      <pc:docMkLst>
        <pc:docMk/>
      </pc:docMkLst>
      <pc:sldChg chg="addSp modSp mod chgLayout">
        <pc:chgData name="당정증" userId="2c808faf-75ea-4dd2-8d63-24be142d3f11" providerId="ADAL" clId="{1F3BE393-70AA-4F9E-9A38-6C44AD8B77B0}" dt="2026-04-21T08:53:01.008" v="49185" actId="465"/>
        <pc:sldMkLst>
          <pc:docMk/>
          <pc:sldMk cId="4131979469" sldId="256"/>
        </pc:sldMkLst>
        <pc:spChg chg="add mod ord">
          <ac:chgData name="당정증" userId="2c808faf-75ea-4dd2-8d63-24be142d3f11" providerId="ADAL" clId="{1F3BE393-70AA-4F9E-9A38-6C44AD8B77B0}" dt="2026-04-18T08:11:05.405" v="26154" actId="57"/>
          <ac:spMkLst>
            <pc:docMk/>
            <pc:sldMk cId="4131979469" sldId="256"/>
            <ac:spMk id="2" creationId="{A3865E6A-A538-E0E5-95CC-68BD0B555D80}"/>
          </ac:spMkLst>
        </pc:spChg>
        <pc:spChg chg="mod ord">
          <ac:chgData name="당정증" userId="2c808faf-75ea-4dd2-8d63-24be142d3f11" providerId="ADAL" clId="{1F3BE393-70AA-4F9E-9A38-6C44AD8B77B0}" dt="2026-04-21T08:53:01.008" v="49185" actId="465"/>
          <ac:spMkLst>
            <pc:docMk/>
            <pc:sldMk cId="4131979469" sldId="256"/>
            <ac:spMk id="5" creationId="{DB3A888E-AC52-1B17-C006-6D878C7DEB32}"/>
          </ac:spMkLst>
        </pc:spChg>
        <pc:spChg chg="mod ord">
          <ac:chgData name="당정증" userId="2c808faf-75ea-4dd2-8d63-24be142d3f11" providerId="ADAL" clId="{1F3BE393-70AA-4F9E-9A38-6C44AD8B77B0}" dt="2026-04-21T08:52:53.722" v="49184" actId="1035"/>
          <ac:spMkLst>
            <pc:docMk/>
            <pc:sldMk cId="4131979469" sldId="256"/>
            <ac:spMk id="16" creationId="{BDD6BBBA-6CDC-3C34-43C3-0F9E0E395987}"/>
          </ac:spMkLst>
        </pc:spChg>
        <pc:spChg chg="mod ord">
          <ac:chgData name="당정증" userId="2c808faf-75ea-4dd2-8d63-24be142d3f11" providerId="ADAL" clId="{1F3BE393-70AA-4F9E-9A38-6C44AD8B77B0}" dt="2026-04-21T08:53:01.008" v="49185" actId="465"/>
          <ac:spMkLst>
            <pc:docMk/>
            <pc:sldMk cId="4131979469" sldId="256"/>
            <ac:spMk id="17" creationId="{CA96CC1F-5264-73C1-82E2-CFBD7E5EFDF2}"/>
          </ac:spMkLst>
        </pc:spChg>
      </pc:sldChg>
      <pc:sldChg chg="addSp modSp add del mod modClrScheme chgLayout">
        <pc:chgData name="당정증" userId="2c808faf-75ea-4dd2-8d63-24be142d3f11" providerId="ADAL" clId="{1F3BE393-70AA-4F9E-9A38-6C44AD8B77B0}" dt="2026-04-20T05:47:10.132" v="38295" actId="47"/>
        <pc:sldMkLst>
          <pc:docMk/>
          <pc:sldMk cId="2570196615" sldId="564"/>
        </pc:sldMkLst>
      </pc:sldChg>
      <pc:sldChg chg="addSp delSp modSp add mod modClrScheme chgLayout">
        <pc:chgData name="당정증" userId="2c808faf-75ea-4dd2-8d63-24be142d3f11" providerId="ADAL" clId="{1F3BE393-70AA-4F9E-9A38-6C44AD8B77B0}" dt="2026-04-21T08:48:43.757" v="49089"/>
        <pc:sldMkLst>
          <pc:docMk/>
          <pc:sldMk cId="1969359990" sldId="566"/>
        </pc:sldMkLst>
        <pc:spChg chg="mod ord">
          <ac:chgData name="당정증" userId="2c808faf-75ea-4dd2-8d63-24be142d3f11" providerId="ADAL" clId="{1F3BE393-70AA-4F9E-9A38-6C44AD8B77B0}" dt="2026-04-18T08:04:03.736" v="25909" actId="700"/>
          <ac:spMkLst>
            <pc:docMk/>
            <pc:sldMk cId="1969359990" sldId="566"/>
            <ac:spMk id="2" creationId="{698DC1C8-6CA4-6415-B7A3-758FBC39459D}"/>
          </ac:spMkLst>
        </pc:spChg>
        <pc:spChg chg="add mod ord">
          <ac:chgData name="당정증" userId="2c808faf-75ea-4dd2-8d63-24be142d3f11" providerId="ADAL" clId="{1F3BE393-70AA-4F9E-9A38-6C44AD8B77B0}" dt="2026-04-21T08:48:43.757" v="49089"/>
          <ac:spMkLst>
            <pc:docMk/>
            <pc:sldMk cId="1969359990" sldId="566"/>
            <ac:spMk id="5" creationId="{BB0045B1-240A-FF61-4DCF-A20FB2C7A0DF}"/>
          </ac:spMkLst>
        </pc:spChg>
        <pc:spChg chg="mod">
          <ac:chgData name="당정증" userId="2c808faf-75ea-4dd2-8d63-24be142d3f11" providerId="ADAL" clId="{1F3BE393-70AA-4F9E-9A38-6C44AD8B77B0}" dt="2026-04-19T06:38:28.703" v="28088" actId="12788"/>
          <ac:spMkLst>
            <pc:docMk/>
            <pc:sldMk cId="1969359990" sldId="566"/>
            <ac:spMk id="8" creationId="{D44DC4A1-6C56-1131-7089-EF56D22D95FF}"/>
          </ac:spMkLst>
        </pc:spChg>
        <pc:spChg chg="add mod">
          <ac:chgData name="당정증" userId="2c808faf-75ea-4dd2-8d63-24be142d3f11" providerId="ADAL" clId="{1F3BE393-70AA-4F9E-9A38-6C44AD8B77B0}" dt="2026-04-19T06:35:27.748" v="28034" actId="14100"/>
          <ac:spMkLst>
            <pc:docMk/>
            <pc:sldMk cId="1969359990" sldId="566"/>
            <ac:spMk id="9" creationId="{7F1AB7FE-240E-4C47-842C-E863D57D19F9}"/>
          </ac:spMkLst>
        </pc:spChg>
        <pc:spChg chg="add mod">
          <ac:chgData name="당정증" userId="2c808faf-75ea-4dd2-8d63-24be142d3f11" providerId="ADAL" clId="{1F3BE393-70AA-4F9E-9A38-6C44AD8B77B0}" dt="2026-04-19T06:35:27.748" v="28034" actId="14100"/>
          <ac:spMkLst>
            <pc:docMk/>
            <pc:sldMk cId="1969359990" sldId="566"/>
            <ac:spMk id="11" creationId="{E386A675-F8DD-1F50-9C45-B97FACD39654}"/>
          </ac:spMkLst>
        </pc:spChg>
        <pc:spChg chg="add mod">
          <ac:chgData name="당정증" userId="2c808faf-75ea-4dd2-8d63-24be142d3f11" providerId="ADAL" clId="{1F3BE393-70AA-4F9E-9A38-6C44AD8B77B0}" dt="2026-04-19T06:35:13.589" v="28033" actId="6549"/>
          <ac:spMkLst>
            <pc:docMk/>
            <pc:sldMk cId="1969359990" sldId="566"/>
            <ac:spMk id="12" creationId="{1A94EE05-0F71-44AE-1DAB-422D3A6969CF}"/>
          </ac:spMkLst>
        </pc:spChg>
        <pc:graphicFrameChg chg="add mod modGraphic">
          <ac:chgData name="당정증" userId="2c808faf-75ea-4dd2-8d63-24be142d3f11" providerId="ADAL" clId="{1F3BE393-70AA-4F9E-9A38-6C44AD8B77B0}" dt="2026-04-19T06:33:40.622" v="28001" actId="1036"/>
          <ac:graphicFrameMkLst>
            <pc:docMk/>
            <pc:sldMk cId="1969359990" sldId="566"/>
            <ac:graphicFrameMk id="7" creationId="{4F365FE7-8DEE-F1D9-2E96-CF4913739975}"/>
          </ac:graphicFrameMkLst>
        </pc:graphicFrameChg>
        <pc:picChg chg="mod">
          <ac:chgData name="당정증" userId="2c808faf-75ea-4dd2-8d63-24be142d3f11" providerId="ADAL" clId="{1F3BE393-70AA-4F9E-9A38-6C44AD8B77B0}" dt="2026-04-19T06:38:28.703" v="28088" actId="12788"/>
          <ac:picMkLst>
            <pc:docMk/>
            <pc:sldMk cId="1969359990" sldId="566"/>
            <ac:picMk id="6" creationId="{841FD260-94DF-9A45-CBBA-C66FFEE2D8D7}"/>
          </ac:picMkLst>
        </pc:picChg>
        <pc:picChg chg="mod">
          <ac:chgData name="당정증" userId="2c808faf-75ea-4dd2-8d63-24be142d3f11" providerId="ADAL" clId="{1F3BE393-70AA-4F9E-9A38-6C44AD8B77B0}" dt="2026-04-19T06:33:40.622" v="28001" actId="1036"/>
          <ac:picMkLst>
            <pc:docMk/>
            <pc:sldMk cId="1969359990" sldId="566"/>
            <ac:picMk id="14" creationId="{4B4789BE-7450-E41A-9A54-03A497761DBD}"/>
          </ac:picMkLst>
        </pc:picChg>
        <pc:picChg chg="mod">
          <ac:chgData name="당정증" userId="2c808faf-75ea-4dd2-8d63-24be142d3f11" providerId="ADAL" clId="{1F3BE393-70AA-4F9E-9A38-6C44AD8B77B0}" dt="2026-04-19T06:33:40.622" v="28001" actId="1036"/>
          <ac:picMkLst>
            <pc:docMk/>
            <pc:sldMk cId="1969359990" sldId="566"/>
            <ac:picMk id="16" creationId="{F4D54969-4A38-C9FA-F49D-1C46EFF4CAB6}"/>
          </ac:picMkLst>
        </pc:picChg>
        <pc:picChg chg="mod">
          <ac:chgData name="당정증" userId="2c808faf-75ea-4dd2-8d63-24be142d3f11" providerId="ADAL" clId="{1F3BE393-70AA-4F9E-9A38-6C44AD8B77B0}" dt="2026-04-19T06:33:40.622" v="28001" actId="1036"/>
          <ac:picMkLst>
            <pc:docMk/>
            <pc:sldMk cId="1969359990" sldId="566"/>
            <ac:picMk id="18" creationId="{D83C66C9-5B77-1C5C-9FC3-F254793EE88D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8:34.500" v="49086"/>
        <pc:sldMkLst>
          <pc:docMk/>
          <pc:sldMk cId="208076867" sldId="567"/>
        </pc:sldMkLst>
        <pc:spChg chg="mod ord">
          <ac:chgData name="당정증" userId="2c808faf-75ea-4dd2-8d63-24be142d3f11" providerId="ADAL" clId="{1F3BE393-70AA-4F9E-9A38-6C44AD8B77B0}" dt="2026-04-18T08:04:03.736" v="25909" actId="700"/>
          <ac:spMkLst>
            <pc:docMk/>
            <pc:sldMk cId="208076867" sldId="567"/>
            <ac:spMk id="2" creationId="{EF034892-9437-38E0-058C-AFE7EF97B783}"/>
          </ac:spMkLst>
        </pc:spChg>
        <pc:spChg chg="add mod ord">
          <ac:chgData name="당정증" userId="2c808faf-75ea-4dd2-8d63-24be142d3f11" providerId="ADAL" clId="{1F3BE393-70AA-4F9E-9A38-6C44AD8B77B0}" dt="2026-04-21T08:48:34.500" v="49086"/>
          <ac:spMkLst>
            <pc:docMk/>
            <pc:sldMk cId="208076867" sldId="567"/>
            <ac:spMk id="6" creationId="{E3D984B7-8867-129C-B972-4D655CDBDE43}"/>
          </ac:spMkLst>
        </pc:spChg>
        <pc:spChg chg="add mod">
          <ac:chgData name="당정증" userId="2c808faf-75ea-4dd2-8d63-24be142d3f11" providerId="ADAL" clId="{1F3BE393-70AA-4F9E-9A38-6C44AD8B77B0}" dt="2026-04-19T06:01:59.411" v="26729" actId="1037"/>
          <ac:spMkLst>
            <pc:docMk/>
            <pc:sldMk cId="208076867" sldId="567"/>
            <ac:spMk id="11" creationId="{4945BD3D-2ACB-70EE-9F0E-156261B0FC6A}"/>
          </ac:spMkLst>
        </pc:spChg>
        <pc:spChg chg="add mod ord">
          <ac:chgData name="당정증" userId="2c808faf-75ea-4dd2-8d63-24be142d3f11" providerId="ADAL" clId="{1F3BE393-70AA-4F9E-9A38-6C44AD8B77B0}" dt="2026-04-19T06:04:27.386" v="26809" actId="1076"/>
          <ac:spMkLst>
            <pc:docMk/>
            <pc:sldMk cId="208076867" sldId="567"/>
            <ac:spMk id="12" creationId="{D8618900-1B36-1DD6-00DF-23F2BEF00C5F}"/>
          </ac:spMkLst>
        </pc:spChg>
        <pc:spChg chg="add mod ord">
          <ac:chgData name="당정증" userId="2c808faf-75ea-4dd2-8d63-24be142d3f11" providerId="ADAL" clId="{1F3BE393-70AA-4F9E-9A38-6C44AD8B77B0}" dt="2026-04-19T06:04:27.386" v="26809" actId="1076"/>
          <ac:spMkLst>
            <pc:docMk/>
            <pc:sldMk cId="208076867" sldId="567"/>
            <ac:spMk id="14" creationId="{43295A62-E048-5920-F735-87590DE300BE}"/>
          </ac:spMkLst>
        </pc:spChg>
        <pc:spChg chg="add mod">
          <ac:chgData name="당정증" userId="2c808faf-75ea-4dd2-8d63-24be142d3f11" providerId="ADAL" clId="{1F3BE393-70AA-4F9E-9A38-6C44AD8B77B0}" dt="2026-04-19T06:04:27.386" v="26809" actId="1076"/>
          <ac:spMkLst>
            <pc:docMk/>
            <pc:sldMk cId="208076867" sldId="567"/>
            <ac:spMk id="17" creationId="{77B97C39-4017-881B-FD93-BCCAD5F94FC9}"/>
          </ac:spMkLst>
        </pc:spChg>
        <pc:picChg chg="add mod">
          <ac:chgData name="당정증" userId="2c808faf-75ea-4dd2-8d63-24be142d3f11" providerId="ADAL" clId="{1F3BE393-70AA-4F9E-9A38-6C44AD8B77B0}" dt="2026-04-19T06:01:59.411" v="26729" actId="1037"/>
          <ac:picMkLst>
            <pc:docMk/>
            <pc:sldMk cId="208076867" sldId="567"/>
            <ac:picMk id="1026" creationId="{97D57388-AF84-ECAA-902C-01A1655FF50A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8:42.370" v="49088"/>
        <pc:sldMkLst>
          <pc:docMk/>
          <pc:sldMk cId="3092061798" sldId="568"/>
        </pc:sldMkLst>
        <pc:spChg chg="mod ord">
          <ac:chgData name="당정증" userId="2c808faf-75ea-4dd2-8d63-24be142d3f11" providerId="ADAL" clId="{1F3BE393-70AA-4F9E-9A38-6C44AD8B77B0}" dt="2026-04-19T06:10:49.436" v="27004" actId="6549"/>
          <ac:spMkLst>
            <pc:docMk/>
            <pc:sldMk cId="3092061798" sldId="568"/>
            <ac:spMk id="2" creationId="{99449501-168B-A3E1-585E-157BBA1C5A65}"/>
          </ac:spMkLst>
        </pc:spChg>
        <pc:spChg chg="add mod ord">
          <ac:chgData name="당정증" userId="2c808faf-75ea-4dd2-8d63-24be142d3f11" providerId="ADAL" clId="{1F3BE393-70AA-4F9E-9A38-6C44AD8B77B0}" dt="2026-04-21T08:48:42.370" v="49088"/>
          <ac:spMkLst>
            <pc:docMk/>
            <pc:sldMk cId="3092061798" sldId="568"/>
            <ac:spMk id="5" creationId="{26BE826A-E08E-DA89-ECC0-404692FF4B78}"/>
          </ac:spMkLst>
        </pc:spChg>
        <pc:spChg chg="add mod">
          <ac:chgData name="당정증" userId="2c808faf-75ea-4dd2-8d63-24be142d3f11" providerId="ADAL" clId="{1F3BE393-70AA-4F9E-9A38-6C44AD8B77B0}" dt="2026-04-19T06:14:03.622" v="27143" actId="14100"/>
          <ac:spMkLst>
            <pc:docMk/>
            <pc:sldMk cId="3092061798" sldId="568"/>
            <ac:spMk id="6" creationId="{3EF61584-B92E-D949-E037-CF038211AB21}"/>
          </ac:spMkLst>
        </pc:spChg>
        <pc:spChg chg="add mod">
          <ac:chgData name="당정증" userId="2c808faf-75ea-4dd2-8d63-24be142d3f11" providerId="ADAL" clId="{1F3BE393-70AA-4F9E-9A38-6C44AD8B77B0}" dt="2026-04-19T06:39:48.593" v="28107" actId="14100"/>
          <ac:spMkLst>
            <pc:docMk/>
            <pc:sldMk cId="3092061798" sldId="568"/>
            <ac:spMk id="7" creationId="{F6A005C6-4C1C-381B-AE44-59A0DDD74D33}"/>
          </ac:spMkLst>
        </pc:spChg>
        <pc:spChg chg="add mod">
          <ac:chgData name="당정증" userId="2c808faf-75ea-4dd2-8d63-24be142d3f11" providerId="ADAL" clId="{1F3BE393-70AA-4F9E-9A38-6C44AD8B77B0}" dt="2026-04-19T06:13:52.862" v="27136" actId="6549"/>
          <ac:spMkLst>
            <pc:docMk/>
            <pc:sldMk cId="3092061798" sldId="568"/>
            <ac:spMk id="8" creationId="{639FFB1C-A7FC-29E2-1E3C-81ACE3215A55}"/>
          </ac:spMkLst>
        </pc:spChg>
        <pc:spChg chg="add mod">
          <ac:chgData name="당정증" userId="2c808faf-75ea-4dd2-8d63-24be142d3f11" providerId="ADAL" clId="{1F3BE393-70AA-4F9E-9A38-6C44AD8B77B0}" dt="2026-04-19T06:23:35.784" v="27405" actId="1036"/>
          <ac:spMkLst>
            <pc:docMk/>
            <pc:sldMk cId="3092061798" sldId="568"/>
            <ac:spMk id="16" creationId="{B0654875-1D7E-70CC-A92F-EF735B0256A7}"/>
          </ac:spMkLst>
        </pc:spChg>
        <pc:spChg chg="add mod">
          <ac:chgData name="당정증" userId="2c808faf-75ea-4dd2-8d63-24be142d3f11" providerId="ADAL" clId="{1F3BE393-70AA-4F9E-9A38-6C44AD8B77B0}" dt="2026-04-19T06:23:30.282" v="27403" actId="1036"/>
          <ac:spMkLst>
            <pc:docMk/>
            <pc:sldMk cId="3092061798" sldId="568"/>
            <ac:spMk id="21" creationId="{91094E39-7DFF-FE15-F2D5-3BE0699E0B9A}"/>
          </ac:spMkLst>
        </pc:spChg>
        <pc:spChg chg="add mod">
          <ac:chgData name="당정증" userId="2c808faf-75ea-4dd2-8d63-24be142d3f11" providerId="ADAL" clId="{1F3BE393-70AA-4F9E-9A38-6C44AD8B77B0}" dt="2026-04-19T07:25:35.940" v="29387" actId="1076"/>
          <ac:spMkLst>
            <pc:docMk/>
            <pc:sldMk cId="3092061798" sldId="568"/>
            <ac:spMk id="23" creationId="{5B95737C-B2EA-186E-33B2-E8EB889F9964}"/>
          </ac:spMkLst>
        </pc:spChg>
        <pc:spChg chg="add mod">
          <ac:chgData name="당정증" userId="2c808faf-75ea-4dd2-8d63-24be142d3f11" providerId="ADAL" clId="{1F3BE393-70AA-4F9E-9A38-6C44AD8B77B0}" dt="2026-04-19T07:25:43.744" v="29389" actId="113"/>
          <ac:spMkLst>
            <pc:docMk/>
            <pc:sldMk cId="3092061798" sldId="568"/>
            <ac:spMk id="24" creationId="{25CD9568-8703-0674-7857-01CE5A1BF5B2}"/>
          </ac:spMkLst>
        </pc:spChg>
        <pc:picChg chg="add mod modCrop">
          <ac:chgData name="당정증" userId="2c808faf-75ea-4dd2-8d63-24be142d3f11" providerId="ADAL" clId="{1F3BE393-70AA-4F9E-9A38-6C44AD8B77B0}" dt="2026-04-19T06:23:35.784" v="27405" actId="1036"/>
          <ac:picMkLst>
            <pc:docMk/>
            <pc:sldMk cId="3092061798" sldId="568"/>
            <ac:picMk id="12" creationId="{E5E09180-F26B-74A0-3BD6-D86D73C40F55}"/>
          </ac:picMkLst>
        </pc:picChg>
        <pc:picChg chg="mod">
          <ac:chgData name="당정증" userId="2c808faf-75ea-4dd2-8d63-24be142d3f11" providerId="ADAL" clId="{1F3BE393-70AA-4F9E-9A38-6C44AD8B77B0}" dt="2026-04-19T06:23:30.282" v="27403" actId="1036"/>
          <ac:picMkLst>
            <pc:docMk/>
            <pc:sldMk cId="3092061798" sldId="568"/>
            <ac:picMk id="1026" creationId="{859DB918-3E15-4CDF-9D0A-0086EE02EF23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8:40.615" v="49087"/>
        <pc:sldMkLst>
          <pc:docMk/>
          <pc:sldMk cId="1497067507" sldId="569"/>
        </pc:sldMkLst>
        <pc:spChg chg="mod ord">
          <ac:chgData name="당정증" userId="2c808faf-75ea-4dd2-8d63-24be142d3f11" providerId="ADAL" clId="{1F3BE393-70AA-4F9E-9A38-6C44AD8B77B0}" dt="2026-04-21T00:34:57.576" v="43798" actId="20577"/>
          <ac:spMkLst>
            <pc:docMk/>
            <pc:sldMk cId="1497067507" sldId="569"/>
            <ac:spMk id="2" creationId="{08481616-B2C4-05A7-2240-F43F5FD5CE79}"/>
          </ac:spMkLst>
        </pc:spChg>
        <pc:spChg chg="add mod ord">
          <ac:chgData name="당정증" userId="2c808faf-75ea-4dd2-8d63-24be142d3f11" providerId="ADAL" clId="{1F3BE393-70AA-4F9E-9A38-6C44AD8B77B0}" dt="2026-04-21T08:48:40.615" v="49087"/>
          <ac:spMkLst>
            <pc:docMk/>
            <pc:sldMk cId="1497067507" sldId="569"/>
            <ac:spMk id="5" creationId="{50167B76-E56E-4DEF-765D-05A17F0A5393}"/>
          </ac:spMkLst>
        </pc:spChg>
        <pc:spChg chg="add mod">
          <ac:chgData name="당정증" userId="2c808faf-75ea-4dd2-8d63-24be142d3f11" providerId="ADAL" clId="{1F3BE393-70AA-4F9E-9A38-6C44AD8B77B0}" dt="2026-04-19T06:06:01.365" v="26927" actId="1076"/>
          <ac:spMkLst>
            <pc:docMk/>
            <pc:sldMk cId="1497067507" sldId="569"/>
            <ac:spMk id="8" creationId="{C4C06DE3-1B0A-BCFA-6CA1-A408FA65DD80}"/>
          </ac:spMkLst>
        </pc:spChg>
        <pc:spChg chg="add mod">
          <ac:chgData name="당정증" userId="2c808faf-75ea-4dd2-8d63-24be142d3f11" providerId="ADAL" clId="{1F3BE393-70AA-4F9E-9A38-6C44AD8B77B0}" dt="2026-04-19T06:04:57.402" v="26862" actId="14100"/>
          <ac:spMkLst>
            <pc:docMk/>
            <pc:sldMk cId="1497067507" sldId="569"/>
            <ac:spMk id="10" creationId="{DDC8AC6B-AB37-CBE8-AA47-34B0941D21A6}"/>
          </ac:spMkLst>
        </pc:spChg>
        <pc:spChg chg="add mod">
          <ac:chgData name="당정증" userId="2c808faf-75ea-4dd2-8d63-24be142d3f11" providerId="ADAL" clId="{1F3BE393-70AA-4F9E-9A38-6C44AD8B77B0}" dt="2026-04-19T06:04:45.135" v="26815" actId="1076"/>
          <ac:spMkLst>
            <pc:docMk/>
            <pc:sldMk cId="1497067507" sldId="569"/>
            <ac:spMk id="11" creationId="{AD5BD344-4011-EF72-A5D0-1A38EC48D6E4}"/>
          </ac:spMkLst>
        </pc:spChg>
        <pc:spChg chg="mod">
          <ac:chgData name="당정증" userId="2c808faf-75ea-4dd2-8d63-24be142d3f11" providerId="ADAL" clId="{1F3BE393-70AA-4F9E-9A38-6C44AD8B77B0}" dt="2026-04-19T06:06:10.177" v="26930" actId="1076"/>
          <ac:spMkLst>
            <pc:docMk/>
            <pc:sldMk cId="1497067507" sldId="569"/>
            <ac:spMk id="18" creationId="{8656C791-7AAB-9B0C-859D-0BB4397E194D}"/>
          </ac:spMkLst>
        </pc:spChg>
        <pc:spChg chg="mod">
          <ac:chgData name="당정증" userId="2c808faf-75ea-4dd2-8d63-24be142d3f11" providerId="ADAL" clId="{1F3BE393-70AA-4F9E-9A38-6C44AD8B77B0}" dt="2026-04-19T06:06:03.576" v="26928" actId="1076"/>
          <ac:spMkLst>
            <pc:docMk/>
            <pc:sldMk cId="1497067507" sldId="569"/>
            <ac:spMk id="19" creationId="{CD3AD848-1746-7327-6C13-88D057BD9EAA}"/>
          </ac:spMkLst>
        </pc:spChg>
        <pc:graphicFrameChg chg="add mod modGraphic">
          <ac:chgData name="당정증" userId="2c808faf-75ea-4dd2-8d63-24be142d3f11" providerId="ADAL" clId="{1F3BE393-70AA-4F9E-9A38-6C44AD8B77B0}" dt="2026-04-19T06:09:06.939" v="26968" actId="1076"/>
          <ac:graphicFrameMkLst>
            <pc:docMk/>
            <pc:sldMk cId="1497067507" sldId="569"/>
            <ac:graphicFrameMk id="7" creationId="{A124DFFB-05A5-FF63-0298-DE616E26BD86}"/>
          </ac:graphicFrameMkLst>
        </pc:graphicFrameChg>
        <pc:picChg chg="mod">
          <ac:chgData name="당정증" userId="2c808faf-75ea-4dd2-8d63-24be142d3f11" providerId="ADAL" clId="{1F3BE393-70AA-4F9E-9A38-6C44AD8B77B0}" dt="2026-04-19T06:09:21.300" v="26969" actId="1076"/>
          <ac:picMkLst>
            <pc:docMk/>
            <pc:sldMk cId="1497067507" sldId="569"/>
            <ac:picMk id="6" creationId="{67F5DF90-BA88-9F10-471C-0F54F8143698}"/>
          </ac:picMkLst>
        </pc:picChg>
        <pc:picChg chg="mod">
          <ac:chgData name="당정증" userId="2c808faf-75ea-4dd2-8d63-24be142d3f11" providerId="ADAL" clId="{1F3BE393-70AA-4F9E-9A38-6C44AD8B77B0}" dt="2026-04-19T06:05:52.792" v="26921" actId="1037"/>
          <ac:picMkLst>
            <pc:docMk/>
            <pc:sldMk cId="1497067507" sldId="569"/>
            <ac:picMk id="9" creationId="{D26D80F8-4A04-41E1-FF69-7B84FB8EFEA2}"/>
          </ac:picMkLst>
        </pc:picChg>
        <pc:cxnChg chg="mod">
          <ac:chgData name="당정증" userId="2c808faf-75ea-4dd2-8d63-24be142d3f11" providerId="ADAL" clId="{1F3BE393-70AA-4F9E-9A38-6C44AD8B77B0}" dt="2026-04-19T06:05:52.792" v="26921" actId="1037"/>
          <ac:cxnSpMkLst>
            <pc:docMk/>
            <pc:sldMk cId="1497067507" sldId="569"/>
            <ac:cxnSpMk id="12" creationId="{C9013A22-D496-EBDC-FABF-11F898084CB9}"/>
          </ac:cxnSpMkLst>
        </pc:cxnChg>
        <pc:cxnChg chg="mod">
          <ac:chgData name="당정증" userId="2c808faf-75ea-4dd2-8d63-24be142d3f11" providerId="ADAL" clId="{1F3BE393-70AA-4F9E-9A38-6C44AD8B77B0}" dt="2026-04-19T06:06:05.616" v="26929" actId="14100"/>
          <ac:cxnSpMkLst>
            <pc:docMk/>
            <pc:sldMk cId="1497067507" sldId="569"/>
            <ac:cxnSpMk id="20" creationId="{26471A8B-DFD5-A4D6-C449-7AE7206FE1D4}"/>
          </ac:cxnSpMkLst>
        </pc:cxnChg>
      </pc:sldChg>
      <pc:sldChg chg="addSp delSp modSp add mod modClrScheme chgLayout">
        <pc:chgData name="당정증" userId="2c808faf-75ea-4dd2-8d63-24be142d3f11" providerId="ADAL" clId="{1F3BE393-70AA-4F9E-9A38-6C44AD8B77B0}" dt="2026-04-21T08:48:45.207" v="49090"/>
        <pc:sldMkLst>
          <pc:docMk/>
          <pc:sldMk cId="1654672079" sldId="570"/>
        </pc:sldMkLst>
        <pc:spChg chg="mod ord">
          <ac:chgData name="당정증" userId="2c808faf-75ea-4dd2-8d63-24be142d3f11" providerId="ADAL" clId="{1F3BE393-70AA-4F9E-9A38-6C44AD8B77B0}" dt="2026-04-18T08:04:03.736" v="25909" actId="700"/>
          <ac:spMkLst>
            <pc:docMk/>
            <pc:sldMk cId="1654672079" sldId="570"/>
            <ac:spMk id="2" creationId="{FF14A115-2A79-B308-2A0D-A4B3C11A2EA2}"/>
          </ac:spMkLst>
        </pc:spChg>
        <pc:spChg chg="add mod ord">
          <ac:chgData name="당정증" userId="2c808faf-75ea-4dd2-8d63-24be142d3f11" providerId="ADAL" clId="{1F3BE393-70AA-4F9E-9A38-6C44AD8B77B0}" dt="2026-04-21T08:48:45.207" v="49090"/>
          <ac:spMkLst>
            <pc:docMk/>
            <pc:sldMk cId="1654672079" sldId="570"/>
            <ac:spMk id="4" creationId="{09007BA9-666E-19B2-708A-8F01067F96C8}"/>
          </ac:spMkLst>
        </pc:spChg>
        <pc:spChg chg="add mod">
          <ac:chgData name="당정증" userId="2c808faf-75ea-4dd2-8d63-24be142d3f11" providerId="ADAL" clId="{1F3BE393-70AA-4F9E-9A38-6C44AD8B77B0}" dt="2026-04-19T06:43:23.691" v="28307" actId="14100"/>
          <ac:spMkLst>
            <pc:docMk/>
            <pc:sldMk cId="1654672079" sldId="570"/>
            <ac:spMk id="5" creationId="{581E3727-5F43-B088-58C2-35C76AEEB4CB}"/>
          </ac:spMkLst>
        </pc:spChg>
        <pc:spChg chg="add mod">
          <ac:chgData name="당정증" userId="2c808faf-75ea-4dd2-8d63-24be142d3f11" providerId="ADAL" clId="{1F3BE393-70AA-4F9E-9A38-6C44AD8B77B0}" dt="2026-04-19T06:43:23.691" v="28307" actId="14100"/>
          <ac:spMkLst>
            <pc:docMk/>
            <pc:sldMk cId="1654672079" sldId="570"/>
            <ac:spMk id="9" creationId="{634D2A44-4CAD-BFB1-1A29-415177B16A2B}"/>
          </ac:spMkLst>
        </pc:spChg>
        <pc:spChg chg="add mod">
          <ac:chgData name="당정증" userId="2c808faf-75ea-4dd2-8d63-24be142d3f11" providerId="ADAL" clId="{1F3BE393-70AA-4F9E-9A38-6C44AD8B77B0}" dt="2026-04-19T06:43:23.691" v="28307" actId="14100"/>
          <ac:spMkLst>
            <pc:docMk/>
            <pc:sldMk cId="1654672079" sldId="570"/>
            <ac:spMk id="10" creationId="{7C5B281A-753E-EF55-BCBB-99BD26C9B76E}"/>
          </ac:spMkLst>
        </pc:spChg>
        <pc:picChg chg="mod">
          <ac:chgData name="당정증" userId="2c808faf-75ea-4dd2-8d63-24be142d3f11" providerId="ADAL" clId="{1F3BE393-70AA-4F9E-9A38-6C44AD8B77B0}" dt="2026-04-19T06:43:12.566" v="28270" actId="1036"/>
          <ac:picMkLst>
            <pc:docMk/>
            <pc:sldMk cId="1654672079" sldId="570"/>
            <ac:picMk id="7" creationId="{B2243D86-3784-1DA2-1B67-8012A89A2140}"/>
          </ac:picMkLst>
        </pc:picChg>
        <pc:picChg chg="mod">
          <ac:chgData name="당정증" userId="2c808faf-75ea-4dd2-8d63-24be142d3f11" providerId="ADAL" clId="{1F3BE393-70AA-4F9E-9A38-6C44AD8B77B0}" dt="2026-04-19T06:43:12.566" v="28270" actId="1036"/>
          <ac:picMkLst>
            <pc:docMk/>
            <pc:sldMk cId="1654672079" sldId="570"/>
            <ac:picMk id="8" creationId="{21A2C42E-345A-02C4-D8E8-E19C2F5F90FA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8:47.887" v="49091"/>
        <pc:sldMkLst>
          <pc:docMk/>
          <pc:sldMk cId="4286379823" sldId="571"/>
        </pc:sldMkLst>
        <pc:spChg chg="add mod ord">
          <ac:chgData name="당정증" userId="2c808faf-75ea-4dd2-8d63-24be142d3f11" providerId="ADAL" clId="{1F3BE393-70AA-4F9E-9A38-6C44AD8B77B0}" dt="2026-04-21T08:48:47.887" v="49091"/>
          <ac:spMkLst>
            <pc:docMk/>
            <pc:sldMk cId="4286379823" sldId="571"/>
            <ac:spMk id="2" creationId="{18A9C463-5461-7EB3-2857-7232B123A693}"/>
          </ac:spMkLst>
        </pc:spChg>
        <pc:spChg chg="mod ord">
          <ac:chgData name="당정증" userId="2c808faf-75ea-4dd2-8d63-24be142d3f11" providerId="ADAL" clId="{1F3BE393-70AA-4F9E-9A38-6C44AD8B77B0}" dt="2026-04-19T06:44:45.588" v="28311" actId="6559"/>
          <ac:spMkLst>
            <pc:docMk/>
            <pc:sldMk cId="4286379823" sldId="571"/>
            <ac:spMk id="5" creationId="{D011D459-DBEB-4EFB-AF26-888B4A905A25}"/>
          </ac:spMkLst>
        </pc:spChg>
        <pc:spChg chg="add del mod">
          <ac:chgData name="당정증" userId="2c808faf-75ea-4dd2-8d63-24be142d3f11" providerId="ADAL" clId="{1F3BE393-70AA-4F9E-9A38-6C44AD8B77B0}" dt="2026-04-19T06:56:30.836" v="28450" actId="1035"/>
          <ac:spMkLst>
            <pc:docMk/>
            <pc:sldMk cId="4286379823" sldId="571"/>
            <ac:spMk id="9" creationId="{FB3A1AD3-9674-5ED7-421C-0417A96719FA}"/>
          </ac:spMkLst>
        </pc:spChg>
        <pc:spChg chg="mod">
          <ac:chgData name="당정증" userId="2c808faf-75ea-4dd2-8d63-24be142d3f11" providerId="ADAL" clId="{1F3BE393-70AA-4F9E-9A38-6C44AD8B77B0}" dt="2026-04-19T06:56:07.007" v="28378" actId="2711"/>
          <ac:spMkLst>
            <pc:docMk/>
            <pc:sldMk cId="4286379823" sldId="571"/>
            <ac:spMk id="11" creationId="{E131205E-3097-FAB0-76DF-96DCA1D0869D}"/>
          </ac:spMkLst>
        </pc:spChg>
        <pc:spChg chg="add del mod">
          <ac:chgData name="당정증" userId="2c808faf-75ea-4dd2-8d63-24be142d3f11" providerId="ADAL" clId="{1F3BE393-70AA-4F9E-9A38-6C44AD8B77B0}" dt="2026-04-19T06:56:30.836" v="28450" actId="1035"/>
          <ac:spMkLst>
            <pc:docMk/>
            <pc:sldMk cId="4286379823" sldId="571"/>
            <ac:spMk id="12" creationId="{C9A2ECB2-4D41-9D3C-2C53-15790282480D}"/>
          </ac:spMkLst>
        </pc:spChg>
        <pc:spChg chg="add del mod">
          <ac:chgData name="당정증" userId="2c808faf-75ea-4dd2-8d63-24be142d3f11" providerId="ADAL" clId="{1F3BE393-70AA-4F9E-9A38-6C44AD8B77B0}" dt="2026-04-19T06:56:30.836" v="28450" actId="1035"/>
          <ac:spMkLst>
            <pc:docMk/>
            <pc:sldMk cId="4286379823" sldId="571"/>
            <ac:spMk id="13" creationId="{CC76D961-9F84-8339-A0D9-7BA8069BBD60}"/>
          </ac:spMkLst>
        </pc:spChg>
        <pc:picChg chg="mod">
          <ac:chgData name="당정증" userId="2c808faf-75ea-4dd2-8d63-24be142d3f11" providerId="ADAL" clId="{1F3BE393-70AA-4F9E-9A38-6C44AD8B77B0}" dt="2026-04-19T06:56:14.044" v="28390" actId="1036"/>
          <ac:picMkLst>
            <pc:docMk/>
            <pc:sldMk cId="4286379823" sldId="571"/>
            <ac:picMk id="10" creationId="{8460A0C7-6E21-6C3F-D5C8-DAD9D65DFBBF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8:50.444" v="49092"/>
        <pc:sldMkLst>
          <pc:docMk/>
          <pc:sldMk cId="3475331864" sldId="572"/>
        </pc:sldMkLst>
        <pc:spChg chg="add mod ord">
          <ac:chgData name="당정증" userId="2c808faf-75ea-4dd2-8d63-24be142d3f11" providerId="ADAL" clId="{1F3BE393-70AA-4F9E-9A38-6C44AD8B77B0}" dt="2026-04-21T08:48:50.444" v="49092"/>
          <ac:spMkLst>
            <pc:docMk/>
            <pc:sldMk cId="3475331864" sldId="572"/>
            <ac:spMk id="4" creationId="{39F905AB-A687-4FC8-8CC9-F795DF849A2D}"/>
          </ac:spMkLst>
        </pc:spChg>
        <pc:spChg chg="mod ord">
          <ac:chgData name="당정증" userId="2c808faf-75ea-4dd2-8d63-24be142d3f11" providerId="ADAL" clId="{1F3BE393-70AA-4F9E-9A38-6C44AD8B77B0}" dt="2026-04-19T07:09:31.560" v="29062" actId="6559"/>
          <ac:spMkLst>
            <pc:docMk/>
            <pc:sldMk cId="3475331864" sldId="572"/>
            <ac:spMk id="5" creationId="{9C48C1E2-347B-5BE1-198A-BE3A50A1E28F}"/>
          </ac:spMkLst>
        </pc:spChg>
        <pc:spChg chg="mod">
          <ac:chgData name="당정증" userId="2c808faf-75ea-4dd2-8d63-24be142d3f11" providerId="ADAL" clId="{1F3BE393-70AA-4F9E-9A38-6C44AD8B77B0}" dt="2026-04-19T07:01:18.011" v="28587" actId="1038"/>
          <ac:spMkLst>
            <pc:docMk/>
            <pc:sldMk cId="3475331864" sldId="572"/>
            <ac:spMk id="7" creationId="{3549BEF0-EE9E-F61A-9AEF-F05666CB077B}"/>
          </ac:spMkLst>
        </pc:spChg>
        <pc:spChg chg="mod">
          <ac:chgData name="당정증" userId="2c808faf-75ea-4dd2-8d63-24be142d3f11" providerId="ADAL" clId="{1F3BE393-70AA-4F9E-9A38-6C44AD8B77B0}" dt="2026-04-19T07:01:18.011" v="28587" actId="1038"/>
          <ac:spMkLst>
            <pc:docMk/>
            <pc:sldMk cId="3475331864" sldId="572"/>
            <ac:spMk id="8" creationId="{B5878A2F-8410-4CEC-B07A-801C0520F6ED}"/>
          </ac:spMkLst>
        </pc:spChg>
        <pc:spChg chg="add mod">
          <ac:chgData name="당정증" userId="2c808faf-75ea-4dd2-8d63-24be142d3f11" providerId="ADAL" clId="{1F3BE393-70AA-4F9E-9A38-6C44AD8B77B0}" dt="2026-04-19T07:05:58.229" v="28786" actId="14100"/>
          <ac:spMkLst>
            <pc:docMk/>
            <pc:sldMk cId="3475331864" sldId="572"/>
            <ac:spMk id="9" creationId="{D4E281CD-D12D-EE9E-69C6-CEE73CD0CC0E}"/>
          </ac:spMkLst>
        </pc:spChg>
        <pc:spChg chg="add mod">
          <ac:chgData name="당정증" userId="2c808faf-75ea-4dd2-8d63-24be142d3f11" providerId="ADAL" clId="{1F3BE393-70AA-4F9E-9A38-6C44AD8B77B0}" dt="2026-04-19T07:05:58.229" v="28786" actId="14100"/>
          <ac:spMkLst>
            <pc:docMk/>
            <pc:sldMk cId="3475331864" sldId="572"/>
            <ac:spMk id="10" creationId="{9F7F2147-1AA6-FE19-8A70-6289D02D9928}"/>
          </ac:spMkLst>
        </pc:spChg>
        <pc:spChg chg="add mod">
          <ac:chgData name="당정증" userId="2c808faf-75ea-4dd2-8d63-24be142d3f11" providerId="ADAL" clId="{1F3BE393-70AA-4F9E-9A38-6C44AD8B77B0}" dt="2026-04-19T07:05:45.043" v="28784" actId="14100"/>
          <ac:spMkLst>
            <pc:docMk/>
            <pc:sldMk cId="3475331864" sldId="572"/>
            <ac:spMk id="11" creationId="{0B1BD617-1881-BCC5-0313-95D4D1C4EE38}"/>
          </ac:spMkLst>
        </pc:spChg>
        <pc:spChg chg="add mod">
          <ac:chgData name="당정증" userId="2c808faf-75ea-4dd2-8d63-24be142d3f11" providerId="ADAL" clId="{1F3BE393-70AA-4F9E-9A38-6C44AD8B77B0}" dt="2026-04-19T07:09:23.972" v="29061" actId="1036"/>
          <ac:spMkLst>
            <pc:docMk/>
            <pc:sldMk cId="3475331864" sldId="572"/>
            <ac:spMk id="14" creationId="{F28E4C91-89CA-2D72-F2F1-34AE4238C95B}"/>
          </ac:spMkLst>
        </pc:spChg>
        <pc:spChg chg="add mod">
          <ac:chgData name="당정증" userId="2c808faf-75ea-4dd2-8d63-24be142d3f11" providerId="ADAL" clId="{1F3BE393-70AA-4F9E-9A38-6C44AD8B77B0}" dt="2026-04-19T07:09:23.972" v="29061" actId="1036"/>
          <ac:spMkLst>
            <pc:docMk/>
            <pc:sldMk cId="3475331864" sldId="572"/>
            <ac:spMk id="15" creationId="{07A756A9-C07C-A09B-493D-2DB9BA1DE74A}"/>
          </ac:spMkLst>
        </pc:spChg>
        <pc:spChg chg="add mod">
          <ac:chgData name="당정증" userId="2c808faf-75ea-4dd2-8d63-24be142d3f11" providerId="ADAL" clId="{1F3BE393-70AA-4F9E-9A38-6C44AD8B77B0}" dt="2026-04-19T07:09:23.972" v="29061" actId="1036"/>
          <ac:spMkLst>
            <pc:docMk/>
            <pc:sldMk cId="3475331864" sldId="572"/>
            <ac:spMk id="17" creationId="{B58B60DD-6169-FF3B-1175-9650D66976B3}"/>
          </ac:spMkLst>
        </pc:spChg>
        <pc:picChg chg="mod">
          <ac:chgData name="당정증" userId="2c808faf-75ea-4dd2-8d63-24be142d3f11" providerId="ADAL" clId="{1F3BE393-70AA-4F9E-9A38-6C44AD8B77B0}" dt="2026-04-19T07:01:18.011" v="28587" actId="1038"/>
          <ac:picMkLst>
            <pc:docMk/>
            <pc:sldMk cId="3475331864" sldId="572"/>
            <ac:picMk id="2" creationId="{47A75998-49C3-4965-B93B-EA4D759221EA}"/>
          </ac:picMkLst>
        </pc:picChg>
        <pc:picChg chg="add mod modCrop">
          <ac:chgData name="당정증" userId="2c808faf-75ea-4dd2-8d63-24be142d3f11" providerId="ADAL" clId="{1F3BE393-70AA-4F9E-9A38-6C44AD8B77B0}" dt="2026-04-19T07:09:23.972" v="29061" actId="1036"/>
          <ac:picMkLst>
            <pc:docMk/>
            <pc:sldMk cId="3475331864" sldId="572"/>
            <ac:picMk id="19" creationId="{E38D6334-E13D-CB3E-947A-2B10978D2A7D}"/>
          </ac:picMkLst>
        </pc:picChg>
        <pc:picChg chg="mod">
          <ac:chgData name="당정증" userId="2c808faf-75ea-4dd2-8d63-24be142d3f11" providerId="ADAL" clId="{1F3BE393-70AA-4F9E-9A38-6C44AD8B77B0}" dt="2026-04-19T07:01:18.011" v="28587" actId="1038"/>
          <ac:picMkLst>
            <pc:docMk/>
            <pc:sldMk cId="3475331864" sldId="572"/>
            <ac:picMk id="1026" creationId="{F0C6A45D-BF56-25A2-DB0F-39B5B220EA07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8:56.406" v="49095"/>
        <pc:sldMkLst>
          <pc:docMk/>
          <pc:sldMk cId="1432474792" sldId="573"/>
        </pc:sldMkLst>
        <pc:spChg chg="add mod ord">
          <ac:chgData name="당정증" userId="2c808faf-75ea-4dd2-8d63-24be142d3f11" providerId="ADAL" clId="{1F3BE393-70AA-4F9E-9A38-6C44AD8B77B0}" dt="2026-04-21T08:48:56.406" v="49095"/>
          <ac:spMkLst>
            <pc:docMk/>
            <pc:sldMk cId="1432474792" sldId="573"/>
            <ac:spMk id="2" creationId="{9B9E5671-022A-FAA2-AD10-548DD8A45D97}"/>
          </ac:spMkLst>
        </pc:spChg>
        <pc:spChg chg="add mod">
          <ac:chgData name="당정증" userId="2c808faf-75ea-4dd2-8d63-24be142d3f11" providerId="ADAL" clId="{1F3BE393-70AA-4F9E-9A38-6C44AD8B77B0}" dt="2026-04-19T09:55:50.223" v="33218" actId="207"/>
          <ac:spMkLst>
            <pc:docMk/>
            <pc:sldMk cId="1432474792" sldId="573"/>
            <ac:spMk id="4" creationId="{DC394DED-1B0A-2EE0-F655-97E1D1700C43}"/>
          </ac:spMkLst>
        </pc:spChg>
        <pc:spChg chg="mod ord">
          <ac:chgData name="당정증" userId="2c808faf-75ea-4dd2-8d63-24be142d3f11" providerId="ADAL" clId="{1F3BE393-70AA-4F9E-9A38-6C44AD8B77B0}" dt="2026-04-19T08:43:37.545" v="31331"/>
          <ac:spMkLst>
            <pc:docMk/>
            <pc:sldMk cId="1432474792" sldId="573"/>
            <ac:spMk id="5" creationId="{9C48C1E2-347B-5BE1-198A-BE3A50A1E28F}"/>
          </ac:spMkLst>
        </pc:spChg>
        <pc:spChg chg="add mod">
          <ac:chgData name="당정증" userId="2c808faf-75ea-4dd2-8d63-24be142d3f11" providerId="ADAL" clId="{1F3BE393-70AA-4F9E-9A38-6C44AD8B77B0}" dt="2026-04-19T09:55:50.223" v="33218" actId="207"/>
          <ac:spMkLst>
            <pc:docMk/>
            <pc:sldMk cId="1432474792" sldId="573"/>
            <ac:spMk id="7" creationId="{D28B855A-DDA5-79DC-A787-6863D19092D6}"/>
          </ac:spMkLst>
        </pc:spChg>
        <pc:spChg chg="add mod">
          <ac:chgData name="당정증" userId="2c808faf-75ea-4dd2-8d63-24be142d3f11" providerId="ADAL" clId="{1F3BE393-70AA-4F9E-9A38-6C44AD8B77B0}" dt="2026-04-19T09:55:50.223" v="33218" actId="207"/>
          <ac:spMkLst>
            <pc:docMk/>
            <pc:sldMk cId="1432474792" sldId="573"/>
            <ac:spMk id="8" creationId="{4CAD0895-4A52-4479-CB9F-9D2AAFB2A4F3}"/>
          </ac:spMkLst>
        </pc:spChg>
        <pc:spChg chg="add mod">
          <ac:chgData name="당정증" userId="2c808faf-75ea-4dd2-8d63-24be142d3f11" providerId="ADAL" clId="{1F3BE393-70AA-4F9E-9A38-6C44AD8B77B0}" dt="2026-04-19T07:55:50.878" v="30643"/>
          <ac:spMkLst>
            <pc:docMk/>
            <pc:sldMk cId="1432474792" sldId="573"/>
            <ac:spMk id="9" creationId="{59AC6C6D-7F6E-8A1F-2B1A-C4461E426B44}"/>
          </ac:spMkLst>
        </pc:spChg>
        <pc:spChg chg="mod">
          <ac:chgData name="당정증" userId="2c808faf-75ea-4dd2-8d63-24be142d3f11" providerId="ADAL" clId="{1F3BE393-70AA-4F9E-9A38-6C44AD8B77B0}" dt="2026-04-19T08:01:24.855" v="30769" actId="1036"/>
          <ac:spMkLst>
            <pc:docMk/>
            <pc:sldMk cId="1432474792" sldId="573"/>
            <ac:spMk id="10" creationId="{E9180AC6-FA83-0F34-CD9C-FF373254EF9C}"/>
          </ac:spMkLst>
        </pc:spChg>
        <pc:spChg chg="add mod">
          <ac:chgData name="당정증" userId="2c808faf-75ea-4dd2-8d63-24be142d3f11" providerId="ADAL" clId="{1F3BE393-70AA-4F9E-9A38-6C44AD8B77B0}" dt="2026-04-19T08:01:34.399" v="30771" actId="207"/>
          <ac:spMkLst>
            <pc:docMk/>
            <pc:sldMk cId="1432474792" sldId="573"/>
            <ac:spMk id="11" creationId="{03CCE1BC-196F-BBBB-ACB4-5A93D2A5E210}"/>
          </ac:spMkLst>
        </pc:spChg>
        <pc:spChg chg="mod">
          <ac:chgData name="당정증" userId="2c808faf-75ea-4dd2-8d63-24be142d3f11" providerId="ADAL" clId="{1F3BE393-70AA-4F9E-9A38-6C44AD8B77B0}" dt="2026-04-19T08:01:57.634" v="30781" actId="554"/>
          <ac:spMkLst>
            <pc:docMk/>
            <pc:sldMk cId="1432474792" sldId="573"/>
            <ac:spMk id="12" creationId="{15CECEC4-C7D5-2F2A-3206-C41BE56B2289}"/>
          </ac:spMkLst>
        </pc:spChg>
        <pc:spChg chg="add mod">
          <ac:chgData name="당정증" userId="2c808faf-75ea-4dd2-8d63-24be142d3f11" providerId="ADAL" clId="{1F3BE393-70AA-4F9E-9A38-6C44AD8B77B0}" dt="2026-04-19T08:01:49.370" v="30777" actId="554"/>
          <ac:spMkLst>
            <pc:docMk/>
            <pc:sldMk cId="1432474792" sldId="573"/>
            <ac:spMk id="13" creationId="{0045B207-234D-BED4-7A76-B8EECDEDDF43}"/>
          </ac:spMkLst>
        </pc:spChg>
        <pc:spChg chg="mod">
          <ac:chgData name="당정증" userId="2c808faf-75ea-4dd2-8d63-24be142d3f11" providerId="ADAL" clId="{1F3BE393-70AA-4F9E-9A38-6C44AD8B77B0}" dt="2026-04-19T08:01:34.399" v="30771" actId="207"/>
          <ac:spMkLst>
            <pc:docMk/>
            <pc:sldMk cId="1432474792" sldId="573"/>
            <ac:spMk id="22" creationId="{4C8D8A63-EE14-A4B0-6E96-A9C650D7F071}"/>
          </ac:spMkLst>
        </pc:spChg>
        <pc:spChg chg="add mod">
          <ac:chgData name="당정증" userId="2c808faf-75ea-4dd2-8d63-24be142d3f11" providerId="ADAL" clId="{1F3BE393-70AA-4F9E-9A38-6C44AD8B77B0}" dt="2026-04-19T08:01:00.923" v="30741" actId="14100"/>
          <ac:spMkLst>
            <pc:docMk/>
            <pc:sldMk cId="1432474792" sldId="573"/>
            <ac:spMk id="25" creationId="{35CB2727-04D1-80F6-299D-A4227FC0DBDC}"/>
          </ac:spMkLst>
        </pc:spChg>
        <pc:spChg chg="add mod">
          <ac:chgData name="당정증" userId="2c808faf-75ea-4dd2-8d63-24be142d3f11" providerId="ADAL" clId="{1F3BE393-70AA-4F9E-9A38-6C44AD8B77B0}" dt="2026-04-19T08:01:00.923" v="30741" actId="14100"/>
          <ac:spMkLst>
            <pc:docMk/>
            <pc:sldMk cId="1432474792" sldId="573"/>
            <ac:spMk id="26" creationId="{CA339784-6799-4490-B37F-DECF74DE9DD8}"/>
          </ac:spMkLst>
        </pc:spChg>
        <pc:spChg chg="mod">
          <ac:chgData name="당정증" userId="2c808faf-75ea-4dd2-8d63-24be142d3f11" providerId="ADAL" clId="{1F3BE393-70AA-4F9E-9A38-6C44AD8B77B0}" dt="2026-04-19T08:00:31.938" v="30721" actId="207"/>
          <ac:spMkLst>
            <pc:docMk/>
            <pc:sldMk cId="1432474792" sldId="573"/>
            <ac:spMk id="27" creationId="{D58E1BEE-1BE6-5975-E42E-A1E9842FCB7B}"/>
          </ac:spMkLst>
        </pc:spChg>
        <pc:spChg chg="add mod">
          <ac:chgData name="당정증" userId="2c808faf-75ea-4dd2-8d63-24be142d3f11" providerId="ADAL" clId="{1F3BE393-70AA-4F9E-9A38-6C44AD8B77B0}" dt="2026-04-19T08:01:14.493" v="30764" actId="1035"/>
          <ac:spMkLst>
            <pc:docMk/>
            <pc:sldMk cId="1432474792" sldId="573"/>
            <ac:spMk id="28" creationId="{947FF63C-BC78-73D1-2BFF-880C4E0B8F90}"/>
          </ac:spMkLst>
        </pc:spChg>
        <pc:spChg chg="add mod">
          <ac:chgData name="당정증" userId="2c808faf-75ea-4dd2-8d63-24be142d3f11" providerId="ADAL" clId="{1F3BE393-70AA-4F9E-9A38-6C44AD8B77B0}" dt="2026-04-19T08:01:14.493" v="30764" actId="1035"/>
          <ac:spMkLst>
            <pc:docMk/>
            <pc:sldMk cId="1432474792" sldId="573"/>
            <ac:spMk id="29" creationId="{3E53D2ED-67A7-B336-794A-6BC049BF2ABE}"/>
          </ac:spMkLst>
        </pc:spChg>
        <pc:spChg chg="mod">
          <ac:chgData name="당정증" userId="2c808faf-75ea-4dd2-8d63-24be142d3f11" providerId="ADAL" clId="{1F3BE393-70AA-4F9E-9A38-6C44AD8B77B0}" dt="2026-04-19T08:01:14.493" v="30764" actId="1035"/>
          <ac:spMkLst>
            <pc:docMk/>
            <pc:sldMk cId="1432474792" sldId="573"/>
            <ac:spMk id="30" creationId="{5ABF76DA-93C2-C79D-A17B-22E74A944D40}"/>
          </ac:spMkLst>
        </pc:spChg>
        <pc:cxnChg chg="mod">
          <ac:chgData name="당정증" userId="2c808faf-75ea-4dd2-8d63-24be142d3f11" providerId="ADAL" clId="{1F3BE393-70AA-4F9E-9A38-6C44AD8B77B0}" dt="2026-04-19T08:01:24.855" v="30769" actId="1036"/>
          <ac:cxnSpMkLst>
            <pc:docMk/>
            <pc:sldMk cId="1432474792" sldId="573"/>
            <ac:cxnSpMk id="15" creationId="{E8655A71-4B42-06F5-0263-395B29FDE1E9}"/>
          </ac:cxnSpMkLst>
        </pc:cxnChg>
        <pc:cxnChg chg="mod">
          <ac:chgData name="당정증" userId="2c808faf-75ea-4dd2-8d63-24be142d3f11" providerId="ADAL" clId="{1F3BE393-70AA-4F9E-9A38-6C44AD8B77B0}" dt="2026-04-19T08:01:57.634" v="30781" actId="554"/>
          <ac:cxnSpMkLst>
            <pc:docMk/>
            <pc:sldMk cId="1432474792" sldId="573"/>
            <ac:cxnSpMk id="16" creationId="{DEFADA36-FD26-F50E-066E-19114C05592F}"/>
          </ac:cxnSpMkLst>
        </pc:cxnChg>
        <pc:cxnChg chg="mod">
          <ac:chgData name="당정증" userId="2c808faf-75ea-4dd2-8d63-24be142d3f11" providerId="ADAL" clId="{1F3BE393-70AA-4F9E-9A38-6C44AD8B77B0}" dt="2026-04-19T08:01:57.634" v="30781" actId="554"/>
          <ac:cxnSpMkLst>
            <pc:docMk/>
            <pc:sldMk cId="1432474792" sldId="573"/>
            <ac:cxnSpMk id="21" creationId="{8ACCAD69-1C8B-76D4-8313-A2CC75FBB2BA}"/>
          </ac:cxnSpMkLst>
        </pc:cxnChg>
        <pc:cxnChg chg="mod">
          <ac:chgData name="당정증" userId="2c808faf-75ea-4dd2-8d63-24be142d3f11" providerId="ADAL" clId="{1F3BE393-70AA-4F9E-9A38-6C44AD8B77B0}" dt="2026-04-19T08:01:24.855" v="30769" actId="1036"/>
          <ac:cxnSpMkLst>
            <pc:docMk/>
            <pc:sldMk cId="1432474792" sldId="573"/>
            <ac:cxnSpMk id="23" creationId="{F664ADAE-3334-3668-7382-DA5DE3229AD9}"/>
          </ac:cxnSpMkLst>
        </pc:cxnChg>
        <pc:cxnChg chg="mod">
          <ac:chgData name="당정증" userId="2c808faf-75ea-4dd2-8d63-24be142d3f11" providerId="ADAL" clId="{1F3BE393-70AA-4F9E-9A38-6C44AD8B77B0}" dt="2026-04-19T08:01:49.370" v="30777" actId="554"/>
          <ac:cxnSpMkLst>
            <pc:docMk/>
            <pc:sldMk cId="1432474792" sldId="573"/>
            <ac:cxnSpMk id="24" creationId="{6C0A32AA-7444-91E3-3D0A-3F7976CD319C}"/>
          </ac:cxnSpMkLst>
        </pc:cxnChg>
        <pc:cxnChg chg="mod">
          <ac:chgData name="당정증" userId="2c808faf-75ea-4dd2-8d63-24be142d3f11" providerId="ADAL" clId="{1F3BE393-70AA-4F9E-9A38-6C44AD8B77B0}" dt="2026-04-19T08:01:57.634" v="30781" actId="554"/>
          <ac:cxnSpMkLst>
            <pc:docMk/>
            <pc:sldMk cId="1432474792" sldId="573"/>
            <ac:cxnSpMk id="32" creationId="{89EC9768-DB2D-9598-2419-F6131A84CEF3}"/>
          </ac:cxnSpMkLst>
        </pc:cxnChg>
        <pc:cxnChg chg="mod">
          <ac:chgData name="당정증" userId="2c808faf-75ea-4dd2-8d63-24be142d3f11" providerId="ADAL" clId="{1F3BE393-70AA-4F9E-9A38-6C44AD8B77B0}" dt="2026-04-19T08:01:57.634" v="30781" actId="554"/>
          <ac:cxnSpMkLst>
            <pc:docMk/>
            <pc:sldMk cId="1432474792" sldId="573"/>
            <ac:cxnSpMk id="33" creationId="{26426F53-7092-A6BA-A783-D3621DC92534}"/>
          </ac:cxnSpMkLst>
        </pc:cxnChg>
      </pc:sldChg>
      <pc:sldChg chg="addSp delSp modSp add mod modClrScheme chgLayout">
        <pc:chgData name="당정증" userId="2c808faf-75ea-4dd2-8d63-24be142d3f11" providerId="ADAL" clId="{1F3BE393-70AA-4F9E-9A38-6C44AD8B77B0}" dt="2026-04-21T08:48:52.557" v="49093"/>
        <pc:sldMkLst>
          <pc:docMk/>
          <pc:sldMk cId="1207335308" sldId="574"/>
        </pc:sldMkLst>
        <pc:spChg chg="add mod ord">
          <ac:chgData name="당정증" userId="2c808faf-75ea-4dd2-8d63-24be142d3f11" providerId="ADAL" clId="{1F3BE393-70AA-4F9E-9A38-6C44AD8B77B0}" dt="2026-04-21T08:48:52.557" v="49093"/>
          <ac:spMkLst>
            <pc:docMk/>
            <pc:sldMk cId="1207335308" sldId="574"/>
            <ac:spMk id="3" creationId="{425E5927-98FC-F906-E841-FCC1DCB91CBF}"/>
          </ac:spMkLst>
        </pc:spChg>
        <pc:spChg chg="mod">
          <ac:chgData name="당정증" userId="2c808faf-75ea-4dd2-8d63-24be142d3f11" providerId="ADAL" clId="{1F3BE393-70AA-4F9E-9A38-6C44AD8B77B0}" dt="2026-04-19T07:29:30.919" v="29520" actId="1036"/>
          <ac:spMkLst>
            <pc:docMk/>
            <pc:sldMk cId="1207335308" sldId="574"/>
            <ac:spMk id="4" creationId="{860DC6B0-CB6D-4F9F-B2BD-34245EBAC8B1}"/>
          </ac:spMkLst>
        </pc:spChg>
        <pc:spChg chg="mod ord">
          <ac:chgData name="당정증" userId="2c808faf-75ea-4dd2-8d63-24be142d3f11" providerId="ADAL" clId="{1F3BE393-70AA-4F9E-9A38-6C44AD8B77B0}" dt="2026-04-19T07:11:12.678" v="29126" actId="20577"/>
          <ac:spMkLst>
            <pc:docMk/>
            <pc:sldMk cId="1207335308" sldId="574"/>
            <ac:spMk id="5" creationId="{9C48C1E2-347B-5BE1-198A-BE3A50A1E28F}"/>
          </ac:spMkLst>
        </pc:spChg>
        <pc:spChg chg="add mod">
          <ac:chgData name="당정증" userId="2c808faf-75ea-4dd2-8d63-24be142d3f11" providerId="ADAL" clId="{1F3BE393-70AA-4F9E-9A38-6C44AD8B77B0}" dt="2026-04-19T07:21:01.304" v="29304" actId="14100"/>
          <ac:spMkLst>
            <pc:docMk/>
            <pc:sldMk cId="1207335308" sldId="574"/>
            <ac:spMk id="7" creationId="{8775E2DC-338C-C200-2B5E-6F6080F4D43D}"/>
          </ac:spMkLst>
        </pc:spChg>
        <pc:spChg chg="add mod">
          <ac:chgData name="당정증" userId="2c808faf-75ea-4dd2-8d63-24be142d3f11" providerId="ADAL" clId="{1F3BE393-70AA-4F9E-9A38-6C44AD8B77B0}" dt="2026-04-19T07:21:01.304" v="29304" actId="14100"/>
          <ac:spMkLst>
            <pc:docMk/>
            <pc:sldMk cId="1207335308" sldId="574"/>
            <ac:spMk id="8" creationId="{6C1C2FC6-1F06-3F25-2097-09A5C03E5987}"/>
          </ac:spMkLst>
        </pc:spChg>
        <pc:spChg chg="add mod">
          <ac:chgData name="당정증" userId="2c808faf-75ea-4dd2-8d63-24be142d3f11" providerId="ADAL" clId="{1F3BE393-70AA-4F9E-9A38-6C44AD8B77B0}" dt="2026-04-19T07:20:34.936" v="29272" actId="20577"/>
          <ac:spMkLst>
            <pc:docMk/>
            <pc:sldMk cId="1207335308" sldId="574"/>
            <ac:spMk id="10" creationId="{8BA455BB-7C68-056C-D4FA-DB11C52BB46B}"/>
          </ac:spMkLst>
        </pc:spChg>
        <pc:spChg chg="add mod">
          <ac:chgData name="당정증" userId="2c808faf-75ea-4dd2-8d63-24be142d3f11" providerId="ADAL" clId="{1F3BE393-70AA-4F9E-9A38-6C44AD8B77B0}" dt="2026-04-19T07:29:01.002" v="29483" actId="1038"/>
          <ac:spMkLst>
            <pc:docMk/>
            <pc:sldMk cId="1207335308" sldId="574"/>
            <ac:spMk id="14" creationId="{3F7FFB53-7DEC-953E-D0F4-56F9C9A8C64A}"/>
          </ac:spMkLst>
        </pc:spChg>
        <pc:spChg chg="add mod">
          <ac:chgData name="당정증" userId="2c808faf-75ea-4dd2-8d63-24be142d3f11" providerId="ADAL" clId="{1F3BE393-70AA-4F9E-9A38-6C44AD8B77B0}" dt="2026-04-19T07:29:01.002" v="29483" actId="1038"/>
          <ac:spMkLst>
            <pc:docMk/>
            <pc:sldMk cId="1207335308" sldId="574"/>
            <ac:spMk id="15" creationId="{97861FB3-8F2F-2E5A-09D7-FC361F417B15}"/>
          </ac:spMkLst>
        </pc:spChg>
        <pc:spChg chg="add mod">
          <ac:chgData name="당정증" userId="2c808faf-75ea-4dd2-8d63-24be142d3f11" providerId="ADAL" clId="{1F3BE393-70AA-4F9E-9A38-6C44AD8B77B0}" dt="2026-04-19T07:29:24.714" v="29514" actId="1036"/>
          <ac:spMkLst>
            <pc:docMk/>
            <pc:sldMk cId="1207335308" sldId="574"/>
            <ac:spMk id="16" creationId="{7EE3543E-9F1A-17FE-1A9E-2FD172A4B031}"/>
          </ac:spMkLst>
        </pc:spChg>
        <pc:spChg chg="add mod">
          <ac:chgData name="당정증" userId="2c808faf-75ea-4dd2-8d63-24be142d3f11" providerId="ADAL" clId="{1F3BE393-70AA-4F9E-9A38-6C44AD8B77B0}" dt="2026-04-19T07:29:01.002" v="29483" actId="1038"/>
          <ac:spMkLst>
            <pc:docMk/>
            <pc:sldMk cId="1207335308" sldId="574"/>
            <ac:spMk id="17" creationId="{A425EA98-EE87-0BED-4C07-7ACACA99BDB0}"/>
          </ac:spMkLst>
        </pc:spChg>
        <pc:spChg chg="add mod">
          <ac:chgData name="당정증" userId="2c808faf-75ea-4dd2-8d63-24be142d3f11" providerId="ADAL" clId="{1F3BE393-70AA-4F9E-9A38-6C44AD8B77B0}" dt="2026-04-19T07:29:01.002" v="29483" actId="1038"/>
          <ac:spMkLst>
            <pc:docMk/>
            <pc:sldMk cId="1207335308" sldId="574"/>
            <ac:spMk id="18" creationId="{F38EDAD3-3195-51FC-CC25-C71C70D29CD3}"/>
          </ac:spMkLst>
        </pc:spChg>
        <pc:picChg chg="mod">
          <ac:chgData name="당정증" userId="2c808faf-75ea-4dd2-8d63-24be142d3f11" providerId="ADAL" clId="{1F3BE393-70AA-4F9E-9A38-6C44AD8B77B0}" dt="2026-04-19T07:29:30.919" v="29520" actId="1036"/>
          <ac:picMkLst>
            <pc:docMk/>
            <pc:sldMk cId="1207335308" sldId="574"/>
            <ac:picMk id="9" creationId="{7E0D2FA5-CCC5-432D-AC70-0DC0CC2E5C9B}"/>
          </ac:picMkLst>
        </pc:picChg>
        <pc:picChg chg="mod">
          <ac:chgData name="당정증" userId="2c808faf-75ea-4dd2-8d63-24be142d3f11" providerId="ADAL" clId="{1F3BE393-70AA-4F9E-9A38-6C44AD8B77B0}" dt="2026-04-19T07:29:30.919" v="29520" actId="1036"/>
          <ac:picMkLst>
            <pc:docMk/>
            <pc:sldMk cId="1207335308" sldId="574"/>
            <ac:picMk id="13" creationId="{EB05381D-89AB-48F2-8FA9-41623295603D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8:54.503" v="49094"/>
        <pc:sldMkLst>
          <pc:docMk/>
          <pc:sldMk cId="1862777374" sldId="575"/>
        </pc:sldMkLst>
        <pc:spChg chg="add del mod ord">
          <ac:chgData name="당정증" userId="2c808faf-75ea-4dd2-8d63-24be142d3f11" providerId="ADAL" clId="{1F3BE393-70AA-4F9E-9A38-6C44AD8B77B0}" dt="2026-04-21T08:48:54.503" v="49094"/>
          <ac:spMkLst>
            <pc:docMk/>
            <pc:sldMk cId="1862777374" sldId="575"/>
            <ac:spMk id="2" creationId="{22ED4204-DE5E-99F5-BE09-61AD569FCF15}"/>
          </ac:spMkLst>
        </pc:spChg>
        <pc:spChg chg="add mod">
          <ac:chgData name="당정증" userId="2c808faf-75ea-4dd2-8d63-24be142d3f11" providerId="ADAL" clId="{1F3BE393-70AA-4F9E-9A38-6C44AD8B77B0}" dt="2026-04-19T07:54:42.405" v="30524" actId="1076"/>
          <ac:spMkLst>
            <pc:docMk/>
            <pc:sldMk cId="1862777374" sldId="575"/>
            <ac:spMk id="4" creationId="{53128CE9-EECD-DFC7-BF70-BE0D071B0648}"/>
          </ac:spMkLst>
        </pc:spChg>
        <pc:spChg chg="mod ord">
          <ac:chgData name="당정증" userId="2c808faf-75ea-4dd2-8d63-24be142d3f11" providerId="ADAL" clId="{1F3BE393-70AA-4F9E-9A38-6C44AD8B77B0}" dt="2026-04-19T08:43:33.888" v="31329"/>
          <ac:spMkLst>
            <pc:docMk/>
            <pc:sldMk cId="1862777374" sldId="575"/>
            <ac:spMk id="5" creationId="{9C48C1E2-347B-5BE1-198A-BE3A50A1E28F}"/>
          </ac:spMkLst>
        </pc:spChg>
        <pc:spChg chg="add mod">
          <ac:chgData name="당정증" userId="2c808faf-75ea-4dd2-8d63-24be142d3f11" providerId="ADAL" clId="{1F3BE393-70AA-4F9E-9A38-6C44AD8B77B0}" dt="2026-04-19T07:55:16.393" v="30638" actId="552"/>
          <ac:spMkLst>
            <pc:docMk/>
            <pc:sldMk cId="1862777374" sldId="575"/>
            <ac:spMk id="7" creationId="{F6D85459-1256-D353-AE50-9747EBDECF88}"/>
          </ac:spMkLst>
        </pc:spChg>
        <pc:spChg chg="add mod">
          <ac:chgData name="당정증" userId="2c808faf-75ea-4dd2-8d63-24be142d3f11" providerId="ADAL" clId="{1F3BE393-70AA-4F9E-9A38-6C44AD8B77B0}" dt="2026-04-19T07:52:54.941" v="30465" actId="1076"/>
          <ac:spMkLst>
            <pc:docMk/>
            <pc:sldMk cId="1862777374" sldId="575"/>
            <ac:spMk id="8" creationId="{64C83FEA-569E-956C-5EFD-64E895B7DBC5}"/>
          </ac:spMkLst>
        </pc:spChg>
        <pc:spChg chg="mod">
          <ac:chgData name="당정증" userId="2c808faf-75ea-4dd2-8d63-24be142d3f11" providerId="ADAL" clId="{1F3BE393-70AA-4F9E-9A38-6C44AD8B77B0}" dt="2026-04-19T09:55:30.102" v="33216" actId="207"/>
          <ac:spMkLst>
            <pc:docMk/>
            <pc:sldMk cId="1862777374" sldId="575"/>
            <ac:spMk id="12" creationId="{358ED52E-5D36-4668-8366-8B38703BB9E3}"/>
          </ac:spMkLst>
        </pc:spChg>
        <pc:spChg chg="add mod">
          <ac:chgData name="당정증" userId="2c808faf-75ea-4dd2-8d63-24be142d3f11" providerId="ADAL" clId="{1F3BE393-70AA-4F9E-9A38-6C44AD8B77B0}" dt="2026-04-19T07:53:10.827" v="30477" actId="1076"/>
          <ac:spMkLst>
            <pc:docMk/>
            <pc:sldMk cId="1862777374" sldId="575"/>
            <ac:spMk id="13" creationId="{411EE7F3-C2C3-A3E3-B750-C65A0211A1A8}"/>
          </ac:spMkLst>
        </pc:spChg>
        <pc:spChg chg="add mod">
          <ac:chgData name="당정증" userId="2c808faf-75ea-4dd2-8d63-24be142d3f11" providerId="ADAL" clId="{1F3BE393-70AA-4F9E-9A38-6C44AD8B77B0}" dt="2026-04-19T07:52:54.941" v="30465" actId="1076"/>
          <ac:spMkLst>
            <pc:docMk/>
            <pc:sldMk cId="1862777374" sldId="575"/>
            <ac:spMk id="14" creationId="{3B7B8B82-DBEF-47BC-8C67-7A3DFA457FBC}"/>
          </ac:spMkLst>
        </pc:spChg>
        <pc:spChg chg="add mod">
          <ac:chgData name="당정증" userId="2c808faf-75ea-4dd2-8d63-24be142d3f11" providerId="ADAL" clId="{1F3BE393-70AA-4F9E-9A38-6C44AD8B77B0}" dt="2026-04-19T07:55:09.512" v="30635" actId="552"/>
          <ac:spMkLst>
            <pc:docMk/>
            <pc:sldMk cId="1862777374" sldId="575"/>
            <ac:spMk id="15" creationId="{17861016-41D9-FE5B-4464-3DD3D8D034F9}"/>
          </ac:spMkLst>
        </pc:spChg>
        <pc:spChg chg="add mod">
          <ac:chgData name="당정증" userId="2c808faf-75ea-4dd2-8d63-24be142d3f11" providerId="ADAL" clId="{1F3BE393-70AA-4F9E-9A38-6C44AD8B77B0}" dt="2026-04-19T07:52:16.089" v="30451" actId="555"/>
          <ac:spMkLst>
            <pc:docMk/>
            <pc:sldMk cId="1862777374" sldId="575"/>
            <ac:spMk id="20" creationId="{27B0AB1F-1595-B2C2-96A3-4ABB9330F6DD}"/>
          </ac:spMkLst>
        </pc:spChg>
        <pc:spChg chg="add mod">
          <ac:chgData name="당정증" userId="2c808faf-75ea-4dd2-8d63-24be142d3f11" providerId="ADAL" clId="{1F3BE393-70AA-4F9E-9A38-6C44AD8B77B0}" dt="2026-04-19T07:39:04.564" v="29670" actId="1076"/>
          <ac:spMkLst>
            <pc:docMk/>
            <pc:sldMk cId="1862777374" sldId="575"/>
            <ac:spMk id="25" creationId="{990C46C6-DCB3-0C99-D086-09E26DC44F91}"/>
          </ac:spMkLst>
        </pc:spChg>
        <pc:spChg chg="add mod">
          <ac:chgData name="당정증" userId="2c808faf-75ea-4dd2-8d63-24be142d3f11" providerId="ADAL" clId="{1F3BE393-70AA-4F9E-9A38-6C44AD8B77B0}" dt="2026-04-19T07:39:09.842" v="29674" actId="1076"/>
          <ac:spMkLst>
            <pc:docMk/>
            <pc:sldMk cId="1862777374" sldId="575"/>
            <ac:spMk id="26" creationId="{5CDCDF1F-BBA8-B75C-D88B-44252BAAA499}"/>
          </ac:spMkLst>
        </pc:spChg>
        <pc:spChg chg="add mod">
          <ac:chgData name="당정증" userId="2c808faf-75ea-4dd2-8d63-24be142d3f11" providerId="ADAL" clId="{1F3BE393-70AA-4F9E-9A38-6C44AD8B77B0}" dt="2026-04-19T08:00:13.199" v="30719" actId="947"/>
          <ac:spMkLst>
            <pc:docMk/>
            <pc:sldMk cId="1862777374" sldId="575"/>
            <ac:spMk id="27" creationId="{330589AB-C12C-3C74-8246-A631CECAEEEA}"/>
          </ac:spMkLst>
        </pc:spChg>
        <pc:spChg chg="add mod">
          <ac:chgData name="당정증" userId="2c808faf-75ea-4dd2-8d63-24be142d3f11" providerId="ADAL" clId="{1F3BE393-70AA-4F9E-9A38-6C44AD8B77B0}" dt="2026-04-19T07:39:14.490" v="29678" actId="1076"/>
          <ac:spMkLst>
            <pc:docMk/>
            <pc:sldMk cId="1862777374" sldId="575"/>
            <ac:spMk id="28" creationId="{27AB896F-8279-FCE1-8E2F-55B434713A51}"/>
          </ac:spMkLst>
        </pc:spChg>
        <pc:spChg chg="add mod">
          <ac:chgData name="당정증" userId="2c808faf-75ea-4dd2-8d63-24be142d3f11" providerId="ADAL" clId="{1F3BE393-70AA-4F9E-9A38-6C44AD8B77B0}" dt="2026-04-19T07:39:18.849" v="29682" actId="1076"/>
          <ac:spMkLst>
            <pc:docMk/>
            <pc:sldMk cId="1862777374" sldId="575"/>
            <ac:spMk id="29" creationId="{3B41F8CB-8946-1087-DAC9-B54DAEB8222F}"/>
          </ac:spMkLst>
        </pc:spChg>
        <pc:spChg chg="add mod">
          <ac:chgData name="당정증" userId="2c808faf-75ea-4dd2-8d63-24be142d3f11" providerId="ADAL" clId="{1F3BE393-70AA-4F9E-9A38-6C44AD8B77B0}" dt="2026-04-19T07:57:37.685" v="30670" actId="113"/>
          <ac:spMkLst>
            <pc:docMk/>
            <pc:sldMk cId="1862777374" sldId="575"/>
            <ac:spMk id="30" creationId="{C164C2C2-FA00-502C-FA0C-1F8C54D7B2A1}"/>
          </ac:spMkLst>
        </pc:spChg>
        <pc:spChg chg="add mod ord">
          <ac:chgData name="당정증" userId="2c808faf-75ea-4dd2-8d63-24be142d3f11" providerId="ADAL" clId="{1F3BE393-70AA-4F9E-9A38-6C44AD8B77B0}" dt="2026-04-19T09:55:30.102" v="33216" actId="207"/>
          <ac:spMkLst>
            <pc:docMk/>
            <pc:sldMk cId="1862777374" sldId="575"/>
            <ac:spMk id="105" creationId="{0B0A6635-B89E-BDD5-4168-CC8D6DAC826B}"/>
          </ac:spMkLst>
        </pc:spChg>
        <pc:spChg chg="add mod ord">
          <ac:chgData name="당정증" userId="2c808faf-75ea-4dd2-8d63-24be142d3f11" providerId="ADAL" clId="{1F3BE393-70AA-4F9E-9A38-6C44AD8B77B0}" dt="2026-04-19T09:55:30.102" v="33216" actId="207"/>
          <ac:spMkLst>
            <pc:docMk/>
            <pc:sldMk cId="1862777374" sldId="575"/>
            <ac:spMk id="107" creationId="{3C103E78-937F-7575-F5CA-BBD93DC33AFF}"/>
          </ac:spMkLst>
        </pc:spChg>
        <pc:cxnChg chg="mod">
          <ac:chgData name="당정증" userId="2c808faf-75ea-4dd2-8d63-24be142d3f11" providerId="ADAL" clId="{1F3BE393-70AA-4F9E-9A38-6C44AD8B77B0}" dt="2026-04-19T07:55:16.393" v="30638" actId="552"/>
          <ac:cxnSpMkLst>
            <pc:docMk/>
            <pc:sldMk cId="1862777374" sldId="575"/>
            <ac:cxnSpMk id="16" creationId="{28A2FAC4-A5B6-C06E-1ABB-E31D4A5E8A1A}"/>
          </ac:cxnSpMkLst>
        </pc:cxnChg>
        <pc:cxnChg chg="mod">
          <ac:chgData name="당정증" userId="2c808faf-75ea-4dd2-8d63-24be142d3f11" providerId="ADAL" clId="{1F3BE393-70AA-4F9E-9A38-6C44AD8B77B0}" dt="2026-04-19T07:53:10.827" v="30477" actId="1076"/>
          <ac:cxnSpMkLst>
            <pc:docMk/>
            <pc:sldMk cId="1862777374" sldId="575"/>
            <ac:cxnSpMk id="18" creationId="{3FBB4F18-4228-7FAE-3B11-0819E6FE7BA5}"/>
          </ac:cxnSpMkLst>
        </pc:cxnChg>
        <pc:cxnChg chg="add del mod">
          <ac:chgData name="당정증" userId="2c808faf-75ea-4dd2-8d63-24be142d3f11" providerId="ADAL" clId="{1F3BE393-70AA-4F9E-9A38-6C44AD8B77B0}" dt="2026-04-19T07:55:09.512" v="30635" actId="552"/>
          <ac:cxnSpMkLst>
            <pc:docMk/>
            <pc:sldMk cId="1862777374" sldId="575"/>
            <ac:cxnSpMk id="19" creationId="{02C26059-D127-88C3-7823-116F39ECAB60}"/>
          </ac:cxnSpMkLst>
        </pc:cxnChg>
        <pc:cxnChg chg="mod">
          <ac:chgData name="당정증" userId="2c808faf-75ea-4dd2-8d63-24be142d3f11" providerId="ADAL" clId="{1F3BE393-70AA-4F9E-9A38-6C44AD8B77B0}" dt="2026-04-19T07:55:16.393" v="30638" actId="552"/>
          <ac:cxnSpMkLst>
            <pc:docMk/>
            <pc:sldMk cId="1862777374" sldId="575"/>
            <ac:cxnSpMk id="21" creationId="{3B3FE0D9-D85C-99E5-690F-FD921EB0C508}"/>
          </ac:cxnSpMkLst>
        </pc:cxnChg>
        <pc:cxnChg chg="mod">
          <ac:chgData name="당정증" userId="2c808faf-75ea-4dd2-8d63-24be142d3f11" providerId="ADAL" clId="{1F3BE393-70AA-4F9E-9A38-6C44AD8B77B0}" dt="2026-04-19T07:55:22.697" v="30640" actId="14100"/>
          <ac:cxnSpMkLst>
            <pc:docMk/>
            <pc:sldMk cId="1862777374" sldId="575"/>
            <ac:cxnSpMk id="23" creationId="{4C801AAA-4060-870F-B996-AA67917D4B89}"/>
          </ac:cxnSpMkLst>
        </pc:cxnChg>
        <pc:cxnChg chg="add mod">
          <ac:chgData name="당정증" userId="2c808faf-75ea-4dd2-8d63-24be142d3f11" providerId="ADAL" clId="{1F3BE393-70AA-4F9E-9A38-6C44AD8B77B0}" dt="2026-04-19T07:55:09.512" v="30635" actId="552"/>
          <ac:cxnSpMkLst>
            <pc:docMk/>
            <pc:sldMk cId="1862777374" sldId="575"/>
            <ac:cxnSpMk id="55" creationId="{F27D9E1F-86DB-7F32-C039-37BC90F02AE5}"/>
          </ac:cxnSpMkLst>
        </pc:cxnChg>
        <pc:cxnChg chg="add mod">
          <ac:chgData name="당정증" userId="2c808faf-75ea-4dd2-8d63-24be142d3f11" providerId="ADAL" clId="{1F3BE393-70AA-4F9E-9A38-6C44AD8B77B0}" dt="2026-04-19T07:53:10.827" v="30477" actId="1076"/>
          <ac:cxnSpMkLst>
            <pc:docMk/>
            <pc:sldMk cId="1862777374" sldId="575"/>
            <ac:cxnSpMk id="65" creationId="{3F124961-620D-F11C-61B3-84D1F8A86387}"/>
          </ac:cxnSpMkLst>
        </pc:cxnChg>
        <pc:cxnChg chg="add mod">
          <ac:chgData name="당정증" userId="2c808faf-75ea-4dd2-8d63-24be142d3f11" providerId="ADAL" clId="{1F3BE393-70AA-4F9E-9A38-6C44AD8B77B0}" dt="2026-04-19T07:53:10.827" v="30477" actId="1076"/>
          <ac:cxnSpMkLst>
            <pc:docMk/>
            <pc:sldMk cId="1862777374" sldId="575"/>
            <ac:cxnSpMk id="95" creationId="{A955713D-9B5C-DB78-3CA6-6791777F8EB7}"/>
          </ac:cxnSpMkLst>
        </pc:cxnChg>
      </pc:sldChg>
      <pc:sldChg chg="addSp delSp modSp add mod modClrScheme chgLayout">
        <pc:chgData name="당정증" userId="2c808faf-75ea-4dd2-8d63-24be142d3f11" providerId="ADAL" clId="{1F3BE393-70AA-4F9E-9A38-6C44AD8B77B0}" dt="2026-04-21T08:48:59.464" v="49096"/>
        <pc:sldMkLst>
          <pc:docMk/>
          <pc:sldMk cId="1918078200" sldId="576"/>
        </pc:sldMkLst>
        <pc:spChg chg="add mod ord">
          <ac:chgData name="당정증" userId="2c808faf-75ea-4dd2-8d63-24be142d3f11" providerId="ADAL" clId="{1F3BE393-70AA-4F9E-9A38-6C44AD8B77B0}" dt="2026-04-21T08:48:59.464" v="49096"/>
          <ac:spMkLst>
            <pc:docMk/>
            <pc:sldMk cId="1918078200" sldId="576"/>
            <ac:spMk id="2" creationId="{B192A168-8603-0246-F362-4238EDFA01FA}"/>
          </ac:spMkLst>
        </pc:spChg>
        <pc:spChg chg="add del mod">
          <ac:chgData name="당정증" userId="2c808faf-75ea-4dd2-8d63-24be142d3f11" providerId="ADAL" clId="{1F3BE393-70AA-4F9E-9A38-6C44AD8B77B0}" dt="2026-04-20T05:31:54.633" v="37913" actId="478"/>
          <ac:spMkLst>
            <pc:docMk/>
            <pc:sldMk cId="1918078200" sldId="576"/>
            <ac:spMk id="3" creationId="{189DC32A-803E-A749-9D4B-1F9FDB2291E7}"/>
          </ac:spMkLst>
        </pc:spChg>
        <pc:spChg chg="mod ord">
          <ac:chgData name="당정증" userId="2c808faf-75ea-4dd2-8d63-24be142d3f11" providerId="ADAL" clId="{1F3BE393-70AA-4F9E-9A38-6C44AD8B77B0}" dt="2026-04-19T08:43:40.378" v="31333"/>
          <ac:spMkLst>
            <pc:docMk/>
            <pc:sldMk cId="1918078200" sldId="576"/>
            <ac:spMk id="5" creationId="{9C48C1E2-347B-5BE1-198A-BE3A50A1E28F}"/>
          </ac:spMkLst>
        </pc:spChg>
        <pc:spChg chg="add mod">
          <ac:chgData name="당정증" userId="2c808faf-75ea-4dd2-8d63-24be142d3f11" providerId="ADAL" clId="{1F3BE393-70AA-4F9E-9A38-6C44AD8B77B0}" dt="2026-04-19T09:55:54.689" v="33219" actId="207"/>
          <ac:spMkLst>
            <pc:docMk/>
            <pc:sldMk cId="1918078200" sldId="576"/>
            <ac:spMk id="7" creationId="{5EBF0F9B-6D2A-99AF-68ED-0CE85F24556E}"/>
          </ac:spMkLst>
        </pc:spChg>
        <pc:spChg chg="mod">
          <ac:chgData name="당정증" userId="2c808faf-75ea-4dd2-8d63-24be142d3f11" providerId="ADAL" clId="{1F3BE393-70AA-4F9E-9A38-6C44AD8B77B0}" dt="2026-04-19T09:55:54.689" v="33219" actId="207"/>
          <ac:spMkLst>
            <pc:docMk/>
            <pc:sldMk cId="1918078200" sldId="576"/>
            <ac:spMk id="8" creationId="{356B6659-87D8-BBBC-1453-F7C9DC9E1F06}"/>
          </ac:spMkLst>
        </pc:spChg>
        <pc:spChg chg="add mod">
          <ac:chgData name="당정증" userId="2c808faf-75ea-4dd2-8d63-24be142d3f11" providerId="ADAL" clId="{1F3BE393-70AA-4F9E-9A38-6C44AD8B77B0}" dt="2026-04-19T08:02:23.374" v="30789"/>
          <ac:spMkLst>
            <pc:docMk/>
            <pc:sldMk cId="1918078200" sldId="576"/>
            <ac:spMk id="9" creationId="{DF274F0C-A45D-6C78-96AC-6178C31C6769}"/>
          </ac:spMkLst>
        </pc:spChg>
        <pc:spChg chg="add mod">
          <ac:chgData name="당정증" userId="2c808faf-75ea-4dd2-8d63-24be142d3f11" providerId="ADAL" clId="{1F3BE393-70AA-4F9E-9A38-6C44AD8B77B0}" dt="2026-04-19T08:02:23.374" v="30789"/>
          <ac:spMkLst>
            <pc:docMk/>
            <pc:sldMk cId="1918078200" sldId="576"/>
            <ac:spMk id="10" creationId="{3AF87F62-1ABB-B3CE-439E-46071124D1EB}"/>
          </ac:spMkLst>
        </pc:spChg>
        <pc:spChg chg="add mod">
          <ac:chgData name="당정증" userId="2c808faf-75ea-4dd2-8d63-24be142d3f11" providerId="ADAL" clId="{1F3BE393-70AA-4F9E-9A38-6C44AD8B77B0}" dt="2026-04-19T08:04:43.459" v="30803" actId="554"/>
          <ac:spMkLst>
            <pc:docMk/>
            <pc:sldMk cId="1918078200" sldId="576"/>
            <ac:spMk id="11" creationId="{D63F3596-56D2-F29D-C992-276BA3D20326}"/>
          </ac:spMkLst>
        </pc:spChg>
        <pc:spChg chg="add mod">
          <ac:chgData name="당정증" userId="2c808faf-75ea-4dd2-8d63-24be142d3f11" providerId="ADAL" clId="{1F3BE393-70AA-4F9E-9A38-6C44AD8B77B0}" dt="2026-04-19T08:02:23.374" v="30789"/>
          <ac:spMkLst>
            <pc:docMk/>
            <pc:sldMk cId="1918078200" sldId="576"/>
            <ac:spMk id="13" creationId="{019DBF4B-BF12-87DC-221B-2D2ADC864563}"/>
          </ac:spMkLst>
        </pc:spChg>
        <pc:spChg chg="add mod">
          <ac:chgData name="당정증" userId="2c808faf-75ea-4dd2-8d63-24be142d3f11" providerId="ADAL" clId="{1F3BE393-70AA-4F9E-9A38-6C44AD8B77B0}" dt="2026-04-19T08:02:23.374" v="30789"/>
          <ac:spMkLst>
            <pc:docMk/>
            <pc:sldMk cId="1918078200" sldId="576"/>
            <ac:spMk id="16" creationId="{9342FEDA-AF30-C319-1EF9-6009524794BD}"/>
          </ac:spMkLst>
        </pc:spChg>
        <pc:spChg chg="mod">
          <ac:chgData name="당정증" userId="2c808faf-75ea-4dd2-8d63-24be142d3f11" providerId="ADAL" clId="{1F3BE393-70AA-4F9E-9A38-6C44AD8B77B0}" dt="2026-04-19T08:04:36.107" v="30800" actId="554"/>
          <ac:spMkLst>
            <pc:docMk/>
            <pc:sldMk cId="1918078200" sldId="576"/>
            <ac:spMk id="20" creationId="{3B51DB5C-9514-6A3F-748F-5AE705D77F94}"/>
          </ac:spMkLst>
        </pc:spChg>
        <pc:spChg chg="add mod">
          <ac:chgData name="당정증" userId="2c808faf-75ea-4dd2-8d63-24be142d3f11" providerId="ADAL" clId="{1F3BE393-70AA-4F9E-9A38-6C44AD8B77B0}" dt="2026-04-19T08:07:19.981" v="30868" actId="14100"/>
          <ac:spMkLst>
            <pc:docMk/>
            <pc:sldMk cId="1918078200" sldId="576"/>
            <ac:spMk id="23" creationId="{50A4ECAE-420C-E30E-B653-4DD0413BE824}"/>
          </ac:spMkLst>
        </pc:spChg>
        <pc:spChg chg="mod">
          <ac:chgData name="당정증" userId="2c808faf-75ea-4dd2-8d63-24be142d3f11" providerId="ADAL" clId="{1F3BE393-70AA-4F9E-9A38-6C44AD8B77B0}" dt="2026-04-19T08:07:19.981" v="30868" actId="14100"/>
          <ac:spMkLst>
            <pc:docMk/>
            <pc:sldMk cId="1918078200" sldId="576"/>
            <ac:spMk id="24" creationId="{EE2E048C-5905-50FF-8213-D5C47C1B8699}"/>
          </ac:spMkLst>
        </pc:spChg>
        <pc:spChg chg="add mod">
          <ac:chgData name="당정증" userId="2c808faf-75ea-4dd2-8d63-24be142d3f11" providerId="ADAL" clId="{1F3BE393-70AA-4F9E-9A38-6C44AD8B77B0}" dt="2026-04-19T08:05:47.943" v="30831" actId="207"/>
          <ac:spMkLst>
            <pc:docMk/>
            <pc:sldMk cId="1918078200" sldId="576"/>
            <ac:spMk id="25" creationId="{57CE25C4-423E-1090-5A97-C242DFA8D541}"/>
          </ac:spMkLst>
        </pc:spChg>
        <pc:spChg chg="add mod">
          <ac:chgData name="당정증" userId="2c808faf-75ea-4dd2-8d63-24be142d3f11" providerId="ADAL" clId="{1F3BE393-70AA-4F9E-9A38-6C44AD8B77B0}" dt="2026-04-19T08:07:02.556" v="30858" actId="1036"/>
          <ac:spMkLst>
            <pc:docMk/>
            <pc:sldMk cId="1918078200" sldId="576"/>
            <ac:spMk id="26" creationId="{91CE6C99-A6B2-FD86-2BE5-559C94D5EF43}"/>
          </ac:spMkLst>
        </pc:spChg>
        <pc:spChg chg="mod">
          <ac:chgData name="당정증" userId="2c808faf-75ea-4dd2-8d63-24be142d3f11" providerId="ADAL" clId="{1F3BE393-70AA-4F9E-9A38-6C44AD8B77B0}" dt="2026-04-19T08:07:02.556" v="30858" actId="1036"/>
          <ac:spMkLst>
            <pc:docMk/>
            <pc:sldMk cId="1918078200" sldId="576"/>
            <ac:spMk id="27" creationId="{F54EFD43-1506-B2EA-D8F0-22A7AC637D18}"/>
          </ac:spMkLst>
        </pc:spChg>
        <pc:spChg chg="add mod">
          <ac:chgData name="당정증" userId="2c808faf-75ea-4dd2-8d63-24be142d3f11" providerId="ADAL" clId="{1F3BE393-70AA-4F9E-9A38-6C44AD8B77B0}" dt="2026-04-19T08:07:02.556" v="30858" actId="1036"/>
          <ac:spMkLst>
            <pc:docMk/>
            <pc:sldMk cId="1918078200" sldId="576"/>
            <ac:spMk id="28" creationId="{44755E4F-3319-4A51-E003-C8E5114FC95E}"/>
          </ac:spMkLst>
        </pc:spChg>
        <pc:cxnChg chg="add del">
          <ac:chgData name="당정증" userId="2c808faf-75ea-4dd2-8d63-24be142d3f11" providerId="ADAL" clId="{1F3BE393-70AA-4F9E-9A38-6C44AD8B77B0}" dt="2026-04-20T05:32:01.739" v="37915" actId="478"/>
          <ac:cxnSpMkLst>
            <pc:docMk/>
            <pc:sldMk cId="1918078200" sldId="576"/>
            <ac:cxnSpMk id="6" creationId="{E5CE4943-B1DA-752B-6DF7-991C296A3945}"/>
          </ac:cxnSpMkLst>
        </pc:cxnChg>
        <pc:cxnChg chg="mod">
          <ac:chgData name="당정증" userId="2c808faf-75ea-4dd2-8d63-24be142d3f11" providerId="ADAL" clId="{1F3BE393-70AA-4F9E-9A38-6C44AD8B77B0}" dt="2026-04-20T05:32:24.095" v="37918" actId="692"/>
          <ac:cxnSpMkLst>
            <pc:docMk/>
            <pc:sldMk cId="1918078200" sldId="576"/>
            <ac:cxnSpMk id="17" creationId="{38C0898B-14F4-A875-2786-87D241909145}"/>
          </ac:cxnSpMkLst>
        </pc:cxnChg>
        <pc:cxnChg chg="mod ord">
          <ac:chgData name="당정증" userId="2c808faf-75ea-4dd2-8d63-24be142d3f11" providerId="ADAL" clId="{1F3BE393-70AA-4F9E-9A38-6C44AD8B77B0}" dt="2026-04-20T05:32:32.979" v="37920" actId="166"/>
          <ac:cxnSpMkLst>
            <pc:docMk/>
            <pc:sldMk cId="1918078200" sldId="576"/>
            <ac:cxnSpMk id="18" creationId="{37348C8D-100C-E9E7-00F6-65EDBF6D7248}"/>
          </ac:cxnSpMkLst>
        </pc:cxnChg>
        <pc:cxnChg chg="mod ord">
          <ac:chgData name="당정증" userId="2c808faf-75ea-4dd2-8d63-24be142d3f11" providerId="ADAL" clId="{1F3BE393-70AA-4F9E-9A38-6C44AD8B77B0}" dt="2026-04-20T05:32:18.348" v="37917" actId="166"/>
          <ac:cxnSpMkLst>
            <pc:docMk/>
            <pc:sldMk cId="1918078200" sldId="576"/>
            <ac:cxnSpMk id="19" creationId="{2944DAE7-9D51-5AEC-8721-1F2C287A1963}"/>
          </ac:cxnSpMkLst>
        </pc:cxnChg>
        <pc:cxnChg chg="mod">
          <ac:chgData name="당정증" userId="2c808faf-75ea-4dd2-8d63-24be142d3f11" providerId="ADAL" clId="{1F3BE393-70AA-4F9E-9A38-6C44AD8B77B0}" dt="2026-04-19T08:04:43.459" v="30803" actId="554"/>
          <ac:cxnSpMkLst>
            <pc:docMk/>
            <pc:sldMk cId="1918078200" sldId="576"/>
            <ac:cxnSpMk id="21" creationId="{BFEC4973-9CEE-7F90-9B51-50580F4F7118}"/>
          </ac:cxnSpMkLst>
        </pc:cxnChg>
        <pc:cxnChg chg="mod ord">
          <ac:chgData name="당정증" userId="2c808faf-75ea-4dd2-8d63-24be142d3f11" providerId="ADAL" clId="{1F3BE393-70AA-4F9E-9A38-6C44AD8B77B0}" dt="2026-04-20T05:32:32.979" v="37920" actId="166"/>
          <ac:cxnSpMkLst>
            <pc:docMk/>
            <pc:sldMk cId="1918078200" sldId="576"/>
            <ac:cxnSpMk id="22" creationId="{F1CDE185-374F-3CBB-B6B6-54F1444D2BD9}"/>
          </ac:cxnSpMkLst>
        </pc:cxnChg>
        <pc:cxnChg chg="mod">
          <ac:chgData name="당정증" userId="2c808faf-75ea-4dd2-8d63-24be142d3f11" providerId="ADAL" clId="{1F3BE393-70AA-4F9E-9A38-6C44AD8B77B0}" dt="2026-04-20T05:32:51.103" v="37924" actId="14100"/>
          <ac:cxnSpMkLst>
            <pc:docMk/>
            <pc:sldMk cId="1918078200" sldId="576"/>
            <ac:cxnSpMk id="30" creationId="{854DA9AC-3A59-D6C5-29CA-C8E60DCC79B5}"/>
          </ac:cxnSpMkLst>
        </pc:cxnChg>
        <pc:cxnChg chg="mod">
          <ac:chgData name="당정증" userId="2c808faf-75ea-4dd2-8d63-24be142d3f11" providerId="ADAL" clId="{1F3BE393-70AA-4F9E-9A38-6C44AD8B77B0}" dt="2026-04-19T08:04:36.107" v="30800" actId="554"/>
          <ac:cxnSpMkLst>
            <pc:docMk/>
            <pc:sldMk cId="1918078200" sldId="576"/>
            <ac:cxnSpMk id="31" creationId="{3E778B23-96D2-817C-DDF8-88E36697AE43}"/>
          </ac:cxnSpMkLst>
        </pc:cxnChg>
      </pc:sldChg>
      <pc:sldChg chg="addSp modSp add del mod modClrScheme chgLayout">
        <pc:chgData name="당정증" userId="2c808faf-75ea-4dd2-8d63-24be142d3f11" providerId="ADAL" clId="{1F3BE393-70AA-4F9E-9A38-6C44AD8B77B0}" dt="2026-04-20T05:47:10.132" v="38295" actId="47"/>
        <pc:sldMkLst>
          <pc:docMk/>
          <pc:sldMk cId="3056005750" sldId="577"/>
        </pc:sldMkLst>
      </pc:sldChg>
      <pc:sldChg chg="addSp modSp add del mod modClrScheme chgLayout">
        <pc:chgData name="당정증" userId="2c808faf-75ea-4dd2-8d63-24be142d3f11" providerId="ADAL" clId="{1F3BE393-70AA-4F9E-9A38-6C44AD8B77B0}" dt="2026-04-20T05:47:10.132" v="38295" actId="47"/>
        <pc:sldMkLst>
          <pc:docMk/>
          <pc:sldMk cId="604449571" sldId="578"/>
        </pc:sldMkLst>
      </pc:sldChg>
      <pc:sldChg chg="addSp delSp modSp add mod modClrScheme chgLayout">
        <pc:chgData name="당정증" userId="2c808faf-75ea-4dd2-8d63-24be142d3f11" providerId="ADAL" clId="{1F3BE393-70AA-4F9E-9A38-6C44AD8B77B0}" dt="2026-04-21T08:49:04.643" v="49098"/>
        <pc:sldMkLst>
          <pc:docMk/>
          <pc:sldMk cId="869294424" sldId="579"/>
        </pc:sldMkLst>
        <pc:spChg chg="mod">
          <ac:chgData name="당정증" userId="2c808faf-75ea-4dd2-8d63-24be142d3f11" providerId="ADAL" clId="{1F3BE393-70AA-4F9E-9A38-6C44AD8B77B0}" dt="2026-04-19T09:03:00.971" v="32575" actId="1035"/>
          <ac:spMkLst>
            <pc:docMk/>
            <pc:sldMk cId="869294424" sldId="579"/>
            <ac:spMk id="4" creationId="{1E2566FE-83D5-4309-8474-3B7E86FE2EC6}"/>
          </ac:spMkLst>
        </pc:spChg>
        <pc:spChg chg="mod ord">
          <ac:chgData name="당정증" userId="2c808faf-75ea-4dd2-8d63-24be142d3f11" providerId="ADAL" clId="{1F3BE393-70AA-4F9E-9A38-6C44AD8B77B0}" dt="2026-04-19T08:43:47.322" v="31337"/>
          <ac:spMkLst>
            <pc:docMk/>
            <pc:sldMk cId="869294424" sldId="579"/>
            <ac:spMk id="5" creationId="{9C48C1E2-347B-5BE1-198A-BE3A50A1E28F}"/>
          </ac:spMkLst>
        </pc:spChg>
        <pc:spChg chg="add mod ord">
          <ac:chgData name="당정증" userId="2c808faf-75ea-4dd2-8d63-24be142d3f11" providerId="ADAL" clId="{1F3BE393-70AA-4F9E-9A38-6C44AD8B77B0}" dt="2026-04-21T08:49:04.643" v="49098"/>
          <ac:spMkLst>
            <pc:docMk/>
            <pc:sldMk cId="869294424" sldId="579"/>
            <ac:spMk id="10" creationId="{159B68D5-9105-180A-E3AC-28BF416C9EBD}"/>
          </ac:spMkLst>
        </pc:spChg>
        <pc:spChg chg="add mod">
          <ac:chgData name="당정증" userId="2c808faf-75ea-4dd2-8d63-24be142d3f11" providerId="ADAL" clId="{1F3BE393-70AA-4F9E-9A38-6C44AD8B77B0}" dt="2026-04-19T10:21:10.543" v="34051" actId="1035"/>
          <ac:spMkLst>
            <pc:docMk/>
            <pc:sldMk cId="869294424" sldId="579"/>
            <ac:spMk id="24" creationId="{C0D521C7-06F4-AC46-AB65-89A2EFF2F1E7}"/>
          </ac:spMkLst>
        </pc:spChg>
        <pc:spChg chg="add mod">
          <ac:chgData name="당정증" userId="2c808faf-75ea-4dd2-8d63-24be142d3f11" providerId="ADAL" clId="{1F3BE393-70AA-4F9E-9A38-6C44AD8B77B0}" dt="2026-04-19T10:21:10.543" v="34051" actId="1035"/>
          <ac:spMkLst>
            <pc:docMk/>
            <pc:sldMk cId="869294424" sldId="579"/>
            <ac:spMk id="25" creationId="{4C606E53-394E-8892-A944-46075F0B39D2}"/>
          </ac:spMkLst>
        </pc:spChg>
        <pc:spChg chg="add mod">
          <ac:chgData name="당정증" userId="2c808faf-75ea-4dd2-8d63-24be142d3f11" providerId="ADAL" clId="{1F3BE393-70AA-4F9E-9A38-6C44AD8B77B0}" dt="2026-04-19T10:21:10.543" v="34051" actId="1035"/>
          <ac:spMkLst>
            <pc:docMk/>
            <pc:sldMk cId="869294424" sldId="579"/>
            <ac:spMk id="26" creationId="{FB37F20B-B07C-5BC3-6088-92FCFACBD1B4}"/>
          </ac:spMkLst>
        </pc:spChg>
        <pc:spChg chg="add mod ord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28" creationId="{19B5BFB8-4DDE-4A5F-2BED-F9ECD479395E}"/>
          </ac:spMkLst>
        </pc:spChg>
        <pc:spChg chg="add mod">
          <ac:chgData name="당정증" userId="2c808faf-75ea-4dd2-8d63-24be142d3f11" providerId="ADAL" clId="{1F3BE393-70AA-4F9E-9A38-6C44AD8B77B0}" dt="2026-04-19T09:02:41.210" v="32557" actId="12789"/>
          <ac:spMkLst>
            <pc:docMk/>
            <pc:sldMk cId="869294424" sldId="579"/>
            <ac:spMk id="30" creationId="{6FF658D1-272C-0B6B-F05B-1A170375C71A}"/>
          </ac:spMkLst>
        </pc:spChg>
        <pc:spChg chg="add mod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36" creationId="{6319E599-059A-DC2A-5496-7C3C98E2177B}"/>
          </ac:spMkLst>
        </pc:spChg>
        <pc:spChg chg="add mod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37" creationId="{924D7C16-FFEF-0ABF-4AEB-8CEC29CD84D3}"/>
          </ac:spMkLst>
        </pc:spChg>
        <pc:spChg chg="add mod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58" creationId="{702CC3E6-71B8-FAE9-ACFE-AC8F28871FB1}"/>
          </ac:spMkLst>
        </pc:spChg>
        <pc:spChg chg="mod topLvl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91" creationId="{C787112D-243F-455C-8076-39841AD7C36F}"/>
          </ac:spMkLst>
        </pc:spChg>
        <pc:spChg chg="mod topLvl">
          <ac:chgData name="당정증" userId="2c808faf-75ea-4dd2-8d63-24be142d3f11" providerId="ADAL" clId="{1F3BE393-70AA-4F9E-9A38-6C44AD8B77B0}" dt="2026-04-19T09:02:25.825" v="32554" actId="12788"/>
          <ac:spMkLst>
            <pc:docMk/>
            <pc:sldMk cId="869294424" sldId="579"/>
            <ac:spMk id="92" creationId="{9F53F742-D531-48DC-8C91-BD47E4B50904}"/>
          </ac:spMkLst>
        </pc:spChg>
        <pc:spChg chg="mod topLvl">
          <ac:chgData name="당정증" userId="2c808faf-75ea-4dd2-8d63-24be142d3f11" providerId="ADAL" clId="{1F3BE393-70AA-4F9E-9A38-6C44AD8B77B0}" dt="2026-04-19T09:02:25.825" v="32554" actId="12788"/>
          <ac:spMkLst>
            <pc:docMk/>
            <pc:sldMk cId="869294424" sldId="579"/>
            <ac:spMk id="93" creationId="{D81888D2-0461-43D2-86AD-59F9549FA9DC}"/>
          </ac:spMkLst>
        </pc:spChg>
        <pc:spChg chg="mod topLvl">
          <ac:chgData name="당정증" userId="2c808faf-75ea-4dd2-8d63-24be142d3f11" providerId="ADAL" clId="{1F3BE393-70AA-4F9E-9A38-6C44AD8B77B0}" dt="2026-04-19T09:02:25.825" v="32554" actId="12788"/>
          <ac:spMkLst>
            <pc:docMk/>
            <pc:sldMk cId="869294424" sldId="579"/>
            <ac:spMk id="94" creationId="{781E41CF-293F-4BC1-82BC-B8C8908532CF}"/>
          </ac:spMkLst>
        </pc:spChg>
        <pc:spChg chg="mod topLvl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95" creationId="{97370965-370B-4095-BF27-A37C51107B2E}"/>
          </ac:spMkLst>
        </pc:spChg>
        <pc:spChg chg="mod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162" creationId="{BB7959FD-96B3-492E-B4CB-C3E16433F71F}"/>
          </ac:spMkLst>
        </pc:spChg>
        <pc:spChg chg="mod topLvl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167" creationId="{D5E8D21D-A26A-46FF-83CD-F0502750E8F5}"/>
          </ac:spMkLst>
        </pc:spChg>
        <pc:spChg chg="mod topLvl">
          <ac:chgData name="당정증" userId="2c808faf-75ea-4dd2-8d63-24be142d3f11" providerId="ADAL" clId="{1F3BE393-70AA-4F9E-9A38-6C44AD8B77B0}" dt="2026-04-19T09:02:57.771" v="32566" actId="1035"/>
          <ac:spMkLst>
            <pc:docMk/>
            <pc:sldMk cId="869294424" sldId="579"/>
            <ac:spMk id="168" creationId="{50D29A6A-2144-4BF7-80AA-A8B095409538}"/>
          </ac:spMkLst>
        </pc:spChg>
        <pc:spChg chg="mod topLvl">
          <ac:chgData name="당정증" userId="2c808faf-75ea-4dd2-8d63-24be142d3f11" providerId="ADAL" clId="{1F3BE393-70AA-4F9E-9A38-6C44AD8B77B0}" dt="2026-04-19T09:02:36.243" v="32556" actId="552"/>
          <ac:spMkLst>
            <pc:docMk/>
            <pc:sldMk cId="869294424" sldId="579"/>
            <ac:spMk id="169" creationId="{7596BA17-5C3A-48FA-99AE-F7E613724805}"/>
          </ac:spMkLst>
        </pc:spChg>
        <pc:spChg chg="mod topLvl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170" creationId="{4AAFDC96-792E-4205-8995-085769D88CD9}"/>
          </ac:spMkLst>
        </pc:spChg>
        <pc:spChg chg="mod topLvl">
          <ac:chgData name="당정증" userId="2c808faf-75ea-4dd2-8d63-24be142d3f11" providerId="ADAL" clId="{1F3BE393-70AA-4F9E-9A38-6C44AD8B77B0}" dt="2026-04-19T09:03:14.341" v="32609" actId="1037"/>
          <ac:spMkLst>
            <pc:docMk/>
            <pc:sldMk cId="869294424" sldId="579"/>
            <ac:spMk id="171" creationId="{884F50BC-C03E-45B1-988D-37A25FB49C9D}"/>
          </ac:spMkLst>
        </pc:spChg>
        <pc:spChg chg="mod">
          <ac:chgData name="당정증" userId="2c808faf-75ea-4dd2-8d63-24be142d3f11" providerId="ADAL" clId="{1F3BE393-70AA-4F9E-9A38-6C44AD8B77B0}" dt="2026-04-19T09:03:00.971" v="32575" actId="1035"/>
          <ac:spMkLst>
            <pc:docMk/>
            <pc:sldMk cId="869294424" sldId="579"/>
            <ac:spMk id="190" creationId="{676DF674-F00D-4032-9316-5AE32F894A29}"/>
          </ac:spMkLst>
        </pc:spChg>
        <pc:spChg chg="mod">
          <ac:chgData name="당정증" userId="2c808faf-75ea-4dd2-8d63-24be142d3f11" providerId="ADAL" clId="{1F3BE393-70AA-4F9E-9A38-6C44AD8B77B0}" dt="2026-04-19T09:02:25.825" v="32554" actId="12788"/>
          <ac:spMkLst>
            <pc:docMk/>
            <pc:sldMk cId="869294424" sldId="579"/>
            <ac:spMk id="191" creationId="{650DE3A1-36D2-41EB-B955-6BC3AB2DB2D7}"/>
          </ac:spMkLst>
        </pc:spChg>
        <pc:grpChg chg="add mod">
          <ac:chgData name="당정증" userId="2c808faf-75ea-4dd2-8d63-24be142d3f11" providerId="ADAL" clId="{1F3BE393-70AA-4F9E-9A38-6C44AD8B77B0}" dt="2026-04-19T09:03:04.326" v="32584" actId="1036"/>
          <ac:grpSpMkLst>
            <pc:docMk/>
            <pc:sldMk cId="869294424" sldId="579"/>
            <ac:grpSpMk id="35" creationId="{BF4F41B1-C3E0-5FA1-517E-8903252ED56C}"/>
          </ac:grpSpMkLst>
        </pc:grpChg>
        <pc:picChg chg="mod">
          <ac:chgData name="당정증" userId="2c808faf-75ea-4dd2-8d63-24be142d3f11" providerId="ADAL" clId="{1F3BE393-70AA-4F9E-9A38-6C44AD8B77B0}" dt="2026-04-19T08:53:08.641" v="31909" actId="1036"/>
          <ac:picMkLst>
            <pc:docMk/>
            <pc:sldMk cId="869294424" sldId="579"/>
            <ac:picMk id="2" creationId="{F2EDAC34-6C09-DBC3-4633-462D9FA822D7}"/>
          </ac:picMkLst>
        </pc:picChg>
        <pc:picChg chg="mod">
          <ac:chgData name="당정증" userId="2c808faf-75ea-4dd2-8d63-24be142d3f11" providerId="ADAL" clId="{1F3BE393-70AA-4F9E-9A38-6C44AD8B77B0}" dt="2026-04-19T08:53:03.750" v="31897" actId="14100"/>
          <ac:picMkLst>
            <pc:docMk/>
            <pc:sldMk cId="869294424" sldId="579"/>
            <ac:picMk id="7" creationId="{57402117-26AD-046A-9FF6-BCFF0ABEFECB}"/>
          </ac:picMkLst>
        </pc:picChg>
        <pc:picChg chg="mod">
          <ac:chgData name="당정증" userId="2c808faf-75ea-4dd2-8d63-24be142d3f11" providerId="ADAL" clId="{1F3BE393-70AA-4F9E-9A38-6C44AD8B77B0}" dt="2026-04-19T09:02:01.081" v="32540" actId="12788"/>
          <ac:picMkLst>
            <pc:docMk/>
            <pc:sldMk cId="869294424" sldId="579"/>
            <ac:picMk id="52" creationId="{E0C6D0E1-DADC-4593-B72C-FC50AB446D97}"/>
          </ac:picMkLst>
        </pc:picChg>
        <pc:cxnChg chg="add mod">
          <ac:chgData name="당정증" userId="2c808faf-75ea-4dd2-8d63-24be142d3f11" providerId="ADAL" clId="{1F3BE393-70AA-4F9E-9A38-6C44AD8B77B0}" dt="2026-04-19T09:02:51.988" v="32558" actId="14100"/>
          <ac:cxnSpMkLst>
            <pc:docMk/>
            <pc:sldMk cId="869294424" sldId="579"/>
            <ac:cxnSpMk id="14" creationId="{F9C9BE9B-0A8A-9E45-8C42-0C8C5D6D8A5F}"/>
          </ac:cxnSpMkLst>
        </pc:cxnChg>
        <pc:cxnChg chg="add mod">
          <ac:chgData name="당정증" userId="2c808faf-75ea-4dd2-8d63-24be142d3f11" providerId="ADAL" clId="{1F3BE393-70AA-4F9E-9A38-6C44AD8B77B0}" dt="2026-04-19T09:02:51.988" v="32558" actId="14100"/>
          <ac:cxnSpMkLst>
            <pc:docMk/>
            <pc:sldMk cId="869294424" sldId="579"/>
            <ac:cxnSpMk id="21" creationId="{6A45738C-8DDD-C4CC-F9F5-3BE28C1E321C}"/>
          </ac:cxnSpMkLst>
        </pc:cxnChg>
        <pc:cxnChg chg="mod">
          <ac:chgData name="당정증" userId="2c808faf-75ea-4dd2-8d63-24be142d3f11" providerId="ADAL" clId="{1F3BE393-70AA-4F9E-9A38-6C44AD8B77B0}" dt="2026-04-19T09:02:36.243" v="32556" actId="552"/>
          <ac:cxnSpMkLst>
            <pc:docMk/>
            <pc:sldMk cId="869294424" sldId="579"/>
            <ac:cxnSpMk id="163" creationId="{16C7071C-AED9-48A4-975C-F304BE009760}"/>
          </ac:cxnSpMkLst>
        </pc:cxnChg>
        <pc:cxnChg chg="mod">
          <ac:chgData name="당정증" userId="2c808faf-75ea-4dd2-8d63-24be142d3f11" providerId="ADAL" clId="{1F3BE393-70AA-4F9E-9A38-6C44AD8B77B0}" dt="2026-04-19T09:02:10.730" v="32553" actId="1037"/>
          <ac:cxnSpMkLst>
            <pc:docMk/>
            <pc:sldMk cId="869294424" sldId="579"/>
            <ac:cxnSpMk id="172" creationId="{0AD4FE2C-76EF-480F-B9FA-6B68388E30F0}"/>
          </ac:cxnSpMkLst>
        </pc:cxnChg>
        <pc:cxnChg chg="mod">
          <ac:chgData name="당정증" userId="2c808faf-75ea-4dd2-8d63-24be142d3f11" providerId="ADAL" clId="{1F3BE393-70AA-4F9E-9A38-6C44AD8B77B0}" dt="2026-04-19T08:57:51.154" v="32347" actId="164"/>
          <ac:cxnSpMkLst>
            <pc:docMk/>
            <pc:sldMk cId="869294424" sldId="579"/>
            <ac:cxnSpMk id="175" creationId="{7B958D74-D342-4622-B7A4-D38BDA0749EC}"/>
          </ac:cxnSpMkLst>
        </pc:cxnChg>
        <pc:cxnChg chg="mod">
          <ac:chgData name="당정증" userId="2c808faf-75ea-4dd2-8d63-24be142d3f11" providerId="ADAL" clId="{1F3BE393-70AA-4F9E-9A38-6C44AD8B77B0}" dt="2026-04-19T09:02:36.243" v="32556" actId="552"/>
          <ac:cxnSpMkLst>
            <pc:docMk/>
            <pc:sldMk cId="869294424" sldId="579"/>
            <ac:cxnSpMk id="181" creationId="{4F17507E-646F-4F34-B29B-2EEE3856E393}"/>
          </ac:cxnSpMkLst>
        </pc:cxnChg>
        <pc:cxnChg chg="mod">
          <ac:chgData name="당정증" userId="2c808faf-75ea-4dd2-8d63-24be142d3f11" providerId="ADAL" clId="{1F3BE393-70AA-4F9E-9A38-6C44AD8B77B0}" dt="2026-04-19T09:02:36.243" v="32556" actId="552"/>
          <ac:cxnSpMkLst>
            <pc:docMk/>
            <pc:sldMk cId="869294424" sldId="579"/>
            <ac:cxnSpMk id="184" creationId="{4ADFB8A3-1F29-4CDA-914B-151E91319111}"/>
          </ac:cxnSpMkLst>
        </pc:cxnChg>
        <pc:cxnChg chg="mod">
          <ac:chgData name="당정증" userId="2c808faf-75ea-4dd2-8d63-24be142d3f11" providerId="ADAL" clId="{1F3BE393-70AA-4F9E-9A38-6C44AD8B77B0}" dt="2026-04-19T08:58:20.797" v="32351" actId="164"/>
          <ac:cxnSpMkLst>
            <pc:docMk/>
            <pc:sldMk cId="869294424" sldId="579"/>
            <ac:cxnSpMk id="187" creationId="{F60D0F5E-6C4A-4C3C-878E-A281C18AC6EA}"/>
          </ac:cxnSpMkLst>
        </pc:cxnChg>
      </pc:sldChg>
      <pc:sldChg chg="addSp delSp modSp add mod modClrScheme chgLayout">
        <pc:chgData name="당정증" userId="2c808faf-75ea-4dd2-8d63-24be142d3f11" providerId="ADAL" clId="{1F3BE393-70AA-4F9E-9A38-6C44AD8B77B0}" dt="2026-04-21T08:49:01.437" v="49097"/>
        <pc:sldMkLst>
          <pc:docMk/>
          <pc:sldMk cId="3930780334" sldId="580"/>
        </pc:sldMkLst>
        <pc:spChg chg="add mod ord">
          <ac:chgData name="당정증" userId="2c808faf-75ea-4dd2-8d63-24be142d3f11" providerId="ADAL" clId="{1F3BE393-70AA-4F9E-9A38-6C44AD8B77B0}" dt="2026-04-21T08:49:01.437" v="49097"/>
          <ac:spMkLst>
            <pc:docMk/>
            <pc:sldMk cId="3930780334" sldId="580"/>
            <ac:spMk id="2" creationId="{95F96577-6065-4D7F-F94D-51258AC6FE38}"/>
          </ac:spMkLst>
        </pc:spChg>
        <pc:spChg chg="add mod">
          <ac:chgData name="당정증" userId="2c808faf-75ea-4dd2-8d63-24be142d3f11" providerId="ADAL" clId="{1F3BE393-70AA-4F9E-9A38-6C44AD8B77B0}" dt="2026-04-19T08:22:31.517" v="31237" actId="1036"/>
          <ac:spMkLst>
            <pc:docMk/>
            <pc:sldMk cId="3930780334" sldId="580"/>
            <ac:spMk id="3" creationId="{2F165DC7-AF0B-8335-8511-7E3DE4BA0923}"/>
          </ac:spMkLst>
        </pc:spChg>
        <pc:spChg chg="mod ord">
          <ac:chgData name="당정증" userId="2c808faf-75ea-4dd2-8d63-24be142d3f11" providerId="ADAL" clId="{1F3BE393-70AA-4F9E-9A38-6C44AD8B77B0}" dt="2026-04-19T08:43:43.478" v="31335"/>
          <ac:spMkLst>
            <pc:docMk/>
            <pc:sldMk cId="3930780334" sldId="580"/>
            <ac:spMk id="5" creationId="{9C48C1E2-347B-5BE1-198A-BE3A50A1E28F}"/>
          </ac:spMkLst>
        </pc:spChg>
        <pc:spChg chg="add mod">
          <ac:chgData name="당정증" userId="2c808faf-75ea-4dd2-8d63-24be142d3f11" providerId="ADAL" clId="{1F3BE393-70AA-4F9E-9A38-6C44AD8B77B0}" dt="2026-04-19T08:22:31.517" v="31237" actId="1036"/>
          <ac:spMkLst>
            <pc:docMk/>
            <pc:sldMk cId="3930780334" sldId="580"/>
            <ac:spMk id="7" creationId="{99CFA8AD-0409-4804-8AD7-1BD1C2BCB046}"/>
          </ac:spMkLst>
        </pc:spChg>
        <pc:spChg chg="add mod">
          <ac:chgData name="당정증" userId="2c808faf-75ea-4dd2-8d63-24be142d3f11" providerId="ADAL" clId="{1F3BE393-70AA-4F9E-9A38-6C44AD8B77B0}" dt="2026-04-19T08:28:17.312" v="31302" actId="6549"/>
          <ac:spMkLst>
            <pc:docMk/>
            <pc:sldMk cId="3930780334" sldId="580"/>
            <ac:spMk id="8" creationId="{11EC9819-8398-2EEA-1966-D78C1F0046C9}"/>
          </ac:spMkLst>
        </pc:spChg>
        <pc:spChg chg="add mod">
          <ac:chgData name="당정증" userId="2c808faf-75ea-4dd2-8d63-24be142d3f11" providerId="ADAL" clId="{1F3BE393-70AA-4F9E-9A38-6C44AD8B77B0}" dt="2026-04-19T08:22:31.517" v="31237" actId="1036"/>
          <ac:spMkLst>
            <pc:docMk/>
            <pc:sldMk cId="3930780334" sldId="580"/>
            <ac:spMk id="9" creationId="{32C73B98-D73F-50F2-5477-005A247D5743}"/>
          </ac:spMkLst>
        </pc:spChg>
        <pc:spChg chg="add mod">
          <ac:chgData name="당정증" userId="2c808faf-75ea-4dd2-8d63-24be142d3f11" providerId="ADAL" clId="{1F3BE393-70AA-4F9E-9A38-6C44AD8B77B0}" dt="2026-04-19T08:22:31.517" v="31237" actId="1036"/>
          <ac:spMkLst>
            <pc:docMk/>
            <pc:sldMk cId="3930780334" sldId="580"/>
            <ac:spMk id="10" creationId="{D576F52B-F103-FBA4-7779-38E91B93E683}"/>
          </ac:spMkLst>
        </pc:spChg>
        <pc:spChg chg="add mod">
          <ac:chgData name="당정증" userId="2c808faf-75ea-4dd2-8d63-24be142d3f11" providerId="ADAL" clId="{1F3BE393-70AA-4F9E-9A38-6C44AD8B77B0}" dt="2026-04-19T08:22:31.517" v="31237" actId="1036"/>
          <ac:spMkLst>
            <pc:docMk/>
            <pc:sldMk cId="3930780334" sldId="580"/>
            <ac:spMk id="14" creationId="{53F99025-97FB-5B22-035B-1165CE7D261C}"/>
          </ac:spMkLst>
        </pc:spChg>
        <pc:picChg chg="add mod">
          <ac:chgData name="당정증" userId="2c808faf-75ea-4dd2-8d63-24be142d3f11" providerId="ADAL" clId="{1F3BE393-70AA-4F9E-9A38-6C44AD8B77B0}" dt="2026-04-19T08:45:00.782" v="31354" actId="1076"/>
          <ac:picMkLst>
            <pc:docMk/>
            <pc:sldMk cId="3930780334" sldId="580"/>
            <ac:picMk id="2050" creationId="{271E1341-E710-3A16-937E-4AE8E913D30B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9:07.420" v="49099"/>
        <pc:sldMkLst>
          <pc:docMk/>
          <pc:sldMk cId="2094417862" sldId="581"/>
        </pc:sldMkLst>
        <pc:spChg chg="add mod ord">
          <ac:chgData name="당정증" userId="2c808faf-75ea-4dd2-8d63-24be142d3f11" providerId="ADAL" clId="{1F3BE393-70AA-4F9E-9A38-6C44AD8B77B0}" dt="2026-04-21T08:49:07.420" v="49099"/>
          <ac:spMkLst>
            <pc:docMk/>
            <pc:sldMk cId="2094417862" sldId="581"/>
            <ac:spMk id="2" creationId="{6460E376-EE49-33E7-2C75-2689295ECDE4}"/>
          </ac:spMkLst>
        </pc:spChg>
        <pc:spChg chg="add mod">
          <ac:chgData name="당정증" userId="2c808faf-75ea-4dd2-8d63-24be142d3f11" providerId="ADAL" clId="{1F3BE393-70AA-4F9E-9A38-6C44AD8B77B0}" dt="2026-04-19T09:15:32.998" v="32872" actId="14100"/>
          <ac:spMkLst>
            <pc:docMk/>
            <pc:sldMk cId="2094417862" sldId="581"/>
            <ac:spMk id="4" creationId="{DA24083C-A4BB-DCC7-2668-0E2A2F3D7437}"/>
          </ac:spMkLst>
        </pc:spChg>
        <pc:spChg chg="mod ord">
          <ac:chgData name="당정증" userId="2c808faf-75ea-4dd2-8d63-24be142d3f11" providerId="ADAL" clId="{1F3BE393-70AA-4F9E-9A38-6C44AD8B77B0}" dt="2026-04-19T08:43:50.516" v="31339"/>
          <ac:spMkLst>
            <pc:docMk/>
            <pc:sldMk cId="2094417862" sldId="581"/>
            <ac:spMk id="5" creationId="{9C48C1E2-347B-5BE1-198A-BE3A50A1E28F}"/>
          </ac:spMkLst>
        </pc:spChg>
        <pc:spChg chg="add mod">
          <ac:chgData name="당정증" userId="2c808faf-75ea-4dd2-8d63-24be142d3f11" providerId="ADAL" clId="{1F3BE393-70AA-4F9E-9A38-6C44AD8B77B0}" dt="2026-04-19T09:15:32.998" v="32872" actId="14100"/>
          <ac:spMkLst>
            <pc:docMk/>
            <pc:sldMk cId="2094417862" sldId="581"/>
            <ac:spMk id="7" creationId="{1C8CA2CB-B58D-4901-9A35-A10F0FF6A432}"/>
          </ac:spMkLst>
        </pc:spChg>
        <pc:spChg chg="add mod">
          <ac:chgData name="당정증" userId="2c808faf-75ea-4dd2-8d63-24be142d3f11" providerId="ADAL" clId="{1F3BE393-70AA-4F9E-9A38-6C44AD8B77B0}" dt="2026-04-19T09:14:26.578" v="32831" actId="948"/>
          <ac:spMkLst>
            <pc:docMk/>
            <pc:sldMk cId="2094417862" sldId="581"/>
            <ac:spMk id="8" creationId="{D632DCD9-849F-8AA3-2178-44A5C5496E95}"/>
          </ac:spMkLst>
        </pc:spChg>
        <pc:spChg chg="add mod">
          <ac:chgData name="당정증" userId="2c808faf-75ea-4dd2-8d63-24be142d3f11" providerId="ADAL" clId="{1F3BE393-70AA-4F9E-9A38-6C44AD8B77B0}" dt="2026-04-19T09:15:49.133" v="32880" actId="1076"/>
          <ac:spMkLst>
            <pc:docMk/>
            <pc:sldMk cId="2094417862" sldId="581"/>
            <ac:spMk id="9" creationId="{786F1A81-720F-692C-8DA5-7953CE92B060}"/>
          </ac:spMkLst>
        </pc:spChg>
        <pc:spChg chg="add mod">
          <ac:chgData name="당정증" userId="2c808faf-75ea-4dd2-8d63-24be142d3f11" providerId="ADAL" clId="{1F3BE393-70AA-4F9E-9A38-6C44AD8B77B0}" dt="2026-04-19T09:15:43.382" v="32876" actId="1076"/>
          <ac:spMkLst>
            <pc:docMk/>
            <pc:sldMk cId="2094417862" sldId="581"/>
            <ac:spMk id="10" creationId="{E6806145-5795-F04F-2B16-DE36C4EFF10B}"/>
          </ac:spMkLst>
        </pc:spChg>
        <pc:spChg chg="add mod">
          <ac:chgData name="당정증" userId="2c808faf-75ea-4dd2-8d63-24be142d3f11" providerId="ADAL" clId="{1F3BE393-70AA-4F9E-9A38-6C44AD8B77B0}" dt="2026-04-19T09:18:34.972" v="32882" actId="6549"/>
          <ac:spMkLst>
            <pc:docMk/>
            <pc:sldMk cId="2094417862" sldId="581"/>
            <ac:spMk id="11" creationId="{E7374569-2C93-1A35-F4A2-E41347614DDF}"/>
          </ac:spMkLst>
        </pc:spChg>
        <pc:spChg chg="add mod">
          <ac:chgData name="당정증" userId="2c808faf-75ea-4dd2-8d63-24be142d3f11" providerId="ADAL" clId="{1F3BE393-70AA-4F9E-9A38-6C44AD8B77B0}" dt="2026-04-19T09:40:29.729" v="33023" actId="12788"/>
          <ac:spMkLst>
            <pc:docMk/>
            <pc:sldMk cId="2094417862" sldId="581"/>
            <ac:spMk id="20" creationId="{FAF34ED2-5D36-B8D7-B444-EDE318B10AAC}"/>
          </ac:spMkLst>
        </pc:spChg>
        <pc:picChg chg="add mod">
          <ac:chgData name="당정증" userId="2c808faf-75ea-4dd2-8d63-24be142d3f11" providerId="ADAL" clId="{1F3BE393-70AA-4F9E-9A38-6C44AD8B77B0}" dt="2026-04-19T09:40:29.729" v="33023" actId="12788"/>
          <ac:picMkLst>
            <pc:docMk/>
            <pc:sldMk cId="2094417862" sldId="581"/>
            <ac:picMk id="12" creationId="{064BBBF2-B4C6-C3EC-8BB6-1D523148FDFC}"/>
          </ac:picMkLst>
        </pc:picChg>
        <pc:picChg chg="add mod">
          <ac:chgData name="당정증" userId="2c808faf-75ea-4dd2-8d63-24be142d3f11" providerId="ADAL" clId="{1F3BE393-70AA-4F9E-9A38-6C44AD8B77B0}" dt="2026-04-19T09:40:29.729" v="33023" actId="12788"/>
          <ac:picMkLst>
            <pc:docMk/>
            <pc:sldMk cId="2094417862" sldId="581"/>
            <ac:picMk id="18" creationId="{388C87B8-F58F-AB66-867B-938B500D4775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9:09.275" v="49100"/>
        <pc:sldMkLst>
          <pc:docMk/>
          <pc:sldMk cId="2386499542" sldId="582"/>
        </pc:sldMkLst>
        <pc:spChg chg="add mod ord">
          <ac:chgData name="당정증" userId="2c808faf-75ea-4dd2-8d63-24be142d3f11" providerId="ADAL" clId="{1F3BE393-70AA-4F9E-9A38-6C44AD8B77B0}" dt="2026-04-21T08:49:09.275" v="49100"/>
          <ac:spMkLst>
            <pc:docMk/>
            <pc:sldMk cId="2386499542" sldId="582"/>
            <ac:spMk id="4" creationId="{BD9E3B91-DDB1-1FD2-D6FF-3D2D67CFCA5D}"/>
          </ac:spMkLst>
        </pc:spChg>
        <pc:spChg chg="mod ord">
          <ac:chgData name="당정증" userId="2c808faf-75ea-4dd2-8d63-24be142d3f11" providerId="ADAL" clId="{1F3BE393-70AA-4F9E-9A38-6C44AD8B77B0}" dt="2026-04-19T09:46:39.737" v="33026" actId="6549"/>
          <ac:spMkLst>
            <pc:docMk/>
            <pc:sldMk cId="2386499542" sldId="582"/>
            <ac:spMk id="5" creationId="{9C48C1E2-347B-5BE1-198A-BE3A50A1E28F}"/>
          </ac:spMkLst>
        </pc:spChg>
        <pc:spChg chg="add mod">
          <ac:chgData name="당정증" userId="2c808faf-75ea-4dd2-8d63-24be142d3f11" providerId="ADAL" clId="{1F3BE393-70AA-4F9E-9A38-6C44AD8B77B0}" dt="2026-04-20T00:48:27.212" v="34815" actId="14100"/>
          <ac:spMkLst>
            <pc:docMk/>
            <pc:sldMk cId="2386499542" sldId="582"/>
            <ac:spMk id="7" creationId="{7DD2CCB7-0D8D-490C-B802-C82BEE3D99BB}"/>
          </ac:spMkLst>
        </pc:spChg>
        <pc:spChg chg="mod">
          <ac:chgData name="당정증" userId="2c808faf-75ea-4dd2-8d63-24be142d3f11" providerId="ADAL" clId="{1F3BE393-70AA-4F9E-9A38-6C44AD8B77B0}" dt="2026-04-20T00:48:32.606" v="34820" actId="1038"/>
          <ac:spMkLst>
            <pc:docMk/>
            <pc:sldMk cId="2386499542" sldId="582"/>
            <ac:spMk id="9" creationId="{BFB07706-D2EA-C7E3-7A29-4815F44125F9}"/>
          </ac:spMkLst>
        </pc:spChg>
        <pc:spChg chg="add mod">
          <ac:chgData name="당정증" userId="2c808faf-75ea-4dd2-8d63-24be142d3f11" providerId="ADAL" clId="{1F3BE393-70AA-4F9E-9A38-6C44AD8B77B0}" dt="2026-04-20T00:48:27.212" v="34815" actId="14100"/>
          <ac:spMkLst>
            <pc:docMk/>
            <pc:sldMk cId="2386499542" sldId="582"/>
            <ac:spMk id="10" creationId="{74979E19-3ADF-50C1-7021-3F260F836647}"/>
          </ac:spMkLst>
        </pc:spChg>
        <pc:spChg chg="add mod">
          <ac:chgData name="당정증" userId="2c808faf-75ea-4dd2-8d63-24be142d3f11" providerId="ADAL" clId="{1F3BE393-70AA-4F9E-9A38-6C44AD8B77B0}" dt="2026-04-20T00:50:03.883" v="34824" actId="21"/>
          <ac:spMkLst>
            <pc:docMk/>
            <pc:sldMk cId="2386499542" sldId="582"/>
            <ac:spMk id="11" creationId="{9EF8E5EE-D342-A5D9-D80A-9CB7608CFEAF}"/>
          </ac:spMkLst>
        </pc:spChg>
        <pc:spChg chg="add mod">
          <ac:chgData name="당정증" userId="2c808faf-75ea-4dd2-8d63-24be142d3f11" providerId="ADAL" clId="{1F3BE393-70AA-4F9E-9A38-6C44AD8B77B0}" dt="2026-04-20T00:48:32.606" v="34820" actId="1038"/>
          <ac:spMkLst>
            <pc:docMk/>
            <pc:sldMk cId="2386499542" sldId="582"/>
            <ac:spMk id="14" creationId="{05FC9804-E24F-61B6-51B4-3814BCA35C6F}"/>
          </ac:spMkLst>
        </pc:spChg>
        <pc:spChg chg="add mod">
          <ac:chgData name="당정증" userId="2c808faf-75ea-4dd2-8d63-24be142d3f11" providerId="ADAL" clId="{1F3BE393-70AA-4F9E-9A38-6C44AD8B77B0}" dt="2026-04-19T10:30:41.919" v="34664" actId="164"/>
          <ac:spMkLst>
            <pc:docMk/>
            <pc:sldMk cId="2386499542" sldId="582"/>
            <ac:spMk id="33" creationId="{0E3D4E88-8EE4-DFBC-05D1-A757927E9645}"/>
          </ac:spMkLst>
        </pc:spChg>
        <pc:spChg chg="add mod">
          <ac:chgData name="당정증" userId="2c808faf-75ea-4dd2-8d63-24be142d3f11" providerId="ADAL" clId="{1F3BE393-70AA-4F9E-9A38-6C44AD8B77B0}" dt="2026-04-19T10:30:41.919" v="34664" actId="164"/>
          <ac:spMkLst>
            <pc:docMk/>
            <pc:sldMk cId="2386499542" sldId="582"/>
            <ac:spMk id="34" creationId="{BE4205C0-2D85-01FA-60B7-D81CA773F9EE}"/>
          </ac:spMkLst>
        </pc:spChg>
        <pc:spChg chg="add mod">
          <ac:chgData name="당정증" userId="2c808faf-75ea-4dd2-8d63-24be142d3f11" providerId="ADAL" clId="{1F3BE393-70AA-4F9E-9A38-6C44AD8B77B0}" dt="2026-04-19T10:30:41.919" v="34664" actId="164"/>
          <ac:spMkLst>
            <pc:docMk/>
            <pc:sldMk cId="2386499542" sldId="582"/>
            <ac:spMk id="35" creationId="{349380B4-92C1-7454-8C42-3C833C6B1B6E}"/>
          </ac:spMkLst>
        </pc:spChg>
        <pc:spChg chg="add mod">
          <ac:chgData name="당정증" userId="2c808faf-75ea-4dd2-8d63-24be142d3f11" providerId="ADAL" clId="{1F3BE393-70AA-4F9E-9A38-6C44AD8B77B0}" dt="2026-04-19T10:30:41.919" v="34664" actId="164"/>
          <ac:spMkLst>
            <pc:docMk/>
            <pc:sldMk cId="2386499542" sldId="582"/>
            <ac:spMk id="36" creationId="{EC562A5D-5DC3-87D9-3B45-D07DD710676E}"/>
          </ac:spMkLst>
        </pc:spChg>
        <pc:spChg chg="add mod">
          <ac:chgData name="당정증" userId="2c808faf-75ea-4dd2-8d63-24be142d3f11" providerId="ADAL" clId="{1F3BE393-70AA-4F9E-9A38-6C44AD8B77B0}" dt="2026-04-19T10:30:41.919" v="34664" actId="164"/>
          <ac:spMkLst>
            <pc:docMk/>
            <pc:sldMk cId="2386499542" sldId="582"/>
            <ac:spMk id="37" creationId="{E396C800-87DB-A9E9-9B5E-FF516F917062}"/>
          </ac:spMkLst>
        </pc:spChg>
        <pc:spChg chg="add mod">
          <ac:chgData name="당정증" userId="2c808faf-75ea-4dd2-8d63-24be142d3f11" providerId="ADAL" clId="{1F3BE393-70AA-4F9E-9A38-6C44AD8B77B0}" dt="2026-04-19T10:30:41.919" v="34664" actId="164"/>
          <ac:spMkLst>
            <pc:docMk/>
            <pc:sldMk cId="2386499542" sldId="582"/>
            <ac:spMk id="38" creationId="{F801FAED-5313-4F33-29F6-35F3D54C51AD}"/>
          </ac:spMkLst>
        </pc:spChg>
        <pc:grpChg chg="add mod">
          <ac:chgData name="당정증" userId="2c808faf-75ea-4dd2-8d63-24be142d3f11" providerId="ADAL" clId="{1F3BE393-70AA-4F9E-9A38-6C44AD8B77B0}" dt="2026-04-20T00:48:32.606" v="34820" actId="1038"/>
          <ac:grpSpMkLst>
            <pc:docMk/>
            <pc:sldMk cId="2386499542" sldId="582"/>
            <ac:grpSpMk id="39" creationId="{795935D1-822D-3081-AC89-FE2879716B6C}"/>
          </ac:grpSpMkLst>
        </pc:grpChg>
        <pc:picChg chg="mod ord">
          <ac:chgData name="당정증" userId="2c808faf-75ea-4dd2-8d63-24be142d3f11" providerId="ADAL" clId="{1F3BE393-70AA-4F9E-9A38-6C44AD8B77B0}" dt="2026-04-20T00:48:32.606" v="34820" actId="1038"/>
          <ac:picMkLst>
            <pc:docMk/>
            <pc:sldMk cId="2386499542" sldId="582"/>
            <ac:picMk id="2" creationId="{D4B918E0-4A60-A257-A2A9-41D3CF9E2E69}"/>
          </ac:picMkLst>
        </pc:picChg>
        <pc:picChg chg="add mod modCrop">
          <ac:chgData name="당정증" userId="2c808faf-75ea-4dd2-8d63-24be142d3f11" providerId="ADAL" clId="{1F3BE393-70AA-4F9E-9A38-6C44AD8B77B0}" dt="2026-04-19T10:30:41.919" v="34664" actId="164"/>
          <ac:picMkLst>
            <pc:docMk/>
            <pc:sldMk cId="2386499542" sldId="582"/>
            <ac:picMk id="28" creationId="{4D70D476-4C8E-F19A-9FC3-442AAC144E10}"/>
          </ac:picMkLst>
        </pc:picChg>
        <pc:picChg chg="add del mod modCrop">
          <ac:chgData name="당정증" userId="2c808faf-75ea-4dd2-8d63-24be142d3f11" providerId="ADAL" clId="{1F3BE393-70AA-4F9E-9A38-6C44AD8B77B0}" dt="2026-04-19T10:30:41.919" v="34664" actId="164"/>
          <ac:picMkLst>
            <pc:docMk/>
            <pc:sldMk cId="2386499542" sldId="582"/>
            <ac:picMk id="30" creationId="{008624A1-F386-31C8-B079-E7DA49DAFD71}"/>
          </ac:picMkLst>
        </pc:picChg>
      </pc:sldChg>
      <pc:sldChg chg="addSp modSp add del mod modClrScheme chgLayout">
        <pc:chgData name="당정증" userId="2c808faf-75ea-4dd2-8d63-24be142d3f11" providerId="ADAL" clId="{1F3BE393-70AA-4F9E-9A38-6C44AD8B77B0}" dt="2026-04-20T01:28:10.640" v="35758" actId="47"/>
        <pc:sldMkLst>
          <pc:docMk/>
          <pc:sldMk cId="3787523802" sldId="583"/>
        </pc:sldMkLst>
      </pc:sldChg>
      <pc:sldChg chg="addSp delSp modSp add del mod modClrScheme chgLayout">
        <pc:chgData name="당정증" userId="2c808faf-75ea-4dd2-8d63-24be142d3f11" providerId="ADAL" clId="{1F3BE393-70AA-4F9E-9A38-6C44AD8B77B0}" dt="2026-04-20T01:27:44.612" v="35757" actId="47"/>
        <pc:sldMkLst>
          <pc:docMk/>
          <pc:sldMk cId="1321529294" sldId="584"/>
        </pc:sldMkLst>
        <pc:spChg chg="add mod">
          <ac:chgData name="당정증" userId="2c808faf-75ea-4dd2-8d63-24be142d3f11" providerId="ADAL" clId="{1F3BE393-70AA-4F9E-9A38-6C44AD8B77B0}" dt="2026-04-20T01:00:26.516" v="35155" actId="20577"/>
          <ac:spMkLst>
            <pc:docMk/>
            <pc:sldMk cId="1321529294" sldId="584"/>
            <ac:spMk id="15" creationId="{1796C1A4-8E70-4E9F-E35B-E260710079F3}"/>
          </ac:spMkLst>
        </pc:spChg>
        <pc:picChg chg="mod">
          <ac:chgData name="당정증" userId="2c808faf-75ea-4dd2-8d63-24be142d3f11" providerId="ADAL" clId="{1F3BE393-70AA-4F9E-9A38-6C44AD8B77B0}" dt="2026-04-20T01:00:05.447" v="35134" actId="14100"/>
          <ac:picMkLst>
            <pc:docMk/>
            <pc:sldMk cId="1321529294" sldId="584"/>
            <ac:picMk id="9" creationId="{E8783434-DD73-4FC9-B736-2AEC49547A98}"/>
          </ac:picMkLst>
        </pc:picChg>
      </pc:sldChg>
      <pc:sldChg chg="addSp delSp modSp add mod modClrScheme chgLayout">
        <pc:chgData name="당정증" userId="2c808faf-75ea-4dd2-8d63-24be142d3f11" providerId="ADAL" clId="{1F3BE393-70AA-4F9E-9A38-6C44AD8B77B0}" dt="2026-04-21T08:49:18.882" v="49103"/>
        <pc:sldMkLst>
          <pc:docMk/>
          <pc:sldMk cId="228320894" sldId="585"/>
        </pc:sldMkLst>
        <pc:spChg chg="add mod ord">
          <ac:chgData name="당정증" userId="2c808faf-75ea-4dd2-8d63-24be142d3f11" providerId="ADAL" clId="{1F3BE393-70AA-4F9E-9A38-6C44AD8B77B0}" dt="2026-04-21T08:49:18.882" v="49103"/>
          <ac:spMkLst>
            <pc:docMk/>
            <pc:sldMk cId="228320894" sldId="585"/>
            <ac:spMk id="2" creationId="{3008E74B-09F6-F7BB-85AE-CCE37371BF3F}"/>
          </ac:spMkLst>
        </pc:spChg>
        <pc:spChg chg="add mod">
          <ac:chgData name="당정증" userId="2c808faf-75ea-4dd2-8d63-24be142d3f11" providerId="ADAL" clId="{1F3BE393-70AA-4F9E-9A38-6C44AD8B77B0}" dt="2026-04-20T01:57:24.131" v="37171" actId="1076"/>
          <ac:spMkLst>
            <pc:docMk/>
            <pc:sldMk cId="228320894" sldId="585"/>
            <ac:spMk id="4" creationId="{4C055DBB-D8FB-8C7F-2C54-E0132BFB9E2B}"/>
          </ac:spMkLst>
        </pc:spChg>
        <pc:spChg chg="mod ord">
          <ac:chgData name="당정증" userId="2c808faf-75ea-4dd2-8d63-24be142d3f11" providerId="ADAL" clId="{1F3BE393-70AA-4F9E-9A38-6C44AD8B77B0}" dt="2026-04-20T01:28:30.090" v="35760"/>
          <ac:spMkLst>
            <pc:docMk/>
            <pc:sldMk cId="228320894" sldId="585"/>
            <ac:spMk id="5" creationId="{9C48C1E2-347B-5BE1-198A-BE3A50A1E28F}"/>
          </ac:spMkLst>
        </pc:spChg>
        <pc:spChg chg="del mod ord">
          <ac:chgData name="당정증" userId="2c808faf-75ea-4dd2-8d63-24be142d3f11" providerId="ADAL" clId="{1F3BE393-70AA-4F9E-9A38-6C44AD8B77B0}" dt="2026-04-20T01:34:15.977" v="35849" actId="478"/>
          <ac:spMkLst>
            <pc:docMk/>
            <pc:sldMk cId="228320894" sldId="585"/>
            <ac:spMk id="6" creationId="{06392BEB-B5BE-8F2C-1843-7D773FF7AF31}"/>
          </ac:spMkLst>
        </pc:spChg>
        <pc:spChg chg="del mod">
          <ac:chgData name="당정증" userId="2c808faf-75ea-4dd2-8d63-24be142d3f11" providerId="ADAL" clId="{1F3BE393-70AA-4F9E-9A38-6C44AD8B77B0}" dt="2026-04-20T01:43:36.367" v="36244" actId="478"/>
          <ac:spMkLst>
            <pc:docMk/>
            <pc:sldMk cId="228320894" sldId="585"/>
            <ac:spMk id="8" creationId="{BFAFDB6D-6B25-4DCF-87C3-C38ACCB35B40}"/>
          </ac:spMkLst>
        </pc:spChg>
        <pc:spChg chg="add mod">
          <ac:chgData name="당정증" userId="2c808faf-75ea-4dd2-8d63-24be142d3f11" providerId="ADAL" clId="{1F3BE393-70AA-4F9E-9A38-6C44AD8B77B0}" dt="2026-04-20T01:57:19.091" v="37169" actId="1076"/>
          <ac:spMkLst>
            <pc:docMk/>
            <pc:sldMk cId="228320894" sldId="585"/>
            <ac:spMk id="10" creationId="{D0E40A9B-206E-151D-1A3E-92630A15867E}"/>
          </ac:spMkLst>
        </pc:spChg>
        <pc:spChg chg="add mod">
          <ac:chgData name="당정증" userId="2c808faf-75ea-4dd2-8d63-24be142d3f11" providerId="ADAL" clId="{1F3BE393-70AA-4F9E-9A38-6C44AD8B77B0}" dt="2026-04-20T01:57:21.531" v="37170" actId="1076"/>
          <ac:spMkLst>
            <pc:docMk/>
            <pc:sldMk cId="228320894" sldId="585"/>
            <ac:spMk id="11" creationId="{240276E2-B867-0723-3C52-DF01965E3BF8}"/>
          </ac:spMkLst>
        </pc:spChg>
        <pc:spChg chg="add del mod">
          <ac:chgData name="당정증" userId="2c808faf-75ea-4dd2-8d63-24be142d3f11" providerId="ADAL" clId="{1F3BE393-70AA-4F9E-9A38-6C44AD8B77B0}" dt="2026-04-20T01:35:37.032" v="35865" actId="478"/>
          <ac:spMkLst>
            <pc:docMk/>
            <pc:sldMk cId="228320894" sldId="585"/>
            <ac:spMk id="13" creationId="{B39E5E80-2140-4B2E-DC22-974288EF082E}"/>
          </ac:spMkLst>
        </pc:spChg>
        <pc:spChg chg="add del mod">
          <ac:chgData name="당정증" userId="2c808faf-75ea-4dd2-8d63-24be142d3f11" providerId="ADAL" clId="{1F3BE393-70AA-4F9E-9A38-6C44AD8B77B0}" dt="2026-04-20T01:41:19.949" v="36105" actId="478"/>
          <ac:spMkLst>
            <pc:docMk/>
            <pc:sldMk cId="228320894" sldId="585"/>
            <ac:spMk id="18" creationId="{0850A458-6568-1164-A84F-4F36099967D9}"/>
          </ac:spMkLst>
        </pc:spChg>
        <pc:spChg chg="add mod">
          <ac:chgData name="당정증" userId="2c808faf-75ea-4dd2-8d63-24be142d3f11" providerId="ADAL" clId="{1F3BE393-70AA-4F9E-9A38-6C44AD8B77B0}" dt="2026-04-20T01:58:18.038" v="37213" actId="1035"/>
          <ac:spMkLst>
            <pc:docMk/>
            <pc:sldMk cId="228320894" sldId="585"/>
            <ac:spMk id="19" creationId="{8E9C4D42-2320-6612-2ACD-A234A6A3483A}"/>
          </ac:spMkLst>
        </pc:spChg>
        <pc:spChg chg="add mod">
          <ac:chgData name="당정증" userId="2c808faf-75ea-4dd2-8d63-24be142d3f11" providerId="ADAL" clId="{1F3BE393-70AA-4F9E-9A38-6C44AD8B77B0}" dt="2026-04-20T01:58:18.038" v="37213" actId="1035"/>
          <ac:spMkLst>
            <pc:docMk/>
            <pc:sldMk cId="228320894" sldId="585"/>
            <ac:spMk id="20" creationId="{5F6CE0EF-75C0-4C16-B2F0-A58948AB1654}"/>
          </ac:spMkLst>
        </pc:spChg>
        <pc:spChg chg="add mod">
          <ac:chgData name="당정증" userId="2c808faf-75ea-4dd2-8d63-24be142d3f11" providerId="ADAL" clId="{1F3BE393-70AA-4F9E-9A38-6C44AD8B77B0}" dt="2026-04-20T01:58:18.038" v="37213" actId="1035"/>
          <ac:spMkLst>
            <pc:docMk/>
            <pc:sldMk cId="228320894" sldId="585"/>
            <ac:spMk id="21" creationId="{04ECED88-1191-11E4-A232-422623611EED}"/>
          </ac:spMkLst>
        </pc:spChg>
        <pc:spChg chg="mod topLvl">
          <ac:chgData name="당정증" userId="2c808faf-75ea-4dd2-8d63-24be142d3f11" providerId="ADAL" clId="{1F3BE393-70AA-4F9E-9A38-6C44AD8B77B0}" dt="2026-04-20T02:03:13.024" v="37467" actId="1035"/>
          <ac:spMkLst>
            <pc:docMk/>
            <pc:sldMk cId="228320894" sldId="585"/>
            <ac:spMk id="26" creationId="{2DFF10C4-CADA-3AB0-4DFD-266954CEDFDE}"/>
          </ac:spMkLst>
        </pc:spChg>
        <pc:spChg chg="del mod topLvl">
          <ac:chgData name="당정증" userId="2c808faf-75ea-4dd2-8d63-24be142d3f11" providerId="ADAL" clId="{1F3BE393-70AA-4F9E-9A38-6C44AD8B77B0}" dt="2026-04-20T01:49:15.324" v="36500" actId="478"/>
          <ac:spMkLst>
            <pc:docMk/>
            <pc:sldMk cId="228320894" sldId="585"/>
            <ac:spMk id="28" creationId="{6DFD7FC7-07AE-03EE-AC3F-657D48DD3B64}"/>
          </ac:spMkLst>
        </pc:spChg>
        <pc:spChg chg="del mod topLvl">
          <ac:chgData name="당정증" userId="2c808faf-75ea-4dd2-8d63-24be142d3f11" providerId="ADAL" clId="{1F3BE393-70AA-4F9E-9A38-6C44AD8B77B0}" dt="2026-04-20T01:49:30.869" v="36510" actId="478"/>
          <ac:spMkLst>
            <pc:docMk/>
            <pc:sldMk cId="228320894" sldId="585"/>
            <ac:spMk id="29" creationId="{0F8D7523-FB65-F05F-DEBA-BC87E43F2811}"/>
          </ac:spMkLst>
        </pc:spChg>
        <pc:spChg chg="add mod">
          <ac:chgData name="당정증" userId="2c808faf-75ea-4dd2-8d63-24be142d3f11" providerId="ADAL" clId="{1F3BE393-70AA-4F9E-9A38-6C44AD8B77B0}" dt="2026-04-20T01:57:48.167" v="37182" actId="1038"/>
          <ac:spMkLst>
            <pc:docMk/>
            <pc:sldMk cId="228320894" sldId="585"/>
            <ac:spMk id="31" creationId="{92216DCC-B1A5-2BA8-63D4-79AA53839912}"/>
          </ac:spMkLst>
        </pc:spChg>
        <pc:spChg chg="add mod">
          <ac:chgData name="당정증" userId="2c808faf-75ea-4dd2-8d63-24be142d3f11" providerId="ADAL" clId="{1F3BE393-70AA-4F9E-9A38-6C44AD8B77B0}" dt="2026-04-20T01:55:38.043" v="36901"/>
          <ac:spMkLst>
            <pc:docMk/>
            <pc:sldMk cId="228320894" sldId="585"/>
            <ac:spMk id="32" creationId="{E7FA0688-D888-87F6-DC70-9E7FFF6EA89E}"/>
          </ac:spMkLst>
        </pc:spChg>
        <pc:spChg chg="add mod">
          <ac:chgData name="당정증" userId="2c808faf-75ea-4dd2-8d63-24be142d3f11" providerId="ADAL" clId="{1F3BE393-70AA-4F9E-9A38-6C44AD8B77B0}" dt="2026-04-20T01:55:38.043" v="36901"/>
          <ac:spMkLst>
            <pc:docMk/>
            <pc:sldMk cId="228320894" sldId="585"/>
            <ac:spMk id="33" creationId="{9D13B65A-EB8F-70D3-9F60-9E56C9566EAA}"/>
          </ac:spMkLst>
        </pc:spChg>
        <pc:spChg chg="add mod">
          <ac:chgData name="당정증" userId="2c808faf-75ea-4dd2-8d63-24be142d3f11" providerId="ADAL" clId="{1F3BE393-70AA-4F9E-9A38-6C44AD8B77B0}" dt="2026-04-20T01:55:38.043" v="36901"/>
          <ac:spMkLst>
            <pc:docMk/>
            <pc:sldMk cId="228320894" sldId="585"/>
            <ac:spMk id="34" creationId="{07DE6DC9-951D-1BD6-2535-7FF97FB46485}"/>
          </ac:spMkLst>
        </pc:spChg>
        <pc:spChg chg="add mod">
          <ac:chgData name="당정증" userId="2c808faf-75ea-4dd2-8d63-24be142d3f11" providerId="ADAL" clId="{1F3BE393-70AA-4F9E-9A38-6C44AD8B77B0}" dt="2026-04-20T02:02:56.331" v="37448" actId="1036"/>
          <ac:spMkLst>
            <pc:docMk/>
            <pc:sldMk cId="228320894" sldId="585"/>
            <ac:spMk id="35" creationId="{BF3D8B9C-5172-54A8-E422-327F76ACAB2D}"/>
          </ac:spMkLst>
        </pc:spChg>
        <pc:spChg chg="add mod">
          <ac:chgData name="당정증" userId="2c808faf-75ea-4dd2-8d63-24be142d3f11" providerId="ADAL" clId="{1F3BE393-70AA-4F9E-9A38-6C44AD8B77B0}" dt="2026-04-20T02:02:56.331" v="37448" actId="1036"/>
          <ac:spMkLst>
            <pc:docMk/>
            <pc:sldMk cId="228320894" sldId="585"/>
            <ac:spMk id="36" creationId="{D499196C-EE3C-D59D-61B6-EFDF05DAC75F}"/>
          </ac:spMkLst>
        </pc:spChg>
        <pc:spChg chg="add mod">
          <ac:chgData name="당정증" userId="2c808faf-75ea-4dd2-8d63-24be142d3f11" providerId="ADAL" clId="{1F3BE393-70AA-4F9E-9A38-6C44AD8B77B0}" dt="2026-04-20T02:02:56.331" v="37448" actId="1036"/>
          <ac:spMkLst>
            <pc:docMk/>
            <pc:sldMk cId="228320894" sldId="585"/>
            <ac:spMk id="37" creationId="{3E5FD8BE-51D1-AF46-0627-C11BB396B9A6}"/>
          </ac:spMkLst>
        </pc:spChg>
        <pc:grpChg chg="add del mod">
          <ac:chgData name="당정증" userId="2c808faf-75ea-4dd2-8d63-24be142d3f11" providerId="ADAL" clId="{1F3BE393-70AA-4F9E-9A38-6C44AD8B77B0}" dt="2026-04-20T01:46:38.168" v="36392" actId="165"/>
          <ac:grpSpMkLst>
            <pc:docMk/>
            <pc:sldMk cId="228320894" sldId="585"/>
            <ac:grpSpMk id="22" creationId="{EA374346-E07B-814A-7A3F-074027FB50EA}"/>
          </ac:grpSpMkLst>
        </pc:grpChg>
        <pc:grpChg chg="del mod topLvl">
          <ac:chgData name="당정증" userId="2c808faf-75ea-4dd2-8d63-24be142d3f11" providerId="ADAL" clId="{1F3BE393-70AA-4F9E-9A38-6C44AD8B77B0}" dt="2026-04-20T01:47:01.097" v="36395" actId="165"/>
          <ac:grpSpMkLst>
            <pc:docMk/>
            <pc:sldMk cId="228320894" sldId="585"/>
            <ac:grpSpMk id="23" creationId="{2FC584AB-C968-AE98-CE0F-06B3F5EC9377}"/>
          </ac:grpSpMkLst>
        </pc:grpChg>
        <pc:grpChg chg="del mod topLvl">
          <ac:chgData name="당정증" userId="2c808faf-75ea-4dd2-8d63-24be142d3f11" providerId="ADAL" clId="{1F3BE393-70AA-4F9E-9A38-6C44AD8B77B0}" dt="2026-04-20T01:46:42.990" v="36393" actId="165"/>
          <ac:grpSpMkLst>
            <pc:docMk/>
            <pc:sldMk cId="228320894" sldId="585"/>
            <ac:grpSpMk id="24" creationId="{D2AAA217-E743-284E-3671-D700F811995E}"/>
          </ac:grpSpMkLst>
        </pc:grpChg>
        <pc:graphicFrameChg chg="del mod modGraphic">
          <ac:chgData name="당정증" userId="2c808faf-75ea-4dd2-8d63-24be142d3f11" providerId="ADAL" clId="{1F3BE393-70AA-4F9E-9A38-6C44AD8B77B0}" dt="2026-04-20T01:47:28.837" v="36400" actId="478"/>
          <ac:graphicFrameMkLst>
            <pc:docMk/>
            <pc:sldMk cId="228320894" sldId="585"/>
            <ac:graphicFrameMk id="7" creationId="{8F4D7B70-C043-4DB0-9741-07AC953F931E}"/>
          </ac:graphicFrameMkLst>
        </pc:graphicFrameChg>
        <pc:graphicFrameChg chg="add del mod">
          <ac:chgData name="당정증" userId="2c808faf-75ea-4dd2-8d63-24be142d3f11" providerId="ADAL" clId="{1F3BE393-70AA-4F9E-9A38-6C44AD8B77B0}" dt="2026-04-20T01:40:09.849" v="36036" actId="478"/>
          <ac:graphicFrameMkLst>
            <pc:docMk/>
            <pc:sldMk cId="228320894" sldId="585"/>
            <ac:graphicFrameMk id="14" creationId="{C2510EA3-50F8-A6B2-9EE0-6453E3069652}"/>
          </ac:graphicFrameMkLst>
        </pc:graphicFrameChg>
        <pc:graphicFrameChg chg="add mod modGraphic">
          <ac:chgData name="당정증" userId="2c808faf-75ea-4dd2-8d63-24be142d3f11" providerId="ADAL" clId="{1F3BE393-70AA-4F9E-9A38-6C44AD8B77B0}" dt="2026-04-20T02:03:19.722" v="37472" actId="1038"/>
          <ac:graphicFrameMkLst>
            <pc:docMk/>
            <pc:sldMk cId="228320894" sldId="585"/>
            <ac:graphicFrameMk id="15" creationId="{97422E08-87F2-4051-2F6A-BCA0CC36D21A}"/>
          </ac:graphicFrameMkLst>
        </pc:graphicFrameChg>
        <pc:graphicFrameChg chg="add mod modGraphic">
          <ac:chgData name="당정증" userId="2c808faf-75ea-4dd2-8d63-24be142d3f11" providerId="ADAL" clId="{1F3BE393-70AA-4F9E-9A38-6C44AD8B77B0}" dt="2026-04-20T02:03:32.223" v="37479" actId="1036"/>
          <ac:graphicFrameMkLst>
            <pc:docMk/>
            <pc:sldMk cId="228320894" sldId="585"/>
            <ac:graphicFrameMk id="16" creationId="{A3CB9849-E902-5E89-996F-496E898EF375}"/>
          </ac:graphicFrameMkLst>
        </pc:graphicFrameChg>
        <pc:picChg chg="del mod">
          <ac:chgData name="당정증" userId="2c808faf-75ea-4dd2-8d63-24be142d3f11" providerId="ADAL" clId="{1F3BE393-70AA-4F9E-9A38-6C44AD8B77B0}" dt="2026-04-20T01:41:54.974" v="36161" actId="478"/>
          <ac:picMkLst>
            <pc:docMk/>
            <pc:sldMk cId="228320894" sldId="585"/>
            <ac:picMk id="3" creationId="{B0DABE25-72CF-6ECE-4E0E-B4858F78AA9E}"/>
          </ac:picMkLst>
        </pc:picChg>
        <pc:picChg chg="mod topLvl modCrop">
          <ac:chgData name="당정증" userId="2c808faf-75ea-4dd2-8d63-24be142d3f11" providerId="ADAL" clId="{1F3BE393-70AA-4F9E-9A38-6C44AD8B77B0}" dt="2026-04-20T02:03:03.610" v="37458" actId="1036"/>
          <ac:picMkLst>
            <pc:docMk/>
            <pc:sldMk cId="228320894" sldId="585"/>
            <ac:picMk id="25" creationId="{E61F68E6-62EF-EE7A-7280-BCA91871EE53}"/>
          </ac:picMkLst>
        </pc:picChg>
        <pc:picChg chg="mod topLvl modCrop">
          <ac:chgData name="당정증" userId="2c808faf-75ea-4dd2-8d63-24be142d3f11" providerId="ADAL" clId="{1F3BE393-70AA-4F9E-9A38-6C44AD8B77B0}" dt="2026-04-20T02:03:03.610" v="37458" actId="1036"/>
          <ac:picMkLst>
            <pc:docMk/>
            <pc:sldMk cId="228320894" sldId="585"/>
            <ac:picMk id="27" creationId="{AF61BDFD-9063-C36A-6472-84A4DC86D7D4}"/>
          </ac:picMkLst>
        </pc:picChg>
      </pc:sldChg>
      <pc:sldChg chg="addSp modSp add del mod modClrScheme chgLayout">
        <pc:chgData name="당정증" userId="2c808faf-75ea-4dd2-8d63-24be142d3f11" providerId="ADAL" clId="{1F3BE393-70AA-4F9E-9A38-6C44AD8B77B0}" dt="2026-04-20T02:03:37.527" v="37480" actId="47"/>
        <pc:sldMkLst>
          <pc:docMk/>
          <pc:sldMk cId="3617403427" sldId="586"/>
        </pc:sldMkLst>
        <pc:spChg chg="mod ord">
          <ac:chgData name="당정증" userId="2c808faf-75ea-4dd2-8d63-24be142d3f11" providerId="ADAL" clId="{1F3BE393-70AA-4F9E-9A38-6C44AD8B77B0}" dt="2026-04-20T01:28:34.449" v="35762"/>
          <ac:spMkLst>
            <pc:docMk/>
            <pc:sldMk cId="3617403427" sldId="586"/>
            <ac:spMk id="5" creationId="{9C48C1E2-347B-5BE1-198A-BE3A50A1E28F}"/>
          </ac:spMkLst>
        </pc:spChg>
      </pc:sldChg>
      <pc:sldChg chg="addSp modSp add del mod modClrScheme chgLayout">
        <pc:chgData name="당정증" userId="2c808faf-75ea-4dd2-8d63-24be142d3f11" providerId="ADAL" clId="{1F3BE393-70AA-4F9E-9A38-6C44AD8B77B0}" dt="2026-04-20T05:47:10.132" v="38295" actId="47"/>
        <pc:sldMkLst>
          <pc:docMk/>
          <pc:sldMk cId="888264836" sldId="587"/>
        </pc:sldMkLst>
      </pc:sldChg>
      <pc:sldChg chg="addSp delSp modSp add mod modClrScheme chgLayout">
        <pc:chgData name="당정증" userId="2c808faf-75ea-4dd2-8d63-24be142d3f11" providerId="ADAL" clId="{1F3BE393-70AA-4F9E-9A38-6C44AD8B77B0}" dt="2026-04-21T08:49:22.302" v="49104"/>
        <pc:sldMkLst>
          <pc:docMk/>
          <pc:sldMk cId="4091389397" sldId="588"/>
        </pc:sldMkLst>
        <pc:spChg chg="add mod ord">
          <ac:chgData name="당정증" userId="2c808faf-75ea-4dd2-8d63-24be142d3f11" providerId="ADAL" clId="{1F3BE393-70AA-4F9E-9A38-6C44AD8B77B0}" dt="2026-04-21T08:49:22.302" v="49104"/>
          <ac:spMkLst>
            <pc:docMk/>
            <pc:sldMk cId="4091389397" sldId="588"/>
            <ac:spMk id="4" creationId="{3A76AFDC-10C4-35CC-483D-6A409540B697}"/>
          </ac:spMkLst>
        </pc:spChg>
        <pc:spChg chg="mod ord">
          <ac:chgData name="당정증" userId="2c808faf-75ea-4dd2-8d63-24be142d3f11" providerId="ADAL" clId="{1F3BE393-70AA-4F9E-9A38-6C44AD8B77B0}" dt="2026-04-20T01:28:37.946" v="35764"/>
          <ac:spMkLst>
            <pc:docMk/>
            <pc:sldMk cId="4091389397" sldId="588"/>
            <ac:spMk id="5" creationId="{9C48C1E2-347B-5BE1-198A-BE3A50A1E28F}"/>
          </ac:spMkLst>
        </pc:spChg>
        <pc:spChg chg="del mod ord">
          <ac:chgData name="당정증" userId="2c808faf-75ea-4dd2-8d63-24be142d3f11" providerId="ADAL" clId="{1F3BE393-70AA-4F9E-9A38-6C44AD8B77B0}" dt="2026-04-20T02:41:40.897" v="37521" actId="478"/>
          <ac:spMkLst>
            <pc:docMk/>
            <pc:sldMk cId="4091389397" sldId="588"/>
            <ac:spMk id="6" creationId="{06392BEB-B5BE-8F2C-1843-7D773FF7AF31}"/>
          </ac:spMkLst>
        </pc:spChg>
        <pc:spChg chg="add mod">
          <ac:chgData name="당정증" userId="2c808faf-75ea-4dd2-8d63-24be142d3f11" providerId="ADAL" clId="{1F3BE393-70AA-4F9E-9A38-6C44AD8B77B0}" dt="2026-04-20T05:39:51.491" v="38188" actId="14100"/>
          <ac:spMkLst>
            <pc:docMk/>
            <pc:sldMk cId="4091389397" sldId="588"/>
            <ac:spMk id="7" creationId="{6BCAE038-8776-7D0E-7674-0B99CF40669D}"/>
          </ac:spMkLst>
        </pc:spChg>
        <pc:spChg chg="add mod">
          <ac:chgData name="당정증" userId="2c808faf-75ea-4dd2-8d63-24be142d3f11" providerId="ADAL" clId="{1F3BE393-70AA-4F9E-9A38-6C44AD8B77B0}" dt="2026-04-20T05:39:46.673" v="38178" actId="14100"/>
          <ac:spMkLst>
            <pc:docMk/>
            <pc:sldMk cId="4091389397" sldId="588"/>
            <ac:spMk id="8" creationId="{9CB174FD-C8F2-62C7-81BE-F0A36A4C8AEC}"/>
          </ac:spMkLst>
        </pc:spChg>
        <pc:spChg chg="add mod">
          <ac:chgData name="당정증" userId="2c808faf-75ea-4dd2-8d63-24be142d3f11" providerId="ADAL" clId="{1F3BE393-70AA-4F9E-9A38-6C44AD8B77B0}" dt="2026-04-20T05:37:17.539" v="38037" actId="6549"/>
          <ac:spMkLst>
            <pc:docMk/>
            <pc:sldMk cId="4091389397" sldId="588"/>
            <ac:spMk id="9" creationId="{9D9B7EA0-46EF-4B30-B0CA-A50943B46275}"/>
          </ac:spMkLst>
        </pc:spChg>
        <pc:spChg chg="add del mod">
          <ac:chgData name="당정증" userId="2c808faf-75ea-4dd2-8d63-24be142d3f11" providerId="ADAL" clId="{1F3BE393-70AA-4F9E-9A38-6C44AD8B77B0}" dt="2026-04-20T02:41:47.402" v="37522" actId="478"/>
          <ac:spMkLst>
            <pc:docMk/>
            <pc:sldMk cId="4091389397" sldId="588"/>
            <ac:spMk id="11" creationId="{D7113D79-394F-EA7D-595F-DF1C04AB3E34}"/>
          </ac:spMkLst>
        </pc:spChg>
        <pc:spChg chg="add mod">
          <ac:chgData name="당정증" userId="2c808faf-75ea-4dd2-8d63-24be142d3f11" providerId="ADAL" clId="{1F3BE393-70AA-4F9E-9A38-6C44AD8B77B0}" dt="2026-04-20T05:43:10.368" v="38285" actId="1076"/>
          <ac:spMkLst>
            <pc:docMk/>
            <pc:sldMk cId="4091389397" sldId="588"/>
            <ac:spMk id="12" creationId="{78F0F3EE-7C49-AD21-7162-66A392F03348}"/>
          </ac:spMkLst>
        </pc:spChg>
        <pc:spChg chg="add mod">
          <ac:chgData name="당정증" userId="2c808faf-75ea-4dd2-8d63-24be142d3f11" providerId="ADAL" clId="{1F3BE393-70AA-4F9E-9A38-6C44AD8B77B0}" dt="2026-04-20T05:43:04.512" v="38281" actId="1076"/>
          <ac:spMkLst>
            <pc:docMk/>
            <pc:sldMk cId="4091389397" sldId="588"/>
            <ac:spMk id="13" creationId="{2D5ADA0C-984D-4DD8-792A-6CBCFE71E4F8}"/>
          </ac:spMkLst>
        </pc:spChg>
        <pc:spChg chg="add mod">
          <ac:chgData name="당정증" userId="2c808faf-75ea-4dd2-8d63-24be142d3f11" providerId="ADAL" clId="{1F3BE393-70AA-4F9E-9A38-6C44AD8B77B0}" dt="2026-04-20T05:43:13.775" v="38289" actId="1076"/>
          <ac:spMkLst>
            <pc:docMk/>
            <pc:sldMk cId="4091389397" sldId="588"/>
            <ac:spMk id="14" creationId="{6D9DC103-8D79-401A-BC9B-479A92E67C99}"/>
          </ac:spMkLst>
        </pc:spChg>
        <pc:graphicFrameChg chg="del mod">
          <ac:chgData name="당정증" userId="2c808faf-75ea-4dd2-8d63-24be142d3f11" providerId="ADAL" clId="{1F3BE393-70AA-4F9E-9A38-6C44AD8B77B0}" dt="2026-04-20T02:48:29.008" v="37640" actId="478"/>
          <ac:graphicFrameMkLst>
            <pc:docMk/>
            <pc:sldMk cId="4091389397" sldId="588"/>
            <ac:graphicFrameMk id="2" creationId="{99A11D31-2B40-4CF3-821B-101E29FF79B1}"/>
          </ac:graphicFrameMkLst>
        </pc:graphicFrameChg>
        <pc:graphicFrameChg chg="add mod modGraphic">
          <ac:chgData name="당정증" userId="2c808faf-75ea-4dd2-8d63-24be142d3f11" providerId="ADAL" clId="{1F3BE393-70AA-4F9E-9A38-6C44AD8B77B0}" dt="2026-04-20T05:43:24.536" v="38294" actId="1076"/>
          <ac:graphicFrameMkLst>
            <pc:docMk/>
            <pc:sldMk cId="4091389397" sldId="588"/>
            <ac:graphicFrameMk id="15" creationId="{3A9EB370-AD67-27DA-9510-24EFB3785765}"/>
          </ac:graphicFrameMkLst>
        </pc:graphicFrameChg>
      </pc:sldChg>
      <pc:sldChg chg="addSp modSp add del mod modClrScheme chgLayout">
        <pc:chgData name="당정증" userId="2c808faf-75ea-4dd2-8d63-24be142d3f11" providerId="ADAL" clId="{1F3BE393-70AA-4F9E-9A38-6C44AD8B77B0}" dt="2026-04-20T05:47:13.859" v="38296" actId="47"/>
        <pc:sldMkLst>
          <pc:docMk/>
          <pc:sldMk cId="2770752164" sldId="589"/>
        </pc:sldMkLst>
        <pc:spChg chg="mod ord">
          <ac:chgData name="당정증" userId="2c808faf-75ea-4dd2-8d63-24be142d3f11" providerId="ADAL" clId="{1F3BE393-70AA-4F9E-9A38-6C44AD8B77B0}" dt="2026-04-20T01:28:42.457" v="35766"/>
          <ac:spMkLst>
            <pc:docMk/>
            <pc:sldMk cId="2770752164" sldId="589"/>
            <ac:spMk id="5" creationId="{9C48C1E2-347B-5BE1-198A-BE3A50A1E28F}"/>
          </ac:spMkLst>
        </pc:spChg>
      </pc:sldChg>
      <pc:sldChg chg="addSp delSp modSp add mod modClrScheme chgLayout">
        <pc:chgData name="당정증" userId="2c808faf-75ea-4dd2-8d63-24be142d3f11" providerId="ADAL" clId="{1F3BE393-70AA-4F9E-9A38-6C44AD8B77B0}" dt="2026-04-21T08:49:11.598" v="49101"/>
        <pc:sldMkLst>
          <pc:docMk/>
          <pc:sldMk cId="2903120761" sldId="590"/>
        </pc:sldMkLst>
        <pc:spChg chg="add mod ord">
          <ac:chgData name="당정증" userId="2c808faf-75ea-4dd2-8d63-24be142d3f11" providerId="ADAL" clId="{1F3BE393-70AA-4F9E-9A38-6C44AD8B77B0}" dt="2026-04-21T08:49:11.598" v="49101"/>
          <ac:spMkLst>
            <pc:docMk/>
            <pc:sldMk cId="2903120761" sldId="590"/>
            <ac:spMk id="2" creationId="{DB2FBAA8-63D4-2D1B-457A-750E4E96274E}"/>
          </ac:spMkLst>
        </pc:spChg>
        <pc:spChg chg="add mod">
          <ac:chgData name="당정증" userId="2c808faf-75ea-4dd2-8d63-24be142d3f11" providerId="ADAL" clId="{1F3BE393-70AA-4F9E-9A38-6C44AD8B77B0}" dt="2026-04-20T00:55:35.205" v="35092" actId="1076"/>
          <ac:spMkLst>
            <pc:docMk/>
            <pc:sldMk cId="2903120761" sldId="590"/>
            <ac:spMk id="4" creationId="{EC4FC85D-D7B8-CD52-5FDA-04D86F03963F}"/>
          </ac:spMkLst>
        </pc:spChg>
        <pc:spChg chg="mod ord">
          <ac:chgData name="당정증" userId="2c808faf-75ea-4dd2-8d63-24be142d3f11" providerId="ADAL" clId="{1F3BE393-70AA-4F9E-9A38-6C44AD8B77B0}" dt="2026-04-20T00:42:40.277" v="34687"/>
          <ac:spMkLst>
            <pc:docMk/>
            <pc:sldMk cId="2903120761" sldId="590"/>
            <ac:spMk id="5" creationId="{19ACC4EF-D0B5-6314-414F-9BAD6CFD24EE}"/>
          </ac:spMkLst>
        </pc:spChg>
        <pc:spChg chg="del mod ord">
          <ac:chgData name="당정증" userId="2c808faf-75ea-4dd2-8d63-24be142d3f11" providerId="ADAL" clId="{1F3BE393-70AA-4F9E-9A38-6C44AD8B77B0}" dt="2026-04-20T00:57:32.037" v="35109" actId="478"/>
          <ac:spMkLst>
            <pc:docMk/>
            <pc:sldMk cId="2903120761" sldId="590"/>
            <ac:spMk id="6" creationId="{A2D11927-E9B8-10ED-90F2-32A13C19ADAD}"/>
          </ac:spMkLst>
        </pc:spChg>
        <pc:spChg chg="del mod">
          <ac:chgData name="당정증" userId="2c808faf-75ea-4dd2-8d63-24be142d3f11" providerId="ADAL" clId="{1F3BE393-70AA-4F9E-9A38-6C44AD8B77B0}" dt="2026-04-20T00:57:35.599" v="35111" actId="478"/>
          <ac:spMkLst>
            <pc:docMk/>
            <pc:sldMk cId="2903120761" sldId="590"/>
            <ac:spMk id="7" creationId="{BA0DDBD7-AA71-C77F-A859-AFC844A76EC4}"/>
          </ac:spMkLst>
        </pc:spChg>
        <pc:spChg chg="add mod">
          <ac:chgData name="당정증" userId="2c808faf-75ea-4dd2-8d63-24be142d3f11" providerId="ADAL" clId="{1F3BE393-70AA-4F9E-9A38-6C44AD8B77B0}" dt="2026-04-20T00:55:29.877" v="35090" actId="1076"/>
          <ac:spMkLst>
            <pc:docMk/>
            <pc:sldMk cId="2903120761" sldId="590"/>
            <ac:spMk id="8" creationId="{97B512F2-22AD-D8A9-D510-C52C568CFF1A}"/>
          </ac:spMkLst>
        </pc:spChg>
        <pc:spChg chg="add mod">
          <ac:chgData name="당정증" userId="2c808faf-75ea-4dd2-8d63-24be142d3f11" providerId="ADAL" clId="{1F3BE393-70AA-4F9E-9A38-6C44AD8B77B0}" dt="2026-04-20T00:55:32.553" v="35091" actId="1076"/>
          <ac:spMkLst>
            <pc:docMk/>
            <pc:sldMk cId="2903120761" sldId="590"/>
            <ac:spMk id="9" creationId="{018D724C-1091-1EA6-C13C-9A0177FEA52B}"/>
          </ac:spMkLst>
        </pc:spChg>
        <pc:spChg chg="add mod">
          <ac:chgData name="당정증" userId="2c808faf-75ea-4dd2-8d63-24be142d3f11" providerId="ADAL" clId="{1F3BE393-70AA-4F9E-9A38-6C44AD8B77B0}" dt="2026-04-20T00:56:08.879" v="35108" actId="14100"/>
          <ac:spMkLst>
            <pc:docMk/>
            <pc:sldMk cId="2903120761" sldId="590"/>
            <ac:spMk id="10" creationId="{B812F95D-4DBE-5807-F421-09D545324788}"/>
          </ac:spMkLst>
        </pc:spChg>
        <pc:spChg chg="add mod">
          <ac:chgData name="당정증" userId="2c808faf-75ea-4dd2-8d63-24be142d3f11" providerId="ADAL" clId="{1F3BE393-70AA-4F9E-9A38-6C44AD8B77B0}" dt="2026-04-20T00:56:08.879" v="35108" actId="14100"/>
          <ac:spMkLst>
            <pc:docMk/>
            <pc:sldMk cId="2903120761" sldId="590"/>
            <ac:spMk id="11" creationId="{087B7203-C81B-AB66-B34C-40D6EE228F0E}"/>
          </ac:spMkLst>
        </pc:spChg>
        <pc:spChg chg="add mod">
          <ac:chgData name="당정증" userId="2c808faf-75ea-4dd2-8d63-24be142d3f11" providerId="ADAL" clId="{1F3BE393-70AA-4F9E-9A38-6C44AD8B77B0}" dt="2026-04-20T00:55:53.781" v="35103" actId="1076"/>
          <ac:spMkLst>
            <pc:docMk/>
            <pc:sldMk cId="2903120761" sldId="590"/>
            <ac:spMk id="12" creationId="{54B40218-3300-49AF-3DAE-C3B93AB044A2}"/>
          </ac:spMkLst>
        </pc:spChg>
        <pc:spChg chg="add del mod">
          <ac:chgData name="당정증" userId="2c808faf-75ea-4dd2-8d63-24be142d3f11" providerId="ADAL" clId="{1F3BE393-70AA-4F9E-9A38-6C44AD8B77B0}" dt="2026-04-20T00:57:33.535" v="35110" actId="478"/>
          <ac:spMkLst>
            <pc:docMk/>
            <pc:sldMk cId="2903120761" sldId="590"/>
            <ac:spMk id="14" creationId="{399E188A-AE7A-383E-B317-83F6088BEDF4}"/>
          </ac:spMkLst>
        </pc:spChg>
        <pc:picChg chg="add del mod">
          <ac:chgData name="당정증" userId="2c808faf-75ea-4dd2-8d63-24be142d3f11" providerId="ADAL" clId="{1F3BE393-70AA-4F9E-9A38-6C44AD8B77B0}" dt="2026-04-20T05:18:06.080" v="37788" actId="478"/>
          <ac:picMkLst>
            <pc:docMk/>
            <pc:sldMk cId="2903120761" sldId="590"/>
            <ac:picMk id="6" creationId="{C617FD83-B3B9-58E9-321C-E01D2969551A}"/>
          </ac:picMkLst>
        </pc:picChg>
        <pc:picChg chg="add del mod">
          <ac:chgData name="당정증" userId="2c808faf-75ea-4dd2-8d63-24be142d3f11" providerId="ADAL" clId="{1F3BE393-70AA-4F9E-9A38-6C44AD8B77B0}" dt="2026-04-20T05:18:24.041" v="37826" actId="478"/>
          <ac:picMkLst>
            <pc:docMk/>
            <pc:sldMk cId="2903120761" sldId="590"/>
            <ac:picMk id="13" creationId="{ACFBFD4D-F8D3-284E-2256-49249AE104EF}"/>
          </ac:picMkLst>
        </pc:picChg>
        <pc:picChg chg="add mod ord">
          <ac:chgData name="당정증" userId="2c808faf-75ea-4dd2-8d63-24be142d3f11" providerId="ADAL" clId="{1F3BE393-70AA-4F9E-9A38-6C44AD8B77B0}" dt="2026-04-20T05:34:34.394" v="37986" actId="14100"/>
          <ac:picMkLst>
            <pc:docMk/>
            <pc:sldMk cId="2903120761" sldId="590"/>
            <ac:picMk id="15" creationId="{E05115CD-F1BB-8224-B2FC-86EDB194FDD3}"/>
          </ac:picMkLst>
        </pc:picChg>
        <pc:picChg chg="add mod ord modCrop">
          <ac:chgData name="당정증" userId="2c808faf-75ea-4dd2-8d63-24be142d3f11" providerId="ADAL" clId="{1F3BE393-70AA-4F9E-9A38-6C44AD8B77B0}" dt="2026-04-20T05:34:43.772" v="38014" actId="1038"/>
          <ac:picMkLst>
            <pc:docMk/>
            <pc:sldMk cId="2903120761" sldId="590"/>
            <ac:picMk id="17" creationId="{B4AC2241-D449-DF32-8F6A-7B23426F6E08}"/>
          </ac:picMkLst>
        </pc:picChg>
        <pc:picChg chg="del mod">
          <ac:chgData name="당정증" userId="2c808faf-75ea-4dd2-8d63-24be142d3f11" providerId="ADAL" clId="{1F3BE393-70AA-4F9E-9A38-6C44AD8B77B0}" dt="2026-04-20T05:31:18.924" v="37911" actId="478"/>
          <ac:picMkLst>
            <pc:docMk/>
            <pc:sldMk cId="2903120761" sldId="590"/>
            <ac:picMk id="8194" creationId="{0FA35718-898F-841F-0B61-F7CECC5D0CDF}"/>
          </ac:picMkLst>
        </pc:picChg>
      </pc:sldChg>
      <pc:sldChg chg="addSp delSp modSp add mod chgLayout">
        <pc:chgData name="당정증" userId="2c808faf-75ea-4dd2-8d63-24be142d3f11" providerId="ADAL" clId="{1F3BE393-70AA-4F9E-9A38-6C44AD8B77B0}" dt="2026-04-21T08:48:30.524" v="49085" actId="20577"/>
        <pc:sldMkLst>
          <pc:docMk/>
          <pc:sldMk cId="3325179232" sldId="591"/>
        </pc:sldMkLst>
        <pc:spChg chg="mod ord">
          <ac:chgData name="당정증" userId="2c808faf-75ea-4dd2-8d63-24be142d3f11" providerId="ADAL" clId="{1F3BE393-70AA-4F9E-9A38-6C44AD8B77B0}" dt="2026-04-19T08:09:33.284" v="30879" actId="20577"/>
          <ac:spMkLst>
            <pc:docMk/>
            <pc:sldMk cId="3325179232" sldId="591"/>
            <ac:spMk id="2" creationId="{0F17C3E8-3D28-86F3-5109-FA02E3E1CBE6}"/>
          </ac:spMkLst>
        </pc:spChg>
        <pc:spChg chg="add mod ord">
          <ac:chgData name="당정증" userId="2c808faf-75ea-4dd2-8d63-24be142d3f11" providerId="ADAL" clId="{1F3BE393-70AA-4F9E-9A38-6C44AD8B77B0}" dt="2026-04-21T08:48:30.524" v="49085" actId="20577"/>
          <ac:spMkLst>
            <pc:docMk/>
            <pc:sldMk cId="3325179232" sldId="591"/>
            <ac:spMk id="3" creationId="{B7D0AD1D-6FDA-578F-067F-BFBD73CC5235}"/>
          </ac:spMkLst>
        </pc:spChg>
        <pc:spChg chg="add mod ord">
          <ac:chgData name="당정증" userId="2c808faf-75ea-4dd2-8d63-24be142d3f11" providerId="ADAL" clId="{1F3BE393-70AA-4F9E-9A38-6C44AD8B77B0}" dt="2026-04-19T08:09:21.184" v="30870" actId="700"/>
          <ac:spMkLst>
            <pc:docMk/>
            <pc:sldMk cId="3325179232" sldId="591"/>
            <ac:spMk id="4" creationId="{153721A9-F061-6C2B-EF56-DC99336E9846}"/>
          </ac:spMkLst>
        </pc:spChg>
      </pc:sldChg>
      <pc:sldChg chg="addSp delSp modSp add mod ord">
        <pc:chgData name="당정증" userId="2c808faf-75ea-4dd2-8d63-24be142d3f11" providerId="ADAL" clId="{1F3BE393-70AA-4F9E-9A38-6C44AD8B77B0}" dt="2026-04-21T08:49:14.774" v="49102"/>
        <pc:sldMkLst>
          <pc:docMk/>
          <pc:sldMk cId="781024197" sldId="592"/>
        </pc:sldMkLst>
        <pc:spChg chg="mod">
          <ac:chgData name="당정증" userId="2c808faf-75ea-4dd2-8d63-24be142d3f11" providerId="ADAL" clId="{1F3BE393-70AA-4F9E-9A38-6C44AD8B77B0}" dt="2026-04-21T08:49:14.774" v="49102"/>
          <ac:spMkLst>
            <pc:docMk/>
            <pc:sldMk cId="781024197" sldId="592"/>
            <ac:spMk id="2" creationId="{22DA8DE1-7225-D543-295F-BCC60AC2C708}"/>
          </ac:spMkLst>
        </pc:spChg>
        <pc:spChg chg="add mod">
          <ac:chgData name="당정증" userId="2c808faf-75ea-4dd2-8d63-24be142d3f11" providerId="ADAL" clId="{1F3BE393-70AA-4F9E-9A38-6C44AD8B77B0}" dt="2026-04-20T01:18:58.693" v="35406" actId="14100"/>
          <ac:spMkLst>
            <pc:docMk/>
            <pc:sldMk cId="781024197" sldId="592"/>
            <ac:spMk id="3" creationId="{80C4B97E-5525-708A-D894-430FCFD15473}"/>
          </ac:spMkLst>
        </pc:spChg>
        <pc:spChg chg="add mod">
          <ac:chgData name="당정증" userId="2c808faf-75ea-4dd2-8d63-24be142d3f11" providerId="ADAL" clId="{1F3BE393-70AA-4F9E-9A38-6C44AD8B77B0}" dt="2026-04-20T01:18:58.693" v="35406" actId="14100"/>
          <ac:spMkLst>
            <pc:docMk/>
            <pc:sldMk cId="781024197" sldId="592"/>
            <ac:spMk id="4" creationId="{063C5EC6-7944-CF58-3897-D744CA071C83}"/>
          </ac:spMkLst>
        </pc:spChg>
        <pc:spChg chg="add mod">
          <ac:chgData name="당정증" userId="2c808faf-75ea-4dd2-8d63-24be142d3f11" providerId="ADAL" clId="{1F3BE393-70AA-4F9E-9A38-6C44AD8B77B0}" dt="2026-04-20T01:18:49.226" v="35398" actId="6549"/>
          <ac:spMkLst>
            <pc:docMk/>
            <pc:sldMk cId="781024197" sldId="592"/>
            <ac:spMk id="6" creationId="{09E9E965-BA95-1D5D-15D8-FFD5FBADE682}"/>
          </ac:spMkLst>
        </pc:spChg>
        <pc:spChg chg="add mod">
          <ac:chgData name="당정증" userId="2c808faf-75ea-4dd2-8d63-24be142d3f11" providerId="ADAL" clId="{1F3BE393-70AA-4F9E-9A38-6C44AD8B77B0}" dt="2026-04-20T01:19:21.541" v="35450" actId="14100"/>
          <ac:spMkLst>
            <pc:docMk/>
            <pc:sldMk cId="781024197" sldId="592"/>
            <ac:spMk id="8" creationId="{360A4481-3FDD-A03B-7A43-6595A04AB1CC}"/>
          </ac:spMkLst>
        </pc:spChg>
        <pc:spChg chg="add mod">
          <ac:chgData name="당정증" userId="2c808faf-75ea-4dd2-8d63-24be142d3f11" providerId="ADAL" clId="{1F3BE393-70AA-4F9E-9A38-6C44AD8B77B0}" dt="2026-04-20T01:19:21.541" v="35450" actId="14100"/>
          <ac:spMkLst>
            <pc:docMk/>
            <pc:sldMk cId="781024197" sldId="592"/>
            <ac:spMk id="10" creationId="{1D3399D5-8446-BDC2-B3E4-8E304AF8B43C}"/>
          </ac:spMkLst>
        </pc:spChg>
        <pc:spChg chg="add mod">
          <ac:chgData name="당정증" userId="2c808faf-75ea-4dd2-8d63-24be142d3f11" providerId="ADAL" clId="{1F3BE393-70AA-4F9E-9A38-6C44AD8B77B0}" dt="2026-04-20T01:19:11.393" v="35428" actId="1076"/>
          <ac:spMkLst>
            <pc:docMk/>
            <pc:sldMk cId="781024197" sldId="592"/>
            <ac:spMk id="11" creationId="{013E8FB4-0961-4856-F0B2-50A9242CAD07}"/>
          </ac:spMkLst>
        </pc:spChg>
        <pc:spChg chg="del">
          <ac:chgData name="당정증" userId="2c808faf-75ea-4dd2-8d63-24be142d3f11" providerId="ADAL" clId="{1F3BE393-70AA-4F9E-9A38-6C44AD8B77B0}" dt="2026-04-20T01:03:22.123" v="35157" actId="478"/>
          <ac:spMkLst>
            <pc:docMk/>
            <pc:sldMk cId="781024197" sldId="592"/>
            <ac:spMk id="12" creationId="{D5EA27E7-D5AA-6EEA-1BC6-1A647D0A11B4}"/>
          </ac:spMkLst>
        </pc:spChg>
        <pc:spChg chg="del">
          <ac:chgData name="당정증" userId="2c808faf-75ea-4dd2-8d63-24be142d3f11" providerId="ADAL" clId="{1F3BE393-70AA-4F9E-9A38-6C44AD8B77B0}" dt="2026-04-20T01:03:22.123" v="35157" actId="478"/>
          <ac:spMkLst>
            <pc:docMk/>
            <pc:sldMk cId="781024197" sldId="592"/>
            <ac:spMk id="13" creationId="{CCB3F295-D639-457B-0DFB-145EEEC660CA}"/>
          </ac:spMkLst>
        </pc:spChg>
        <pc:spChg chg="del">
          <ac:chgData name="당정증" userId="2c808faf-75ea-4dd2-8d63-24be142d3f11" providerId="ADAL" clId="{1F3BE393-70AA-4F9E-9A38-6C44AD8B77B0}" dt="2026-04-20T01:03:22.123" v="35157" actId="478"/>
          <ac:spMkLst>
            <pc:docMk/>
            <pc:sldMk cId="781024197" sldId="592"/>
            <ac:spMk id="14" creationId="{BBC9B7A3-18DF-357D-A119-16995D69CDEE}"/>
          </ac:spMkLst>
        </pc:spChg>
        <pc:spChg chg="add del mod ord">
          <ac:chgData name="당정증" userId="2c808faf-75ea-4dd2-8d63-24be142d3f11" providerId="ADAL" clId="{1F3BE393-70AA-4F9E-9A38-6C44AD8B77B0}" dt="2026-04-20T01:07:09.676" v="35324" actId="478"/>
          <ac:spMkLst>
            <pc:docMk/>
            <pc:sldMk cId="781024197" sldId="592"/>
            <ac:spMk id="15" creationId="{F85723B2-7D36-A7CA-F98D-CBFEF9022EA8}"/>
          </ac:spMkLst>
        </pc:spChg>
        <pc:spChg chg="add del mod">
          <ac:chgData name="당정증" userId="2c808faf-75ea-4dd2-8d63-24be142d3f11" providerId="ADAL" clId="{1F3BE393-70AA-4F9E-9A38-6C44AD8B77B0}" dt="2026-04-20T01:04:01.418" v="35285" actId="478"/>
          <ac:spMkLst>
            <pc:docMk/>
            <pc:sldMk cId="781024197" sldId="592"/>
            <ac:spMk id="17" creationId="{C0A5A510-B648-F3D8-6877-C7067C54E30B}"/>
          </ac:spMkLst>
        </pc:spChg>
        <pc:spChg chg="add del mod">
          <ac:chgData name="당정증" userId="2c808faf-75ea-4dd2-8d63-24be142d3f11" providerId="ADAL" clId="{1F3BE393-70AA-4F9E-9A38-6C44AD8B77B0}" dt="2026-04-20T01:07:11.764" v="35325" actId="478"/>
          <ac:spMkLst>
            <pc:docMk/>
            <pc:sldMk cId="781024197" sldId="592"/>
            <ac:spMk id="19" creationId="{F1E1B5FA-7C8C-FBC0-575F-1F1A4C4296B6}"/>
          </ac:spMkLst>
        </pc:spChg>
        <pc:spChg chg="add mod">
          <ac:chgData name="당정증" userId="2c808faf-75ea-4dd2-8d63-24be142d3f11" providerId="ADAL" clId="{1F3BE393-70AA-4F9E-9A38-6C44AD8B77B0}" dt="2026-04-20T01:20:19.772" v="35533" actId="14100"/>
          <ac:spMkLst>
            <pc:docMk/>
            <pc:sldMk cId="781024197" sldId="592"/>
            <ac:spMk id="20" creationId="{5C5F54B5-2A42-8818-5B58-73845C5379ED}"/>
          </ac:spMkLst>
        </pc:spChg>
        <pc:spChg chg="add mod">
          <ac:chgData name="당정증" userId="2c808faf-75ea-4dd2-8d63-24be142d3f11" providerId="ADAL" clId="{1F3BE393-70AA-4F9E-9A38-6C44AD8B77B0}" dt="2026-04-20T01:20:06.196" v="35474" actId="1076"/>
          <ac:spMkLst>
            <pc:docMk/>
            <pc:sldMk cId="781024197" sldId="592"/>
            <ac:spMk id="21" creationId="{0E04CD70-1213-B8E1-81C7-FCB8CC72C025}"/>
          </ac:spMkLst>
        </pc:spChg>
        <pc:spChg chg="add mod">
          <ac:chgData name="당정증" userId="2c808faf-75ea-4dd2-8d63-24be142d3f11" providerId="ADAL" clId="{1F3BE393-70AA-4F9E-9A38-6C44AD8B77B0}" dt="2026-04-20T01:20:14.438" v="35511" actId="1035"/>
          <ac:spMkLst>
            <pc:docMk/>
            <pc:sldMk cId="781024197" sldId="592"/>
            <ac:spMk id="22" creationId="{28F37899-A9A9-66BB-A51D-B1B38A920F53}"/>
          </ac:spMkLst>
        </pc:spChg>
        <pc:spChg chg="add mod">
          <ac:chgData name="당정증" userId="2c808faf-75ea-4dd2-8d63-24be142d3f11" providerId="ADAL" clId="{1F3BE393-70AA-4F9E-9A38-6C44AD8B77B0}" dt="2026-04-20T01:26:44.180" v="35750" actId="164"/>
          <ac:spMkLst>
            <pc:docMk/>
            <pc:sldMk cId="781024197" sldId="592"/>
            <ac:spMk id="25" creationId="{4C102D1A-7355-06EF-6BD0-578C99894B74}"/>
          </ac:spMkLst>
        </pc:spChg>
        <pc:spChg chg="add mod">
          <ac:chgData name="당정증" userId="2c808faf-75ea-4dd2-8d63-24be142d3f11" providerId="ADAL" clId="{1F3BE393-70AA-4F9E-9A38-6C44AD8B77B0}" dt="2026-04-20T01:26:44.180" v="35750" actId="164"/>
          <ac:spMkLst>
            <pc:docMk/>
            <pc:sldMk cId="781024197" sldId="592"/>
            <ac:spMk id="26" creationId="{EBF1AF76-1722-9D7F-C31D-D2EB63813AF2}"/>
          </ac:spMkLst>
        </pc:spChg>
        <pc:spChg chg="add mod">
          <ac:chgData name="당정증" userId="2c808faf-75ea-4dd2-8d63-24be142d3f11" providerId="ADAL" clId="{1F3BE393-70AA-4F9E-9A38-6C44AD8B77B0}" dt="2026-04-20T01:26:47.537" v="35751" actId="164"/>
          <ac:spMkLst>
            <pc:docMk/>
            <pc:sldMk cId="781024197" sldId="592"/>
            <ac:spMk id="27" creationId="{0B1CB29C-72D8-0968-A3B5-BE2A210925B0}"/>
          </ac:spMkLst>
        </pc:spChg>
        <pc:grpChg chg="add mod">
          <ac:chgData name="당정증" userId="2c808faf-75ea-4dd2-8d63-24be142d3f11" providerId="ADAL" clId="{1F3BE393-70AA-4F9E-9A38-6C44AD8B77B0}" dt="2026-04-20T01:26:37.095" v="35749" actId="164"/>
          <ac:grpSpMkLst>
            <pc:docMk/>
            <pc:sldMk cId="781024197" sldId="592"/>
            <ac:grpSpMk id="28" creationId="{FC4FCB6B-8A79-5735-FF32-81AF84BBD3D5}"/>
          </ac:grpSpMkLst>
        </pc:grpChg>
        <pc:grpChg chg="add mod">
          <ac:chgData name="당정증" userId="2c808faf-75ea-4dd2-8d63-24be142d3f11" providerId="ADAL" clId="{1F3BE393-70AA-4F9E-9A38-6C44AD8B77B0}" dt="2026-04-20T01:26:55.985" v="35753" actId="164"/>
          <ac:grpSpMkLst>
            <pc:docMk/>
            <pc:sldMk cId="781024197" sldId="592"/>
            <ac:grpSpMk id="29" creationId="{0AFA2A93-46A8-E98C-EADC-B5E3730B4075}"/>
          </ac:grpSpMkLst>
        </pc:grpChg>
        <pc:grpChg chg="add mod">
          <ac:chgData name="당정증" userId="2c808faf-75ea-4dd2-8d63-24be142d3f11" providerId="ADAL" clId="{1F3BE393-70AA-4F9E-9A38-6C44AD8B77B0}" dt="2026-04-20T01:26:55.985" v="35753" actId="164"/>
          <ac:grpSpMkLst>
            <pc:docMk/>
            <pc:sldMk cId="781024197" sldId="592"/>
            <ac:grpSpMk id="30" creationId="{7A7EB080-D272-F1A4-9B2D-964639D74603}"/>
          </ac:grpSpMkLst>
        </pc:grpChg>
        <pc:grpChg chg="add mod">
          <ac:chgData name="당정증" userId="2c808faf-75ea-4dd2-8d63-24be142d3f11" providerId="ADAL" clId="{1F3BE393-70AA-4F9E-9A38-6C44AD8B77B0}" dt="2026-04-20T01:26:55.985" v="35753" actId="164"/>
          <ac:grpSpMkLst>
            <pc:docMk/>
            <pc:sldMk cId="781024197" sldId="592"/>
            <ac:grpSpMk id="31" creationId="{4E135F46-1DCF-9DDE-31CF-16DED312CA1B}"/>
          </ac:grpSpMkLst>
        </pc:grpChg>
        <pc:graphicFrameChg chg="del">
          <ac:chgData name="당정증" userId="2c808faf-75ea-4dd2-8d63-24be142d3f11" providerId="ADAL" clId="{1F3BE393-70AA-4F9E-9A38-6C44AD8B77B0}" dt="2026-04-20T01:03:24.975" v="35158" actId="478"/>
          <ac:graphicFrameMkLst>
            <pc:docMk/>
            <pc:sldMk cId="781024197" sldId="592"/>
            <ac:graphicFrameMk id="7" creationId="{3ACD6EBD-72BE-8D18-05EF-84CF520FE9A2}"/>
          </ac:graphicFrameMkLst>
        </pc:graphicFrameChg>
        <pc:graphicFrameChg chg="add mod modGraphic">
          <ac:chgData name="당정증" userId="2c808faf-75ea-4dd2-8d63-24be142d3f11" providerId="ADAL" clId="{1F3BE393-70AA-4F9E-9A38-6C44AD8B77B0}" dt="2026-04-20T01:27:32.677" v="35756" actId="203"/>
          <ac:graphicFrameMkLst>
            <pc:docMk/>
            <pc:sldMk cId="781024197" sldId="592"/>
            <ac:graphicFrameMk id="23" creationId="{FC507ED4-34B9-5E77-6F63-89D8B0DFDD43}"/>
          </ac:graphicFrameMkLst>
        </pc:graphicFrameChg>
        <pc:picChg chg="mod modCrop">
          <ac:chgData name="당정증" userId="2c808faf-75ea-4dd2-8d63-24be142d3f11" providerId="ADAL" clId="{1F3BE393-70AA-4F9E-9A38-6C44AD8B77B0}" dt="2026-04-20T01:26:47.537" v="35751" actId="164"/>
          <ac:picMkLst>
            <pc:docMk/>
            <pc:sldMk cId="781024197" sldId="592"/>
            <ac:picMk id="9" creationId="{11F6CB78-834F-0846-17D1-7A230FACE785}"/>
          </ac:picMkLst>
        </pc:picChg>
        <pc:picChg chg="add mod modCrop">
          <ac:chgData name="당정증" userId="2c808faf-75ea-4dd2-8d63-24be142d3f11" providerId="ADAL" clId="{1F3BE393-70AA-4F9E-9A38-6C44AD8B77B0}" dt="2026-04-20T01:26:44.180" v="35750" actId="164"/>
          <ac:picMkLst>
            <pc:docMk/>
            <pc:sldMk cId="781024197" sldId="592"/>
            <ac:picMk id="24" creationId="{FF72DDD8-ADF0-0F72-DCD7-83401FD29EF3}"/>
          </ac:picMkLst>
        </pc:picChg>
      </pc:sldChg>
      <pc:sldChg chg="addSp delSp modSp add mod">
        <pc:chgData name="당정증" userId="2c808faf-75ea-4dd2-8d63-24be142d3f11" providerId="ADAL" clId="{1F3BE393-70AA-4F9E-9A38-6C44AD8B77B0}" dt="2026-04-21T08:49:39.849" v="49105"/>
        <pc:sldMkLst>
          <pc:docMk/>
          <pc:sldMk cId="1443259816" sldId="593"/>
        </pc:sldMkLst>
        <pc:spChg chg="add mod">
          <ac:chgData name="당정증" userId="2c808faf-75ea-4dd2-8d63-24be142d3f11" providerId="ADAL" clId="{1F3BE393-70AA-4F9E-9A38-6C44AD8B77B0}" dt="2026-04-20T08:38:18.150" v="39482" actId="14100"/>
          <ac:spMkLst>
            <pc:docMk/>
            <pc:sldMk cId="1443259816" sldId="593"/>
            <ac:spMk id="2" creationId="{A8095E15-AB55-BE79-4FB6-25667DBA2B85}"/>
          </ac:spMkLst>
        </pc:spChg>
        <pc:spChg chg="add mod">
          <ac:chgData name="당정증" userId="2c808faf-75ea-4dd2-8d63-24be142d3f11" providerId="ADAL" clId="{1F3BE393-70AA-4F9E-9A38-6C44AD8B77B0}" dt="2026-04-20T08:38:18.150" v="39482" actId="14100"/>
          <ac:spMkLst>
            <pc:docMk/>
            <pc:sldMk cId="1443259816" sldId="593"/>
            <ac:spMk id="3" creationId="{9B73CA4F-7504-D96C-5883-DD666568185B}"/>
          </ac:spMkLst>
        </pc:spChg>
        <pc:spChg chg="mod">
          <ac:chgData name="당정증" userId="2c808faf-75ea-4dd2-8d63-24be142d3f11" providerId="ADAL" clId="{1F3BE393-70AA-4F9E-9A38-6C44AD8B77B0}" dt="2026-04-21T08:49:39.849" v="49105"/>
          <ac:spMkLst>
            <pc:docMk/>
            <pc:sldMk cId="1443259816" sldId="593"/>
            <ac:spMk id="4" creationId="{E5536517-1429-346A-87AC-8041ED3E5FAF}"/>
          </ac:spMkLst>
        </pc:spChg>
        <pc:spChg chg="mod">
          <ac:chgData name="당정증" userId="2c808faf-75ea-4dd2-8d63-24be142d3f11" providerId="ADAL" clId="{1F3BE393-70AA-4F9E-9A38-6C44AD8B77B0}" dt="2026-04-21T00:36:14.248" v="43799" actId="20577"/>
          <ac:spMkLst>
            <pc:docMk/>
            <pc:sldMk cId="1443259816" sldId="593"/>
            <ac:spMk id="5" creationId="{DB6CE3C3-0328-A9DA-7697-2C8C632B52C7}"/>
          </ac:spMkLst>
        </pc:spChg>
        <pc:spChg chg="mod">
          <ac:chgData name="당정증" userId="2c808faf-75ea-4dd2-8d63-24be142d3f11" providerId="ADAL" clId="{1F3BE393-70AA-4F9E-9A38-6C44AD8B77B0}" dt="2026-04-20T07:17:51.574" v="38601" actId="3064"/>
          <ac:spMkLst>
            <pc:docMk/>
            <pc:sldMk cId="1443259816" sldId="593"/>
            <ac:spMk id="7" creationId="{24CB9542-B85B-482C-5F21-A45E97FF4801}"/>
          </ac:spMkLst>
        </pc:spChg>
        <pc:spChg chg="mod">
          <ac:chgData name="당정증" userId="2c808faf-75ea-4dd2-8d63-24be142d3f11" providerId="ADAL" clId="{1F3BE393-70AA-4F9E-9A38-6C44AD8B77B0}" dt="2026-04-20T07:30:37.064" v="38999" actId="20577"/>
          <ac:spMkLst>
            <pc:docMk/>
            <pc:sldMk cId="1443259816" sldId="593"/>
            <ac:spMk id="8" creationId="{EB6B4F48-A57E-FDC5-2E7E-712CBDAD6B02}"/>
          </ac:spMkLst>
        </pc:spChg>
        <pc:spChg chg="del mod">
          <ac:chgData name="당정증" userId="2c808faf-75ea-4dd2-8d63-24be142d3f11" providerId="ADAL" clId="{1F3BE393-70AA-4F9E-9A38-6C44AD8B77B0}" dt="2026-04-20T07:15:26.441" v="38530" actId="478"/>
          <ac:spMkLst>
            <pc:docMk/>
            <pc:sldMk cId="1443259816" sldId="593"/>
            <ac:spMk id="9" creationId="{CA646FE7-B9D0-7C36-82B5-6EB1AFDACB95}"/>
          </ac:spMkLst>
        </pc:spChg>
        <pc:spChg chg="add mod ord">
          <ac:chgData name="당정증" userId="2c808faf-75ea-4dd2-8d63-24be142d3f11" providerId="ADAL" clId="{1F3BE393-70AA-4F9E-9A38-6C44AD8B77B0}" dt="2026-04-20T07:56:24.144" v="39267" actId="1037"/>
          <ac:spMkLst>
            <pc:docMk/>
            <pc:sldMk cId="1443259816" sldId="593"/>
            <ac:spMk id="11" creationId="{369F334C-45FB-848B-2395-F1377A14A4F2}"/>
          </ac:spMkLst>
        </pc:spChg>
        <pc:spChg chg="del mod">
          <ac:chgData name="당정증" userId="2c808faf-75ea-4dd2-8d63-24be142d3f11" providerId="ADAL" clId="{1F3BE393-70AA-4F9E-9A38-6C44AD8B77B0}" dt="2026-04-20T07:15:36.107" v="38531" actId="478"/>
          <ac:spMkLst>
            <pc:docMk/>
            <pc:sldMk cId="1443259816" sldId="593"/>
            <ac:spMk id="12" creationId="{D934226C-6E05-E48B-0E08-65BB7185024E}"/>
          </ac:spMkLst>
        </pc:spChg>
        <pc:spChg chg="del mod">
          <ac:chgData name="당정증" userId="2c808faf-75ea-4dd2-8d63-24be142d3f11" providerId="ADAL" clId="{1F3BE393-70AA-4F9E-9A38-6C44AD8B77B0}" dt="2026-04-20T07:15:36.107" v="38531" actId="478"/>
          <ac:spMkLst>
            <pc:docMk/>
            <pc:sldMk cId="1443259816" sldId="593"/>
            <ac:spMk id="13" creationId="{935C2E00-534A-2243-C699-4C6871368DFB}"/>
          </ac:spMkLst>
        </pc:spChg>
        <pc:spChg chg="del mod">
          <ac:chgData name="당정증" userId="2c808faf-75ea-4dd2-8d63-24be142d3f11" providerId="ADAL" clId="{1F3BE393-70AA-4F9E-9A38-6C44AD8B77B0}" dt="2026-04-20T07:15:36.107" v="38531" actId="478"/>
          <ac:spMkLst>
            <pc:docMk/>
            <pc:sldMk cId="1443259816" sldId="593"/>
            <ac:spMk id="14" creationId="{60C0AAF6-2C0E-04CD-4748-9C58B1F451E5}"/>
          </ac:spMkLst>
        </pc:spChg>
        <pc:spChg chg="add mod">
          <ac:chgData name="당정증" userId="2c808faf-75ea-4dd2-8d63-24be142d3f11" providerId="ADAL" clId="{1F3BE393-70AA-4F9E-9A38-6C44AD8B77B0}" dt="2026-04-20T07:38:04.100" v="39065" actId="1076"/>
          <ac:spMkLst>
            <pc:docMk/>
            <pc:sldMk cId="1443259816" sldId="593"/>
            <ac:spMk id="16" creationId="{1247EBFA-766D-F2B6-2199-B36E60616B1A}"/>
          </ac:spMkLst>
        </pc:spChg>
        <pc:spChg chg="add del mod">
          <ac:chgData name="당정증" userId="2c808faf-75ea-4dd2-8d63-24be142d3f11" providerId="ADAL" clId="{1F3BE393-70AA-4F9E-9A38-6C44AD8B77B0}" dt="2026-04-20T07:24:51.367" v="38779" actId="478"/>
          <ac:spMkLst>
            <pc:docMk/>
            <pc:sldMk cId="1443259816" sldId="593"/>
            <ac:spMk id="17" creationId="{317CC74B-EEA3-AD61-45D9-6750CDCCDD3F}"/>
          </ac:spMkLst>
        </pc:spChg>
        <pc:spChg chg="add mod">
          <ac:chgData name="당정증" userId="2c808faf-75ea-4dd2-8d63-24be142d3f11" providerId="ADAL" clId="{1F3BE393-70AA-4F9E-9A38-6C44AD8B77B0}" dt="2026-04-20T07:56:34.411" v="39298" actId="1038"/>
          <ac:spMkLst>
            <pc:docMk/>
            <pc:sldMk cId="1443259816" sldId="593"/>
            <ac:spMk id="18" creationId="{25CE977D-7BFF-F7B5-CB97-104E6BBDBE9A}"/>
          </ac:spMkLst>
        </pc:spChg>
        <pc:spChg chg="add mod">
          <ac:chgData name="당정증" userId="2c808faf-75ea-4dd2-8d63-24be142d3f11" providerId="ADAL" clId="{1F3BE393-70AA-4F9E-9A38-6C44AD8B77B0}" dt="2026-04-20T07:40:07.181" v="39159" actId="1036"/>
          <ac:spMkLst>
            <pc:docMk/>
            <pc:sldMk cId="1443259816" sldId="593"/>
            <ac:spMk id="19" creationId="{82DE172D-A593-BAD8-EFE5-11B75871BF9D}"/>
          </ac:spMkLst>
        </pc:spChg>
        <pc:spChg chg="add mod">
          <ac:chgData name="당정증" userId="2c808faf-75ea-4dd2-8d63-24be142d3f11" providerId="ADAL" clId="{1F3BE393-70AA-4F9E-9A38-6C44AD8B77B0}" dt="2026-04-20T07:56:38.802" v="39307" actId="1037"/>
          <ac:spMkLst>
            <pc:docMk/>
            <pc:sldMk cId="1443259816" sldId="593"/>
            <ac:spMk id="20" creationId="{B10F9EEE-FDEA-AD60-A748-A52C1AC056E6}"/>
          </ac:spMkLst>
        </pc:spChg>
        <pc:spChg chg="add mod">
          <ac:chgData name="당정증" userId="2c808faf-75ea-4dd2-8d63-24be142d3f11" providerId="ADAL" clId="{1F3BE393-70AA-4F9E-9A38-6C44AD8B77B0}" dt="2026-04-20T07:56:45.773" v="39354" actId="1036"/>
          <ac:spMkLst>
            <pc:docMk/>
            <pc:sldMk cId="1443259816" sldId="593"/>
            <ac:spMk id="21" creationId="{C7980968-51BA-4D58-3027-5BBD5E879694}"/>
          </ac:spMkLst>
        </pc:spChg>
        <pc:spChg chg="add del mod">
          <ac:chgData name="당정증" userId="2c808faf-75ea-4dd2-8d63-24be142d3f11" providerId="ADAL" clId="{1F3BE393-70AA-4F9E-9A38-6C44AD8B77B0}" dt="2026-04-20T07:38:13.272" v="39081" actId="478"/>
          <ac:spMkLst>
            <pc:docMk/>
            <pc:sldMk cId="1443259816" sldId="593"/>
            <ac:spMk id="22" creationId="{F554C211-B441-723B-B37A-6CEA98ACCD07}"/>
          </ac:spMkLst>
        </pc:spChg>
        <pc:spChg chg="add mod">
          <ac:chgData name="당정증" userId="2c808faf-75ea-4dd2-8d63-24be142d3f11" providerId="ADAL" clId="{1F3BE393-70AA-4F9E-9A38-6C44AD8B77B0}" dt="2026-04-20T07:56:42.878" v="39336" actId="1035"/>
          <ac:spMkLst>
            <pc:docMk/>
            <pc:sldMk cId="1443259816" sldId="593"/>
            <ac:spMk id="23" creationId="{A9148DDB-FE68-D67E-E093-C2AFC7390039}"/>
          </ac:spMkLst>
        </pc:spChg>
        <pc:spChg chg="add mod">
          <ac:chgData name="당정증" userId="2c808faf-75ea-4dd2-8d63-24be142d3f11" providerId="ADAL" clId="{1F3BE393-70AA-4F9E-9A38-6C44AD8B77B0}" dt="2026-04-20T07:40:07.181" v="39159" actId="1036"/>
          <ac:spMkLst>
            <pc:docMk/>
            <pc:sldMk cId="1443259816" sldId="593"/>
            <ac:spMk id="24" creationId="{D4E1DC95-28FE-A597-AED3-2C21A273E7D0}"/>
          </ac:spMkLst>
        </pc:spChg>
        <pc:spChg chg="add mod">
          <ac:chgData name="당정증" userId="2c808faf-75ea-4dd2-8d63-24be142d3f11" providerId="ADAL" clId="{1F3BE393-70AA-4F9E-9A38-6C44AD8B77B0}" dt="2026-04-20T07:56:47.445" v="39355" actId="1076"/>
          <ac:spMkLst>
            <pc:docMk/>
            <pc:sldMk cId="1443259816" sldId="593"/>
            <ac:spMk id="25" creationId="{A4190595-876B-0150-AA82-2C34511A7E40}"/>
          </ac:spMkLst>
        </pc:spChg>
        <pc:spChg chg="add mod">
          <ac:chgData name="당정증" userId="2c808faf-75ea-4dd2-8d63-24be142d3f11" providerId="ADAL" clId="{1F3BE393-70AA-4F9E-9A38-6C44AD8B77B0}" dt="2026-04-20T07:32:05.979" v="39046" actId="1038"/>
          <ac:spMkLst>
            <pc:docMk/>
            <pc:sldMk cId="1443259816" sldId="593"/>
            <ac:spMk id="26" creationId="{76BD8ACC-2E00-25D4-EC7E-33A4E32DCB1F}"/>
          </ac:spMkLst>
        </pc:spChg>
        <pc:spChg chg="add mod">
          <ac:chgData name="당정증" userId="2c808faf-75ea-4dd2-8d63-24be142d3f11" providerId="ADAL" clId="{1F3BE393-70AA-4F9E-9A38-6C44AD8B77B0}" dt="2026-04-20T07:32:05.979" v="39046" actId="1038"/>
          <ac:spMkLst>
            <pc:docMk/>
            <pc:sldMk cId="1443259816" sldId="593"/>
            <ac:spMk id="28" creationId="{F0EBB34C-49AF-D824-9F7A-FD226E0E52B9}"/>
          </ac:spMkLst>
        </pc:spChg>
        <pc:spChg chg="add mod">
          <ac:chgData name="당정증" userId="2c808faf-75ea-4dd2-8d63-24be142d3f11" providerId="ADAL" clId="{1F3BE393-70AA-4F9E-9A38-6C44AD8B77B0}" dt="2026-04-20T07:32:05.979" v="39046" actId="1038"/>
          <ac:spMkLst>
            <pc:docMk/>
            <pc:sldMk cId="1443259816" sldId="593"/>
            <ac:spMk id="31" creationId="{E7E43A2B-C9AF-8A7B-2F55-E6A09F3EC20E}"/>
          </ac:spMkLst>
        </pc:spChg>
        <pc:spChg chg="add del mod ord">
          <ac:chgData name="당정증" userId="2c808faf-75ea-4dd2-8d63-24be142d3f11" providerId="ADAL" clId="{1F3BE393-70AA-4F9E-9A38-6C44AD8B77B0}" dt="2026-04-20T07:57:19.838" v="39362" actId="554"/>
          <ac:spMkLst>
            <pc:docMk/>
            <pc:sldMk cId="1443259816" sldId="593"/>
            <ac:spMk id="32" creationId="{839AA4EB-3411-FDA6-C62C-9A3836AFC249}"/>
          </ac:spMkLst>
        </pc:spChg>
        <pc:spChg chg="add del mod">
          <ac:chgData name="당정증" userId="2c808faf-75ea-4dd2-8d63-24be142d3f11" providerId="ADAL" clId="{1F3BE393-70AA-4F9E-9A38-6C44AD8B77B0}" dt="2026-04-20T07:36:36.202" v="39050" actId="478"/>
          <ac:spMkLst>
            <pc:docMk/>
            <pc:sldMk cId="1443259816" sldId="593"/>
            <ac:spMk id="33" creationId="{0F676A94-4FF6-AE56-4573-8F5FF69BFF3B}"/>
          </ac:spMkLst>
        </pc:spChg>
        <pc:spChg chg="add del mod">
          <ac:chgData name="당정증" userId="2c808faf-75ea-4dd2-8d63-24be142d3f11" providerId="ADAL" clId="{1F3BE393-70AA-4F9E-9A38-6C44AD8B77B0}" dt="2026-04-20T07:36:36.202" v="39050" actId="478"/>
          <ac:spMkLst>
            <pc:docMk/>
            <pc:sldMk cId="1443259816" sldId="593"/>
            <ac:spMk id="34" creationId="{75DB0033-BEA2-A614-EF99-415C106AE877}"/>
          </ac:spMkLst>
        </pc:spChg>
        <pc:spChg chg="add del mod">
          <ac:chgData name="당정증" userId="2c808faf-75ea-4dd2-8d63-24be142d3f11" providerId="ADAL" clId="{1F3BE393-70AA-4F9E-9A38-6C44AD8B77B0}" dt="2026-04-20T07:36:36.202" v="39050" actId="478"/>
          <ac:spMkLst>
            <pc:docMk/>
            <pc:sldMk cId="1443259816" sldId="593"/>
            <ac:spMk id="35" creationId="{30066E41-77E6-00BF-0235-BC5AB3130EA5}"/>
          </ac:spMkLst>
        </pc:spChg>
        <pc:spChg chg="add del mod">
          <ac:chgData name="당정증" userId="2c808faf-75ea-4dd2-8d63-24be142d3f11" providerId="ADAL" clId="{1F3BE393-70AA-4F9E-9A38-6C44AD8B77B0}" dt="2026-04-20T07:36:36.202" v="39050" actId="478"/>
          <ac:spMkLst>
            <pc:docMk/>
            <pc:sldMk cId="1443259816" sldId="593"/>
            <ac:spMk id="36" creationId="{4C9E4EB3-6B9E-13D0-00BD-5AB1056AB801}"/>
          </ac:spMkLst>
        </pc:spChg>
        <pc:spChg chg="add del mod">
          <ac:chgData name="당정증" userId="2c808faf-75ea-4dd2-8d63-24be142d3f11" providerId="ADAL" clId="{1F3BE393-70AA-4F9E-9A38-6C44AD8B77B0}" dt="2026-04-20T07:36:36.202" v="39050" actId="478"/>
          <ac:spMkLst>
            <pc:docMk/>
            <pc:sldMk cId="1443259816" sldId="593"/>
            <ac:spMk id="37" creationId="{C8A3E574-4A72-968A-133D-83AC141B38A9}"/>
          </ac:spMkLst>
        </pc:spChg>
        <pc:spChg chg="add del mod">
          <ac:chgData name="당정증" userId="2c808faf-75ea-4dd2-8d63-24be142d3f11" providerId="ADAL" clId="{1F3BE393-70AA-4F9E-9A38-6C44AD8B77B0}" dt="2026-04-20T07:36:36.202" v="39050" actId="478"/>
          <ac:spMkLst>
            <pc:docMk/>
            <pc:sldMk cId="1443259816" sldId="593"/>
            <ac:spMk id="38" creationId="{62F19AE9-0873-36AB-5E97-B360B6960E47}"/>
          </ac:spMkLst>
        </pc:spChg>
        <pc:spChg chg="add del mod">
          <ac:chgData name="당정증" userId="2c808faf-75ea-4dd2-8d63-24be142d3f11" providerId="ADAL" clId="{1F3BE393-70AA-4F9E-9A38-6C44AD8B77B0}" dt="2026-04-20T07:36:36.202" v="39050" actId="478"/>
          <ac:spMkLst>
            <pc:docMk/>
            <pc:sldMk cId="1443259816" sldId="593"/>
            <ac:spMk id="39" creationId="{6E256F28-7E2C-6ADD-2C2C-DE2885DA52C2}"/>
          </ac:spMkLst>
        </pc:spChg>
        <pc:spChg chg="add del mod">
          <ac:chgData name="당정증" userId="2c808faf-75ea-4dd2-8d63-24be142d3f11" providerId="ADAL" clId="{1F3BE393-70AA-4F9E-9A38-6C44AD8B77B0}" dt="2026-04-20T07:36:36.202" v="39050" actId="478"/>
          <ac:spMkLst>
            <pc:docMk/>
            <pc:sldMk cId="1443259816" sldId="593"/>
            <ac:spMk id="40" creationId="{744FA900-399C-90B3-1DC1-A126FFA395DD}"/>
          </ac:spMkLst>
        </pc:spChg>
        <pc:spChg chg="add mod">
          <ac:chgData name="당정증" userId="2c808faf-75ea-4dd2-8d63-24be142d3f11" providerId="ADAL" clId="{1F3BE393-70AA-4F9E-9A38-6C44AD8B77B0}" dt="2026-04-20T07:57:29.227" v="39401" actId="1037"/>
          <ac:spMkLst>
            <pc:docMk/>
            <pc:sldMk cId="1443259816" sldId="593"/>
            <ac:spMk id="45" creationId="{21F35AD5-6EF4-C3E8-0DC1-B9B381A82178}"/>
          </ac:spMkLst>
        </pc:spChg>
        <pc:spChg chg="add mod">
          <ac:chgData name="당정증" userId="2c808faf-75ea-4dd2-8d63-24be142d3f11" providerId="ADAL" clId="{1F3BE393-70AA-4F9E-9A38-6C44AD8B77B0}" dt="2026-04-20T07:57:36.453" v="39417" actId="6549"/>
          <ac:spMkLst>
            <pc:docMk/>
            <pc:sldMk cId="1443259816" sldId="593"/>
            <ac:spMk id="46" creationId="{FE92688C-F917-00C8-BF79-A21BC67B6B25}"/>
          </ac:spMkLst>
        </pc:spChg>
        <pc:graphicFrameChg chg="del">
          <ac:chgData name="당정증" userId="2c808faf-75ea-4dd2-8d63-24be142d3f11" providerId="ADAL" clId="{1F3BE393-70AA-4F9E-9A38-6C44AD8B77B0}" dt="2026-04-20T07:09:40.066" v="38360" actId="478"/>
          <ac:graphicFrameMkLst>
            <pc:docMk/>
            <pc:sldMk cId="1443259816" sldId="593"/>
            <ac:graphicFrameMk id="15" creationId="{740965B4-8125-80F3-2AC3-10729D461F08}"/>
          </ac:graphicFrameMkLst>
        </pc:graphicFrameChg>
        <pc:cxnChg chg="add del">
          <ac:chgData name="당정증" userId="2c808faf-75ea-4dd2-8d63-24be142d3f11" providerId="ADAL" clId="{1F3BE393-70AA-4F9E-9A38-6C44AD8B77B0}" dt="2026-04-20T07:23:29.410" v="38616" actId="478"/>
          <ac:cxnSpMkLst>
            <pc:docMk/>
            <pc:sldMk cId="1443259816" sldId="593"/>
            <ac:cxnSpMk id="10" creationId="{5439DC0B-C8A2-2869-4425-AA14C9710E62}"/>
          </ac:cxnSpMkLst>
        </pc:cxnChg>
        <pc:cxnChg chg="add mod">
          <ac:chgData name="당정증" userId="2c808faf-75ea-4dd2-8d63-24be142d3f11" providerId="ADAL" clId="{1F3BE393-70AA-4F9E-9A38-6C44AD8B77B0}" dt="2026-04-20T07:32:05.979" v="39046" actId="1038"/>
          <ac:cxnSpMkLst>
            <pc:docMk/>
            <pc:sldMk cId="1443259816" sldId="593"/>
            <ac:cxnSpMk id="30" creationId="{0F81D580-6583-77FA-B7C6-BFF430633FD0}"/>
          </ac:cxnSpMkLst>
        </pc:cxnChg>
        <pc:cxnChg chg="add mod">
          <ac:chgData name="당정증" userId="2c808faf-75ea-4dd2-8d63-24be142d3f11" providerId="ADAL" clId="{1F3BE393-70AA-4F9E-9A38-6C44AD8B77B0}" dt="2026-04-20T07:57:19.838" v="39362" actId="554"/>
          <ac:cxnSpMkLst>
            <pc:docMk/>
            <pc:sldMk cId="1443259816" sldId="593"/>
            <ac:cxnSpMk id="42" creationId="{B3F1430A-B771-D2D4-D732-75F6F1DFCCAD}"/>
          </ac:cxnSpMkLst>
        </pc:cxnChg>
      </pc:sldChg>
      <pc:sldChg chg="addSp delSp modSp add mod">
        <pc:chgData name="당정증" userId="2c808faf-75ea-4dd2-8d63-24be142d3f11" providerId="ADAL" clId="{1F3BE393-70AA-4F9E-9A38-6C44AD8B77B0}" dt="2026-04-21T08:49:56.239" v="49106"/>
        <pc:sldMkLst>
          <pc:docMk/>
          <pc:sldMk cId="3723191867" sldId="594"/>
        </pc:sldMkLst>
        <pc:spChg chg="mod">
          <ac:chgData name="당정증" userId="2c808faf-75ea-4dd2-8d63-24be142d3f11" providerId="ADAL" clId="{1F3BE393-70AA-4F9E-9A38-6C44AD8B77B0}" dt="2026-04-20T08:59:35.562" v="39985" actId="1076"/>
          <ac:spMkLst>
            <pc:docMk/>
            <pc:sldMk cId="3723191867" sldId="594"/>
            <ac:spMk id="2" creationId="{1699E392-4BA4-7BA1-0942-1D83FC3057E1}"/>
          </ac:spMkLst>
        </pc:spChg>
        <pc:spChg chg="mod">
          <ac:chgData name="당정증" userId="2c808faf-75ea-4dd2-8d63-24be142d3f11" providerId="ADAL" clId="{1F3BE393-70AA-4F9E-9A38-6C44AD8B77B0}" dt="2026-04-20T09:23:53.716" v="40503" actId="113"/>
          <ac:spMkLst>
            <pc:docMk/>
            <pc:sldMk cId="3723191867" sldId="594"/>
            <ac:spMk id="3" creationId="{152703FA-748A-1B19-F933-69A7BB617FFF}"/>
          </ac:spMkLst>
        </pc:spChg>
        <pc:spChg chg="mod">
          <ac:chgData name="당정증" userId="2c808faf-75ea-4dd2-8d63-24be142d3f11" providerId="ADAL" clId="{1F3BE393-70AA-4F9E-9A38-6C44AD8B77B0}" dt="2026-04-21T08:49:56.239" v="49106"/>
          <ac:spMkLst>
            <pc:docMk/>
            <pc:sldMk cId="3723191867" sldId="594"/>
            <ac:spMk id="4" creationId="{EF1FE3E8-D7FD-ED3F-9039-18DB8582DD2F}"/>
          </ac:spMkLst>
        </pc:spChg>
        <pc:spChg chg="mod">
          <ac:chgData name="당정증" userId="2c808faf-75ea-4dd2-8d63-24be142d3f11" providerId="ADAL" clId="{1F3BE393-70AA-4F9E-9A38-6C44AD8B77B0}" dt="2026-04-20T08:39:06.795" v="39484"/>
          <ac:spMkLst>
            <pc:docMk/>
            <pc:sldMk cId="3723191867" sldId="594"/>
            <ac:spMk id="5" creationId="{DA27FB40-E453-0F7F-DAF6-0D9B6F72865E}"/>
          </ac:spMkLst>
        </pc:spChg>
        <pc:spChg chg="add mod">
          <ac:chgData name="당정증" userId="2c808faf-75ea-4dd2-8d63-24be142d3f11" providerId="ADAL" clId="{1F3BE393-70AA-4F9E-9A38-6C44AD8B77B0}" dt="2026-04-20T08:59:45.468" v="39988" actId="1076"/>
          <ac:spMkLst>
            <pc:docMk/>
            <pc:sldMk cId="3723191867" sldId="594"/>
            <ac:spMk id="6" creationId="{ED5FC7C0-139B-C8CA-80FB-1A57FAFA9BB4}"/>
          </ac:spMkLst>
        </pc:spChg>
        <pc:spChg chg="mod">
          <ac:chgData name="당정증" userId="2c808faf-75ea-4dd2-8d63-24be142d3f11" providerId="ADAL" clId="{1F3BE393-70AA-4F9E-9A38-6C44AD8B77B0}" dt="2026-04-20T08:59:29.634" v="39982" actId="1076"/>
          <ac:spMkLst>
            <pc:docMk/>
            <pc:sldMk cId="3723191867" sldId="594"/>
            <ac:spMk id="7" creationId="{E5AE721D-39FE-7F5D-C817-246B82B7D870}"/>
          </ac:spMkLst>
        </pc:spChg>
        <pc:spChg chg="mod">
          <ac:chgData name="당정증" userId="2c808faf-75ea-4dd2-8d63-24be142d3f11" providerId="ADAL" clId="{1F3BE393-70AA-4F9E-9A38-6C44AD8B77B0}" dt="2026-04-20T09:23:49.685" v="40500" actId="113"/>
          <ac:spMkLst>
            <pc:docMk/>
            <pc:sldMk cId="3723191867" sldId="594"/>
            <ac:spMk id="8" creationId="{FB2A678E-1FE2-8D0A-8AE4-1D76D7AD0924}"/>
          </ac:spMkLst>
        </pc:spChg>
        <pc:spChg chg="add mod">
          <ac:chgData name="당정증" userId="2c808faf-75ea-4dd2-8d63-24be142d3f11" providerId="ADAL" clId="{1F3BE393-70AA-4F9E-9A38-6C44AD8B77B0}" dt="2026-04-20T09:23:58.561" v="40506" actId="113"/>
          <ac:spMkLst>
            <pc:docMk/>
            <pc:sldMk cId="3723191867" sldId="594"/>
            <ac:spMk id="9" creationId="{E9A8ACF3-AD4A-9C4B-7168-69AABC106205}"/>
          </ac:spMkLst>
        </pc:spChg>
        <pc:spChg chg="add">
          <ac:chgData name="당정증" userId="2c808faf-75ea-4dd2-8d63-24be142d3f11" providerId="ADAL" clId="{1F3BE393-70AA-4F9E-9A38-6C44AD8B77B0}" dt="2026-04-20T09:00:07.331" v="40000"/>
          <ac:spMkLst>
            <pc:docMk/>
            <pc:sldMk cId="3723191867" sldId="594"/>
            <ac:spMk id="10" creationId="{08DE89B5-C6C0-610E-4044-4BB00E1112B2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11" creationId="{24C4D652-47D4-DD9E-57F6-35113932F525}"/>
          </ac:spMkLst>
        </pc:spChg>
        <pc:spChg chg="add mod">
          <ac:chgData name="당정증" userId="2c808faf-75ea-4dd2-8d63-24be142d3f11" providerId="ADAL" clId="{1F3BE393-70AA-4F9E-9A38-6C44AD8B77B0}" dt="2026-04-20T09:08:42.327" v="40045"/>
          <ac:spMkLst>
            <pc:docMk/>
            <pc:sldMk cId="3723191867" sldId="594"/>
            <ac:spMk id="14" creationId="{0EDA8F03-CDA9-7C9C-183D-F35301BB2CE7}"/>
          </ac:spMkLst>
        </pc:spChg>
        <pc:spChg chg="mod ord">
          <ac:chgData name="당정증" userId="2c808faf-75ea-4dd2-8d63-24be142d3f11" providerId="ADAL" clId="{1F3BE393-70AA-4F9E-9A38-6C44AD8B77B0}" dt="2026-04-20T10:07:06.993" v="42128" actId="164"/>
          <ac:spMkLst>
            <pc:docMk/>
            <pc:sldMk cId="3723191867" sldId="594"/>
            <ac:spMk id="16" creationId="{0372FACE-7EA4-61FF-1B04-06366B0259B0}"/>
          </ac:spMkLst>
        </pc:spChg>
        <pc:spChg chg="add del mod">
          <ac:chgData name="당정증" userId="2c808faf-75ea-4dd2-8d63-24be142d3f11" providerId="ADAL" clId="{1F3BE393-70AA-4F9E-9A38-6C44AD8B77B0}" dt="2026-04-20T09:10:01.494" v="40082" actId="478"/>
          <ac:spMkLst>
            <pc:docMk/>
            <pc:sldMk cId="3723191867" sldId="594"/>
            <ac:spMk id="17" creationId="{24A2567A-7056-6453-C9F2-AEBB85A5CB49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18" creationId="{24926061-E87F-F831-F43A-579CA2FD17C1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19" creationId="{C6674FFD-BFF2-E55A-C87D-233E16AD651E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20" creationId="{072FB6FC-0BC8-C5C5-C731-1D6A6288A52D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21" creationId="{7601AC00-B717-C2C0-A92E-FD5D9D0BE463}"/>
          </ac:spMkLst>
        </pc:spChg>
        <pc:spChg chg="mod">
          <ac:chgData name="당정증" userId="2c808faf-75ea-4dd2-8d63-24be142d3f11" providerId="ADAL" clId="{1F3BE393-70AA-4F9E-9A38-6C44AD8B77B0}" dt="2026-04-20T08:46:00.749" v="39746" actId="14100"/>
          <ac:spMkLst>
            <pc:docMk/>
            <pc:sldMk cId="3723191867" sldId="594"/>
            <ac:spMk id="24" creationId="{824F9AD2-7C63-5E37-DD24-D97212E4C2A8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25" creationId="{06D322DB-8595-066D-3A85-D9FA29B380E4}"/>
          </ac:spMkLst>
        </pc:spChg>
        <pc:spChg chg="mod">
          <ac:chgData name="당정증" userId="2c808faf-75ea-4dd2-8d63-24be142d3f11" providerId="ADAL" clId="{1F3BE393-70AA-4F9E-9A38-6C44AD8B77B0}" dt="2026-04-20T08:46:00.749" v="39746" actId="14100"/>
          <ac:spMkLst>
            <pc:docMk/>
            <pc:sldMk cId="3723191867" sldId="594"/>
            <ac:spMk id="26" creationId="{B57C5873-A5D1-F8A0-604D-C644A13E53C2}"/>
          </ac:spMkLst>
        </pc:spChg>
        <pc:spChg chg="add mod">
          <ac:chgData name="당정증" userId="2c808faf-75ea-4dd2-8d63-24be142d3f11" providerId="ADAL" clId="{1F3BE393-70AA-4F9E-9A38-6C44AD8B77B0}" dt="2026-04-20T10:04:32.681" v="41992" actId="164"/>
          <ac:spMkLst>
            <pc:docMk/>
            <pc:sldMk cId="3723191867" sldId="594"/>
            <ac:spMk id="27" creationId="{ABA3EE6F-D793-5F2C-1FA5-F8F6DCBE454B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28" creationId="{3ED41DAB-EBF9-3E9A-A462-4D74A297DA76}"/>
          </ac:spMkLst>
        </pc:spChg>
        <pc:spChg chg="add mod">
          <ac:chgData name="당정증" userId="2c808faf-75ea-4dd2-8d63-24be142d3f11" providerId="ADAL" clId="{1F3BE393-70AA-4F9E-9A38-6C44AD8B77B0}" dt="2026-04-20T10:04:59.811" v="42018" actId="255"/>
          <ac:spMkLst>
            <pc:docMk/>
            <pc:sldMk cId="3723191867" sldId="594"/>
            <ac:spMk id="29" creationId="{E10EBC35-09E8-470D-2F60-DF2D221790F5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32" creationId="{63DB07C5-455E-1825-32D1-500A849ECBEB}"/>
          </ac:spMkLst>
        </pc:spChg>
        <pc:spChg chg="add mod">
          <ac:chgData name="당정증" userId="2c808faf-75ea-4dd2-8d63-24be142d3f11" providerId="ADAL" clId="{1F3BE393-70AA-4F9E-9A38-6C44AD8B77B0}" dt="2026-04-20T10:04:32.681" v="41992" actId="164"/>
          <ac:spMkLst>
            <pc:docMk/>
            <pc:sldMk cId="3723191867" sldId="594"/>
            <ac:spMk id="33" creationId="{1FD83D1F-FC02-DF8A-F972-78C5FC76EDB5}"/>
          </ac:spMkLst>
        </pc:spChg>
        <pc:spChg chg="add mod">
          <ac:chgData name="당정증" userId="2c808faf-75ea-4dd2-8d63-24be142d3f11" providerId="ADAL" clId="{1F3BE393-70AA-4F9E-9A38-6C44AD8B77B0}" dt="2026-04-20T10:05:06.924" v="42022" actId="255"/>
          <ac:spMkLst>
            <pc:docMk/>
            <pc:sldMk cId="3723191867" sldId="594"/>
            <ac:spMk id="39" creationId="{83608A87-4E84-F41C-00F5-E2893366C007}"/>
          </ac:spMkLst>
        </pc:spChg>
        <pc:spChg chg="add mod">
          <ac:chgData name="당정증" userId="2c808faf-75ea-4dd2-8d63-24be142d3f11" providerId="ADAL" clId="{1F3BE393-70AA-4F9E-9A38-6C44AD8B77B0}" dt="2026-04-20T10:06:10.225" v="42087" actId="20577"/>
          <ac:spMkLst>
            <pc:docMk/>
            <pc:sldMk cId="3723191867" sldId="594"/>
            <ac:spMk id="40" creationId="{9C31A976-9F65-8A5D-E577-25835C22E26B}"/>
          </ac:spMkLst>
        </pc:spChg>
        <pc:spChg chg="add mod">
          <ac:chgData name="당정증" userId="2c808faf-75ea-4dd2-8d63-24be142d3f11" providerId="ADAL" clId="{1F3BE393-70AA-4F9E-9A38-6C44AD8B77B0}" dt="2026-04-20T10:04:32.681" v="41992" actId="164"/>
          <ac:spMkLst>
            <pc:docMk/>
            <pc:sldMk cId="3723191867" sldId="594"/>
            <ac:spMk id="41" creationId="{AFEE731D-CA24-0C58-C96F-B800EF55D845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45" creationId="{3ED01CA3-895A-1F6F-23A2-984C8B769CC2}"/>
          </ac:spMkLst>
        </pc:spChg>
        <pc:spChg chg="add del mod">
          <ac:chgData name="당정증" userId="2c808faf-75ea-4dd2-8d63-24be142d3f11" providerId="ADAL" clId="{1F3BE393-70AA-4F9E-9A38-6C44AD8B77B0}" dt="2026-04-20T09:00:06.602" v="39999" actId="478"/>
          <ac:spMkLst>
            <pc:docMk/>
            <pc:sldMk cId="3723191867" sldId="594"/>
            <ac:spMk id="46" creationId="{C562EA73-E06F-66DA-9245-7FD38EE275EA}"/>
          </ac:spMkLst>
        </pc:spChg>
        <pc:spChg chg="add mod">
          <ac:chgData name="당정증" userId="2c808faf-75ea-4dd2-8d63-24be142d3f11" providerId="ADAL" clId="{1F3BE393-70AA-4F9E-9A38-6C44AD8B77B0}" dt="2026-04-20T10:04:32.681" v="41992" actId="164"/>
          <ac:spMkLst>
            <pc:docMk/>
            <pc:sldMk cId="3723191867" sldId="594"/>
            <ac:spMk id="57" creationId="{12C14111-DB40-8076-F66A-08A5EB721143}"/>
          </ac:spMkLst>
        </pc:spChg>
        <pc:spChg chg="add mod">
          <ac:chgData name="당정증" userId="2c808faf-75ea-4dd2-8d63-24be142d3f11" providerId="ADAL" clId="{1F3BE393-70AA-4F9E-9A38-6C44AD8B77B0}" dt="2026-04-20T10:07:17.954" v="42170" actId="1035"/>
          <ac:spMkLst>
            <pc:docMk/>
            <pc:sldMk cId="3723191867" sldId="594"/>
            <ac:spMk id="97" creationId="{DC5D334C-5E7C-63B7-C312-9028FFC83249}"/>
          </ac:spMkLst>
        </pc:spChg>
        <pc:grpChg chg="add mod ord">
          <ac:chgData name="당정증" userId="2c808faf-75ea-4dd2-8d63-24be142d3f11" providerId="ADAL" clId="{1F3BE393-70AA-4F9E-9A38-6C44AD8B77B0}" dt="2026-04-20T10:07:06.993" v="42128" actId="164"/>
          <ac:grpSpMkLst>
            <pc:docMk/>
            <pc:sldMk cId="3723191867" sldId="594"/>
            <ac:grpSpMk id="95" creationId="{B58DBFCC-5588-9347-47AD-E85ADE836F5B}"/>
          </ac:grpSpMkLst>
        </pc:grpChg>
        <pc:grpChg chg="add mod">
          <ac:chgData name="당정증" userId="2c808faf-75ea-4dd2-8d63-24be142d3f11" providerId="ADAL" clId="{1F3BE393-70AA-4F9E-9A38-6C44AD8B77B0}" dt="2026-04-20T10:07:12.514" v="42145" actId="1036"/>
          <ac:grpSpMkLst>
            <pc:docMk/>
            <pc:sldMk cId="3723191867" sldId="594"/>
            <ac:grpSpMk id="98" creationId="{C06007A6-B71D-AD0C-18A1-965E69091047}"/>
          </ac:grpSpMkLst>
        </pc:grpChg>
        <pc:picChg chg="add del mod">
          <ac:chgData name="당정증" userId="2c808faf-75ea-4dd2-8d63-24be142d3f11" providerId="ADAL" clId="{1F3BE393-70AA-4F9E-9A38-6C44AD8B77B0}" dt="2026-04-20T09:05:23.666" v="40007" actId="478"/>
          <ac:picMkLst>
            <pc:docMk/>
            <pc:sldMk cId="3723191867" sldId="594"/>
            <ac:picMk id="13" creationId="{FFAEFDF5-5A6C-B0ED-759D-30690ECAF3E9}"/>
          </ac:picMkLst>
        </pc:picChg>
        <pc:cxnChg chg="add mod">
          <ac:chgData name="당정증" userId="2c808faf-75ea-4dd2-8d63-24be142d3f11" providerId="ADAL" clId="{1F3BE393-70AA-4F9E-9A38-6C44AD8B77B0}" dt="2026-04-20T09:08:42.327" v="40045"/>
          <ac:cxnSpMkLst>
            <pc:docMk/>
            <pc:sldMk cId="3723191867" sldId="594"/>
            <ac:cxnSpMk id="15" creationId="{1CB465B1-3A86-F91F-2ABF-2FD2A6DDDD18}"/>
          </ac:cxnSpMkLst>
        </pc:cxnChg>
        <pc:cxnChg chg="add mod">
          <ac:chgData name="당정증" userId="2c808faf-75ea-4dd2-8d63-24be142d3f11" providerId="ADAL" clId="{1F3BE393-70AA-4F9E-9A38-6C44AD8B77B0}" dt="2026-04-20T10:04:32.681" v="41992" actId="164"/>
          <ac:cxnSpMkLst>
            <pc:docMk/>
            <pc:sldMk cId="3723191867" sldId="594"/>
            <ac:cxnSpMk id="22" creationId="{19C8A397-C6EF-298B-5E98-094F373BE718}"/>
          </ac:cxnSpMkLst>
        </pc:cxnChg>
        <pc:cxnChg chg="mod">
          <ac:chgData name="당정증" userId="2c808faf-75ea-4dd2-8d63-24be142d3f11" providerId="ADAL" clId="{1F3BE393-70AA-4F9E-9A38-6C44AD8B77B0}" dt="2026-04-20T08:46:00.749" v="39746" actId="14100"/>
          <ac:cxnSpMkLst>
            <pc:docMk/>
            <pc:sldMk cId="3723191867" sldId="594"/>
            <ac:cxnSpMk id="30" creationId="{B4446324-DC59-EE2F-FFCD-0D76532183A5}"/>
          </ac:cxnSpMkLst>
        </pc:cxnChg>
        <pc:cxnChg chg="add mod">
          <ac:chgData name="당정증" userId="2c808faf-75ea-4dd2-8d63-24be142d3f11" providerId="ADAL" clId="{1F3BE393-70AA-4F9E-9A38-6C44AD8B77B0}" dt="2026-04-20T10:03:58.583" v="41940" actId="1076"/>
          <ac:cxnSpMkLst>
            <pc:docMk/>
            <pc:sldMk cId="3723191867" sldId="594"/>
            <ac:cxnSpMk id="36" creationId="{3A4B5F0F-BC8A-609A-A447-D1A082986221}"/>
          </ac:cxnSpMkLst>
        </pc:cxnChg>
        <pc:cxnChg chg="add mod">
          <ac:chgData name="당정증" userId="2c808faf-75ea-4dd2-8d63-24be142d3f11" providerId="ADAL" clId="{1F3BE393-70AA-4F9E-9A38-6C44AD8B77B0}" dt="2026-04-20T10:04:12.712" v="41949" actId="1076"/>
          <ac:cxnSpMkLst>
            <pc:docMk/>
            <pc:sldMk cId="3723191867" sldId="594"/>
            <ac:cxnSpMk id="43" creationId="{5C850F94-5BC3-0E1C-5274-739C710EC79A}"/>
          </ac:cxnSpMkLst>
        </pc:cxnChg>
        <pc:cxnChg chg="add mod">
          <ac:chgData name="당정증" userId="2c808faf-75ea-4dd2-8d63-24be142d3f11" providerId="ADAL" clId="{1F3BE393-70AA-4F9E-9A38-6C44AD8B77B0}" dt="2026-04-20T10:04:25.159" v="41991" actId="1076"/>
          <ac:cxnSpMkLst>
            <pc:docMk/>
            <pc:sldMk cId="3723191867" sldId="594"/>
            <ac:cxnSpMk id="48" creationId="{65B30764-FB3F-C121-2E51-C3A4DFD0446F}"/>
          </ac:cxnSpMkLst>
        </pc:cxnChg>
        <pc:cxnChg chg="add mod">
          <ac:chgData name="당정증" userId="2c808faf-75ea-4dd2-8d63-24be142d3f11" providerId="ADAL" clId="{1F3BE393-70AA-4F9E-9A38-6C44AD8B77B0}" dt="2026-04-20T10:04:25.159" v="41991" actId="1076"/>
          <ac:cxnSpMkLst>
            <pc:docMk/>
            <pc:sldMk cId="3723191867" sldId="594"/>
            <ac:cxnSpMk id="51" creationId="{802B7A37-E134-FF24-EC2C-5ABC84511FB2}"/>
          </ac:cxnSpMkLst>
        </pc:cxnChg>
        <pc:cxnChg chg="add del mod">
          <ac:chgData name="당정증" userId="2c808faf-75ea-4dd2-8d63-24be142d3f11" providerId="ADAL" clId="{1F3BE393-70AA-4F9E-9A38-6C44AD8B77B0}" dt="2026-04-20T09:15:05.661" v="40281" actId="478"/>
          <ac:cxnSpMkLst>
            <pc:docMk/>
            <pc:sldMk cId="3723191867" sldId="594"/>
            <ac:cxnSpMk id="54" creationId="{70AD87E9-37DA-E52E-0339-8DD4B9254B84}"/>
          </ac:cxnSpMkLst>
        </pc:cxnChg>
        <pc:cxnChg chg="add mod">
          <ac:chgData name="당정증" userId="2c808faf-75ea-4dd2-8d63-24be142d3f11" providerId="ADAL" clId="{1F3BE393-70AA-4F9E-9A38-6C44AD8B77B0}" dt="2026-04-20T10:04:12.712" v="41949" actId="1076"/>
          <ac:cxnSpMkLst>
            <pc:docMk/>
            <pc:sldMk cId="3723191867" sldId="594"/>
            <ac:cxnSpMk id="59" creationId="{E353CF26-6B1B-8632-02DF-8A000DA94B59}"/>
          </ac:cxnSpMkLst>
        </pc:cxnChg>
        <pc:cxnChg chg="add mod">
          <ac:chgData name="당정증" userId="2c808faf-75ea-4dd2-8d63-24be142d3f11" providerId="ADAL" clId="{1F3BE393-70AA-4F9E-9A38-6C44AD8B77B0}" dt="2026-04-20T10:04:32.681" v="41992" actId="164"/>
          <ac:cxnSpMkLst>
            <pc:docMk/>
            <pc:sldMk cId="3723191867" sldId="594"/>
            <ac:cxnSpMk id="62" creationId="{7D007DF0-F495-979E-2DD8-22AF298FD089}"/>
          </ac:cxnSpMkLst>
        </pc:cxnChg>
        <pc:cxnChg chg="add del mod">
          <ac:chgData name="당정증" userId="2c808faf-75ea-4dd2-8d63-24be142d3f11" providerId="ADAL" clId="{1F3BE393-70AA-4F9E-9A38-6C44AD8B77B0}" dt="2026-04-20T10:03:07.717" v="41915" actId="478"/>
          <ac:cxnSpMkLst>
            <pc:docMk/>
            <pc:sldMk cId="3723191867" sldId="594"/>
            <ac:cxnSpMk id="78" creationId="{F22C95EC-8E53-95A0-B166-6FC781EC27B5}"/>
          </ac:cxnSpMkLst>
        </pc:cxnChg>
        <pc:cxnChg chg="add del mod">
          <ac:chgData name="당정증" userId="2c808faf-75ea-4dd2-8d63-24be142d3f11" providerId="ADAL" clId="{1F3BE393-70AA-4F9E-9A38-6C44AD8B77B0}" dt="2026-04-20T10:03:07.717" v="41915" actId="478"/>
          <ac:cxnSpMkLst>
            <pc:docMk/>
            <pc:sldMk cId="3723191867" sldId="594"/>
            <ac:cxnSpMk id="81" creationId="{6C151204-3CCB-62FE-074E-D9681C1BEDA4}"/>
          </ac:cxnSpMkLst>
        </pc:cxnChg>
        <pc:cxnChg chg="add mod">
          <ac:chgData name="당정증" userId="2c808faf-75ea-4dd2-8d63-24be142d3f11" providerId="ADAL" clId="{1F3BE393-70AA-4F9E-9A38-6C44AD8B77B0}" dt="2026-04-20T10:04:12.712" v="41949" actId="1076"/>
          <ac:cxnSpMkLst>
            <pc:docMk/>
            <pc:sldMk cId="3723191867" sldId="594"/>
            <ac:cxnSpMk id="84" creationId="{50E6C82E-5157-20E2-B1E6-40A67E48EF4F}"/>
          </ac:cxnSpMkLst>
        </pc:cxnChg>
        <pc:cxnChg chg="add del mod">
          <ac:chgData name="당정증" userId="2c808faf-75ea-4dd2-8d63-24be142d3f11" providerId="ADAL" clId="{1F3BE393-70AA-4F9E-9A38-6C44AD8B77B0}" dt="2026-04-20T10:03:38.389" v="41929" actId="478"/>
          <ac:cxnSpMkLst>
            <pc:docMk/>
            <pc:sldMk cId="3723191867" sldId="594"/>
            <ac:cxnSpMk id="87" creationId="{EF78C4F6-290F-D53B-0A71-1C0F74E516F6}"/>
          </ac:cxnSpMkLst>
        </pc:cxnChg>
        <pc:cxnChg chg="add del mod">
          <ac:chgData name="당정증" userId="2c808faf-75ea-4dd2-8d63-24be142d3f11" providerId="ADAL" clId="{1F3BE393-70AA-4F9E-9A38-6C44AD8B77B0}" dt="2026-04-20T10:03:36.958" v="41928" actId="478"/>
          <ac:cxnSpMkLst>
            <pc:docMk/>
            <pc:sldMk cId="3723191867" sldId="594"/>
            <ac:cxnSpMk id="89" creationId="{AC0059B6-C688-3C5F-5285-8D29AB786431}"/>
          </ac:cxnSpMkLst>
        </pc:cxnChg>
        <pc:cxnChg chg="add del mod">
          <ac:chgData name="당정증" userId="2c808faf-75ea-4dd2-8d63-24be142d3f11" providerId="ADAL" clId="{1F3BE393-70AA-4F9E-9A38-6C44AD8B77B0}" dt="2026-04-20T10:03:42.974" v="41930" actId="478"/>
          <ac:cxnSpMkLst>
            <pc:docMk/>
            <pc:sldMk cId="3723191867" sldId="594"/>
            <ac:cxnSpMk id="94" creationId="{917A2F06-78D1-7DC5-09DF-920D54E64EBD}"/>
          </ac:cxnSpMkLst>
        </pc:cxnChg>
      </pc:sldChg>
      <pc:sldChg chg="addSp delSp modSp add mod">
        <pc:chgData name="당정증" userId="2c808faf-75ea-4dd2-8d63-24be142d3f11" providerId="ADAL" clId="{1F3BE393-70AA-4F9E-9A38-6C44AD8B77B0}" dt="2026-04-21T08:49:58.523" v="49107"/>
        <pc:sldMkLst>
          <pc:docMk/>
          <pc:sldMk cId="389252310" sldId="595"/>
        </pc:sldMkLst>
        <pc:spChg chg="del">
          <ac:chgData name="당정증" userId="2c808faf-75ea-4dd2-8d63-24be142d3f11" providerId="ADAL" clId="{1F3BE393-70AA-4F9E-9A38-6C44AD8B77B0}" dt="2026-04-20T09:25:50.034" v="40509" actId="478"/>
          <ac:spMkLst>
            <pc:docMk/>
            <pc:sldMk cId="389252310" sldId="595"/>
            <ac:spMk id="2" creationId="{1BB1DABC-55C9-EEBC-07C1-CF732B74BDF2}"/>
          </ac:spMkLst>
        </pc:spChg>
        <pc:spChg chg="del">
          <ac:chgData name="당정증" userId="2c808faf-75ea-4dd2-8d63-24be142d3f11" providerId="ADAL" clId="{1F3BE393-70AA-4F9E-9A38-6C44AD8B77B0}" dt="2026-04-20T09:25:50.034" v="40509" actId="478"/>
          <ac:spMkLst>
            <pc:docMk/>
            <pc:sldMk cId="389252310" sldId="595"/>
            <ac:spMk id="3" creationId="{46EA4562-9EFE-04A1-623D-B83A91067FCB}"/>
          </ac:spMkLst>
        </pc:spChg>
        <pc:spChg chg="mod">
          <ac:chgData name="당정증" userId="2c808faf-75ea-4dd2-8d63-24be142d3f11" providerId="ADAL" clId="{1F3BE393-70AA-4F9E-9A38-6C44AD8B77B0}" dt="2026-04-21T08:49:58.523" v="49107"/>
          <ac:spMkLst>
            <pc:docMk/>
            <pc:sldMk cId="389252310" sldId="595"/>
            <ac:spMk id="4" creationId="{E9F41425-28DE-11C8-BB61-7B028EEDB8E3}"/>
          </ac:spMkLst>
        </pc:spChg>
        <pc:spChg chg="mod">
          <ac:chgData name="당정증" userId="2c808faf-75ea-4dd2-8d63-24be142d3f11" providerId="ADAL" clId="{1F3BE393-70AA-4F9E-9A38-6C44AD8B77B0}" dt="2026-04-20T09:25:46.214" v="40508" actId="6549"/>
          <ac:spMkLst>
            <pc:docMk/>
            <pc:sldMk cId="389252310" sldId="595"/>
            <ac:spMk id="5" creationId="{204AB1B8-876A-22F1-7600-202E362B5002}"/>
          </ac:spMkLst>
        </pc:spChg>
        <pc:spChg chg="add mod">
          <ac:chgData name="당정증" userId="2c808faf-75ea-4dd2-8d63-24be142d3f11" providerId="ADAL" clId="{1F3BE393-70AA-4F9E-9A38-6C44AD8B77B0}" dt="2026-04-20T09:45:16.235" v="41372" actId="1076"/>
          <ac:spMkLst>
            <pc:docMk/>
            <pc:sldMk cId="389252310" sldId="595"/>
            <ac:spMk id="6" creationId="{9261679B-B48F-B999-12AE-7F9DF5BE3082}"/>
          </ac:spMkLst>
        </pc:spChg>
        <pc:spChg chg="del">
          <ac:chgData name="당정증" userId="2c808faf-75ea-4dd2-8d63-24be142d3f11" providerId="ADAL" clId="{1F3BE393-70AA-4F9E-9A38-6C44AD8B77B0}" dt="2026-04-20T09:25:50.034" v="40509" actId="478"/>
          <ac:spMkLst>
            <pc:docMk/>
            <pc:sldMk cId="389252310" sldId="595"/>
            <ac:spMk id="7" creationId="{23C3183E-1F18-F196-C968-439E05C37411}"/>
          </ac:spMkLst>
        </pc:spChg>
        <pc:spChg chg="del">
          <ac:chgData name="당정증" userId="2c808faf-75ea-4dd2-8d63-24be142d3f11" providerId="ADAL" clId="{1F3BE393-70AA-4F9E-9A38-6C44AD8B77B0}" dt="2026-04-20T09:25:52.666" v="40510" actId="478"/>
          <ac:spMkLst>
            <pc:docMk/>
            <pc:sldMk cId="389252310" sldId="595"/>
            <ac:spMk id="8" creationId="{FDF03CD3-28FC-3C7C-4CF3-7D1C2CF3D5CE}"/>
          </ac:spMkLst>
        </pc:spChg>
        <pc:spChg chg="add mod">
          <ac:chgData name="당정증" userId="2c808faf-75ea-4dd2-8d63-24be142d3f11" providerId="ADAL" clId="{1F3BE393-70AA-4F9E-9A38-6C44AD8B77B0}" dt="2026-04-20T09:45:03.731" v="41355" actId="14100"/>
          <ac:spMkLst>
            <pc:docMk/>
            <pc:sldMk cId="389252310" sldId="595"/>
            <ac:spMk id="9" creationId="{8B25710E-0CAE-48BF-4D14-656CDC0B9FAA}"/>
          </ac:spMkLst>
        </pc:spChg>
        <pc:spChg chg="add mod">
          <ac:chgData name="당정증" userId="2c808faf-75ea-4dd2-8d63-24be142d3f11" providerId="ADAL" clId="{1F3BE393-70AA-4F9E-9A38-6C44AD8B77B0}" dt="2026-04-20T09:45:26.249" v="41379" actId="1076"/>
          <ac:spMkLst>
            <pc:docMk/>
            <pc:sldMk cId="389252310" sldId="595"/>
            <ac:spMk id="10" creationId="{6427E4E4-B877-D4F2-6186-AFD093CFF449}"/>
          </ac:spMkLst>
        </pc:spChg>
        <pc:spChg chg="add mod">
          <ac:chgData name="당정증" userId="2c808faf-75ea-4dd2-8d63-24be142d3f11" providerId="ADAL" clId="{1F3BE393-70AA-4F9E-9A38-6C44AD8B77B0}" dt="2026-04-20T09:45:19" v="41375" actId="1076"/>
          <ac:spMkLst>
            <pc:docMk/>
            <pc:sldMk cId="389252310" sldId="595"/>
            <ac:spMk id="12" creationId="{C24EF9A5-2232-DB94-7D68-2EDBF55193C1}"/>
          </ac:spMkLst>
        </pc:spChg>
        <pc:spChg chg="add mod">
          <ac:chgData name="당정증" userId="2c808faf-75ea-4dd2-8d63-24be142d3f11" providerId="ADAL" clId="{1F3BE393-70AA-4F9E-9A38-6C44AD8B77B0}" dt="2026-04-20T09:45:40.816" v="41382" actId="1076"/>
          <ac:spMkLst>
            <pc:docMk/>
            <pc:sldMk cId="389252310" sldId="595"/>
            <ac:spMk id="13" creationId="{943F090C-BCF5-6CBB-5586-914DF8ED5BB3}"/>
          </ac:spMkLst>
        </pc:spChg>
        <pc:spChg chg="add mod">
          <ac:chgData name="당정증" userId="2c808faf-75ea-4dd2-8d63-24be142d3f11" providerId="ADAL" clId="{1F3BE393-70AA-4F9E-9A38-6C44AD8B77B0}" dt="2026-04-20T09:45:48.523" v="41384" actId="6549"/>
          <ac:spMkLst>
            <pc:docMk/>
            <pc:sldMk cId="389252310" sldId="595"/>
            <ac:spMk id="14" creationId="{1284344A-378D-2FE0-B43E-B86711A127A6}"/>
          </ac:spMkLst>
        </pc:spChg>
        <pc:spChg chg="add del mod">
          <ac:chgData name="당정증" userId="2c808faf-75ea-4dd2-8d63-24be142d3f11" providerId="ADAL" clId="{1F3BE393-70AA-4F9E-9A38-6C44AD8B77B0}" dt="2026-04-20T09:30:06.936" v="40599" actId="478"/>
          <ac:spMkLst>
            <pc:docMk/>
            <pc:sldMk cId="389252310" sldId="595"/>
            <ac:spMk id="15" creationId="{C802D771-4FBB-01F8-C01B-2B111AC64095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16" creationId="{D856FEE2-CDA5-1342-384D-11C8163B8A09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18" creationId="{BB41A345-068A-2D03-7F07-F3C823FD4CA6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20" creationId="{40ADDDAE-0CCC-8D1B-7E63-ECAB183E1FE3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21" creationId="{0F837A15-3B40-9C5B-4BB1-791EAE583653}"/>
          </ac:spMkLst>
        </pc:spChg>
        <pc:spChg chg="add mod ord">
          <ac:chgData name="당정증" userId="2c808faf-75ea-4dd2-8d63-24be142d3f11" providerId="ADAL" clId="{1F3BE393-70AA-4F9E-9A38-6C44AD8B77B0}" dt="2026-04-20T09:53:21.695" v="41794" actId="164"/>
          <ac:spMkLst>
            <pc:docMk/>
            <pc:sldMk cId="389252310" sldId="595"/>
            <ac:spMk id="22" creationId="{9D04E5D8-E211-CB59-90ED-0C5EB5D57B4D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23" creationId="{39240205-1539-B330-D32F-D85D0453FC7D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24" creationId="{0C977F0E-8E87-D373-DD33-DDA6BBC46F0A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25" creationId="{35CE2A82-EEE8-25D2-7B34-64E797D07CB1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26" creationId="{FA8E65FF-1271-1F77-B88C-A9E5CC065011}"/>
          </ac:spMkLst>
        </pc:spChg>
        <pc:spChg chg="add del mod">
          <ac:chgData name="당정증" userId="2c808faf-75ea-4dd2-8d63-24be142d3f11" providerId="ADAL" clId="{1F3BE393-70AA-4F9E-9A38-6C44AD8B77B0}" dt="2026-04-20T09:47:53.675" v="41389" actId="478"/>
          <ac:spMkLst>
            <pc:docMk/>
            <pc:sldMk cId="389252310" sldId="595"/>
            <ac:spMk id="27" creationId="{F4A04306-24C5-A866-37DF-89465758853D}"/>
          </ac:spMkLst>
        </pc:spChg>
        <pc:spChg chg="add mod ord">
          <ac:chgData name="당정증" userId="2c808faf-75ea-4dd2-8d63-24be142d3f11" providerId="ADAL" clId="{1F3BE393-70AA-4F9E-9A38-6C44AD8B77B0}" dt="2026-04-20T09:53:21.695" v="41794" actId="164"/>
          <ac:spMkLst>
            <pc:docMk/>
            <pc:sldMk cId="389252310" sldId="595"/>
            <ac:spMk id="29" creationId="{31118E71-14AB-55D5-8889-7EA1C275E767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31" creationId="{B28C7B11-9399-83AB-3035-90390F9F043D}"/>
          </ac:spMkLst>
        </pc:spChg>
        <pc:spChg chg="del">
          <ac:chgData name="당정증" userId="2c808faf-75ea-4dd2-8d63-24be142d3f11" providerId="ADAL" clId="{1F3BE393-70AA-4F9E-9A38-6C44AD8B77B0}" dt="2026-04-20T09:27:55.935" v="40596" actId="478"/>
          <ac:spMkLst>
            <pc:docMk/>
            <pc:sldMk cId="389252310" sldId="595"/>
            <ac:spMk id="45" creationId="{7D7869F2-F693-AB2C-D506-5670DFAC13AE}"/>
          </ac:spMkLst>
        </pc:spChg>
        <pc:spChg chg="add mod ord">
          <ac:chgData name="당정증" userId="2c808faf-75ea-4dd2-8d63-24be142d3f11" providerId="ADAL" clId="{1F3BE393-70AA-4F9E-9A38-6C44AD8B77B0}" dt="2026-04-20T09:53:21.695" v="41794" actId="164"/>
          <ac:spMkLst>
            <pc:docMk/>
            <pc:sldMk cId="389252310" sldId="595"/>
            <ac:spMk id="48" creationId="{F8C26C35-F25D-2DAA-0815-19EB0AFBEFC6}"/>
          </ac:spMkLst>
        </pc:spChg>
        <pc:spChg chg="add mod ord">
          <ac:chgData name="당정증" userId="2c808faf-75ea-4dd2-8d63-24be142d3f11" providerId="ADAL" clId="{1F3BE393-70AA-4F9E-9A38-6C44AD8B77B0}" dt="2026-04-20T09:53:21.695" v="41794" actId="164"/>
          <ac:spMkLst>
            <pc:docMk/>
            <pc:sldMk cId="389252310" sldId="595"/>
            <ac:spMk id="49" creationId="{5DEDDD49-30CC-AF0F-08A3-7697118AD3E2}"/>
          </ac:spMkLst>
        </pc:spChg>
        <pc:spChg chg="add mod ord">
          <ac:chgData name="당정증" userId="2c808faf-75ea-4dd2-8d63-24be142d3f11" providerId="ADAL" clId="{1F3BE393-70AA-4F9E-9A38-6C44AD8B77B0}" dt="2026-04-20T09:53:21.695" v="41794" actId="164"/>
          <ac:spMkLst>
            <pc:docMk/>
            <pc:sldMk cId="389252310" sldId="595"/>
            <ac:spMk id="50" creationId="{6F4033E0-E520-3D26-9CE2-B1F977291241}"/>
          </ac:spMkLst>
        </pc:spChg>
        <pc:spChg chg="add mod">
          <ac:chgData name="당정증" userId="2c808faf-75ea-4dd2-8d63-24be142d3f11" providerId="ADAL" clId="{1F3BE393-70AA-4F9E-9A38-6C44AD8B77B0}" dt="2026-04-20T09:53:21.695" v="41794" actId="164"/>
          <ac:spMkLst>
            <pc:docMk/>
            <pc:sldMk cId="389252310" sldId="595"/>
            <ac:spMk id="52" creationId="{A706FF46-64E4-93E0-E906-2871F6EBF01D}"/>
          </ac:spMkLst>
        </pc:spChg>
        <pc:spChg chg="add del mod">
          <ac:chgData name="당정증" userId="2c808faf-75ea-4dd2-8d63-24be142d3f11" providerId="ADAL" clId="{1F3BE393-70AA-4F9E-9A38-6C44AD8B77B0}" dt="2026-04-20T09:51:06.999" v="41626" actId="478"/>
          <ac:spMkLst>
            <pc:docMk/>
            <pc:sldMk cId="389252310" sldId="595"/>
            <ac:spMk id="53" creationId="{BBD1DA49-0A0A-C7FD-9404-F7B562895E7C}"/>
          </ac:spMkLst>
        </pc:spChg>
        <pc:spChg chg="add mod">
          <ac:chgData name="당정증" userId="2c808faf-75ea-4dd2-8d63-24be142d3f11" providerId="ADAL" clId="{1F3BE393-70AA-4F9E-9A38-6C44AD8B77B0}" dt="2026-04-20T09:53:21.695" v="41794" actId="164"/>
          <ac:spMkLst>
            <pc:docMk/>
            <pc:sldMk cId="389252310" sldId="595"/>
            <ac:spMk id="54" creationId="{A7AB4953-064D-3F4B-7231-36E6F86D2A3A}"/>
          </ac:spMkLst>
        </pc:spChg>
        <pc:spChg chg="add mod">
          <ac:chgData name="당정증" userId="2c808faf-75ea-4dd2-8d63-24be142d3f11" providerId="ADAL" clId="{1F3BE393-70AA-4F9E-9A38-6C44AD8B77B0}" dt="2026-04-20T09:53:21.695" v="41794" actId="164"/>
          <ac:spMkLst>
            <pc:docMk/>
            <pc:sldMk cId="389252310" sldId="595"/>
            <ac:spMk id="55" creationId="{B61EA317-146B-F968-65EF-4101FDB9A4F1}"/>
          </ac:spMkLst>
        </pc:spChg>
        <pc:grpChg chg="add mod">
          <ac:chgData name="당정증" userId="2c808faf-75ea-4dd2-8d63-24be142d3f11" providerId="ADAL" clId="{1F3BE393-70AA-4F9E-9A38-6C44AD8B77B0}" dt="2026-04-20T09:53:24.714" v="41827" actId="1037"/>
          <ac:grpSpMkLst>
            <pc:docMk/>
            <pc:sldMk cId="389252310" sldId="595"/>
            <ac:grpSpMk id="72" creationId="{500AC66F-840F-D428-6CB7-9A5C8B89AF7D}"/>
          </ac:grpSpMkLst>
        </pc:grpChg>
        <pc:picChg chg="add mod">
          <ac:chgData name="당정증" userId="2c808faf-75ea-4dd2-8d63-24be142d3f11" providerId="ADAL" clId="{1F3BE393-70AA-4F9E-9A38-6C44AD8B77B0}" dt="2026-04-20T09:45:08.815" v="41371" actId="14100"/>
          <ac:picMkLst>
            <pc:docMk/>
            <pc:sldMk cId="389252310" sldId="595"/>
            <ac:picMk id="17" creationId="{5354D544-4F07-AEB3-B700-B38136B46EBD}"/>
          </ac:picMkLst>
        </pc:picChg>
        <pc:cxnChg chg="add mod ord">
          <ac:chgData name="당정증" userId="2c808faf-75ea-4dd2-8d63-24be142d3f11" providerId="ADAL" clId="{1F3BE393-70AA-4F9E-9A38-6C44AD8B77B0}" dt="2026-04-20T09:52:45.043" v="41732" actId="14100"/>
          <ac:cxnSpMkLst>
            <pc:docMk/>
            <pc:sldMk cId="389252310" sldId="595"/>
            <ac:cxnSpMk id="33" creationId="{B499F262-F025-96A5-80F1-7616F1697005}"/>
          </ac:cxnSpMkLst>
        </pc:cxnChg>
        <pc:cxnChg chg="add mod ord">
          <ac:chgData name="당정증" userId="2c808faf-75ea-4dd2-8d63-24be142d3f11" providerId="ADAL" clId="{1F3BE393-70AA-4F9E-9A38-6C44AD8B77B0}" dt="2026-04-20T09:53:21.695" v="41794" actId="164"/>
          <ac:cxnSpMkLst>
            <pc:docMk/>
            <pc:sldMk cId="389252310" sldId="595"/>
            <ac:cxnSpMk id="37" creationId="{5A47820C-0359-FF56-0D39-B9FDADFEE654}"/>
          </ac:cxnSpMkLst>
        </pc:cxnChg>
        <pc:cxnChg chg="add mod ord">
          <ac:chgData name="당정증" userId="2c808faf-75ea-4dd2-8d63-24be142d3f11" providerId="ADAL" clId="{1F3BE393-70AA-4F9E-9A38-6C44AD8B77B0}" dt="2026-04-20T09:53:13.887" v="41783" actId="14100"/>
          <ac:cxnSpMkLst>
            <pc:docMk/>
            <pc:sldMk cId="389252310" sldId="595"/>
            <ac:cxnSpMk id="41" creationId="{C3657BCF-A997-CCBD-2720-AA46092831F2}"/>
          </ac:cxnSpMkLst>
        </pc:cxnChg>
        <pc:cxnChg chg="add del mod">
          <ac:chgData name="당정증" userId="2c808faf-75ea-4dd2-8d63-24be142d3f11" providerId="ADAL" clId="{1F3BE393-70AA-4F9E-9A38-6C44AD8B77B0}" dt="2026-04-20T09:52:51.944" v="41735" actId="478"/>
          <ac:cxnSpMkLst>
            <pc:docMk/>
            <pc:sldMk cId="389252310" sldId="595"/>
            <ac:cxnSpMk id="62" creationId="{1463E653-F897-E132-5019-5C5498507524}"/>
          </ac:cxnSpMkLst>
        </pc:cxnChg>
        <pc:cxnChg chg="add del mod">
          <ac:chgData name="당정증" userId="2c808faf-75ea-4dd2-8d63-24be142d3f11" providerId="ADAL" clId="{1F3BE393-70AA-4F9E-9A38-6C44AD8B77B0}" dt="2026-04-20T09:52:51.944" v="41735" actId="478"/>
          <ac:cxnSpMkLst>
            <pc:docMk/>
            <pc:sldMk cId="389252310" sldId="595"/>
            <ac:cxnSpMk id="65" creationId="{5F6F7462-480E-B82D-697D-050CE79C0662}"/>
          </ac:cxnSpMkLst>
        </pc:cxnChg>
      </pc:sldChg>
      <pc:sldChg chg="addSp delSp modSp add mod">
        <pc:chgData name="당정증" userId="2c808faf-75ea-4dd2-8d63-24be142d3f11" providerId="ADAL" clId="{1F3BE393-70AA-4F9E-9A38-6C44AD8B77B0}" dt="2026-04-21T08:50:03.633" v="49109"/>
        <pc:sldMkLst>
          <pc:docMk/>
          <pc:sldMk cId="2965454043" sldId="596"/>
        </pc:sldMkLst>
        <pc:spChg chg="add mod">
          <ac:chgData name="당정증" userId="2c808faf-75ea-4dd2-8d63-24be142d3f11" providerId="ADAL" clId="{1F3BE393-70AA-4F9E-9A38-6C44AD8B77B0}" dt="2026-04-20T10:55:30.232" v="43794" actId="1076"/>
          <ac:spMkLst>
            <pc:docMk/>
            <pc:sldMk cId="2965454043" sldId="596"/>
            <ac:spMk id="2" creationId="{BEC48710-5EA2-7E2F-313D-3B4BDA447E7C}"/>
          </ac:spMkLst>
        </pc:spChg>
        <pc:spChg chg="add mod">
          <ac:chgData name="당정증" userId="2c808faf-75ea-4dd2-8d63-24be142d3f11" providerId="ADAL" clId="{1F3BE393-70AA-4F9E-9A38-6C44AD8B77B0}" dt="2026-04-20T10:55:28.028" v="43792" actId="1076"/>
          <ac:spMkLst>
            <pc:docMk/>
            <pc:sldMk cId="2965454043" sldId="596"/>
            <ac:spMk id="3" creationId="{01C4CFC2-1639-FFAC-9E55-A46D0CA46931}"/>
          </ac:spMkLst>
        </pc:spChg>
        <pc:spChg chg="mod">
          <ac:chgData name="당정증" userId="2c808faf-75ea-4dd2-8d63-24be142d3f11" providerId="ADAL" clId="{1F3BE393-70AA-4F9E-9A38-6C44AD8B77B0}" dt="2026-04-21T08:50:03.633" v="49109"/>
          <ac:spMkLst>
            <pc:docMk/>
            <pc:sldMk cId="2965454043" sldId="596"/>
            <ac:spMk id="4" creationId="{35BF0D07-6A49-3415-5E01-80D8507B9B45}"/>
          </ac:spMkLst>
        </pc:spChg>
        <pc:spChg chg="mod">
          <ac:chgData name="당정증" userId="2c808faf-75ea-4dd2-8d63-24be142d3f11" providerId="ADAL" clId="{1F3BE393-70AA-4F9E-9A38-6C44AD8B77B0}" dt="2026-04-21T00:36:24.272" v="43800" actId="20577"/>
          <ac:spMkLst>
            <pc:docMk/>
            <pc:sldMk cId="2965454043" sldId="596"/>
            <ac:spMk id="5" creationId="{23181857-E06B-7FCB-2B2C-99F0A2FAFD99}"/>
          </ac:spMkLst>
        </pc:spChg>
        <pc:spChg chg="mod">
          <ac:chgData name="당정증" userId="2c808faf-75ea-4dd2-8d63-24be142d3f11" providerId="ADAL" clId="{1F3BE393-70AA-4F9E-9A38-6C44AD8B77B0}" dt="2026-04-20T10:54:27.467" v="43709" actId="14100"/>
          <ac:spMkLst>
            <pc:docMk/>
            <pc:sldMk cId="2965454043" sldId="596"/>
            <ac:spMk id="6" creationId="{9D2B83A7-D89F-505A-4948-33CB69D55FDC}"/>
          </ac:spMkLst>
        </pc:spChg>
        <pc:spChg chg="add">
          <ac:chgData name="당정증" userId="2c808faf-75ea-4dd2-8d63-24be142d3f11" providerId="ADAL" clId="{1F3BE393-70AA-4F9E-9A38-6C44AD8B77B0}" dt="2026-04-20T10:53:41.056" v="43600"/>
          <ac:spMkLst>
            <pc:docMk/>
            <pc:sldMk cId="2965454043" sldId="596"/>
            <ac:spMk id="7" creationId="{2779B88A-20F2-C0C9-6137-B71BFCC41222}"/>
          </ac:spMkLst>
        </pc:spChg>
        <pc:spChg chg="mod">
          <ac:chgData name="당정증" userId="2c808faf-75ea-4dd2-8d63-24be142d3f11" providerId="ADAL" clId="{1F3BE393-70AA-4F9E-9A38-6C44AD8B77B0}" dt="2026-04-20T10:54:27.467" v="43709" actId="14100"/>
          <ac:spMkLst>
            <pc:docMk/>
            <pc:sldMk cId="2965454043" sldId="596"/>
            <ac:spMk id="9" creationId="{4C329F67-95CC-BDA2-06E8-B7505176BB30}"/>
          </ac:spMkLst>
        </pc:spChg>
        <pc:spChg chg="del">
          <ac:chgData name="당정증" userId="2c808faf-75ea-4dd2-8d63-24be142d3f11" providerId="ADAL" clId="{1F3BE393-70AA-4F9E-9A38-6C44AD8B77B0}" dt="2026-04-20T10:08:20.235" v="42184" actId="478"/>
          <ac:spMkLst>
            <pc:docMk/>
            <pc:sldMk cId="2965454043" sldId="596"/>
            <ac:spMk id="10" creationId="{E734482F-936B-368A-3D99-EAFE3FB77598}"/>
          </ac:spMkLst>
        </pc:spChg>
        <pc:spChg chg="del">
          <ac:chgData name="당정증" userId="2c808faf-75ea-4dd2-8d63-24be142d3f11" providerId="ADAL" clId="{1F3BE393-70AA-4F9E-9A38-6C44AD8B77B0}" dt="2026-04-20T10:08:20.235" v="42184" actId="478"/>
          <ac:spMkLst>
            <pc:docMk/>
            <pc:sldMk cId="2965454043" sldId="596"/>
            <ac:spMk id="12" creationId="{A0086E80-48E3-CB5F-3CA7-722F62572469}"/>
          </ac:spMkLst>
        </pc:spChg>
        <pc:spChg chg="del">
          <ac:chgData name="당정증" userId="2c808faf-75ea-4dd2-8d63-24be142d3f11" providerId="ADAL" clId="{1F3BE393-70AA-4F9E-9A38-6C44AD8B77B0}" dt="2026-04-20T10:08:20.235" v="42184" actId="478"/>
          <ac:spMkLst>
            <pc:docMk/>
            <pc:sldMk cId="2965454043" sldId="596"/>
            <ac:spMk id="13" creationId="{3CFDC209-7B64-E91C-F412-1A1FC0B159A7}"/>
          </ac:spMkLst>
        </pc:spChg>
        <pc:spChg chg="del">
          <ac:chgData name="당정증" userId="2c808faf-75ea-4dd2-8d63-24be142d3f11" providerId="ADAL" clId="{1F3BE393-70AA-4F9E-9A38-6C44AD8B77B0}" dt="2026-04-20T10:08:20.235" v="42184" actId="478"/>
          <ac:spMkLst>
            <pc:docMk/>
            <pc:sldMk cId="2965454043" sldId="596"/>
            <ac:spMk id="14" creationId="{0972857B-FBA0-15E9-D43B-F47E27801932}"/>
          </ac:spMkLst>
        </pc:spChg>
        <pc:grpChg chg="del">
          <ac:chgData name="당정증" userId="2c808faf-75ea-4dd2-8d63-24be142d3f11" providerId="ADAL" clId="{1F3BE393-70AA-4F9E-9A38-6C44AD8B77B0}" dt="2026-04-20T10:07:49.861" v="42171" actId="478"/>
          <ac:grpSpMkLst>
            <pc:docMk/>
            <pc:sldMk cId="2965454043" sldId="596"/>
            <ac:grpSpMk id="72" creationId="{19D474D8-779D-7054-7C77-CE61FED136FD}"/>
          </ac:grpSpMkLst>
        </pc:grpChg>
        <pc:picChg chg="add mod modCrop">
          <ac:chgData name="당정증" userId="2c808faf-75ea-4dd2-8d63-24be142d3f11" providerId="ADAL" clId="{1F3BE393-70AA-4F9E-9A38-6C44AD8B77B0}" dt="2026-04-20T10:55:21.875" v="43790" actId="1037"/>
          <ac:picMkLst>
            <pc:docMk/>
            <pc:sldMk cId="2965454043" sldId="596"/>
            <ac:picMk id="11" creationId="{7E3AD016-3D73-4EDD-F952-D6DBE5B0494C}"/>
          </ac:picMkLst>
        </pc:picChg>
        <pc:picChg chg="del">
          <ac:chgData name="당정증" userId="2c808faf-75ea-4dd2-8d63-24be142d3f11" providerId="ADAL" clId="{1F3BE393-70AA-4F9E-9A38-6C44AD8B77B0}" dt="2026-04-20T10:07:49.861" v="42171" actId="478"/>
          <ac:picMkLst>
            <pc:docMk/>
            <pc:sldMk cId="2965454043" sldId="596"/>
            <ac:picMk id="17" creationId="{C25132F2-9026-DC53-9331-7E8A2FD6FC6F}"/>
          </ac:picMkLst>
        </pc:picChg>
        <pc:cxnChg chg="mod">
          <ac:chgData name="당정증" userId="2c808faf-75ea-4dd2-8d63-24be142d3f11" providerId="ADAL" clId="{1F3BE393-70AA-4F9E-9A38-6C44AD8B77B0}" dt="2026-04-20T10:07:49.861" v="42171" actId="478"/>
          <ac:cxnSpMkLst>
            <pc:docMk/>
            <pc:sldMk cId="2965454043" sldId="596"/>
            <ac:cxnSpMk id="33" creationId="{D4A43097-5FA0-3BCB-077F-0A5CF35EF892}"/>
          </ac:cxnSpMkLst>
        </pc:cxnChg>
      </pc:sldChg>
      <pc:sldChg chg="addSp delSp modSp add mod ord">
        <pc:chgData name="당정증" userId="2c808faf-75ea-4dd2-8d63-24be142d3f11" providerId="ADAL" clId="{1F3BE393-70AA-4F9E-9A38-6C44AD8B77B0}" dt="2026-04-21T08:50:01.605" v="49108"/>
        <pc:sldMkLst>
          <pc:docMk/>
          <pc:sldMk cId="2976498024" sldId="597"/>
        </pc:sldMkLst>
        <pc:spChg chg="del">
          <ac:chgData name="당정증" userId="2c808faf-75ea-4dd2-8d63-24be142d3f11" providerId="ADAL" clId="{1F3BE393-70AA-4F9E-9A38-6C44AD8B77B0}" dt="2026-04-20T10:17:51.911" v="42405" actId="478"/>
          <ac:spMkLst>
            <pc:docMk/>
            <pc:sldMk cId="2976498024" sldId="597"/>
            <ac:spMk id="2" creationId="{C55DEBA5-B9F1-9E01-738F-DE384CDB2C96}"/>
          </ac:spMkLst>
        </pc:spChg>
        <pc:spChg chg="del">
          <ac:chgData name="당정증" userId="2c808faf-75ea-4dd2-8d63-24be142d3f11" providerId="ADAL" clId="{1F3BE393-70AA-4F9E-9A38-6C44AD8B77B0}" dt="2026-04-20T10:17:51.911" v="42405" actId="478"/>
          <ac:spMkLst>
            <pc:docMk/>
            <pc:sldMk cId="2976498024" sldId="597"/>
            <ac:spMk id="3" creationId="{8695872B-1D97-89A6-9566-872A904849AC}"/>
          </ac:spMkLst>
        </pc:spChg>
        <pc:spChg chg="mod">
          <ac:chgData name="당정증" userId="2c808faf-75ea-4dd2-8d63-24be142d3f11" providerId="ADAL" clId="{1F3BE393-70AA-4F9E-9A38-6C44AD8B77B0}" dt="2026-04-21T08:50:01.605" v="49108"/>
          <ac:spMkLst>
            <pc:docMk/>
            <pc:sldMk cId="2976498024" sldId="597"/>
            <ac:spMk id="4" creationId="{6A36BCAF-858C-09F3-F7F0-0F825A2FFDB0}"/>
          </ac:spMkLst>
        </pc:spChg>
        <pc:spChg chg="mod">
          <ac:chgData name="당정증" userId="2c808faf-75ea-4dd2-8d63-24be142d3f11" providerId="ADAL" clId="{1F3BE393-70AA-4F9E-9A38-6C44AD8B77B0}" dt="2026-04-20T10:17:44.078" v="42404" actId="6549"/>
          <ac:spMkLst>
            <pc:docMk/>
            <pc:sldMk cId="2976498024" sldId="597"/>
            <ac:spMk id="5" creationId="{508B0F11-E5E3-144A-C521-515164A2D6B0}"/>
          </ac:spMkLst>
        </pc:spChg>
        <pc:spChg chg="del">
          <ac:chgData name="당정증" userId="2c808faf-75ea-4dd2-8d63-24be142d3f11" providerId="ADAL" clId="{1F3BE393-70AA-4F9E-9A38-6C44AD8B77B0}" dt="2026-04-20T10:17:51.911" v="42405" actId="478"/>
          <ac:spMkLst>
            <pc:docMk/>
            <pc:sldMk cId="2976498024" sldId="597"/>
            <ac:spMk id="6" creationId="{20C9A239-F66F-8C50-54A4-98B816FBE1F1}"/>
          </ac:spMkLst>
        </pc:spChg>
        <pc:spChg chg="del">
          <ac:chgData name="당정증" userId="2c808faf-75ea-4dd2-8d63-24be142d3f11" providerId="ADAL" clId="{1F3BE393-70AA-4F9E-9A38-6C44AD8B77B0}" dt="2026-04-20T10:17:51.911" v="42405" actId="478"/>
          <ac:spMkLst>
            <pc:docMk/>
            <pc:sldMk cId="2976498024" sldId="597"/>
            <ac:spMk id="7" creationId="{AEA483FB-7F9F-04DB-6CFF-542B8B7D2BF0}"/>
          </ac:spMkLst>
        </pc:spChg>
        <pc:spChg chg="del">
          <ac:chgData name="당정증" userId="2c808faf-75ea-4dd2-8d63-24be142d3f11" providerId="ADAL" clId="{1F3BE393-70AA-4F9E-9A38-6C44AD8B77B0}" dt="2026-04-20T10:17:51.911" v="42405" actId="478"/>
          <ac:spMkLst>
            <pc:docMk/>
            <pc:sldMk cId="2976498024" sldId="597"/>
            <ac:spMk id="8" creationId="{452B9EAF-1690-0BEB-0007-4C60396C1A5F}"/>
          </ac:spMkLst>
        </pc:spChg>
        <pc:spChg chg="del">
          <ac:chgData name="당정증" userId="2c808faf-75ea-4dd2-8d63-24be142d3f11" providerId="ADAL" clId="{1F3BE393-70AA-4F9E-9A38-6C44AD8B77B0}" dt="2026-04-20T10:17:51.911" v="42405" actId="478"/>
          <ac:spMkLst>
            <pc:docMk/>
            <pc:sldMk cId="2976498024" sldId="597"/>
            <ac:spMk id="9" creationId="{240AD1C7-2D6C-B3C2-4CC8-35E878AB4F67}"/>
          </ac:spMkLst>
        </pc:spChg>
        <pc:spChg chg="add del mod">
          <ac:chgData name="당정증" userId="2c808faf-75ea-4dd2-8d63-24be142d3f11" providerId="ADAL" clId="{1F3BE393-70AA-4F9E-9A38-6C44AD8B77B0}" dt="2026-04-20T10:24:42.031" v="42547" actId="478"/>
          <ac:spMkLst>
            <pc:docMk/>
            <pc:sldMk cId="2976498024" sldId="597"/>
            <ac:spMk id="10" creationId="{1D6106A6-BAC1-5956-5D38-31F51C8268BE}"/>
          </ac:spMkLst>
        </pc:spChg>
        <pc:spChg chg="mod">
          <ac:chgData name="당정증" userId="2c808faf-75ea-4dd2-8d63-24be142d3f11" providerId="ADAL" clId="{1F3BE393-70AA-4F9E-9A38-6C44AD8B77B0}" dt="2026-04-20T10:18:31.205" v="42495"/>
          <ac:spMkLst>
            <pc:docMk/>
            <pc:sldMk cId="2976498024" sldId="597"/>
            <ac:spMk id="13" creationId="{C8D01AAB-255D-A990-4A34-35A969F8B84D}"/>
          </ac:spMkLst>
        </pc:spChg>
        <pc:spChg chg="mod">
          <ac:chgData name="당정증" userId="2c808faf-75ea-4dd2-8d63-24be142d3f11" providerId="ADAL" clId="{1F3BE393-70AA-4F9E-9A38-6C44AD8B77B0}" dt="2026-04-20T10:18:31.205" v="42495"/>
          <ac:spMkLst>
            <pc:docMk/>
            <pc:sldMk cId="2976498024" sldId="597"/>
            <ac:spMk id="14" creationId="{FEECC84E-67F9-29E9-2521-BC3AFE2A0570}"/>
          </ac:spMkLst>
        </pc:spChg>
        <pc:spChg chg="mod">
          <ac:chgData name="당정증" userId="2c808faf-75ea-4dd2-8d63-24be142d3f11" providerId="ADAL" clId="{1F3BE393-70AA-4F9E-9A38-6C44AD8B77B0}" dt="2026-04-20T10:18:31.205" v="42495"/>
          <ac:spMkLst>
            <pc:docMk/>
            <pc:sldMk cId="2976498024" sldId="597"/>
            <ac:spMk id="15" creationId="{8A437EDD-7A02-5370-720C-C724609B3F03}"/>
          </ac:spMkLst>
        </pc:spChg>
        <pc:spChg chg="add del mod ord topLvl">
          <ac:chgData name="당정증" userId="2c808faf-75ea-4dd2-8d63-24be142d3f11" providerId="ADAL" clId="{1F3BE393-70AA-4F9E-9A38-6C44AD8B77B0}" dt="2026-04-20T10:41:20.725" v="43456" actId="403"/>
          <ac:spMkLst>
            <pc:docMk/>
            <pc:sldMk cId="2976498024" sldId="597"/>
            <ac:spMk id="16" creationId="{10151F93-72F5-8453-79B3-89A74DE537F4}"/>
          </ac:spMkLst>
        </pc:spChg>
        <pc:spChg chg="mod">
          <ac:chgData name="당정증" userId="2c808faf-75ea-4dd2-8d63-24be142d3f11" providerId="ADAL" clId="{1F3BE393-70AA-4F9E-9A38-6C44AD8B77B0}" dt="2026-04-20T10:18:31.205" v="42495"/>
          <ac:spMkLst>
            <pc:docMk/>
            <pc:sldMk cId="2976498024" sldId="597"/>
            <ac:spMk id="18" creationId="{C6A4A3B0-0026-D98B-9562-54CFD8EA9E6C}"/>
          </ac:spMkLst>
        </pc:spChg>
        <pc:spChg chg="mod">
          <ac:chgData name="당정증" userId="2c808faf-75ea-4dd2-8d63-24be142d3f11" providerId="ADAL" clId="{1F3BE393-70AA-4F9E-9A38-6C44AD8B77B0}" dt="2026-04-20T10:18:31.205" v="42495"/>
          <ac:spMkLst>
            <pc:docMk/>
            <pc:sldMk cId="2976498024" sldId="597"/>
            <ac:spMk id="19" creationId="{3B38B722-9BA8-CA0A-88C8-3101BA4523B0}"/>
          </ac:spMkLst>
        </pc:spChg>
        <pc:spChg chg="mod">
          <ac:chgData name="당정증" userId="2c808faf-75ea-4dd2-8d63-24be142d3f11" providerId="ADAL" clId="{1F3BE393-70AA-4F9E-9A38-6C44AD8B77B0}" dt="2026-04-20T10:18:31.205" v="42495"/>
          <ac:spMkLst>
            <pc:docMk/>
            <pc:sldMk cId="2976498024" sldId="597"/>
            <ac:spMk id="20" creationId="{DBAC9A68-6DED-442E-21F2-849845846D45}"/>
          </ac:spMkLst>
        </pc:spChg>
        <pc:spChg chg="mod">
          <ac:chgData name="당정증" userId="2c808faf-75ea-4dd2-8d63-24be142d3f11" providerId="ADAL" clId="{1F3BE393-70AA-4F9E-9A38-6C44AD8B77B0}" dt="2026-04-20T10:18:31.205" v="42495"/>
          <ac:spMkLst>
            <pc:docMk/>
            <pc:sldMk cId="2976498024" sldId="597"/>
            <ac:spMk id="25" creationId="{491A3DB2-0A87-20F5-26B9-E46A161092FC}"/>
          </ac:spMkLst>
        </pc:spChg>
        <pc:spChg chg="mod ord topLvl">
          <ac:chgData name="당정증" userId="2c808faf-75ea-4dd2-8d63-24be142d3f11" providerId="ADAL" clId="{1F3BE393-70AA-4F9E-9A38-6C44AD8B77B0}" dt="2026-04-20T10:40:20.475" v="43426" actId="207"/>
          <ac:spMkLst>
            <pc:docMk/>
            <pc:sldMk cId="2976498024" sldId="597"/>
            <ac:spMk id="27" creationId="{5F0102C9-72D4-23B0-CBC3-01B780629B92}"/>
          </ac:spMkLst>
        </pc:spChg>
        <pc:spChg chg="mod topLvl">
          <ac:chgData name="당정증" userId="2c808faf-75ea-4dd2-8d63-24be142d3f11" providerId="ADAL" clId="{1F3BE393-70AA-4F9E-9A38-6C44AD8B77B0}" dt="2026-04-20T10:41:41.592" v="43477" actId="408"/>
          <ac:spMkLst>
            <pc:docMk/>
            <pc:sldMk cId="2976498024" sldId="597"/>
            <ac:spMk id="29" creationId="{790EDAA0-32E1-F8B6-C140-3AD9736D7FF6}"/>
          </ac:spMkLst>
        </pc:spChg>
        <pc:spChg chg="del mod topLvl">
          <ac:chgData name="당정증" userId="2c808faf-75ea-4dd2-8d63-24be142d3f11" providerId="ADAL" clId="{1F3BE393-70AA-4F9E-9A38-6C44AD8B77B0}" dt="2026-04-20T10:35:58.580" v="42939" actId="478"/>
          <ac:spMkLst>
            <pc:docMk/>
            <pc:sldMk cId="2976498024" sldId="597"/>
            <ac:spMk id="33" creationId="{75D9579B-0F71-8332-5BB6-D063187A8BA7}"/>
          </ac:spMkLst>
        </pc:spChg>
        <pc:spChg chg="add mod ord">
          <ac:chgData name="당정증" userId="2c808faf-75ea-4dd2-8d63-24be142d3f11" providerId="ADAL" clId="{1F3BE393-70AA-4F9E-9A38-6C44AD8B77B0}" dt="2026-04-20T10:40:20.475" v="43426" actId="207"/>
          <ac:spMkLst>
            <pc:docMk/>
            <pc:sldMk cId="2976498024" sldId="597"/>
            <ac:spMk id="34" creationId="{0D2B373D-09A8-5C0B-A9C4-34897926C0F1}"/>
          </ac:spMkLst>
        </pc:spChg>
        <pc:spChg chg="add mod ord">
          <ac:chgData name="당정증" userId="2c808faf-75ea-4dd2-8d63-24be142d3f11" providerId="ADAL" clId="{1F3BE393-70AA-4F9E-9A38-6C44AD8B77B0}" dt="2026-04-20T10:40:20.475" v="43426" actId="207"/>
          <ac:spMkLst>
            <pc:docMk/>
            <pc:sldMk cId="2976498024" sldId="597"/>
            <ac:spMk id="35" creationId="{60C32E89-DFF3-FA50-C399-52615F3C6603}"/>
          </ac:spMkLst>
        </pc:spChg>
        <pc:spChg chg="add del mod">
          <ac:chgData name="당정증" userId="2c808faf-75ea-4dd2-8d63-24be142d3f11" providerId="ADAL" clId="{1F3BE393-70AA-4F9E-9A38-6C44AD8B77B0}" dt="2026-04-20T10:33:11.698" v="42792" actId="478"/>
          <ac:spMkLst>
            <pc:docMk/>
            <pc:sldMk cId="2976498024" sldId="597"/>
            <ac:spMk id="37" creationId="{310D4558-D980-D09F-804B-9D17F01FAC72}"/>
          </ac:spMkLst>
        </pc:spChg>
        <pc:spChg chg="add mod ord">
          <ac:chgData name="당정증" userId="2c808faf-75ea-4dd2-8d63-24be142d3f11" providerId="ADAL" clId="{1F3BE393-70AA-4F9E-9A38-6C44AD8B77B0}" dt="2026-04-20T10:40:20.475" v="43426" actId="207"/>
          <ac:spMkLst>
            <pc:docMk/>
            <pc:sldMk cId="2976498024" sldId="597"/>
            <ac:spMk id="38" creationId="{62EE989A-1BDB-6724-1E7C-1178677E30A0}"/>
          </ac:spMkLst>
        </pc:spChg>
        <pc:spChg chg="del mod topLvl">
          <ac:chgData name="당정증" userId="2c808faf-75ea-4dd2-8d63-24be142d3f11" providerId="ADAL" clId="{1F3BE393-70AA-4F9E-9A38-6C44AD8B77B0}" dt="2026-04-20T10:35:58.580" v="42939" actId="478"/>
          <ac:spMkLst>
            <pc:docMk/>
            <pc:sldMk cId="2976498024" sldId="597"/>
            <ac:spMk id="39" creationId="{DF31AC71-C311-461B-235F-8300882EB8AD}"/>
          </ac:spMkLst>
        </pc:spChg>
        <pc:spChg chg="del mod topLvl">
          <ac:chgData name="당정증" userId="2c808faf-75ea-4dd2-8d63-24be142d3f11" providerId="ADAL" clId="{1F3BE393-70AA-4F9E-9A38-6C44AD8B77B0}" dt="2026-04-20T10:35:58.580" v="42939" actId="478"/>
          <ac:spMkLst>
            <pc:docMk/>
            <pc:sldMk cId="2976498024" sldId="597"/>
            <ac:spMk id="40" creationId="{5464D331-1C2A-CEC0-446D-276010F58B70}"/>
          </ac:spMkLst>
        </pc:spChg>
        <pc:spChg chg="mod topLvl">
          <ac:chgData name="당정증" userId="2c808faf-75ea-4dd2-8d63-24be142d3f11" providerId="ADAL" clId="{1F3BE393-70AA-4F9E-9A38-6C44AD8B77B0}" dt="2026-04-20T10:41:41.592" v="43477" actId="408"/>
          <ac:spMkLst>
            <pc:docMk/>
            <pc:sldMk cId="2976498024" sldId="597"/>
            <ac:spMk id="41" creationId="{4E7C9A95-A813-9B7E-E9C4-5D8B07CC837E}"/>
          </ac:spMkLst>
        </pc:spChg>
        <pc:spChg chg="add mod ord">
          <ac:chgData name="당정증" userId="2c808faf-75ea-4dd2-8d63-24be142d3f11" providerId="ADAL" clId="{1F3BE393-70AA-4F9E-9A38-6C44AD8B77B0}" dt="2026-04-20T10:39:21.521" v="43208" actId="1035"/>
          <ac:spMkLst>
            <pc:docMk/>
            <pc:sldMk cId="2976498024" sldId="597"/>
            <ac:spMk id="42" creationId="{A8548CEB-0A52-C39D-3EC4-E500E487B2F6}"/>
          </ac:spMkLst>
        </pc:spChg>
        <pc:spChg chg="add mod">
          <ac:chgData name="당정증" userId="2c808faf-75ea-4dd2-8d63-24be142d3f11" providerId="ADAL" clId="{1F3BE393-70AA-4F9E-9A38-6C44AD8B77B0}" dt="2026-04-20T10:42:08.982" v="43478"/>
          <ac:spMkLst>
            <pc:docMk/>
            <pc:sldMk cId="2976498024" sldId="597"/>
            <ac:spMk id="52" creationId="{141A7B52-A503-497D-86FF-1431BE8310E7}"/>
          </ac:spMkLst>
        </pc:spChg>
        <pc:spChg chg="del mod topLvl">
          <ac:chgData name="당정증" userId="2c808faf-75ea-4dd2-8d63-24be142d3f11" providerId="ADAL" clId="{1F3BE393-70AA-4F9E-9A38-6C44AD8B77B0}" dt="2026-04-20T10:36:07.524" v="42942" actId="478"/>
          <ac:spMkLst>
            <pc:docMk/>
            <pc:sldMk cId="2976498024" sldId="597"/>
            <ac:spMk id="57" creationId="{883CDE6D-082E-0E78-F77D-95FBB2318E49}"/>
          </ac:spMkLst>
        </pc:spChg>
        <pc:spChg chg="add mod">
          <ac:chgData name="당정증" userId="2c808faf-75ea-4dd2-8d63-24be142d3f11" providerId="ADAL" clId="{1F3BE393-70AA-4F9E-9A38-6C44AD8B77B0}" dt="2026-04-20T10:41:37.970" v="43476" actId="12789"/>
          <ac:spMkLst>
            <pc:docMk/>
            <pc:sldMk cId="2976498024" sldId="597"/>
            <ac:spMk id="60" creationId="{B411A69E-58F1-C5CE-C022-54944AF0B2BD}"/>
          </ac:spMkLst>
        </pc:spChg>
        <pc:spChg chg="add mod">
          <ac:chgData name="당정증" userId="2c808faf-75ea-4dd2-8d63-24be142d3f11" providerId="ADAL" clId="{1F3BE393-70AA-4F9E-9A38-6C44AD8B77B0}" dt="2026-04-20T10:42:29.508" v="43497" actId="113"/>
          <ac:spMkLst>
            <pc:docMk/>
            <pc:sldMk cId="2976498024" sldId="597"/>
            <ac:spMk id="72" creationId="{4DF8C47D-A25B-DF2E-A331-8ED51DA5D050}"/>
          </ac:spMkLst>
        </pc:spChg>
        <pc:spChg chg="add del">
          <ac:chgData name="당정증" userId="2c808faf-75ea-4dd2-8d63-24be142d3f11" providerId="ADAL" clId="{1F3BE393-70AA-4F9E-9A38-6C44AD8B77B0}" dt="2026-04-20T10:18:46.824" v="42519" actId="478"/>
          <ac:spMkLst>
            <pc:docMk/>
            <pc:sldMk cId="2976498024" sldId="597"/>
            <ac:spMk id="97" creationId="{EF06E49E-A692-9B11-2A4C-19868618B56E}"/>
          </ac:spMkLst>
        </pc:spChg>
        <pc:grpChg chg="add del mod">
          <ac:chgData name="당정증" userId="2c808faf-75ea-4dd2-8d63-24be142d3f11" providerId="ADAL" clId="{1F3BE393-70AA-4F9E-9A38-6C44AD8B77B0}" dt="2026-04-20T10:24:42.031" v="42547" actId="478"/>
          <ac:grpSpMkLst>
            <pc:docMk/>
            <pc:sldMk cId="2976498024" sldId="597"/>
            <ac:grpSpMk id="11" creationId="{EDB22202-E574-AB5B-E729-D460163ECC9C}"/>
          </ac:grpSpMkLst>
        </pc:grpChg>
        <pc:grpChg chg="del mod topLvl">
          <ac:chgData name="당정증" userId="2c808faf-75ea-4dd2-8d63-24be142d3f11" providerId="ADAL" clId="{1F3BE393-70AA-4F9E-9A38-6C44AD8B77B0}" dt="2026-04-20T10:26:17.538" v="42589" actId="165"/>
          <ac:grpSpMkLst>
            <pc:docMk/>
            <pc:sldMk cId="2976498024" sldId="597"/>
            <ac:grpSpMk id="95" creationId="{AFFE19CF-4C93-91AC-9305-E88FB9C6FA64}"/>
          </ac:grpSpMkLst>
        </pc:grpChg>
        <pc:grpChg chg="del">
          <ac:chgData name="당정증" userId="2c808faf-75ea-4dd2-8d63-24be142d3f11" providerId="ADAL" clId="{1F3BE393-70AA-4F9E-9A38-6C44AD8B77B0}" dt="2026-04-20T10:17:58.913" v="42406" actId="165"/>
          <ac:grpSpMkLst>
            <pc:docMk/>
            <pc:sldMk cId="2976498024" sldId="597"/>
            <ac:grpSpMk id="98" creationId="{F9FA9A90-BF45-79E2-550D-8ABB4D90205F}"/>
          </ac:grpSpMkLst>
        </pc:grpChg>
        <pc:cxnChg chg="mod">
          <ac:chgData name="당정증" userId="2c808faf-75ea-4dd2-8d63-24be142d3f11" providerId="ADAL" clId="{1F3BE393-70AA-4F9E-9A38-6C44AD8B77B0}" dt="2026-04-20T10:24:42.031" v="42547" actId="478"/>
          <ac:cxnSpMkLst>
            <pc:docMk/>
            <pc:sldMk cId="2976498024" sldId="597"/>
            <ac:cxnSpMk id="12" creationId="{DD5EE4A9-6607-FB82-F650-6B5134D1C5D3}"/>
          </ac:cxnSpMkLst>
        </pc:cxnChg>
        <pc:cxnChg chg="mod">
          <ac:chgData name="당정증" userId="2c808faf-75ea-4dd2-8d63-24be142d3f11" providerId="ADAL" clId="{1F3BE393-70AA-4F9E-9A38-6C44AD8B77B0}" dt="2026-04-20T10:24:42.031" v="42547" actId="478"/>
          <ac:cxnSpMkLst>
            <pc:docMk/>
            <pc:sldMk cId="2976498024" sldId="597"/>
            <ac:cxnSpMk id="17" creationId="{14EF15E4-A389-A04B-281A-07AEE3E5BB58}"/>
          </ac:cxnSpMkLst>
        </pc:cxnChg>
        <pc:cxnChg chg="mod">
          <ac:chgData name="당정증" userId="2c808faf-75ea-4dd2-8d63-24be142d3f11" providerId="ADAL" clId="{1F3BE393-70AA-4F9E-9A38-6C44AD8B77B0}" dt="2026-04-20T10:24:42.031" v="42547" actId="478"/>
          <ac:cxnSpMkLst>
            <pc:docMk/>
            <pc:sldMk cId="2976498024" sldId="597"/>
            <ac:cxnSpMk id="21" creationId="{E7224B29-ADD4-899E-56ED-1265CEBE2254}"/>
          </ac:cxnSpMkLst>
        </pc:cxnChg>
        <pc:cxnChg chg="del mod">
          <ac:chgData name="당정증" userId="2c808faf-75ea-4dd2-8d63-24be142d3f11" providerId="ADAL" clId="{1F3BE393-70AA-4F9E-9A38-6C44AD8B77B0}" dt="2026-04-20T10:38:42.519" v="43166" actId="478"/>
          <ac:cxnSpMkLst>
            <pc:docMk/>
            <pc:sldMk cId="2976498024" sldId="597"/>
            <ac:cxnSpMk id="22" creationId="{15BE4E52-0AEC-6928-97CC-D4731E1D1116}"/>
          </ac:cxnSpMkLst>
        </pc:cxnChg>
        <pc:cxnChg chg="mod">
          <ac:chgData name="당정증" userId="2c808faf-75ea-4dd2-8d63-24be142d3f11" providerId="ADAL" clId="{1F3BE393-70AA-4F9E-9A38-6C44AD8B77B0}" dt="2026-04-20T10:24:42.031" v="42547" actId="478"/>
          <ac:cxnSpMkLst>
            <pc:docMk/>
            <pc:sldMk cId="2976498024" sldId="597"/>
            <ac:cxnSpMk id="23" creationId="{D97D52E4-4ABC-AD4B-528B-5949F8FD9F35}"/>
          </ac:cxnSpMkLst>
        </pc:cxnChg>
        <pc:cxnChg chg="mod">
          <ac:chgData name="당정증" userId="2c808faf-75ea-4dd2-8d63-24be142d3f11" providerId="ADAL" clId="{1F3BE393-70AA-4F9E-9A38-6C44AD8B77B0}" dt="2026-04-20T10:24:42.031" v="42547" actId="478"/>
          <ac:cxnSpMkLst>
            <pc:docMk/>
            <pc:sldMk cId="2976498024" sldId="597"/>
            <ac:cxnSpMk id="24" creationId="{90ABE37D-64FF-228E-8EDB-D982379A96B5}"/>
          </ac:cxnSpMkLst>
        </pc:cxnChg>
        <pc:cxnChg chg="mod">
          <ac:chgData name="당정증" userId="2c808faf-75ea-4dd2-8d63-24be142d3f11" providerId="ADAL" clId="{1F3BE393-70AA-4F9E-9A38-6C44AD8B77B0}" dt="2026-04-20T10:24:42.031" v="42547" actId="478"/>
          <ac:cxnSpMkLst>
            <pc:docMk/>
            <pc:sldMk cId="2976498024" sldId="597"/>
            <ac:cxnSpMk id="26" creationId="{95C680A0-0CF5-63AD-056E-ADE09141FA63}"/>
          </ac:cxnSpMkLst>
        </pc:cxnChg>
        <pc:cxnChg chg="mod">
          <ac:chgData name="당정증" userId="2c808faf-75ea-4dd2-8d63-24be142d3f11" providerId="ADAL" clId="{1F3BE393-70AA-4F9E-9A38-6C44AD8B77B0}" dt="2026-04-20T10:24:42.031" v="42547" actId="478"/>
          <ac:cxnSpMkLst>
            <pc:docMk/>
            <pc:sldMk cId="2976498024" sldId="597"/>
            <ac:cxnSpMk id="28" creationId="{B1C56CCE-6799-F99C-983C-1D1340D2FCB3}"/>
          </ac:cxnSpMkLst>
        </pc:cxnChg>
        <pc:cxnChg chg="mod">
          <ac:chgData name="당정증" userId="2c808faf-75ea-4dd2-8d63-24be142d3f11" providerId="ADAL" clId="{1F3BE393-70AA-4F9E-9A38-6C44AD8B77B0}" dt="2026-04-20T10:24:42.031" v="42547" actId="478"/>
          <ac:cxnSpMkLst>
            <pc:docMk/>
            <pc:sldMk cId="2976498024" sldId="597"/>
            <ac:cxnSpMk id="30" creationId="{1871BD40-32E0-E788-7669-035DC10E83E7}"/>
          </ac:cxnSpMkLst>
        </pc:cxnChg>
        <pc:cxnChg chg="mod">
          <ac:chgData name="당정증" userId="2c808faf-75ea-4dd2-8d63-24be142d3f11" providerId="ADAL" clId="{1F3BE393-70AA-4F9E-9A38-6C44AD8B77B0}" dt="2026-04-20T10:41:37.970" v="43476" actId="12789"/>
          <ac:cxnSpMkLst>
            <pc:docMk/>
            <pc:sldMk cId="2976498024" sldId="597"/>
            <ac:cxnSpMk id="36" creationId="{72AC4B20-7228-B76D-CEFC-7E072A0E3DB7}"/>
          </ac:cxnSpMkLst>
        </pc:cxnChg>
        <pc:cxnChg chg="del mod topLvl">
          <ac:chgData name="당정증" userId="2c808faf-75ea-4dd2-8d63-24be142d3f11" providerId="ADAL" clId="{1F3BE393-70AA-4F9E-9A38-6C44AD8B77B0}" dt="2026-04-20T10:36:48.021" v="42967" actId="478"/>
          <ac:cxnSpMkLst>
            <pc:docMk/>
            <pc:sldMk cId="2976498024" sldId="597"/>
            <ac:cxnSpMk id="43" creationId="{6C8B2E65-1FB1-00A1-B8BC-7D7930164CC7}"/>
          </ac:cxnSpMkLst>
        </pc:cxnChg>
        <pc:cxnChg chg="del mod">
          <ac:chgData name="당정증" userId="2c808faf-75ea-4dd2-8d63-24be142d3f11" providerId="ADAL" clId="{1F3BE393-70AA-4F9E-9A38-6C44AD8B77B0}" dt="2026-04-20T10:36:48.021" v="42967" actId="478"/>
          <ac:cxnSpMkLst>
            <pc:docMk/>
            <pc:sldMk cId="2976498024" sldId="597"/>
            <ac:cxnSpMk id="48" creationId="{57D4DF59-2F7C-0FD7-6AFE-A50D06AE50E4}"/>
          </ac:cxnSpMkLst>
        </pc:cxnChg>
        <pc:cxnChg chg="del mod topLvl">
          <ac:chgData name="당정증" userId="2c808faf-75ea-4dd2-8d63-24be142d3f11" providerId="ADAL" clId="{1F3BE393-70AA-4F9E-9A38-6C44AD8B77B0}" dt="2026-04-20T10:36:48.021" v="42967" actId="478"/>
          <ac:cxnSpMkLst>
            <pc:docMk/>
            <pc:sldMk cId="2976498024" sldId="597"/>
            <ac:cxnSpMk id="51" creationId="{95C03410-F101-1303-14F0-2E995D04CBAE}"/>
          </ac:cxnSpMkLst>
        </pc:cxnChg>
        <pc:cxnChg chg="add mod">
          <ac:chgData name="당정증" userId="2c808faf-75ea-4dd2-8d63-24be142d3f11" providerId="ADAL" clId="{1F3BE393-70AA-4F9E-9A38-6C44AD8B77B0}" dt="2026-04-20T10:41:41.592" v="43477" actId="408"/>
          <ac:cxnSpMkLst>
            <pc:docMk/>
            <pc:sldMk cId="2976498024" sldId="597"/>
            <ac:cxnSpMk id="53" creationId="{965D4D9F-F50A-2232-EAEE-0879EF3AF772}"/>
          </ac:cxnSpMkLst>
        </pc:cxnChg>
        <pc:cxnChg chg="mod">
          <ac:chgData name="당정증" userId="2c808faf-75ea-4dd2-8d63-24be142d3f11" providerId="ADAL" clId="{1F3BE393-70AA-4F9E-9A38-6C44AD8B77B0}" dt="2026-04-20T10:41:41.592" v="43477" actId="408"/>
          <ac:cxnSpMkLst>
            <pc:docMk/>
            <pc:sldMk cId="2976498024" sldId="597"/>
            <ac:cxnSpMk id="59" creationId="{CB73EC61-4347-C36C-E8BF-B1DC96E71779}"/>
          </ac:cxnSpMkLst>
        </pc:cxnChg>
        <pc:cxnChg chg="del mod">
          <ac:chgData name="당정증" userId="2c808faf-75ea-4dd2-8d63-24be142d3f11" providerId="ADAL" clId="{1F3BE393-70AA-4F9E-9A38-6C44AD8B77B0}" dt="2026-04-20T10:35:08.217" v="42903" actId="478"/>
          <ac:cxnSpMkLst>
            <pc:docMk/>
            <pc:sldMk cId="2976498024" sldId="597"/>
            <ac:cxnSpMk id="62" creationId="{A4F40DCB-610B-8926-6E88-B0AE50B073DD}"/>
          </ac:cxnSpMkLst>
        </pc:cxnChg>
        <pc:cxnChg chg="add mod">
          <ac:chgData name="당정증" userId="2c808faf-75ea-4dd2-8d63-24be142d3f11" providerId="ADAL" clId="{1F3BE393-70AA-4F9E-9A38-6C44AD8B77B0}" dt="2026-04-20T10:41:41.592" v="43477" actId="408"/>
          <ac:cxnSpMkLst>
            <pc:docMk/>
            <pc:sldMk cId="2976498024" sldId="597"/>
            <ac:cxnSpMk id="65" creationId="{EB94F097-663E-E6E6-7341-F8B464575CC2}"/>
          </ac:cxnSpMkLst>
        </pc:cxnChg>
        <pc:cxnChg chg="del mod">
          <ac:chgData name="당정증" userId="2c808faf-75ea-4dd2-8d63-24be142d3f11" providerId="ADAL" clId="{1F3BE393-70AA-4F9E-9A38-6C44AD8B77B0}" dt="2026-04-20T10:36:07.524" v="42942" actId="478"/>
          <ac:cxnSpMkLst>
            <pc:docMk/>
            <pc:sldMk cId="2976498024" sldId="597"/>
            <ac:cxnSpMk id="84" creationId="{FB90D25A-917A-5592-898E-EE56D2EDA632}"/>
          </ac:cxnSpMkLst>
        </pc:cxnChg>
      </pc:sldChg>
      <pc:sldChg chg="addSp delSp modSp add mod">
        <pc:chgData name="당정증" userId="2c808faf-75ea-4dd2-8d63-24be142d3f11" providerId="ADAL" clId="{1F3BE393-70AA-4F9E-9A38-6C44AD8B77B0}" dt="2026-04-21T08:50:21.009" v="49110"/>
        <pc:sldMkLst>
          <pc:docMk/>
          <pc:sldMk cId="2325339752" sldId="598"/>
        </pc:sldMkLst>
        <pc:spChg chg="mod">
          <ac:chgData name="당정증" userId="2c808faf-75ea-4dd2-8d63-24be142d3f11" providerId="ADAL" clId="{1F3BE393-70AA-4F9E-9A38-6C44AD8B77B0}" dt="2026-04-21T01:25:10.148" v="44569" actId="14100"/>
          <ac:spMkLst>
            <pc:docMk/>
            <pc:sldMk cId="2325339752" sldId="598"/>
            <ac:spMk id="2" creationId="{19250B1A-6226-E905-92C0-FBCFAF565E5B}"/>
          </ac:spMkLst>
        </pc:spChg>
        <pc:spChg chg="mod">
          <ac:chgData name="당정증" userId="2c808faf-75ea-4dd2-8d63-24be142d3f11" providerId="ADAL" clId="{1F3BE393-70AA-4F9E-9A38-6C44AD8B77B0}" dt="2026-04-21T01:51:41.231" v="44729" actId="20577"/>
          <ac:spMkLst>
            <pc:docMk/>
            <pc:sldMk cId="2325339752" sldId="598"/>
            <ac:spMk id="3" creationId="{4D901433-F3E7-E121-DC48-6F962B4F175A}"/>
          </ac:spMkLst>
        </pc:spChg>
        <pc:spChg chg="mod">
          <ac:chgData name="당정증" userId="2c808faf-75ea-4dd2-8d63-24be142d3f11" providerId="ADAL" clId="{1F3BE393-70AA-4F9E-9A38-6C44AD8B77B0}" dt="2026-04-21T08:50:21.009" v="49110"/>
          <ac:spMkLst>
            <pc:docMk/>
            <pc:sldMk cId="2325339752" sldId="598"/>
            <ac:spMk id="4" creationId="{BE3A2367-BA21-8AA8-97B2-D1E7848B6F0E}"/>
          </ac:spMkLst>
        </pc:spChg>
        <pc:spChg chg="mod">
          <ac:chgData name="당정증" userId="2c808faf-75ea-4dd2-8d63-24be142d3f11" providerId="ADAL" clId="{1F3BE393-70AA-4F9E-9A38-6C44AD8B77B0}" dt="2026-04-21T00:53:48.512" v="43844" actId="6549"/>
          <ac:spMkLst>
            <pc:docMk/>
            <pc:sldMk cId="2325339752" sldId="598"/>
            <ac:spMk id="5" creationId="{EC62A782-EAB5-9F4F-6293-DEC87AC54B6A}"/>
          </ac:spMkLst>
        </pc:spChg>
        <pc:spChg chg="mod">
          <ac:chgData name="당정증" userId="2c808faf-75ea-4dd2-8d63-24be142d3f11" providerId="ADAL" clId="{1F3BE393-70AA-4F9E-9A38-6C44AD8B77B0}" dt="2026-04-21T01:16:38.526" v="44200" actId="14100"/>
          <ac:spMkLst>
            <pc:docMk/>
            <pc:sldMk cId="2325339752" sldId="598"/>
            <ac:spMk id="6" creationId="{9F1AC3F4-2C13-2F36-F05D-1C5A7BF2B8A8}"/>
          </ac:spMkLst>
        </pc:spChg>
        <pc:spChg chg="add mod">
          <ac:chgData name="당정증" userId="2c808faf-75ea-4dd2-8d63-24be142d3f11" providerId="ADAL" clId="{1F3BE393-70AA-4F9E-9A38-6C44AD8B77B0}" dt="2026-04-21T01:20:27.813" v="44311" actId="1076"/>
          <ac:spMkLst>
            <pc:docMk/>
            <pc:sldMk cId="2325339752" sldId="598"/>
            <ac:spMk id="8" creationId="{456F5D50-A899-3AFB-D9CE-D3851976BCE9}"/>
          </ac:spMkLst>
        </pc:spChg>
        <pc:spChg chg="mod">
          <ac:chgData name="당정증" userId="2c808faf-75ea-4dd2-8d63-24be142d3f11" providerId="ADAL" clId="{1F3BE393-70AA-4F9E-9A38-6C44AD8B77B0}" dt="2026-04-21T01:33:52.245" v="44603" actId="207"/>
          <ac:spMkLst>
            <pc:docMk/>
            <pc:sldMk cId="2325339752" sldId="598"/>
            <ac:spMk id="9" creationId="{91EDEFA5-741D-7F52-B49D-3F32CE853AC5}"/>
          </ac:spMkLst>
        </pc:spChg>
        <pc:spChg chg="add">
          <ac:chgData name="당정증" userId="2c808faf-75ea-4dd2-8d63-24be142d3f11" providerId="ADAL" clId="{1F3BE393-70AA-4F9E-9A38-6C44AD8B77B0}" dt="2026-04-21T00:54:11.310" v="43847"/>
          <ac:spMkLst>
            <pc:docMk/>
            <pc:sldMk cId="2325339752" sldId="598"/>
            <ac:spMk id="10" creationId="{DB6054F6-45F7-AD2F-41F5-CF32485F01BC}"/>
          </ac:spMkLst>
        </pc:spChg>
        <pc:spChg chg="add">
          <ac:chgData name="당정증" userId="2c808faf-75ea-4dd2-8d63-24be142d3f11" providerId="ADAL" clId="{1F3BE393-70AA-4F9E-9A38-6C44AD8B77B0}" dt="2026-04-21T01:08:22.579" v="43993"/>
          <ac:spMkLst>
            <pc:docMk/>
            <pc:sldMk cId="2325339752" sldId="598"/>
            <ac:spMk id="12" creationId="{18D2131D-DB68-7C24-167F-A0A7816D2C17}"/>
          </ac:spMkLst>
        </pc:spChg>
        <pc:spChg chg="add">
          <ac:chgData name="당정증" userId="2c808faf-75ea-4dd2-8d63-24be142d3f11" providerId="ADAL" clId="{1F3BE393-70AA-4F9E-9A38-6C44AD8B77B0}" dt="2026-04-21T01:14:00.490" v="44141"/>
          <ac:spMkLst>
            <pc:docMk/>
            <pc:sldMk cId="2325339752" sldId="598"/>
            <ac:spMk id="15" creationId="{167F5569-3D9C-9D38-EFB2-F501890C2F0D}"/>
          </ac:spMkLst>
        </pc:spChg>
        <pc:picChg chg="del">
          <ac:chgData name="당정증" userId="2c808faf-75ea-4dd2-8d63-24be142d3f11" providerId="ADAL" clId="{1F3BE393-70AA-4F9E-9A38-6C44AD8B77B0}" dt="2026-04-21T00:50:24.514" v="43809" actId="478"/>
          <ac:picMkLst>
            <pc:docMk/>
            <pc:sldMk cId="2325339752" sldId="598"/>
            <ac:picMk id="11" creationId="{AB5188C4-ABB8-1D33-C8B1-736C7EB1B1C9}"/>
          </ac:picMkLst>
        </pc:picChg>
        <pc:picChg chg="add del mod modCrop">
          <ac:chgData name="당정증" userId="2c808faf-75ea-4dd2-8d63-24be142d3f11" providerId="ADAL" clId="{1F3BE393-70AA-4F9E-9A38-6C44AD8B77B0}" dt="2026-04-21T01:19:17.057" v="44287" actId="478"/>
          <ac:picMkLst>
            <pc:docMk/>
            <pc:sldMk cId="2325339752" sldId="598"/>
            <ac:picMk id="14" creationId="{F4E76AB9-2885-7F20-D924-C32FECAC9EDE}"/>
          </ac:picMkLst>
        </pc:picChg>
        <pc:picChg chg="add del mod modCrop">
          <ac:chgData name="당정증" userId="2c808faf-75ea-4dd2-8d63-24be142d3f11" providerId="ADAL" clId="{1F3BE393-70AA-4F9E-9A38-6C44AD8B77B0}" dt="2026-04-21T01:19:17.057" v="44287" actId="478"/>
          <ac:picMkLst>
            <pc:docMk/>
            <pc:sldMk cId="2325339752" sldId="598"/>
            <ac:picMk id="16" creationId="{393F143B-4734-1804-959A-023ACF8E1307}"/>
          </ac:picMkLst>
        </pc:picChg>
        <pc:picChg chg="add mod">
          <ac:chgData name="당정증" userId="2c808faf-75ea-4dd2-8d63-24be142d3f11" providerId="ADAL" clId="{1F3BE393-70AA-4F9E-9A38-6C44AD8B77B0}" dt="2026-04-21T00:50:29.149" v="43821" actId="1076"/>
          <ac:picMkLst>
            <pc:docMk/>
            <pc:sldMk cId="2325339752" sldId="598"/>
            <ac:picMk id="1026" creationId="{1010079C-8458-147D-3BEA-34892F757FFF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31" creationId="{CADD993B-CE9A-6F07-8FF2-F17EC899467A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33" creationId="{95AA835A-6553-8474-BADA-D7120DC96B1B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35" creationId="{4B516AEF-1886-A07D-F5E1-3F040A7B6ADA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37" creationId="{A3FC7883-7E61-A634-A901-9908659DEC7F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39" creationId="{B8D0B0DD-A28E-1601-DA33-678E3E094B45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41" creationId="{A22FE0A5-8FD0-68B3-C0B0-876C88B59CF1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43" creationId="{FA9D0BF1-5F8C-E309-4109-9BA7CD9CFCE5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45" creationId="{65532631-54F8-CFF1-E70F-615ED8E6FC8B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47" creationId="{B7EFD13B-152B-2550-9341-513A21ABA034}"/>
          </ac:picMkLst>
        </pc:picChg>
        <pc:picChg chg="add mod topLvl">
          <ac:chgData name="당정증" userId="2c808faf-75ea-4dd2-8d63-24be142d3f11" providerId="ADAL" clId="{1F3BE393-70AA-4F9E-9A38-6C44AD8B77B0}" dt="2026-04-21T01:25:54.937" v="44586" actId="1038"/>
          <ac:picMkLst>
            <pc:docMk/>
            <pc:sldMk cId="2325339752" sldId="598"/>
            <ac:picMk id="1049" creationId="{DD8E81AA-848C-D1B1-052E-32168AAB29C3}"/>
          </ac:picMkLst>
        </pc:picChg>
      </pc:sldChg>
      <pc:sldChg chg="addSp delSp modSp add mod">
        <pc:chgData name="당정증" userId="2c808faf-75ea-4dd2-8d63-24be142d3f11" providerId="ADAL" clId="{1F3BE393-70AA-4F9E-9A38-6C44AD8B77B0}" dt="2026-04-21T08:50:23.147" v="49111"/>
        <pc:sldMkLst>
          <pc:docMk/>
          <pc:sldMk cId="1988278231" sldId="599"/>
        </pc:sldMkLst>
        <pc:spChg chg="del">
          <ac:chgData name="당정증" userId="2c808faf-75ea-4dd2-8d63-24be142d3f11" providerId="ADAL" clId="{1F3BE393-70AA-4F9E-9A38-6C44AD8B77B0}" dt="2026-04-21T01:56:28.188" v="44762" actId="478"/>
          <ac:spMkLst>
            <pc:docMk/>
            <pc:sldMk cId="1988278231" sldId="599"/>
            <ac:spMk id="2" creationId="{B9F81529-2F31-C89E-504B-2D3944C9D0A6}"/>
          </ac:spMkLst>
        </pc:spChg>
        <pc:spChg chg="del">
          <ac:chgData name="당정증" userId="2c808faf-75ea-4dd2-8d63-24be142d3f11" providerId="ADAL" clId="{1F3BE393-70AA-4F9E-9A38-6C44AD8B77B0}" dt="2026-04-21T01:56:28.188" v="44762" actId="478"/>
          <ac:spMkLst>
            <pc:docMk/>
            <pc:sldMk cId="1988278231" sldId="599"/>
            <ac:spMk id="3" creationId="{0DA1813B-9BC0-8AA6-EC58-5ADA20A39F4B}"/>
          </ac:spMkLst>
        </pc:spChg>
        <pc:spChg chg="mod">
          <ac:chgData name="당정증" userId="2c808faf-75ea-4dd2-8d63-24be142d3f11" providerId="ADAL" clId="{1F3BE393-70AA-4F9E-9A38-6C44AD8B77B0}" dt="2026-04-21T08:50:23.147" v="49111"/>
          <ac:spMkLst>
            <pc:docMk/>
            <pc:sldMk cId="1988278231" sldId="599"/>
            <ac:spMk id="4" creationId="{3370D172-EC87-9105-7E93-256609C662FD}"/>
          </ac:spMkLst>
        </pc:spChg>
        <pc:spChg chg="mod">
          <ac:chgData name="당정증" userId="2c808faf-75ea-4dd2-8d63-24be142d3f11" providerId="ADAL" clId="{1F3BE393-70AA-4F9E-9A38-6C44AD8B77B0}" dt="2026-04-21T02:15:36.279" v="45339" actId="14100"/>
          <ac:spMkLst>
            <pc:docMk/>
            <pc:sldMk cId="1988278231" sldId="599"/>
            <ac:spMk id="6" creationId="{49BFA83B-91A6-4C29-0253-6D02679D8A0F}"/>
          </ac:spMkLst>
        </pc:spChg>
        <pc:spChg chg="del">
          <ac:chgData name="당정증" userId="2c808faf-75ea-4dd2-8d63-24be142d3f11" providerId="ADAL" clId="{1F3BE393-70AA-4F9E-9A38-6C44AD8B77B0}" dt="2026-04-21T01:52:35.413" v="44731" actId="478"/>
          <ac:spMkLst>
            <pc:docMk/>
            <pc:sldMk cId="1988278231" sldId="599"/>
            <ac:spMk id="8" creationId="{2672865B-9B6C-443F-8FE0-9FBB5E784718}"/>
          </ac:spMkLst>
        </pc:spChg>
        <pc:spChg chg="mod">
          <ac:chgData name="당정증" userId="2c808faf-75ea-4dd2-8d63-24be142d3f11" providerId="ADAL" clId="{1F3BE393-70AA-4F9E-9A38-6C44AD8B77B0}" dt="2026-04-21T02:18:28.783" v="45388" actId="207"/>
          <ac:spMkLst>
            <pc:docMk/>
            <pc:sldMk cId="1988278231" sldId="599"/>
            <ac:spMk id="9" creationId="{CF67DDF8-799A-43BD-37AA-4B1A07F855E7}"/>
          </ac:spMkLst>
        </pc:spChg>
        <pc:spChg chg="add mod">
          <ac:chgData name="당정증" userId="2c808faf-75ea-4dd2-8d63-24be142d3f11" providerId="ADAL" clId="{1F3BE393-70AA-4F9E-9A38-6C44AD8B77B0}" dt="2026-04-21T02:16:56.031" v="45381" actId="553"/>
          <ac:spMkLst>
            <pc:docMk/>
            <pc:sldMk cId="1988278231" sldId="599"/>
            <ac:spMk id="12" creationId="{B178AFE5-3F52-997E-9F31-FF3A40147129}"/>
          </ac:spMkLst>
        </pc:spChg>
        <pc:grpChg chg="del">
          <ac:chgData name="당정증" userId="2c808faf-75ea-4dd2-8d63-24be142d3f11" providerId="ADAL" clId="{1F3BE393-70AA-4F9E-9A38-6C44AD8B77B0}" dt="2026-04-21T01:52:33.094" v="44730" actId="478"/>
          <ac:grpSpMkLst>
            <pc:docMk/>
            <pc:sldMk cId="1988278231" sldId="599"/>
            <ac:grpSpMk id="18" creationId="{DA349B02-71B2-6198-C99A-5229F81A0A37}"/>
          </ac:grpSpMkLst>
        </pc:grpChg>
        <pc:graphicFrameChg chg="add del mod modGraphic">
          <ac:chgData name="당정증" userId="2c808faf-75ea-4dd2-8d63-24be142d3f11" providerId="ADAL" clId="{1F3BE393-70AA-4F9E-9A38-6C44AD8B77B0}" dt="2026-04-21T01:55:11.281" v="44757" actId="478"/>
          <ac:graphicFrameMkLst>
            <pc:docMk/>
            <pc:sldMk cId="1988278231" sldId="599"/>
            <ac:graphicFrameMk id="11" creationId="{5218962D-2550-06C1-993B-2CE8E60E735D}"/>
          </ac:graphicFrameMkLst>
        </pc:graphicFrameChg>
        <pc:picChg chg="add mod">
          <ac:chgData name="당정증" userId="2c808faf-75ea-4dd2-8d63-24be142d3f11" providerId="ADAL" clId="{1F3BE393-70AA-4F9E-9A38-6C44AD8B77B0}" dt="2026-04-21T02:16:56.031" v="45381" actId="553"/>
          <ac:picMkLst>
            <pc:docMk/>
            <pc:sldMk cId="1988278231" sldId="599"/>
            <ac:picMk id="10" creationId="{67015D56-AA53-3434-617A-C0667801E3D1}"/>
          </ac:picMkLst>
        </pc:picChg>
        <pc:picChg chg="del">
          <ac:chgData name="당정증" userId="2c808faf-75ea-4dd2-8d63-24be142d3f11" providerId="ADAL" clId="{1F3BE393-70AA-4F9E-9A38-6C44AD8B77B0}" dt="2026-04-21T01:52:35.413" v="44731" actId="478"/>
          <ac:picMkLst>
            <pc:docMk/>
            <pc:sldMk cId="1988278231" sldId="599"/>
            <ac:picMk id="1026" creationId="{AF4105F6-6B7D-63F9-32EF-FDCEB7E3AB4F}"/>
          </ac:picMkLst>
        </pc:picChg>
      </pc:sldChg>
      <pc:sldChg chg="addSp delSp modSp add mod">
        <pc:chgData name="당정증" userId="2c808faf-75ea-4dd2-8d63-24be142d3f11" providerId="ADAL" clId="{1F3BE393-70AA-4F9E-9A38-6C44AD8B77B0}" dt="2026-04-21T08:50:25.127" v="49112"/>
        <pc:sldMkLst>
          <pc:docMk/>
          <pc:sldMk cId="1889436287" sldId="600"/>
        </pc:sldMkLst>
        <pc:spChg chg="mod">
          <ac:chgData name="당정증" userId="2c808faf-75ea-4dd2-8d63-24be142d3f11" providerId="ADAL" clId="{1F3BE393-70AA-4F9E-9A38-6C44AD8B77B0}" dt="2026-04-21T02:36:57.159" v="45432" actId="20577"/>
          <ac:spMkLst>
            <pc:docMk/>
            <pc:sldMk cId="1889436287" sldId="600"/>
            <ac:spMk id="2" creationId="{7E64DDB0-B5CD-9ABE-7B94-775D4B1085AC}"/>
          </ac:spMkLst>
        </pc:spChg>
        <pc:spChg chg="add mod">
          <ac:chgData name="당정증" userId="2c808faf-75ea-4dd2-8d63-24be142d3f11" providerId="ADAL" clId="{1F3BE393-70AA-4F9E-9A38-6C44AD8B77B0}" dt="2026-04-21T02:45:15.301" v="46032" actId="14100"/>
          <ac:spMkLst>
            <pc:docMk/>
            <pc:sldMk cId="1889436287" sldId="600"/>
            <ac:spMk id="3" creationId="{EB826AC9-29F9-AB3B-9927-DF8DD71AAABA}"/>
          </ac:spMkLst>
        </pc:spChg>
        <pc:spChg chg="add mod">
          <ac:chgData name="당정증" userId="2c808faf-75ea-4dd2-8d63-24be142d3f11" providerId="ADAL" clId="{1F3BE393-70AA-4F9E-9A38-6C44AD8B77B0}" dt="2026-04-21T02:45:15.301" v="46032" actId="14100"/>
          <ac:spMkLst>
            <pc:docMk/>
            <pc:sldMk cId="1889436287" sldId="600"/>
            <ac:spMk id="4" creationId="{0AA52C6A-FCA6-F95C-012C-7EF91B7DA657}"/>
          </ac:spMkLst>
        </pc:spChg>
        <pc:spChg chg="mod">
          <ac:chgData name="당정증" userId="2c808faf-75ea-4dd2-8d63-24be142d3f11" providerId="ADAL" clId="{1F3BE393-70AA-4F9E-9A38-6C44AD8B77B0}" dt="2026-04-21T08:50:25.127" v="49112"/>
          <ac:spMkLst>
            <pc:docMk/>
            <pc:sldMk cId="1889436287" sldId="600"/>
            <ac:spMk id="6" creationId="{2083CB33-328F-F131-2BB0-E6269B1F4727}"/>
          </ac:spMkLst>
        </pc:spChg>
        <pc:spChg chg="mod">
          <ac:chgData name="당정증" userId="2c808faf-75ea-4dd2-8d63-24be142d3f11" providerId="ADAL" clId="{1F3BE393-70AA-4F9E-9A38-6C44AD8B77B0}" dt="2026-04-21T02:46:14.038" v="46123" actId="1035"/>
          <ac:spMkLst>
            <pc:docMk/>
            <pc:sldMk cId="1889436287" sldId="600"/>
            <ac:spMk id="11" creationId="{3B8DF93D-6530-BDDC-B388-0EF7175217DF}"/>
          </ac:spMkLst>
        </pc:spChg>
        <pc:spChg chg="del mod">
          <ac:chgData name="당정증" userId="2c808faf-75ea-4dd2-8d63-24be142d3f11" providerId="ADAL" clId="{1F3BE393-70AA-4F9E-9A38-6C44AD8B77B0}" dt="2026-04-21T02:45:37.132" v="46037" actId="478"/>
          <ac:spMkLst>
            <pc:docMk/>
            <pc:sldMk cId="1889436287" sldId="600"/>
            <ac:spMk id="12" creationId="{272A1166-677C-A73F-0417-B571CDE8C571}"/>
          </ac:spMkLst>
        </pc:spChg>
        <pc:spChg chg="del mod">
          <ac:chgData name="당정증" userId="2c808faf-75ea-4dd2-8d63-24be142d3f11" providerId="ADAL" clId="{1F3BE393-70AA-4F9E-9A38-6C44AD8B77B0}" dt="2026-04-21T02:45:37.132" v="46037" actId="478"/>
          <ac:spMkLst>
            <pc:docMk/>
            <pc:sldMk cId="1889436287" sldId="600"/>
            <ac:spMk id="14" creationId="{4C80A408-6BCF-84F3-F25F-A8DE5FED32CB}"/>
          </ac:spMkLst>
        </pc:spChg>
        <pc:spChg chg="del mod">
          <ac:chgData name="당정증" userId="2c808faf-75ea-4dd2-8d63-24be142d3f11" providerId="ADAL" clId="{1F3BE393-70AA-4F9E-9A38-6C44AD8B77B0}" dt="2026-04-21T02:45:38.318" v="46038" actId="478"/>
          <ac:spMkLst>
            <pc:docMk/>
            <pc:sldMk cId="1889436287" sldId="600"/>
            <ac:spMk id="17" creationId="{4D8A3E81-FBA2-A2AE-D725-38B88A10EE6D}"/>
          </ac:spMkLst>
        </pc:spChg>
        <pc:picChg chg="del">
          <ac:chgData name="당정증" userId="2c808faf-75ea-4dd2-8d63-24be142d3f11" providerId="ADAL" clId="{1F3BE393-70AA-4F9E-9A38-6C44AD8B77B0}" dt="2026-04-21T02:41:22.585" v="45564" actId="478"/>
          <ac:picMkLst>
            <pc:docMk/>
            <pc:sldMk cId="1889436287" sldId="600"/>
            <ac:picMk id="1026" creationId="{F5BD6C24-B31F-F5AD-9A63-389C5E7C3622}"/>
          </ac:picMkLst>
        </pc:picChg>
        <pc:picChg chg="add mod">
          <ac:chgData name="당정증" userId="2c808faf-75ea-4dd2-8d63-24be142d3f11" providerId="ADAL" clId="{1F3BE393-70AA-4F9E-9A38-6C44AD8B77B0}" dt="2026-04-21T02:46:14.038" v="46123" actId="1035"/>
          <ac:picMkLst>
            <pc:docMk/>
            <pc:sldMk cId="1889436287" sldId="600"/>
            <ac:picMk id="3074" creationId="{ACEC3494-8DE9-874D-0CC3-FC879FF145CE}"/>
          </ac:picMkLst>
        </pc:picChg>
      </pc:sldChg>
      <pc:sldChg chg="addSp delSp modSp add mod">
        <pc:chgData name="당정증" userId="2c808faf-75ea-4dd2-8d63-24be142d3f11" providerId="ADAL" clId="{1F3BE393-70AA-4F9E-9A38-6C44AD8B77B0}" dt="2026-04-21T08:50:27.163" v="49113"/>
        <pc:sldMkLst>
          <pc:docMk/>
          <pc:sldMk cId="925003101" sldId="601"/>
        </pc:sldMkLst>
        <pc:spChg chg="mod">
          <ac:chgData name="당정증" userId="2c808faf-75ea-4dd2-8d63-24be142d3f11" providerId="ADAL" clId="{1F3BE393-70AA-4F9E-9A38-6C44AD8B77B0}" dt="2026-04-21T02:47:08.854" v="46136"/>
          <ac:spMkLst>
            <pc:docMk/>
            <pc:sldMk cId="925003101" sldId="601"/>
            <ac:spMk id="2" creationId="{83BDB44C-57D9-7DA7-D6E7-C91FE83C0BBC}"/>
          </ac:spMkLst>
        </pc:spChg>
        <pc:spChg chg="mod">
          <ac:chgData name="당정증" userId="2c808faf-75ea-4dd2-8d63-24be142d3f11" providerId="ADAL" clId="{1F3BE393-70AA-4F9E-9A38-6C44AD8B77B0}" dt="2026-04-21T06:53:34.137" v="46823" actId="14100"/>
          <ac:spMkLst>
            <pc:docMk/>
            <pc:sldMk cId="925003101" sldId="601"/>
            <ac:spMk id="3" creationId="{9BB4049E-D19D-AB63-7C2F-25D924D5EA7A}"/>
          </ac:spMkLst>
        </pc:spChg>
        <pc:spChg chg="add del mod">
          <ac:chgData name="당정증" userId="2c808faf-75ea-4dd2-8d63-24be142d3f11" providerId="ADAL" clId="{1F3BE393-70AA-4F9E-9A38-6C44AD8B77B0}" dt="2026-04-21T06:53:34.137" v="46823" actId="14100"/>
          <ac:spMkLst>
            <pc:docMk/>
            <pc:sldMk cId="925003101" sldId="601"/>
            <ac:spMk id="4" creationId="{48E39007-DAD4-F1D6-2F2B-4FF0F5F690BA}"/>
          </ac:spMkLst>
        </pc:spChg>
        <pc:spChg chg="add">
          <ac:chgData name="당정증" userId="2c808faf-75ea-4dd2-8d63-24be142d3f11" providerId="ADAL" clId="{1F3BE393-70AA-4F9E-9A38-6C44AD8B77B0}" dt="2026-04-21T02:48:09.384" v="46139"/>
          <ac:spMkLst>
            <pc:docMk/>
            <pc:sldMk cId="925003101" sldId="601"/>
            <ac:spMk id="5" creationId="{731AF9F3-EA9D-4937-E3A2-E69CC1B4D823}"/>
          </ac:spMkLst>
        </pc:spChg>
        <pc:spChg chg="mod">
          <ac:chgData name="당정증" userId="2c808faf-75ea-4dd2-8d63-24be142d3f11" providerId="ADAL" clId="{1F3BE393-70AA-4F9E-9A38-6C44AD8B77B0}" dt="2026-04-21T08:50:27.163" v="49113"/>
          <ac:spMkLst>
            <pc:docMk/>
            <pc:sldMk cId="925003101" sldId="601"/>
            <ac:spMk id="6" creationId="{1B3BEF9E-ABBA-AFBA-9261-0225160FAC60}"/>
          </ac:spMkLst>
        </pc:spChg>
        <pc:spChg chg="add del mod">
          <ac:chgData name="당정증" userId="2c808faf-75ea-4dd2-8d63-24be142d3f11" providerId="ADAL" clId="{1F3BE393-70AA-4F9E-9A38-6C44AD8B77B0}" dt="2026-04-21T06:13:55.823" v="46563" actId="478"/>
          <ac:spMkLst>
            <pc:docMk/>
            <pc:sldMk cId="925003101" sldId="601"/>
            <ac:spMk id="7" creationId="{AE202AC2-CB22-FB59-5A59-CFCDAF9F777B}"/>
          </ac:spMkLst>
        </pc:spChg>
        <pc:spChg chg="add del mod">
          <ac:chgData name="당정증" userId="2c808faf-75ea-4dd2-8d63-24be142d3f11" providerId="ADAL" clId="{1F3BE393-70AA-4F9E-9A38-6C44AD8B77B0}" dt="2026-04-21T06:13:55.823" v="46563" actId="478"/>
          <ac:spMkLst>
            <pc:docMk/>
            <pc:sldMk cId="925003101" sldId="601"/>
            <ac:spMk id="8" creationId="{0EFF70BF-2C84-29E0-741B-1AEAB2082E6E}"/>
          </ac:spMkLst>
        </pc:spChg>
        <pc:spChg chg="add">
          <ac:chgData name="당정증" userId="2c808faf-75ea-4dd2-8d63-24be142d3f11" providerId="ADAL" clId="{1F3BE393-70AA-4F9E-9A38-6C44AD8B77B0}" dt="2026-04-21T05:49:48.290" v="46501"/>
          <ac:spMkLst>
            <pc:docMk/>
            <pc:sldMk cId="925003101" sldId="601"/>
            <ac:spMk id="9" creationId="{9C880647-CB55-9367-1AC4-8996C383C1E8}"/>
          </ac:spMkLst>
        </pc:spChg>
        <pc:spChg chg="del">
          <ac:chgData name="당정증" userId="2c808faf-75ea-4dd2-8d63-24be142d3f11" providerId="ADAL" clId="{1F3BE393-70AA-4F9E-9A38-6C44AD8B77B0}" dt="2026-04-21T02:48:23.824" v="46144" actId="478"/>
          <ac:spMkLst>
            <pc:docMk/>
            <pc:sldMk cId="925003101" sldId="601"/>
            <ac:spMk id="11" creationId="{8C8EE11D-858D-8704-DA52-8B10487A7B3A}"/>
          </ac:spMkLst>
        </pc:spChg>
        <pc:picChg chg="add mod">
          <ac:chgData name="당정증" userId="2c808faf-75ea-4dd2-8d63-24be142d3f11" providerId="ADAL" clId="{1F3BE393-70AA-4F9E-9A38-6C44AD8B77B0}" dt="2026-04-21T06:52:49.023" v="46808" actId="1038"/>
          <ac:picMkLst>
            <pc:docMk/>
            <pc:sldMk cId="925003101" sldId="601"/>
            <ac:picMk id="10" creationId="{6622E817-90E5-9788-C08E-398C6995F83B}"/>
          </ac:picMkLst>
        </pc:picChg>
        <pc:picChg chg="add mod">
          <ac:chgData name="당정증" userId="2c808faf-75ea-4dd2-8d63-24be142d3f11" providerId="ADAL" clId="{1F3BE393-70AA-4F9E-9A38-6C44AD8B77B0}" dt="2026-04-21T06:52:46.550" v="46798" actId="554"/>
          <ac:picMkLst>
            <pc:docMk/>
            <pc:sldMk cId="925003101" sldId="601"/>
            <ac:picMk id="12" creationId="{657BF6AE-8C2C-40FF-E413-BE117CC47EBD}"/>
          </ac:picMkLst>
        </pc:picChg>
        <pc:picChg chg="add del">
          <ac:chgData name="당정증" userId="2c808faf-75ea-4dd2-8d63-24be142d3f11" providerId="ADAL" clId="{1F3BE393-70AA-4F9E-9A38-6C44AD8B77B0}" dt="2026-04-21T02:48:23.824" v="46144" actId="478"/>
          <ac:picMkLst>
            <pc:docMk/>
            <pc:sldMk cId="925003101" sldId="601"/>
            <ac:picMk id="3074" creationId="{43B5E2AC-1F76-2834-F383-89F4A83F2AA0}"/>
          </ac:picMkLst>
        </pc:picChg>
        <pc:picChg chg="add mod">
          <ac:chgData name="당정증" userId="2c808faf-75ea-4dd2-8d63-24be142d3f11" providerId="ADAL" clId="{1F3BE393-70AA-4F9E-9A38-6C44AD8B77B0}" dt="2026-04-21T06:53:22.125" v="46818" actId="1076"/>
          <ac:picMkLst>
            <pc:docMk/>
            <pc:sldMk cId="925003101" sldId="601"/>
            <ac:picMk id="4099" creationId="{CACB1C82-8633-4028-B2F9-0B82A0B27D5A}"/>
          </ac:picMkLst>
        </pc:picChg>
      </pc:sldChg>
      <pc:sldChg chg="addSp delSp modSp add mod">
        <pc:chgData name="당정증" userId="2c808faf-75ea-4dd2-8d63-24be142d3f11" providerId="ADAL" clId="{1F3BE393-70AA-4F9E-9A38-6C44AD8B77B0}" dt="2026-04-21T08:50:28.557" v="49114"/>
        <pc:sldMkLst>
          <pc:docMk/>
          <pc:sldMk cId="4253534982" sldId="602"/>
        </pc:sldMkLst>
        <pc:spChg chg="mod">
          <ac:chgData name="당정증" userId="2c808faf-75ea-4dd2-8d63-24be142d3f11" providerId="ADAL" clId="{1F3BE393-70AA-4F9E-9A38-6C44AD8B77B0}" dt="2026-04-21T06:47:56.069" v="46662" actId="6549"/>
          <ac:spMkLst>
            <pc:docMk/>
            <pc:sldMk cId="4253534982" sldId="602"/>
            <ac:spMk id="2" creationId="{0F7BBE9B-465D-5E2F-79B0-430601139D63}"/>
          </ac:spMkLst>
        </pc:spChg>
        <pc:spChg chg="mod">
          <ac:chgData name="당정증" userId="2c808faf-75ea-4dd2-8d63-24be142d3f11" providerId="ADAL" clId="{1F3BE393-70AA-4F9E-9A38-6C44AD8B77B0}" dt="2026-04-21T07:42:55.071" v="47635" actId="14100"/>
          <ac:spMkLst>
            <pc:docMk/>
            <pc:sldMk cId="4253534982" sldId="602"/>
            <ac:spMk id="3" creationId="{744DF17B-4731-ADB2-993A-D5F0E6F12B63}"/>
          </ac:spMkLst>
        </pc:spChg>
        <pc:spChg chg="mod">
          <ac:chgData name="당정증" userId="2c808faf-75ea-4dd2-8d63-24be142d3f11" providerId="ADAL" clId="{1F3BE393-70AA-4F9E-9A38-6C44AD8B77B0}" dt="2026-04-21T07:42:55.071" v="47635" actId="14100"/>
          <ac:spMkLst>
            <pc:docMk/>
            <pc:sldMk cId="4253534982" sldId="602"/>
            <ac:spMk id="4" creationId="{AE865EB9-C516-3E81-B178-0EEEA445E485}"/>
          </ac:spMkLst>
        </pc:spChg>
        <pc:spChg chg="add">
          <ac:chgData name="당정증" userId="2c808faf-75ea-4dd2-8d63-24be142d3f11" providerId="ADAL" clId="{1F3BE393-70AA-4F9E-9A38-6C44AD8B77B0}" dt="2026-04-21T07:03:16.245" v="46826"/>
          <ac:spMkLst>
            <pc:docMk/>
            <pc:sldMk cId="4253534982" sldId="602"/>
            <ac:spMk id="5" creationId="{E4364867-71F1-15EC-C949-B7ADEB82D411}"/>
          </ac:spMkLst>
        </pc:spChg>
        <pc:spChg chg="mod">
          <ac:chgData name="당정증" userId="2c808faf-75ea-4dd2-8d63-24be142d3f11" providerId="ADAL" clId="{1F3BE393-70AA-4F9E-9A38-6C44AD8B77B0}" dt="2026-04-21T08:50:28.557" v="49114"/>
          <ac:spMkLst>
            <pc:docMk/>
            <pc:sldMk cId="4253534982" sldId="602"/>
            <ac:spMk id="6" creationId="{283F9F36-CDCC-8416-3269-C6ED05F3DEC9}"/>
          </ac:spMkLst>
        </pc:spChg>
        <pc:spChg chg="add">
          <ac:chgData name="당정증" userId="2c808faf-75ea-4dd2-8d63-24be142d3f11" providerId="ADAL" clId="{1F3BE393-70AA-4F9E-9A38-6C44AD8B77B0}" dt="2026-04-21T07:06:20.688" v="46919"/>
          <ac:spMkLst>
            <pc:docMk/>
            <pc:sldMk cId="4253534982" sldId="602"/>
            <ac:spMk id="7" creationId="{01580C2D-39B3-1E8F-6C33-C4E4F564F112}"/>
          </ac:spMkLst>
        </pc:spChg>
        <pc:picChg chg="del">
          <ac:chgData name="당정증" userId="2c808faf-75ea-4dd2-8d63-24be142d3f11" providerId="ADAL" clId="{1F3BE393-70AA-4F9E-9A38-6C44AD8B77B0}" dt="2026-04-21T06:50:52.784" v="46748" actId="478"/>
          <ac:picMkLst>
            <pc:docMk/>
            <pc:sldMk cId="4253534982" sldId="602"/>
            <ac:picMk id="4099" creationId="{84E450B2-0590-AC64-5A58-35D2E0E33DE2}"/>
          </ac:picMkLst>
        </pc:picChg>
        <pc:picChg chg="add del mod">
          <ac:chgData name="당정증" userId="2c808faf-75ea-4dd2-8d63-24be142d3f11" providerId="ADAL" clId="{1F3BE393-70AA-4F9E-9A38-6C44AD8B77B0}" dt="2026-04-21T06:53:41.308" v="46824" actId="478"/>
          <ac:picMkLst>
            <pc:docMk/>
            <pc:sldMk cId="4253534982" sldId="602"/>
            <ac:picMk id="5122" creationId="{63B71100-8240-CF41-B102-F79913378309}"/>
          </ac:picMkLst>
        </pc:picChg>
        <pc:picChg chg="add del mod">
          <ac:chgData name="당정증" userId="2c808faf-75ea-4dd2-8d63-24be142d3f11" providerId="ADAL" clId="{1F3BE393-70AA-4F9E-9A38-6C44AD8B77B0}" dt="2026-04-21T06:53:41.308" v="46824" actId="478"/>
          <ac:picMkLst>
            <pc:docMk/>
            <pc:sldMk cId="4253534982" sldId="602"/>
            <ac:picMk id="5124" creationId="{CF0112FE-1055-0FDB-244D-1D15A4EF154B}"/>
          </ac:picMkLst>
        </pc:picChg>
        <pc:picChg chg="add del mod">
          <ac:chgData name="당정증" userId="2c808faf-75ea-4dd2-8d63-24be142d3f11" providerId="ADAL" clId="{1F3BE393-70AA-4F9E-9A38-6C44AD8B77B0}" dt="2026-04-21T07:37:17.037" v="47196" actId="478"/>
          <ac:picMkLst>
            <pc:docMk/>
            <pc:sldMk cId="4253534982" sldId="602"/>
            <ac:picMk id="5128" creationId="{2C6F80A7-AA70-276A-C0E7-FDF1BABD6689}"/>
          </ac:picMkLst>
        </pc:picChg>
        <pc:picChg chg="add mod">
          <ac:chgData name="당정증" userId="2c808faf-75ea-4dd2-8d63-24be142d3f11" providerId="ADAL" clId="{1F3BE393-70AA-4F9E-9A38-6C44AD8B77B0}" dt="2026-04-21T07:43:00.842" v="47641" actId="14100"/>
          <ac:picMkLst>
            <pc:docMk/>
            <pc:sldMk cId="4253534982" sldId="602"/>
            <ac:picMk id="5130" creationId="{27E87F69-F4D7-80A0-9D2C-A5CC00566590}"/>
          </ac:picMkLst>
        </pc:picChg>
      </pc:sldChg>
      <pc:sldChg chg="addSp delSp modSp add mod">
        <pc:chgData name="당정증" userId="2c808faf-75ea-4dd2-8d63-24be142d3f11" providerId="ADAL" clId="{1F3BE393-70AA-4F9E-9A38-6C44AD8B77B0}" dt="2026-04-21T08:50:30.131" v="49115"/>
        <pc:sldMkLst>
          <pc:docMk/>
          <pc:sldMk cId="2581231412" sldId="603"/>
        </pc:sldMkLst>
        <pc:spChg chg="mod">
          <ac:chgData name="당정증" userId="2c808faf-75ea-4dd2-8d63-24be142d3f11" providerId="ADAL" clId="{1F3BE393-70AA-4F9E-9A38-6C44AD8B77B0}" dt="2026-04-21T08:18:31.251" v="48144" actId="20577"/>
          <ac:spMkLst>
            <pc:docMk/>
            <pc:sldMk cId="2581231412" sldId="603"/>
            <ac:spMk id="2" creationId="{60D64192-DF78-A6BF-31C2-8D7ACE349E3B}"/>
          </ac:spMkLst>
        </pc:spChg>
        <pc:spChg chg="mod">
          <ac:chgData name="당정증" userId="2c808faf-75ea-4dd2-8d63-24be142d3f11" providerId="ADAL" clId="{1F3BE393-70AA-4F9E-9A38-6C44AD8B77B0}" dt="2026-04-21T08:25:59.601" v="48485" actId="14100"/>
          <ac:spMkLst>
            <pc:docMk/>
            <pc:sldMk cId="2581231412" sldId="603"/>
            <ac:spMk id="3" creationId="{66837E66-0B32-D29F-CDC8-61C490C5922F}"/>
          </ac:spMkLst>
        </pc:spChg>
        <pc:spChg chg="mod">
          <ac:chgData name="당정증" userId="2c808faf-75ea-4dd2-8d63-24be142d3f11" providerId="ADAL" clId="{1F3BE393-70AA-4F9E-9A38-6C44AD8B77B0}" dt="2026-04-21T08:25:59.601" v="48485" actId="14100"/>
          <ac:spMkLst>
            <pc:docMk/>
            <pc:sldMk cId="2581231412" sldId="603"/>
            <ac:spMk id="4" creationId="{D9712A79-A1DF-F251-303B-18BF084C1375}"/>
          </ac:spMkLst>
        </pc:spChg>
        <pc:spChg chg="add del mod">
          <ac:chgData name="당정증" userId="2c808faf-75ea-4dd2-8d63-24be142d3f11" providerId="ADAL" clId="{1F3BE393-70AA-4F9E-9A38-6C44AD8B77B0}" dt="2026-04-21T08:18:47.739" v="48165" actId="478"/>
          <ac:spMkLst>
            <pc:docMk/>
            <pc:sldMk cId="2581231412" sldId="603"/>
            <ac:spMk id="5" creationId="{378BA936-854C-593B-A6A5-6AD0B3A428FD}"/>
          </ac:spMkLst>
        </pc:spChg>
        <pc:spChg chg="mod">
          <ac:chgData name="당정증" userId="2c808faf-75ea-4dd2-8d63-24be142d3f11" providerId="ADAL" clId="{1F3BE393-70AA-4F9E-9A38-6C44AD8B77B0}" dt="2026-04-21T08:50:30.131" v="49115"/>
          <ac:spMkLst>
            <pc:docMk/>
            <pc:sldMk cId="2581231412" sldId="603"/>
            <ac:spMk id="6" creationId="{1718C435-1779-7144-D1CC-465C7EA58678}"/>
          </ac:spMkLst>
        </pc:spChg>
        <pc:spChg chg="mod topLvl">
          <ac:chgData name="당정증" userId="2c808faf-75ea-4dd2-8d63-24be142d3f11" providerId="ADAL" clId="{1F3BE393-70AA-4F9E-9A38-6C44AD8B77B0}" dt="2026-04-21T08:31:13.388" v="48711" actId="6549"/>
          <ac:spMkLst>
            <pc:docMk/>
            <pc:sldMk cId="2581231412" sldId="603"/>
            <ac:spMk id="8" creationId="{42DF3C3B-F03C-1FF1-38BE-E00D0BB60243}"/>
          </ac:spMkLst>
        </pc:spChg>
        <pc:spChg chg="mod ord topLvl">
          <ac:chgData name="당정증" userId="2c808faf-75ea-4dd2-8d63-24be142d3f11" providerId="ADAL" clId="{1F3BE393-70AA-4F9E-9A38-6C44AD8B77B0}" dt="2026-04-21T08:33:18.483" v="48735" actId="207"/>
          <ac:spMkLst>
            <pc:docMk/>
            <pc:sldMk cId="2581231412" sldId="603"/>
            <ac:spMk id="11" creationId="{6D047D2B-44D2-408B-E752-94EC6A828EFC}"/>
          </ac:spMkLst>
        </pc:spChg>
        <pc:spChg chg="del mod topLvl">
          <ac:chgData name="당정증" userId="2c808faf-75ea-4dd2-8d63-24be142d3f11" providerId="ADAL" clId="{1F3BE393-70AA-4F9E-9A38-6C44AD8B77B0}" dt="2026-04-21T08:19:29.382" v="48200" actId="478"/>
          <ac:spMkLst>
            <pc:docMk/>
            <pc:sldMk cId="2581231412" sldId="603"/>
            <ac:spMk id="12" creationId="{C284F548-3647-9CF9-A6CB-54EF656922C8}"/>
          </ac:spMkLst>
        </pc:spChg>
        <pc:spChg chg="del mod topLvl">
          <ac:chgData name="당정증" userId="2c808faf-75ea-4dd2-8d63-24be142d3f11" providerId="ADAL" clId="{1F3BE393-70AA-4F9E-9A38-6C44AD8B77B0}" dt="2026-04-21T08:19:29.382" v="48200" actId="478"/>
          <ac:spMkLst>
            <pc:docMk/>
            <pc:sldMk cId="2581231412" sldId="603"/>
            <ac:spMk id="13" creationId="{7D7F7DA6-2FAE-2DD4-0608-A48B7831AB23}"/>
          </ac:spMkLst>
        </pc:spChg>
        <pc:spChg chg="del mod topLvl">
          <ac:chgData name="당정증" userId="2c808faf-75ea-4dd2-8d63-24be142d3f11" providerId="ADAL" clId="{1F3BE393-70AA-4F9E-9A38-6C44AD8B77B0}" dt="2026-04-21T08:19:29.382" v="48200" actId="478"/>
          <ac:spMkLst>
            <pc:docMk/>
            <pc:sldMk cId="2581231412" sldId="603"/>
            <ac:spMk id="15" creationId="{941193A6-7EEB-FA55-923C-2EA16B50F4E9}"/>
          </ac:spMkLst>
        </pc:spChg>
        <pc:spChg chg="del mod topLvl">
          <ac:chgData name="당정증" userId="2c808faf-75ea-4dd2-8d63-24be142d3f11" providerId="ADAL" clId="{1F3BE393-70AA-4F9E-9A38-6C44AD8B77B0}" dt="2026-04-21T08:19:32.836" v="48201" actId="478"/>
          <ac:spMkLst>
            <pc:docMk/>
            <pc:sldMk cId="2581231412" sldId="603"/>
            <ac:spMk id="16" creationId="{0B12264F-97C9-03E1-44DA-B78C5D8776B1}"/>
          </ac:spMkLst>
        </pc:spChg>
        <pc:spChg chg="del mod topLvl">
          <ac:chgData name="당정증" userId="2c808faf-75ea-4dd2-8d63-24be142d3f11" providerId="ADAL" clId="{1F3BE393-70AA-4F9E-9A38-6C44AD8B77B0}" dt="2026-04-21T08:20:12.599" v="48289" actId="478"/>
          <ac:spMkLst>
            <pc:docMk/>
            <pc:sldMk cId="2581231412" sldId="603"/>
            <ac:spMk id="17" creationId="{99DCE1CA-AD2C-AFA6-AAE7-8DBC4CCBDE5C}"/>
          </ac:spMkLst>
        </pc:spChg>
        <pc:spChg chg="del mod topLvl">
          <ac:chgData name="당정증" userId="2c808faf-75ea-4dd2-8d63-24be142d3f11" providerId="ADAL" clId="{1F3BE393-70AA-4F9E-9A38-6C44AD8B77B0}" dt="2026-04-21T08:19:29.382" v="48200" actId="478"/>
          <ac:spMkLst>
            <pc:docMk/>
            <pc:sldMk cId="2581231412" sldId="603"/>
            <ac:spMk id="21" creationId="{44FBA372-B5A7-E125-880D-DC3D1C48585F}"/>
          </ac:spMkLst>
        </pc:spChg>
        <pc:spChg chg="add del mod">
          <ac:chgData name="당정증" userId="2c808faf-75ea-4dd2-8d63-24be142d3f11" providerId="ADAL" clId="{1F3BE393-70AA-4F9E-9A38-6C44AD8B77B0}" dt="2026-04-21T08:20:36.566" v="48298" actId="478"/>
          <ac:spMkLst>
            <pc:docMk/>
            <pc:sldMk cId="2581231412" sldId="603"/>
            <ac:spMk id="25" creationId="{C9038A3D-7767-893F-4622-8A1BED4DFF28}"/>
          </ac:spMkLst>
        </pc:spChg>
        <pc:spChg chg="add mod ord">
          <ac:chgData name="당정증" userId="2c808faf-75ea-4dd2-8d63-24be142d3f11" providerId="ADAL" clId="{1F3BE393-70AA-4F9E-9A38-6C44AD8B77B0}" dt="2026-04-21T08:33:18.483" v="48735" actId="207"/>
          <ac:spMkLst>
            <pc:docMk/>
            <pc:sldMk cId="2581231412" sldId="603"/>
            <ac:spMk id="26" creationId="{545CEFBC-247C-0C88-B28F-EFDF9166D6D2}"/>
          </ac:spMkLst>
        </pc:spChg>
        <pc:spChg chg="add mod ord">
          <ac:chgData name="당정증" userId="2c808faf-75ea-4dd2-8d63-24be142d3f11" providerId="ADAL" clId="{1F3BE393-70AA-4F9E-9A38-6C44AD8B77B0}" dt="2026-04-21T08:33:18.483" v="48735" actId="207"/>
          <ac:spMkLst>
            <pc:docMk/>
            <pc:sldMk cId="2581231412" sldId="603"/>
            <ac:spMk id="29" creationId="{62F1D7F8-0163-ED32-9409-0AC4FB2F212F}"/>
          </ac:spMkLst>
        </pc:spChg>
        <pc:spChg chg="add mod ord">
          <ac:chgData name="당정증" userId="2c808faf-75ea-4dd2-8d63-24be142d3f11" providerId="ADAL" clId="{1F3BE393-70AA-4F9E-9A38-6C44AD8B77B0}" dt="2026-04-21T08:33:18.483" v="48735" actId="207"/>
          <ac:spMkLst>
            <pc:docMk/>
            <pc:sldMk cId="2581231412" sldId="603"/>
            <ac:spMk id="30" creationId="{88AAF1D4-1C92-BB19-9AC0-6C49902B50DC}"/>
          </ac:spMkLst>
        </pc:spChg>
        <pc:spChg chg="add mod">
          <ac:chgData name="당정증" userId="2c808faf-75ea-4dd2-8d63-24be142d3f11" providerId="ADAL" clId="{1F3BE393-70AA-4F9E-9A38-6C44AD8B77B0}" dt="2026-04-21T08:34:59.818" v="48820" actId="552"/>
          <ac:spMkLst>
            <pc:docMk/>
            <pc:sldMk cId="2581231412" sldId="603"/>
            <ac:spMk id="39" creationId="{70FC0649-172B-6A59-1A8E-01DFE4E15EFF}"/>
          </ac:spMkLst>
        </pc:spChg>
        <pc:spChg chg="add del mod">
          <ac:chgData name="당정증" userId="2c808faf-75ea-4dd2-8d63-24be142d3f11" providerId="ADAL" clId="{1F3BE393-70AA-4F9E-9A38-6C44AD8B77B0}" dt="2026-04-21T08:29:24.980" v="48632" actId="478"/>
          <ac:spMkLst>
            <pc:docMk/>
            <pc:sldMk cId="2581231412" sldId="603"/>
            <ac:spMk id="46" creationId="{CE6E6756-4546-58BF-33E8-3898D160E18E}"/>
          </ac:spMkLst>
        </pc:spChg>
        <pc:spChg chg="add del mod ord">
          <ac:chgData name="당정증" userId="2c808faf-75ea-4dd2-8d63-24be142d3f11" providerId="ADAL" clId="{1F3BE393-70AA-4F9E-9A38-6C44AD8B77B0}" dt="2026-04-21T08:34:10.640" v="48794" actId="478"/>
          <ac:spMkLst>
            <pc:docMk/>
            <pc:sldMk cId="2581231412" sldId="603"/>
            <ac:spMk id="47" creationId="{943411FB-B3D3-99CE-8698-70F22B92AEC0}"/>
          </ac:spMkLst>
        </pc:spChg>
        <pc:spChg chg="add mod">
          <ac:chgData name="당정증" userId="2c808faf-75ea-4dd2-8d63-24be142d3f11" providerId="ADAL" clId="{1F3BE393-70AA-4F9E-9A38-6C44AD8B77B0}" dt="2026-04-21T08:35:05.063" v="48821" actId="465"/>
          <ac:spMkLst>
            <pc:docMk/>
            <pc:sldMk cId="2581231412" sldId="603"/>
            <ac:spMk id="48" creationId="{C326368E-71FD-5251-B654-5BD02712C9B7}"/>
          </ac:spMkLst>
        </pc:spChg>
        <pc:spChg chg="add mod">
          <ac:chgData name="당정증" userId="2c808faf-75ea-4dd2-8d63-24be142d3f11" providerId="ADAL" clId="{1F3BE393-70AA-4F9E-9A38-6C44AD8B77B0}" dt="2026-04-21T08:36:02.622" v="48832" actId="1076"/>
          <ac:spMkLst>
            <pc:docMk/>
            <pc:sldMk cId="2581231412" sldId="603"/>
            <ac:spMk id="57" creationId="{E32CE918-B7F2-01DE-634F-13F24D78C608}"/>
          </ac:spMkLst>
        </pc:spChg>
        <pc:spChg chg="add mod">
          <ac:chgData name="당정증" userId="2c808faf-75ea-4dd2-8d63-24be142d3f11" providerId="ADAL" clId="{1F3BE393-70AA-4F9E-9A38-6C44AD8B77B0}" dt="2026-04-21T08:36:07.863" v="48836" actId="1076"/>
          <ac:spMkLst>
            <pc:docMk/>
            <pc:sldMk cId="2581231412" sldId="603"/>
            <ac:spMk id="58" creationId="{7765C726-01B1-3A89-B5FC-DF4E4E4388A7}"/>
          </ac:spMkLst>
        </pc:spChg>
        <pc:grpChg chg="add del mod">
          <ac:chgData name="당정증" userId="2c808faf-75ea-4dd2-8d63-24be142d3f11" providerId="ADAL" clId="{1F3BE393-70AA-4F9E-9A38-6C44AD8B77B0}" dt="2026-04-21T08:18:50.567" v="48166" actId="165"/>
          <ac:grpSpMkLst>
            <pc:docMk/>
            <pc:sldMk cId="2581231412" sldId="603"/>
            <ac:grpSpMk id="7" creationId="{E96A56AE-EBFA-9BE4-5031-A7866DAD1A6C}"/>
          </ac:grpSpMkLst>
        </pc:grpChg>
        <pc:grpChg chg="del mod topLvl">
          <ac:chgData name="당정증" userId="2c808faf-75ea-4dd2-8d63-24be142d3f11" providerId="ADAL" clId="{1F3BE393-70AA-4F9E-9A38-6C44AD8B77B0}" dt="2026-04-21T08:19:11.694" v="48169" actId="165"/>
          <ac:grpSpMkLst>
            <pc:docMk/>
            <pc:sldMk cId="2581231412" sldId="603"/>
            <ac:grpSpMk id="9" creationId="{AAEDAA6E-1963-E237-D0CF-05C5BBD9FB72}"/>
          </ac:grpSpMkLst>
        </pc:grpChg>
        <pc:picChg chg="add del">
          <ac:chgData name="당정증" userId="2c808faf-75ea-4dd2-8d63-24be142d3f11" providerId="ADAL" clId="{1F3BE393-70AA-4F9E-9A38-6C44AD8B77B0}" dt="2026-04-21T08:21:14.743" v="48323" actId="478"/>
          <ac:picMkLst>
            <pc:docMk/>
            <pc:sldMk cId="2581231412" sldId="603"/>
            <ac:picMk id="28" creationId="{944AA2B4-31A9-4AF7-819B-0FB399B13FFD}"/>
          </ac:picMkLst>
        </pc:picChg>
        <pc:picChg chg="del">
          <ac:chgData name="당정증" userId="2c808faf-75ea-4dd2-8d63-24be142d3f11" providerId="ADAL" clId="{1F3BE393-70AA-4F9E-9A38-6C44AD8B77B0}" dt="2026-04-21T07:43:25.724" v="47643" actId="478"/>
          <ac:picMkLst>
            <pc:docMk/>
            <pc:sldMk cId="2581231412" sldId="603"/>
            <ac:picMk id="5130" creationId="{4FB3E521-4063-C8D3-A776-9BCD30710A44}"/>
          </ac:picMkLst>
        </pc:picChg>
        <pc:cxnChg chg="mod">
          <ac:chgData name="당정증" userId="2c808faf-75ea-4dd2-8d63-24be142d3f11" providerId="ADAL" clId="{1F3BE393-70AA-4F9E-9A38-6C44AD8B77B0}" dt="2026-04-21T08:35:05.063" v="48821" actId="465"/>
          <ac:cxnSpMkLst>
            <pc:docMk/>
            <pc:sldMk cId="2581231412" sldId="603"/>
            <ac:cxnSpMk id="10" creationId="{0B388D9D-9B82-6A85-837C-26E33738545B}"/>
          </ac:cxnSpMkLst>
        </pc:cxnChg>
        <pc:cxnChg chg="del mod">
          <ac:chgData name="당정증" userId="2c808faf-75ea-4dd2-8d63-24be142d3f11" providerId="ADAL" clId="{1F3BE393-70AA-4F9E-9A38-6C44AD8B77B0}" dt="2026-04-21T08:19:33.771" v="48202" actId="478"/>
          <ac:cxnSpMkLst>
            <pc:docMk/>
            <pc:sldMk cId="2581231412" sldId="603"/>
            <ac:cxnSpMk id="14" creationId="{89540606-00B6-7F2B-BE25-AB41A901C618}"/>
          </ac:cxnSpMkLst>
        </pc:cxnChg>
        <pc:cxnChg chg="del mod">
          <ac:chgData name="당정증" userId="2c808faf-75ea-4dd2-8d63-24be142d3f11" providerId="ADAL" clId="{1F3BE393-70AA-4F9E-9A38-6C44AD8B77B0}" dt="2026-04-21T08:19:29.382" v="48200" actId="478"/>
          <ac:cxnSpMkLst>
            <pc:docMk/>
            <pc:sldMk cId="2581231412" sldId="603"/>
            <ac:cxnSpMk id="18" creationId="{B1AEBFC9-C175-69F6-A27A-A3990E9526D8}"/>
          </ac:cxnSpMkLst>
        </pc:cxnChg>
        <pc:cxnChg chg="del mod topLvl">
          <ac:chgData name="당정증" userId="2c808faf-75ea-4dd2-8d63-24be142d3f11" providerId="ADAL" clId="{1F3BE393-70AA-4F9E-9A38-6C44AD8B77B0}" dt="2026-04-21T08:19:32.836" v="48201" actId="478"/>
          <ac:cxnSpMkLst>
            <pc:docMk/>
            <pc:sldMk cId="2581231412" sldId="603"/>
            <ac:cxnSpMk id="19" creationId="{1D83210B-690C-E389-DB5C-F9CD5C5BE089}"/>
          </ac:cxnSpMkLst>
        </pc:cxnChg>
        <pc:cxnChg chg="del mod">
          <ac:chgData name="당정증" userId="2c808faf-75ea-4dd2-8d63-24be142d3f11" providerId="ADAL" clId="{1F3BE393-70AA-4F9E-9A38-6C44AD8B77B0}" dt="2026-04-21T08:19:32.836" v="48201" actId="478"/>
          <ac:cxnSpMkLst>
            <pc:docMk/>
            <pc:sldMk cId="2581231412" sldId="603"/>
            <ac:cxnSpMk id="20" creationId="{3E5EB63F-D85E-A237-C24F-DC9C3D0C961A}"/>
          </ac:cxnSpMkLst>
        </pc:cxnChg>
        <pc:cxnChg chg="del mod">
          <ac:chgData name="당정증" userId="2c808faf-75ea-4dd2-8d63-24be142d3f11" providerId="ADAL" clId="{1F3BE393-70AA-4F9E-9A38-6C44AD8B77B0}" dt="2026-04-21T08:19:29.382" v="48200" actId="478"/>
          <ac:cxnSpMkLst>
            <pc:docMk/>
            <pc:sldMk cId="2581231412" sldId="603"/>
            <ac:cxnSpMk id="22" creationId="{E1CD7CCD-2C3B-E690-7E78-682BB887602D}"/>
          </ac:cxnSpMkLst>
        </pc:cxnChg>
        <pc:cxnChg chg="mod ord">
          <ac:chgData name="당정증" userId="2c808faf-75ea-4dd2-8d63-24be142d3f11" providerId="ADAL" clId="{1F3BE393-70AA-4F9E-9A38-6C44AD8B77B0}" dt="2026-04-21T08:27:10.491" v="48568" actId="14100"/>
          <ac:cxnSpMkLst>
            <pc:docMk/>
            <pc:sldMk cId="2581231412" sldId="603"/>
            <ac:cxnSpMk id="23" creationId="{FD5A5227-310A-6068-A863-539F50F133BC}"/>
          </ac:cxnSpMkLst>
        </pc:cxnChg>
        <pc:cxnChg chg="del mod topLvl">
          <ac:chgData name="당정증" userId="2c808faf-75ea-4dd2-8d63-24be142d3f11" providerId="ADAL" clId="{1F3BE393-70AA-4F9E-9A38-6C44AD8B77B0}" dt="2026-04-21T08:19:29.382" v="48200" actId="478"/>
          <ac:cxnSpMkLst>
            <pc:docMk/>
            <pc:sldMk cId="2581231412" sldId="603"/>
            <ac:cxnSpMk id="24" creationId="{18464237-6719-220F-51BB-1B6039211FFB}"/>
          </ac:cxnSpMkLst>
        </pc:cxnChg>
        <pc:cxnChg chg="add mod">
          <ac:chgData name="당정증" userId="2c808faf-75ea-4dd2-8d63-24be142d3f11" providerId="ADAL" clId="{1F3BE393-70AA-4F9E-9A38-6C44AD8B77B0}" dt="2026-04-21T08:27:14.418" v="48571" actId="14100"/>
          <ac:cxnSpMkLst>
            <pc:docMk/>
            <pc:sldMk cId="2581231412" sldId="603"/>
            <ac:cxnSpMk id="33" creationId="{F2387B1C-A070-0F55-ABB8-040CE4C78BAF}"/>
          </ac:cxnSpMkLst>
        </pc:cxnChg>
        <pc:cxnChg chg="add del mod">
          <ac:chgData name="당정증" userId="2c808faf-75ea-4dd2-8d63-24be142d3f11" providerId="ADAL" clId="{1F3BE393-70AA-4F9E-9A38-6C44AD8B77B0}" dt="2026-04-21T08:32:09.989" v="48714" actId="478"/>
          <ac:cxnSpMkLst>
            <pc:docMk/>
            <pc:sldMk cId="2581231412" sldId="603"/>
            <ac:cxnSpMk id="36" creationId="{6336AF78-81CD-603B-AB16-09A46BB4E8FA}"/>
          </ac:cxnSpMkLst>
        </pc:cxnChg>
        <pc:cxnChg chg="add mod">
          <ac:chgData name="당정증" userId="2c808faf-75ea-4dd2-8d63-24be142d3f11" providerId="ADAL" clId="{1F3BE393-70AA-4F9E-9A38-6C44AD8B77B0}" dt="2026-04-21T08:34:59.818" v="48820" actId="552"/>
          <ac:cxnSpMkLst>
            <pc:docMk/>
            <pc:sldMk cId="2581231412" sldId="603"/>
            <ac:cxnSpMk id="42" creationId="{78E56EB7-6247-F618-214D-D6FBED200FD6}"/>
          </ac:cxnSpMkLst>
        </pc:cxnChg>
        <pc:cxnChg chg="add mod">
          <ac:chgData name="당정증" userId="2c808faf-75ea-4dd2-8d63-24be142d3f11" providerId="ADAL" clId="{1F3BE393-70AA-4F9E-9A38-6C44AD8B77B0}" dt="2026-04-21T08:35:14.150" v="48824" actId="14100"/>
          <ac:cxnSpMkLst>
            <pc:docMk/>
            <pc:sldMk cId="2581231412" sldId="603"/>
            <ac:cxnSpMk id="51" creationId="{2B77A298-468B-D574-1349-A45F63B240D2}"/>
          </ac:cxnSpMkLst>
        </pc:cxnChg>
        <pc:cxnChg chg="add mod">
          <ac:chgData name="당정증" userId="2c808faf-75ea-4dd2-8d63-24be142d3f11" providerId="ADAL" clId="{1F3BE393-70AA-4F9E-9A38-6C44AD8B77B0}" dt="2026-04-21T08:35:21.742" v="48827" actId="14100"/>
          <ac:cxnSpMkLst>
            <pc:docMk/>
            <pc:sldMk cId="2581231412" sldId="603"/>
            <ac:cxnSpMk id="54" creationId="{DDD578E0-C6B9-2DE3-44EF-9DBD673C03B0}"/>
          </ac:cxnSpMkLst>
        </pc:cxnChg>
      </pc:sldChg>
      <pc:sldChg chg="addSp delSp modSp add mod">
        <pc:chgData name="당정증" userId="2c808faf-75ea-4dd2-8d63-24be142d3f11" providerId="ADAL" clId="{1F3BE393-70AA-4F9E-9A38-6C44AD8B77B0}" dt="2026-04-21T08:50:31.815" v="49116"/>
        <pc:sldMkLst>
          <pc:docMk/>
          <pc:sldMk cId="3536158842" sldId="604"/>
        </pc:sldMkLst>
        <pc:spChg chg="mod">
          <ac:chgData name="당정증" userId="2c808faf-75ea-4dd2-8d63-24be142d3f11" providerId="ADAL" clId="{1F3BE393-70AA-4F9E-9A38-6C44AD8B77B0}" dt="2026-04-21T08:37:23.631" v="48888" actId="6549"/>
          <ac:spMkLst>
            <pc:docMk/>
            <pc:sldMk cId="3536158842" sldId="604"/>
            <ac:spMk id="2" creationId="{4909F616-EBF1-B5B5-87EE-87A0939B9197}"/>
          </ac:spMkLst>
        </pc:spChg>
        <pc:spChg chg="del">
          <ac:chgData name="당정증" userId="2c808faf-75ea-4dd2-8d63-24be142d3f11" providerId="ADAL" clId="{1F3BE393-70AA-4F9E-9A38-6C44AD8B77B0}" dt="2026-04-21T08:04:33.620" v="47831" actId="478"/>
          <ac:spMkLst>
            <pc:docMk/>
            <pc:sldMk cId="3536158842" sldId="604"/>
            <ac:spMk id="3" creationId="{05A97838-268F-B341-398E-153685CD61E3}"/>
          </ac:spMkLst>
        </pc:spChg>
        <pc:spChg chg="del">
          <ac:chgData name="당정증" userId="2c808faf-75ea-4dd2-8d63-24be142d3f11" providerId="ADAL" clId="{1F3BE393-70AA-4F9E-9A38-6C44AD8B77B0}" dt="2026-04-21T08:04:33.620" v="47831" actId="478"/>
          <ac:spMkLst>
            <pc:docMk/>
            <pc:sldMk cId="3536158842" sldId="604"/>
            <ac:spMk id="4" creationId="{11332FF6-9B24-770E-3808-AD5BA7B35AA3}"/>
          </ac:spMkLst>
        </pc:spChg>
        <pc:spChg chg="mod">
          <ac:chgData name="당정증" userId="2c808faf-75ea-4dd2-8d63-24be142d3f11" providerId="ADAL" clId="{1F3BE393-70AA-4F9E-9A38-6C44AD8B77B0}" dt="2026-04-21T08:50:31.815" v="49116"/>
          <ac:spMkLst>
            <pc:docMk/>
            <pc:sldMk cId="3536158842" sldId="604"/>
            <ac:spMk id="6" creationId="{AEF9B49C-62AA-07DF-C4C5-DAC666AC27C1}"/>
          </ac:spMkLst>
        </pc:spChg>
        <pc:picChg chg="add mod">
          <ac:chgData name="당정증" userId="2c808faf-75ea-4dd2-8d63-24be142d3f11" providerId="ADAL" clId="{1F3BE393-70AA-4F9E-9A38-6C44AD8B77B0}" dt="2026-04-21T08:05:29.216" v="47935" actId="1036"/>
          <ac:picMkLst>
            <pc:docMk/>
            <pc:sldMk cId="3536158842" sldId="604"/>
            <ac:picMk id="7" creationId="{9C363205-313C-9104-AA36-D2D1B5944AFA}"/>
          </ac:picMkLst>
        </pc:picChg>
        <pc:picChg chg="add mod">
          <ac:chgData name="당정증" userId="2c808faf-75ea-4dd2-8d63-24be142d3f11" providerId="ADAL" clId="{1F3BE393-70AA-4F9E-9A38-6C44AD8B77B0}" dt="2026-04-21T08:05:29.216" v="47935" actId="1036"/>
          <ac:picMkLst>
            <pc:docMk/>
            <pc:sldMk cId="3536158842" sldId="604"/>
            <ac:picMk id="9" creationId="{7174D42C-4BBE-C3AE-B62B-C277B28DB4D4}"/>
          </ac:picMkLst>
        </pc:picChg>
      </pc:sldChg>
      <pc:sldChg chg="addSp delSp modSp add mod">
        <pc:chgData name="당정증" userId="2c808faf-75ea-4dd2-8d63-24be142d3f11" providerId="ADAL" clId="{1F3BE393-70AA-4F9E-9A38-6C44AD8B77B0}" dt="2026-04-21T08:46:06.525" v="49079" actId="1036"/>
        <pc:sldMkLst>
          <pc:docMk/>
          <pc:sldMk cId="73914342" sldId="605"/>
        </pc:sldMkLst>
        <pc:spChg chg="del">
          <ac:chgData name="당정증" userId="2c808faf-75ea-4dd2-8d63-24be142d3f11" providerId="ADAL" clId="{1F3BE393-70AA-4F9E-9A38-6C44AD8B77B0}" dt="2026-04-21T08:45:00.917" v="48986" actId="478"/>
          <ac:spMkLst>
            <pc:docMk/>
            <pc:sldMk cId="73914342" sldId="605"/>
            <ac:spMk id="2" creationId="{4CA72294-B6AF-5AAF-9CC8-3EE8656259C6}"/>
          </ac:spMkLst>
        </pc:spChg>
        <pc:spChg chg="add del mod">
          <ac:chgData name="당정증" userId="2c808faf-75ea-4dd2-8d63-24be142d3f11" providerId="ADAL" clId="{1F3BE393-70AA-4F9E-9A38-6C44AD8B77B0}" dt="2026-04-21T08:45:03.688" v="48987" actId="478"/>
          <ac:spMkLst>
            <pc:docMk/>
            <pc:sldMk cId="73914342" sldId="605"/>
            <ac:spMk id="4" creationId="{E98FE07A-E087-068A-DA64-8EC20F640226}"/>
          </ac:spMkLst>
        </pc:spChg>
        <pc:spChg chg="del">
          <ac:chgData name="당정증" userId="2c808faf-75ea-4dd2-8d63-24be142d3f11" providerId="ADAL" clId="{1F3BE393-70AA-4F9E-9A38-6C44AD8B77B0}" dt="2026-04-21T08:45:54.911" v="49027" actId="478"/>
          <ac:spMkLst>
            <pc:docMk/>
            <pc:sldMk cId="73914342" sldId="605"/>
            <ac:spMk id="5" creationId="{278BD661-5496-9521-5EAE-813A1D11CE18}"/>
          </ac:spMkLst>
        </pc:spChg>
        <pc:spChg chg="add mod">
          <ac:chgData name="당정증" userId="2c808faf-75ea-4dd2-8d63-24be142d3f11" providerId="ADAL" clId="{1F3BE393-70AA-4F9E-9A38-6C44AD8B77B0}" dt="2026-04-21T08:46:06.525" v="49079" actId="1036"/>
          <ac:spMkLst>
            <pc:docMk/>
            <pc:sldMk cId="73914342" sldId="605"/>
            <ac:spMk id="7" creationId="{B2B13901-3310-BFA7-97AA-848E1D2A187A}"/>
          </ac:spMkLst>
        </pc:spChg>
        <pc:spChg chg="add del mod">
          <ac:chgData name="당정증" userId="2c808faf-75ea-4dd2-8d63-24be142d3f11" providerId="ADAL" clId="{1F3BE393-70AA-4F9E-9A38-6C44AD8B77B0}" dt="2026-04-21T08:46:03.953" v="49054" actId="478"/>
          <ac:spMkLst>
            <pc:docMk/>
            <pc:sldMk cId="73914342" sldId="605"/>
            <ac:spMk id="9" creationId="{282E5AC9-1FE8-18F7-0DAA-3AC90F776728}"/>
          </ac:spMkLst>
        </pc:spChg>
        <pc:spChg chg="del mod">
          <ac:chgData name="당정증" userId="2c808faf-75ea-4dd2-8d63-24be142d3f11" providerId="ADAL" clId="{1F3BE393-70AA-4F9E-9A38-6C44AD8B77B0}" dt="2026-04-21T08:46:02.174" v="49053" actId="478"/>
          <ac:spMkLst>
            <pc:docMk/>
            <pc:sldMk cId="73914342" sldId="605"/>
            <ac:spMk id="17" creationId="{D9CC8EDE-E1D5-210D-6DFD-B3A313E4A41A}"/>
          </ac:spMkLst>
        </pc:spChg>
      </pc:sldChg>
      <pc:sldChg chg="addSp delSp modSp new del mod modClrScheme chgLayout">
        <pc:chgData name="당정증" userId="2c808faf-75ea-4dd2-8d63-24be142d3f11" providerId="ADAL" clId="{1F3BE393-70AA-4F9E-9A38-6C44AD8B77B0}" dt="2026-04-21T08:44:49.917" v="48959" actId="47"/>
        <pc:sldMkLst>
          <pc:docMk/>
          <pc:sldMk cId="2127191800" sldId="605"/>
        </pc:sldMkLst>
        <pc:spChg chg="del mod ord">
          <ac:chgData name="당정증" userId="2c808faf-75ea-4dd2-8d63-24be142d3f11" providerId="ADAL" clId="{1F3BE393-70AA-4F9E-9A38-6C44AD8B77B0}" dt="2026-04-21T08:44:35.220" v="48958" actId="700"/>
          <ac:spMkLst>
            <pc:docMk/>
            <pc:sldMk cId="2127191800" sldId="605"/>
            <ac:spMk id="2" creationId="{9E778670-0741-9490-7023-75DE96CA3DE8}"/>
          </ac:spMkLst>
        </pc:spChg>
        <pc:spChg chg="del mod ord">
          <ac:chgData name="당정증" userId="2c808faf-75ea-4dd2-8d63-24be142d3f11" providerId="ADAL" clId="{1F3BE393-70AA-4F9E-9A38-6C44AD8B77B0}" dt="2026-04-21T08:44:35.220" v="48958" actId="700"/>
          <ac:spMkLst>
            <pc:docMk/>
            <pc:sldMk cId="2127191800" sldId="605"/>
            <ac:spMk id="3" creationId="{338C87F9-2659-0E72-6FC7-980CD48A0AFF}"/>
          </ac:spMkLst>
        </pc:spChg>
        <pc:spChg chg="del mod ord">
          <ac:chgData name="당정증" userId="2c808faf-75ea-4dd2-8d63-24be142d3f11" providerId="ADAL" clId="{1F3BE393-70AA-4F9E-9A38-6C44AD8B77B0}" dt="2026-04-21T08:44:35.220" v="48958" actId="700"/>
          <ac:spMkLst>
            <pc:docMk/>
            <pc:sldMk cId="2127191800" sldId="605"/>
            <ac:spMk id="4" creationId="{59D4D810-CE5B-E498-1A34-683DC5E15347}"/>
          </ac:spMkLst>
        </pc:spChg>
        <pc:spChg chg="add mod ord">
          <ac:chgData name="당정증" userId="2c808faf-75ea-4dd2-8d63-24be142d3f11" providerId="ADAL" clId="{1F3BE393-70AA-4F9E-9A38-6C44AD8B77B0}" dt="2026-04-21T08:44:35.220" v="48958" actId="700"/>
          <ac:spMkLst>
            <pc:docMk/>
            <pc:sldMk cId="2127191800" sldId="605"/>
            <ac:spMk id="5" creationId="{2C5DBA2C-A91C-CC66-6C16-8F658064055D}"/>
          </ac:spMkLst>
        </pc:spChg>
        <pc:spChg chg="add mod ord">
          <ac:chgData name="당정증" userId="2c808faf-75ea-4dd2-8d63-24be142d3f11" providerId="ADAL" clId="{1F3BE393-70AA-4F9E-9A38-6C44AD8B77B0}" dt="2026-04-21T08:44:35.220" v="48958" actId="700"/>
          <ac:spMkLst>
            <pc:docMk/>
            <pc:sldMk cId="2127191800" sldId="605"/>
            <ac:spMk id="6" creationId="{F6B37CEA-3440-65B7-1A6C-43219385BFE3}"/>
          </ac:spMkLst>
        </pc:spChg>
        <pc:spChg chg="add mod ord">
          <ac:chgData name="당정증" userId="2c808faf-75ea-4dd2-8d63-24be142d3f11" providerId="ADAL" clId="{1F3BE393-70AA-4F9E-9A38-6C44AD8B77B0}" dt="2026-04-21T08:44:35.220" v="48958" actId="700"/>
          <ac:spMkLst>
            <pc:docMk/>
            <pc:sldMk cId="2127191800" sldId="605"/>
            <ac:spMk id="7" creationId="{F5FB9AB7-CD0E-D9F1-7517-B3CD78054F8D}"/>
          </ac:spMkLst>
        </pc:spChg>
        <pc:spChg chg="add mod ord">
          <ac:chgData name="당정증" userId="2c808faf-75ea-4dd2-8d63-24be142d3f11" providerId="ADAL" clId="{1F3BE393-70AA-4F9E-9A38-6C44AD8B77B0}" dt="2026-04-21T08:44:35.220" v="48958" actId="700"/>
          <ac:spMkLst>
            <pc:docMk/>
            <pc:sldMk cId="2127191800" sldId="605"/>
            <ac:spMk id="8" creationId="{96EFA117-206D-E675-A983-DCB06873A50C}"/>
          </ac:spMkLst>
        </pc:spChg>
      </pc:sldChg>
      <pc:sldMasterChg chg="delSldLayout modSldLayout">
        <pc:chgData name="당정증" userId="2c808faf-75ea-4dd2-8d63-24be142d3f11" providerId="ADAL" clId="{1F3BE393-70AA-4F9E-9A38-6C44AD8B77B0}" dt="2026-04-21T01:46:44.762" v="44724" actId="408"/>
        <pc:sldMasterMkLst>
          <pc:docMk/>
          <pc:sldMasterMk cId="2944161383" sldId="2147483648"/>
        </pc:sldMasterMkLst>
        <pc:sldLayoutChg chg="addSp delSp modSp mod">
          <pc:chgData name="당정증" userId="2c808faf-75ea-4dd2-8d63-24be142d3f11" providerId="ADAL" clId="{1F3BE393-70AA-4F9E-9A38-6C44AD8B77B0}" dt="2026-04-21T01:44:51.070" v="44643" actId="408"/>
          <pc:sldLayoutMkLst>
            <pc:docMk/>
            <pc:sldMasterMk cId="2944161383" sldId="2147483648"/>
            <pc:sldLayoutMk cId="2562667228" sldId="2147483662"/>
          </pc:sldLayoutMkLst>
          <pc:picChg chg="add mod">
            <ac:chgData name="당정증" userId="2c808faf-75ea-4dd2-8d63-24be142d3f11" providerId="ADAL" clId="{1F3BE393-70AA-4F9E-9A38-6C44AD8B77B0}" dt="2026-04-21T01:44:50.005" v="44642" actId="554"/>
            <ac:picMkLst>
              <pc:docMk/>
              <pc:sldMasterMk cId="2944161383" sldId="2147483648"/>
              <pc:sldLayoutMk cId="2562667228" sldId="2147483662"/>
              <ac:picMk id="3" creationId="{5ECE7141-9285-D478-143D-C45FB2D8C712}"/>
            </ac:picMkLst>
          </pc:picChg>
          <pc:picChg chg="add mod">
            <ac:chgData name="당정증" userId="2c808faf-75ea-4dd2-8d63-24be142d3f11" providerId="ADAL" clId="{1F3BE393-70AA-4F9E-9A38-6C44AD8B77B0}" dt="2026-04-21T01:44:51.070" v="44643" actId="408"/>
            <ac:picMkLst>
              <pc:docMk/>
              <pc:sldMasterMk cId="2944161383" sldId="2147483648"/>
              <pc:sldLayoutMk cId="2562667228" sldId="2147483662"/>
              <ac:picMk id="4" creationId="{68DEFC65-9620-FBC3-0858-09A6899C7D30}"/>
            </ac:picMkLst>
          </pc:picChg>
          <pc:picChg chg="add mod">
            <ac:chgData name="당정증" userId="2c808faf-75ea-4dd2-8d63-24be142d3f11" providerId="ADAL" clId="{1F3BE393-70AA-4F9E-9A38-6C44AD8B77B0}" dt="2026-04-21T01:44:50.005" v="44642" actId="554"/>
            <ac:picMkLst>
              <pc:docMk/>
              <pc:sldMasterMk cId="2944161383" sldId="2147483648"/>
              <pc:sldLayoutMk cId="2562667228" sldId="2147483662"/>
              <ac:picMk id="9" creationId="{4C72EEBF-7CCC-231E-4B3B-A48496DFEE8C}"/>
            </ac:picMkLst>
          </pc:picChg>
          <pc:cxnChg chg="add mod">
            <ac:chgData name="당정증" userId="2c808faf-75ea-4dd2-8d63-24be142d3f11" providerId="ADAL" clId="{1F3BE393-70AA-4F9E-9A38-6C44AD8B77B0}" dt="2026-04-21T01:44:51.070" v="44643" actId="408"/>
            <ac:cxnSpMkLst>
              <pc:docMk/>
              <pc:sldMasterMk cId="2944161383" sldId="2147483648"/>
              <pc:sldLayoutMk cId="2562667228" sldId="2147483662"/>
              <ac:cxnSpMk id="8" creationId="{2325D962-8698-6FAE-093D-31F4BF8CC5CB}"/>
            </ac:cxnSpMkLst>
          </pc:cxnChg>
          <pc:cxnChg chg="add mod">
            <ac:chgData name="당정증" userId="2c808faf-75ea-4dd2-8d63-24be142d3f11" providerId="ADAL" clId="{1F3BE393-70AA-4F9E-9A38-6C44AD8B77B0}" dt="2026-04-21T01:44:51.070" v="44643" actId="408"/>
            <ac:cxnSpMkLst>
              <pc:docMk/>
              <pc:sldMasterMk cId="2944161383" sldId="2147483648"/>
              <pc:sldLayoutMk cId="2562667228" sldId="2147483662"/>
              <ac:cxnSpMk id="10" creationId="{946130B0-A912-2902-4714-E544E3759E41}"/>
            </ac:cxnSpMkLst>
          </pc:cxnChg>
        </pc:sldLayoutChg>
        <pc:sldLayoutChg chg="addSp delSp modSp mod">
          <pc:chgData name="당정증" userId="2c808faf-75ea-4dd2-8d63-24be142d3f11" providerId="ADAL" clId="{1F3BE393-70AA-4F9E-9A38-6C44AD8B77B0}" dt="2026-04-21T01:46:44.762" v="44724" actId="408"/>
          <pc:sldLayoutMkLst>
            <pc:docMk/>
            <pc:sldMasterMk cId="2944161383" sldId="2147483648"/>
            <pc:sldLayoutMk cId="2803270201" sldId="2147483663"/>
          </pc:sldLayoutMkLst>
          <pc:spChg chg="mod">
            <ac:chgData name="당정증" userId="2c808faf-75ea-4dd2-8d63-24be142d3f11" providerId="ADAL" clId="{1F3BE393-70AA-4F9E-9A38-6C44AD8B77B0}" dt="2026-04-21T01:46:33.498" v="44723" actId="554"/>
            <ac:spMkLst>
              <pc:docMk/>
              <pc:sldMasterMk cId="2944161383" sldId="2147483648"/>
              <pc:sldLayoutMk cId="2803270201" sldId="2147483663"/>
              <ac:spMk id="4" creationId="{80948634-C6ED-F832-71E9-9723DBC05A91}"/>
            </ac:spMkLst>
          </pc:spChg>
          <pc:spChg chg="mod">
            <ac:chgData name="당정증" userId="2c808faf-75ea-4dd2-8d63-24be142d3f11" providerId="ADAL" clId="{1F3BE393-70AA-4F9E-9A38-6C44AD8B77B0}" dt="2026-04-21T01:46:33.498" v="44723" actId="554"/>
            <ac:spMkLst>
              <pc:docMk/>
              <pc:sldMasterMk cId="2944161383" sldId="2147483648"/>
              <pc:sldLayoutMk cId="2803270201" sldId="2147483663"/>
              <ac:spMk id="5" creationId="{9BA46187-7A50-55C9-BF9F-1E9309569082}"/>
            </ac:spMkLst>
          </pc:spChg>
          <pc:spChg chg="mod">
            <ac:chgData name="당정증" userId="2c808faf-75ea-4dd2-8d63-24be142d3f11" providerId="ADAL" clId="{1F3BE393-70AA-4F9E-9A38-6C44AD8B77B0}" dt="2026-04-21T01:46:33.498" v="44723" actId="554"/>
            <ac:spMkLst>
              <pc:docMk/>
              <pc:sldMasterMk cId="2944161383" sldId="2147483648"/>
              <pc:sldLayoutMk cId="2803270201" sldId="2147483663"/>
              <ac:spMk id="29" creationId="{0E8D6793-9523-84D9-84AA-29AC96554119}"/>
            </ac:spMkLst>
          </pc:spChg>
          <pc:picChg chg="add mod">
            <ac:chgData name="당정증" userId="2c808faf-75ea-4dd2-8d63-24be142d3f11" providerId="ADAL" clId="{1F3BE393-70AA-4F9E-9A38-6C44AD8B77B0}" dt="2026-04-21T01:46:33.498" v="44723" actId="554"/>
            <ac:picMkLst>
              <pc:docMk/>
              <pc:sldMasterMk cId="2944161383" sldId="2147483648"/>
              <pc:sldLayoutMk cId="2803270201" sldId="2147483663"/>
              <ac:picMk id="2" creationId="{BF1472E7-E093-9050-C745-10FCE4A239A0}"/>
            </ac:picMkLst>
          </pc:picChg>
          <pc:picChg chg="add mod">
            <ac:chgData name="당정증" userId="2c808faf-75ea-4dd2-8d63-24be142d3f11" providerId="ADAL" clId="{1F3BE393-70AA-4F9E-9A38-6C44AD8B77B0}" dt="2026-04-18T04:19:22.381" v="20323"/>
            <ac:picMkLst>
              <pc:docMk/>
              <pc:sldMasterMk cId="2944161383" sldId="2147483648"/>
              <pc:sldLayoutMk cId="2803270201" sldId="2147483663"/>
              <ac:picMk id="3" creationId="{3040B084-E4D4-3E49-2424-D192E2DAAFA0}"/>
            </ac:picMkLst>
          </pc:picChg>
          <pc:picChg chg="add mod">
            <ac:chgData name="당정증" userId="2c808faf-75ea-4dd2-8d63-24be142d3f11" providerId="ADAL" clId="{1F3BE393-70AA-4F9E-9A38-6C44AD8B77B0}" dt="2026-04-18T04:19:22.381" v="20323"/>
            <ac:picMkLst>
              <pc:docMk/>
              <pc:sldMasterMk cId="2944161383" sldId="2147483648"/>
              <pc:sldLayoutMk cId="2803270201" sldId="2147483663"/>
              <ac:picMk id="10" creationId="{2EE61F6B-97D4-EA06-1A55-D391A5222BEF}"/>
            </ac:picMkLst>
          </pc:picChg>
          <pc:picChg chg="add mod">
            <ac:chgData name="당정증" userId="2c808faf-75ea-4dd2-8d63-24be142d3f11" providerId="ADAL" clId="{1F3BE393-70AA-4F9E-9A38-6C44AD8B77B0}" dt="2026-04-21T01:46:44.762" v="44724" actId="408"/>
            <ac:picMkLst>
              <pc:docMk/>
              <pc:sldMasterMk cId="2944161383" sldId="2147483648"/>
              <pc:sldLayoutMk cId="2803270201" sldId="2147483663"/>
              <ac:picMk id="12" creationId="{AB37E8ED-B802-88C5-2F81-072CFAAA2E7F}"/>
            </ac:picMkLst>
          </pc:picChg>
          <pc:picChg chg="add mod">
            <ac:chgData name="당정증" userId="2c808faf-75ea-4dd2-8d63-24be142d3f11" providerId="ADAL" clId="{1F3BE393-70AA-4F9E-9A38-6C44AD8B77B0}" dt="2026-04-21T01:46:33.498" v="44723" actId="554"/>
            <ac:picMkLst>
              <pc:docMk/>
              <pc:sldMasterMk cId="2944161383" sldId="2147483648"/>
              <pc:sldLayoutMk cId="2803270201" sldId="2147483663"/>
              <ac:picMk id="13" creationId="{E4FD86C9-67F1-D554-A6F7-A4DBD108EDB9}"/>
            </ac:picMkLst>
          </pc:picChg>
          <pc:cxnChg chg="add mod">
            <ac:chgData name="당정증" userId="2c808faf-75ea-4dd2-8d63-24be142d3f11" providerId="ADAL" clId="{1F3BE393-70AA-4F9E-9A38-6C44AD8B77B0}" dt="2026-04-18T04:19:22.381" v="20323"/>
            <ac:cxnSpMkLst>
              <pc:docMk/>
              <pc:sldMasterMk cId="2944161383" sldId="2147483648"/>
              <pc:sldLayoutMk cId="2803270201" sldId="2147483663"/>
              <ac:cxnSpMk id="8" creationId="{D2E220C6-14DE-D810-EA95-E70E28D81478}"/>
            </ac:cxnSpMkLst>
          </pc:cxnChg>
          <pc:cxnChg chg="add del mod">
            <ac:chgData name="당정증" userId="2c808faf-75ea-4dd2-8d63-24be142d3f11" providerId="ADAL" clId="{1F3BE393-70AA-4F9E-9A38-6C44AD8B77B0}" dt="2026-04-21T01:45:02.873" v="44646" actId="478"/>
            <ac:cxnSpMkLst>
              <pc:docMk/>
              <pc:sldMasterMk cId="2944161383" sldId="2147483648"/>
              <pc:sldLayoutMk cId="2803270201" sldId="2147483663"/>
              <ac:cxnSpMk id="9" creationId="{868B116A-5035-1AA9-5F60-C97C6776CE16}"/>
            </ac:cxnSpMkLst>
          </pc:cxnChg>
          <pc:cxnChg chg="add del mod">
            <ac:chgData name="당정증" userId="2c808faf-75ea-4dd2-8d63-24be142d3f11" providerId="ADAL" clId="{1F3BE393-70AA-4F9E-9A38-6C44AD8B77B0}" dt="2026-04-21T01:45:01.757" v="44645" actId="478"/>
            <ac:cxnSpMkLst>
              <pc:docMk/>
              <pc:sldMasterMk cId="2944161383" sldId="2147483648"/>
              <pc:sldLayoutMk cId="2803270201" sldId="2147483663"/>
              <ac:cxnSpMk id="14" creationId="{DB22F6DF-A2C2-A3C4-BB8E-F6584FA1F5B3}"/>
            </ac:cxnSpMkLst>
          </pc:cxnChg>
          <pc:cxnChg chg="add mod">
            <ac:chgData name="당정증" userId="2c808faf-75ea-4dd2-8d63-24be142d3f11" providerId="ADAL" clId="{1F3BE393-70AA-4F9E-9A38-6C44AD8B77B0}" dt="2026-04-21T01:46:44.762" v="44724" actId="408"/>
            <ac:cxnSpMkLst>
              <pc:docMk/>
              <pc:sldMasterMk cId="2944161383" sldId="2147483648"/>
              <pc:sldLayoutMk cId="2803270201" sldId="2147483663"/>
              <ac:cxnSpMk id="15" creationId="{48AB6CD1-96BF-67E7-5BB7-707334296888}"/>
            </ac:cxnSpMkLst>
          </pc:cxnChg>
          <pc:cxnChg chg="add mod">
            <ac:chgData name="당정증" userId="2c808faf-75ea-4dd2-8d63-24be142d3f11" providerId="ADAL" clId="{1F3BE393-70AA-4F9E-9A38-6C44AD8B77B0}" dt="2026-04-21T01:46:44.762" v="44724" actId="408"/>
            <ac:cxnSpMkLst>
              <pc:docMk/>
              <pc:sldMasterMk cId="2944161383" sldId="2147483648"/>
              <pc:sldLayoutMk cId="2803270201" sldId="2147483663"/>
              <ac:cxnSpMk id="16" creationId="{4B04F967-E1E2-1BA1-27F7-2037399E3DC4}"/>
            </ac:cxnSpMkLst>
          </pc:cxnChg>
          <pc:cxnChg chg="mod">
            <ac:chgData name="당정증" userId="2c808faf-75ea-4dd2-8d63-24be142d3f11" providerId="ADAL" clId="{1F3BE393-70AA-4F9E-9A38-6C44AD8B77B0}" dt="2026-04-21T01:46:22.931" v="44722" actId="554"/>
            <ac:cxnSpMkLst>
              <pc:docMk/>
              <pc:sldMasterMk cId="2944161383" sldId="2147483648"/>
              <pc:sldLayoutMk cId="2803270201" sldId="2147483663"/>
              <ac:cxnSpMk id="26" creationId="{04B6FF08-03B3-E936-FF55-7B3B804C7FF7}"/>
            </ac:cxnSpMkLst>
          </pc:cxnChg>
          <pc:cxnChg chg="mod">
            <ac:chgData name="당정증" userId="2c808faf-75ea-4dd2-8d63-24be142d3f11" providerId="ADAL" clId="{1F3BE393-70AA-4F9E-9A38-6C44AD8B77B0}" dt="2026-04-21T01:46:33.498" v="44723" actId="554"/>
            <ac:cxnSpMkLst>
              <pc:docMk/>
              <pc:sldMasterMk cId="2944161383" sldId="2147483648"/>
              <pc:sldLayoutMk cId="2803270201" sldId="2147483663"/>
              <ac:cxnSpMk id="28" creationId="{88E53F65-D146-9871-245D-D9E720259B12}"/>
            </ac:cxnSpMkLst>
          </pc:cxnChg>
        </pc:sldLayoutChg>
        <pc:sldLayoutChg chg="addSp delSp modSp mod">
          <pc:chgData name="당정증" userId="2c808faf-75ea-4dd2-8d63-24be142d3f11" providerId="ADAL" clId="{1F3BE393-70AA-4F9E-9A38-6C44AD8B77B0}" dt="2026-04-18T07:47:58.344" v="25868"/>
          <pc:sldLayoutMkLst>
            <pc:docMk/>
            <pc:sldMasterMk cId="2944161383" sldId="2147483648"/>
            <pc:sldLayoutMk cId="2665160377" sldId="2147483667"/>
          </pc:sldLayoutMkLst>
          <pc:spChg chg="add mod">
            <ac:chgData name="당정증" userId="2c808faf-75ea-4dd2-8d63-24be142d3f11" providerId="ADAL" clId="{1F3BE393-70AA-4F9E-9A38-6C44AD8B77B0}" dt="2026-04-18T07:47:58.344" v="25868"/>
            <ac:spMkLst>
              <pc:docMk/>
              <pc:sldMasterMk cId="2944161383" sldId="2147483648"/>
              <pc:sldLayoutMk cId="2665160377" sldId="2147483667"/>
              <ac:spMk id="8" creationId="{19134D7D-4B2F-69DB-0AED-8A02C17D04C9}"/>
            </ac:spMkLst>
          </pc:spChg>
          <pc:spChg chg="add mod">
            <ac:chgData name="당정증" userId="2c808faf-75ea-4dd2-8d63-24be142d3f11" providerId="ADAL" clId="{1F3BE393-70AA-4F9E-9A38-6C44AD8B77B0}" dt="2026-04-18T07:47:58.344" v="25868"/>
            <ac:spMkLst>
              <pc:docMk/>
              <pc:sldMasterMk cId="2944161383" sldId="2147483648"/>
              <pc:sldLayoutMk cId="2665160377" sldId="2147483667"/>
              <ac:spMk id="9" creationId="{01F15518-2841-1CC8-ADA4-F93C26DB62B4}"/>
            </ac:spMkLst>
          </pc:spChg>
          <pc:cxnChg chg="add mod">
            <ac:chgData name="당정증" userId="2c808faf-75ea-4dd2-8d63-24be142d3f11" providerId="ADAL" clId="{1F3BE393-70AA-4F9E-9A38-6C44AD8B77B0}" dt="2026-04-18T07:47:58.344" v="25868"/>
            <ac:cxnSpMkLst>
              <pc:docMk/>
              <pc:sldMasterMk cId="2944161383" sldId="2147483648"/>
              <pc:sldLayoutMk cId="2665160377" sldId="2147483667"/>
              <ac:cxnSpMk id="5" creationId="{8F6DBC7F-8813-E2BC-71D4-3EEEE3FD1355}"/>
            </ac:cxnSpMkLst>
          </pc:cxnChg>
        </pc:sldLayoutChg>
        <pc:sldLayoutChg chg="addSp delSp modSp mod">
          <pc:chgData name="당정증" userId="2c808faf-75ea-4dd2-8d63-24be142d3f11" providerId="ADAL" clId="{1F3BE393-70AA-4F9E-9A38-6C44AD8B77B0}" dt="2026-04-18T07:47:54.759" v="25866"/>
          <pc:sldLayoutMkLst>
            <pc:docMk/>
            <pc:sldMasterMk cId="2944161383" sldId="2147483648"/>
            <pc:sldLayoutMk cId="1877737277" sldId="2147483669"/>
          </pc:sldLayoutMkLst>
          <pc:spChg chg="add mod">
            <ac:chgData name="당정증" userId="2c808faf-75ea-4dd2-8d63-24be142d3f11" providerId="ADAL" clId="{1F3BE393-70AA-4F9E-9A38-6C44AD8B77B0}" dt="2026-04-18T07:47:54.759" v="25866"/>
            <ac:spMkLst>
              <pc:docMk/>
              <pc:sldMasterMk cId="2944161383" sldId="2147483648"/>
              <pc:sldLayoutMk cId="1877737277" sldId="2147483669"/>
              <ac:spMk id="10" creationId="{C629F62D-55CF-68BE-B8C4-ADA2B5DE76B3}"/>
            </ac:spMkLst>
          </pc:spChg>
          <pc:spChg chg="add mod">
            <ac:chgData name="당정증" userId="2c808faf-75ea-4dd2-8d63-24be142d3f11" providerId="ADAL" clId="{1F3BE393-70AA-4F9E-9A38-6C44AD8B77B0}" dt="2026-04-18T07:47:54.759" v="25866"/>
            <ac:spMkLst>
              <pc:docMk/>
              <pc:sldMasterMk cId="2944161383" sldId="2147483648"/>
              <pc:sldLayoutMk cId="1877737277" sldId="2147483669"/>
              <ac:spMk id="11" creationId="{8928C21F-6367-01D1-B4C5-C1C1D4892F4B}"/>
            </ac:spMkLst>
          </pc:spChg>
          <pc:cxnChg chg="add mod">
            <ac:chgData name="당정증" userId="2c808faf-75ea-4dd2-8d63-24be142d3f11" providerId="ADAL" clId="{1F3BE393-70AA-4F9E-9A38-6C44AD8B77B0}" dt="2026-04-18T07:47:54.759" v="25866"/>
            <ac:cxnSpMkLst>
              <pc:docMk/>
              <pc:sldMasterMk cId="2944161383" sldId="2147483648"/>
              <pc:sldLayoutMk cId="1877737277" sldId="2147483669"/>
              <ac:cxnSpMk id="4" creationId="{FC2656AF-AEAD-584D-573A-C7B725EBCA7E}"/>
            </ac:cxnSpMkLst>
          </pc:cxnChg>
        </pc:sldLayoutChg>
      </pc:sldMasterChg>
    </pc:docChg>
  </pc:docChgLst>
  <pc:docChgLst>
    <pc:chgData name="당정증" userId="2c808faf-75ea-4dd2-8d63-24be142d3f11" providerId="ADAL" clId="{A5805F71-25D4-4C21-9DCA-F74D019A3C49}"/>
    <pc:docChg chg="undo redo custSel modSld sldOrd">
      <pc:chgData name="당정증" userId="2c808faf-75ea-4dd2-8d63-24be142d3f11" providerId="ADAL" clId="{A5805F71-25D4-4C21-9DCA-F74D019A3C49}" dt="2026-04-14T07:43:27.517" v="4426" actId="14100"/>
      <pc:docMkLst>
        <pc:docMk/>
      </pc:docMkLst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retendard Medium" panose="02000603000000020004" pitchFamily="50" charset="-127"/>
                <a:ea typeface="Pretendard Medium" panose="0200060300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retendard Medium" panose="02000603000000020004" pitchFamily="50" charset="-127"/>
                <a:ea typeface="Pretendard Medium" panose="02000603000000020004" pitchFamily="50" charset="-127"/>
              </a:defRPr>
            </a:lvl1pPr>
          </a:lstStyle>
          <a:p>
            <a:fld id="{553938BD-D1FE-4CC9-AF09-E64B5D4796AF}" type="datetimeFigureOut">
              <a:rPr lang="ko-KR" altLang="en-US" smtClean="0"/>
              <a:pPr/>
              <a:t>2026-09-19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retendard Medium" panose="02000603000000020004" pitchFamily="50" charset="-127"/>
                <a:ea typeface="Pretendard Medium" panose="02000603000000020004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retendard Medium" panose="02000603000000020004" pitchFamily="50" charset="-127"/>
                <a:ea typeface="Pretendard Medium" panose="02000603000000020004" pitchFamily="50" charset="-127"/>
              </a:defRPr>
            </a:lvl1pPr>
          </a:lstStyle>
          <a:p>
            <a:fld id="{FA3FCA83-23BF-4C3D-8DA3-FE053698FB15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865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Pretendard Medium" panose="02000603000000020004" pitchFamily="50" charset="-127"/>
        <a:ea typeface="Pretendard Medium" panose="02000603000000020004" pitchFamily="50" charset="-127"/>
        <a:cs typeface="+mn-cs"/>
      </a:defRPr>
    </a:lvl1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FCA83-23BF-4C3D-8DA3-FE053698FB15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5439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DAAE7-080C-3811-A905-505B155BAB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2D7A5A9-8DF3-A419-852F-FA455ADC4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3DA8BE7-6F49-DEA7-2FA2-1750461BA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22AD2B9-2A13-44F9-F031-5A5F863B5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213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41156-1E0F-659D-C7F1-B6C3F9A84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A3ED96-56A2-4C53-9CAA-FD07428D83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B76D8B0-D9A4-BBF9-463C-BA6C36A2A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4C62D47-EEC6-DBC4-A09A-144B86318A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3491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6788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0881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303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DACC1-2EF2-267D-E92B-562B968BE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4A9C337-8064-9652-C458-B2E3E8A75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C282217-698C-B6C7-D8B5-8B32B4EC0A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E5FA175-CF90-80A9-2F6D-42CE1027B7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154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8640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5171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4508F-5C81-469C-70C0-F4BFB4DA8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FE72C65-EF15-4E55-3586-08BDEB495C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78002D6-8483-C357-C022-B07507B7E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FD291B1-036E-337C-9264-9D722E0FFB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24372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8910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18123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36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7838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82654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5321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E0656-285B-4B96-FE57-D628A7E3B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2DBD01C-5725-4DDC-916E-D6517AA70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E6924B7-A239-61B3-6E31-4FBA749093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4980A09-442A-EFC2-29F5-CD3254FA5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6977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D670-C3F9-293D-C7F8-9E6D14373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1D6DE0B-D243-4C1A-C745-F29FD3D6FC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E617300-A1A8-8E41-E564-9F665BCA9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12EA84-80F5-A521-FD87-51ADA4D61C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966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A20AA-4303-EF27-A72A-52D8F866F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1F63FCD-3DB8-CA54-E9CE-E6F58A05AC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057D454-CB1C-4063-872A-5A73B0DB1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32F97F9-9CB4-A909-8FA8-6A7884D44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4292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1E80F-3FF5-E48D-B61D-1DB2BD243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8422D9C-4CBC-F2C1-0F6E-ED1276F233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1D4C8CD-5FC0-5016-53DA-D22DC0D233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A02A4B-1E10-E8F3-7B15-E93CCCA736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EBBCA-39BB-458C-8872-19D84098E51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138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E6C6E-A706-C497-836E-6A376A577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066FE0F-F7B3-53FE-B900-28A925ED9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FE0DDC5-8169-5D1F-6572-700696C704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76C3879-9B1D-E461-EB05-C84AB0A7CD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3FCA83-23BF-4C3D-8DA3-FE053698FB15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040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ASH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09281A-C3FD-6053-B4EF-D87601439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7000" y="1778000"/>
            <a:ext cx="8890000" cy="1905000"/>
          </a:xfrm>
          <a:prstGeom prst="rect">
            <a:avLst/>
          </a:prstGeom>
        </p:spPr>
        <p:txBody>
          <a:bodyPr lIns="0">
            <a:noAutofit/>
          </a:bodyPr>
          <a:lstStyle>
            <a:lvl1pPr algn="l">
              <a:lnSpc>
                <a:spcPct val="100000"/>
              </a:lnSpc>
              <a:defRPr sz="6000" b="0">
                <a:solidFill>
                  <a:srgbClr val="003366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4A95F34-1639-4B36-006B-1575DDE5CFEA}"/>
              </a:ext>
            </a:extLst>
          </p:cNvPr>
          <p:cNvSpPr/>
          <p:nvPr userDrawn="1"/>
        </p:nvSpPr>
        <p:spPr>
          <a:xfrm>
            <a:off x="0" y="0"/>
            <a:ext cx="504000" cy="68580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CE44F1D-DE21-795E-F93D-CD4CC1FB4ADF}"/>
              </a:ext>
            </a:extLst>
          </p:cNvPr>
          <p:cNvSpPr/>
          <p:nvPr userDrawn="1"/>
        </p:nvSpPr>
        <p:spPr>
          <a:xfrm>
            <a:off x="504000" y="0"/>
            <a:ext cx="126000" cy="6858000"/>
          </a:xfrm>
          <a:prstGeom prst="rect">
            <a:avLst/>
          </a:prstGeom>
          <a:solidFill>
            <a:srgbClr val="FFB00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CBE2B4B7-7FAD-1A6C-C729-EF8B56B63E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97000" y="1270000"/>
            <a:ext cx="3810000" cy="381000"/>
          </a:xfrm>
          <a:prstGeom prst="rect">
            <a:avLst/>
          </a:prstGeom>
        </p:spPr>
        <p:txBody>
          <a:bodyPr lIns="0" anchor="ctr">
            <a:noAutofit/>
          </a:bodyPr>
          <a:lstStyle>
            <a:lvl1pPr>
              <a:buNone/>
              <a:defRPr kumimoji="0" lang="ko-KR" altLang="en-US" sz="1400" b="1" i="0" u="none" strike="noStrike" kern="1200" cap="none" spc="300" normalizeH="0" baseline="0" dirty="0" smtClean="0">
                <a:ln>
                  <a:noFill/>
                </a:ln>
                <a:solidFill>
                  <a:srgbClr val="FFB000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/>
              <a:t>부제목 </a:t>
            </a:r>
            <a:r>
              <a:rPr lang="en-US" altLang="ko-KR"/>
              <a:t>1</a:t>
            </a:r>
            <a:endParaRPr lang="ko-KR" altLang="en-US"/>
          </a:p>
        </p:txBody>
      </p:sp>
      <p:sp>
        <p:nvSpPr>
          <p:cNvPr id="28" name="텍스트 개체 틀 27">
            <a:extLst>
              <a:ext uri="{FF2B5EF4-FFF2-40B4-BE49-F238E27FC236}">
                <a16:creationId xmlns:a16="http://schemas.microsoft.com/office/drawing/2014/main" id="{1E3F8CB2-7D46-39BC-3C12-3BE8166510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000" y="4064000"/>
            <a:ext cx="8890000" cy="889000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buNone/>
              <a:defRPr kumimoji="0" lang="ko-KR" altLang="en-US" sz="2600" b="1" i="0" u="none" strike="noStrike" kern="1200" cap="none" spc="0" normalizeH="0" baseline="0" dirty="0" smtClean="0">
                <a:ln>
                  <a:noFill/>
                </a:ln>
                <a:solidFill>
                  <a:srgbClr val="4A5568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/>
              <a:t>부제목 </a:t>
            </a:r>
            <a:r>
              <a:rPr lang="en-US" altLang="ko-KR"/>
              <a:t>1</a:t>
            </a:r>
            <a:endParaRPr lang="ko-KR" altLang="en-US"/>
          </a:p>
        </p:txBody>
      </p:sp>
      <p:sp>
        <p:nvSpPr>
          <p:cNvPr id="30" name="텍스트 개체 틀 29">
            <a:extLst>
              <a:ext uri="{FF2B5EF4-FFF2-40B4-BE49-F238E27FC236}">
                <a16:creationId xmlns:a16="http://schemas.microsoft.com/office/drawing/2014/main" id="{34800C1A-9C50-89D3-63A8-5E930064508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97000" y="5207000"/>
            <a:ext cx="5400000" cy="381000"/>
          </a:xfrm>
          <a:prstGeom prst="rect">
            <a:avLst/>
          </a:prstGeom>
        </p:spPr>
        <p:txBody>
          <a:bodyPr lIns="0" anchor="ctr"/>
          <a:lstStyle>
            <a:lvl1pPr>
              <a:buNone/>
              <a:defRPr kumimoji="0" lang="ko-KR" altLang="en-US" sz="1800" b="0" i="0" u="none" strike="noStrike" kern="1200" cap="none" spc="0" normalizeH="0" baseline="0" dirty="0" smtClean="0">
                <a:ln>
                  <a:noFill/>
                </a:ln>
                <a:solidFill>
                  <a:srgbClr val="4A5568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1pPr>
          </a:lstStyle>
          <a:p>
            <a:pPr lvl="0"/>
            <a:r>
              <a:rPr lang="ko-KR" altLang="en-US"/>
              <a:t>저자명  </a:t>
            </a:r>
            <a:r>
              <a:rPr kumimoji="0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4A5568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·  </a:t>
            </a:r>
            <a:r>
              <a: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A5568"/>
                </a:solidFill>
                <a:effectLst/>
                <a:uLnTx/>
                <a:uFillTx/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날짜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2667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LASH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693D991C-BBAA-BA33-CB09-6288DA638381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2A819CE-85CC-D090-D314-BC454FC2042B}"/>
              </a:ext>
            </a:extLst>
          </p:cNvPr>
          <p:cNvSpPr/>
          <p:nvPr userDrawn="1"/>
        </p:nvSpPr>
        <p:spPr>
          <a:xfrm>
            <a:off x="0" y="0"/>
            <a:ext cx="108000" cy="825500"/>
          </a:xfrm>
          <a:prstGeom prst="rect">
            <a:avLst/>
          </a:prstGeom>
          <a:solidFill>
            <a:srgbClr val="FFB00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CA788EE7-3864-4524-B002-F863B44CFA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0000" y="900000"/>
            <a:ext cx="11620500" cy="5580000"/>
          </a:xfrm>
          <a:prstGeom prst="rect">
            <a:avLst/>
          </a:prstGeom>
        </p:spPr>
        <p:txBody>
          <a:bodyPr lIns="0" tIns="0" rIns="0" bIns="0"/>
          <a:lstStyle>
            <a:lvl1pPr marL="266700" indent="-2667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맑은 고딕" panose="020B0503020000020004" pitchFamily="50" charset="-127"/>
              <a:buChar char="■"/>
              <a:defRPr sz="2200" b="1">
                <a:solidFill>
                  <a:srgbClr val="1F293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540000" indent="-252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l"/>
              <a:defRPr sz="1900">
                <a:solidFill>
                  <a:srgbClr val="1F2937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defRPr>
            </a:lvl2pPr>
            <a:lvl3pPr marL="720000" indent="-18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4A5568"/>
              </a:buClr>
              <a:buFont typeface="Wingdings" panose="05000000000000000000" pitchFamily="2" charset="2"/>
              <a:buChar char="§"/>
              <a:tabLst>
                <a:tab pos="1162050" algn="l"/>
              </a:tabLst>
              <a:defRPr sz="1700">
                <a:solidFill>
                  <a:srgbClr val="1F2937"/>
                </a:solidFill>
                <a:ea typeface="Pretendard Medium" panose="02000603000000020004" pitchFamily="50" charset="-127"/>
              </a:defRPr>
            </a:lvl3pPr>
            <a:lvl4pPr marL="900000" indent="-1800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rgbClr val="4A5568"/>
              </a:buClr>
              <a:defRPr sz="1500">
                <a:solidFill>
                  <a:srgbClr val="1F2937"/>
                </a:solidFill>
                <a:ea typeface="Pretendard Medium" panose="02000603000000020004" pitchFamily="50" charset="-127"/>
              </a:defRPr>
            </a:lvl4pPr>
            <a:lvl5pPr>
              <a:lnSpc>
                <a:spcPct val="130000"/>
              </a:lnSpc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5E554A52-B875-4C8B-1B26-9D823CC7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499" y="576000"/>
            <a:ext cx="9468000" cy="252000"/>
          </a:xfrm>
          <a:prstGeom prst="rect">
            <a:avLst/>
          </a:prstGeom>
        </p:spPr>
        <p:txBody>
          <a:bodyPr lIns="288000"/>
          <a:lstStyle>
            <a:lvl1pPr>
              <a:lnSpc>
                <a:spcPct val="80000"/>
              </a:lnSpc>
              <a:buNone/>
              <a:defRPr sz="1300">
                <a:solidFill>
                  <a:schemeClr val="accent3"/>
                </a:solidFill>
                <a:ea typeface="Pretendard Medium" panose="02000603000000020004" pitchFamily="50" charset="-127"/>
              </a:defRPr>
            </a:lvl1pPr>
          </a:lstStyle>
          <a:p>
            <a:pPr lvl="0"/>
            <a:r>
              <a:rPr lang="ko-KR" altLang="en-US" dirty="0"/>
              <a:t>소제목</a:t>
            </a:r>
          </a:p>
        </p:txBody>
      </p:sp>
      <p:sp>
        <p:nvSpPr>
          <p:cNvPr id="25" name="제목 24">
            <a:extLst>
              <a:ext uri="{FF2B5EF4-FFF2-40B4-BE49-F238E27FC236}">
                <a16:creationId xmlns:a16="http://schemas.microsoft.com/office/drawing/2014/main" id="{C1A196B5-312D-2375-9EDC-E155A856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0"/>
            <a:ext cx="12096000" cy="540000"/>
          </a:xfrm>
          <a:prstGeom prst="rect">
            <a:avLst/>
          </a:prstGeom>
        </p:spPr>
        <p:txBody>
          <a:bodyPr lIns="288000" anchor="ctr"/>
          <a:lstStyle>
            <a:lvl1pPr>
              <a:defRPr sz="3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04B6FF08-03B3-E936-FF55-7B3B804C7FF7}"/>
              </a:ext>
            </a:extLst>
          </p:cNvPr>
          <p:cNvCxnSpPr>
            <a:cxnSpLocks/>
          </p:cNvCxnSpPr>
          <p:nvPr userDrawn="1"/>
        </p:nvCxnSpPr>
        <p:spPr>
          <a:xfrm>
            <a:off x="360000" y="6516000"/>
            <a:ext cx="11664000" cy="0"/>
          </a:xfrm>
          <a:prstGeom prst="line">
            <a:avLst/>
          </a:prstGeom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0E8D6793-9523-84D9-84AA-29AC96554119}"/>
              </a:ext>
            </a:extLst>
          </p:cNvPr>
          <p:cNvSpPr/>
          <p:nvPr userDrawn="1"/>
        </p:nvSpPr>
        <p:spPr>
          <a:xfrm>
            <a:off x="11412000" y="6588000"/>
            <a:ext cx="720000" cy="21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PAGE </a:t>
            </a:r>
            <a:fld id="{55D55699-D58D-4FEF-A233-7F76CDD6E59C}" type="slidenum">
              <a:rPr lang="ko-KR" altLang="en-US" sz="100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‹#›</a:t>
            </a:fld>
            <a:endParaRPr lang="ko-KR" altLang="en-US" sz="10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948634-C6ED-F832-71E9-9723DBC05A91}"/>
              </a:ext>
            </a:extLst>
          </p:cNvPr>
          <p:cNvSpPr txBox="1"/>
          <p:nvPr userDrawn="1"/>
        </p:nvSpPr>
        <p:spPr>
          <a:xfrm>
            <a:off x="1834682" y="6588000"/>
            <a:ext cx="5424562" cy="216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altLang="ko-KR" sz="1000" dirty="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Fulcher-α Spectra and Laser Photo-Detachment Measurements, and Models at SNU H- Source</a:t>
            </a:r>
            <a:endParaRPr lang="ko-KR" altLang="en-US" sz="1000" dirty="0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A46187-7A50-55C9-BF9F-1E9309569082}"/>
              </a:ext>
            </a:extLst>
          </p:cNvPr>
          <p:cNvSpPr txBox="1"/>
          <p:nvPr userDrawn="1"/>
        </p:nvSpPr>
        <p:spPr>
          <a:xfrm>
            <a:off x="360000" y="6588000"/>
            <a:ext cx="461665" cy="216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altLang="ko-KR" sz="1000" dirty="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NIBS'26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EE61F6B-97D4-EA06-1A55-D391A5222B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87" t="17346" r="21263" b="34317"/>
          <a:stretch>
            <a:fillRect/>
          </a:stretch>
        </p:blipFill>
        <p:spPr>
          <a:xfrm>
            <a:off x="11474425" y="576510"/>
            <a:ext cx="695228" cy="252000"/>
          </a:xfrm>
          <a:prstGeom prst="rect">
            <a:avLst/>
          </a:prstGeom>
        </p:spPr>
      </p:pic>
      <p:pic>
        <p:nvPicPr>
          <p:cNvPr id="2" name="그림 1" descr="텍스트이(가) 표시된 사진&#10;&#10;자동 생성된 설명">
            <a:extLst>
              <a:ext uri="{FF2B5EF4-FFF2-40B4-BE49-F238E27FC236}">
                <a16:creationId xmlns:a16="http://schemas.microsoft.com/office/drawing/2014/main" id="{BF1472E7-E093-9050-C745-10FCE4A239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7466" y="6588000"/>
            <a:ext cx="1466784" cy="216000"/>
          </a:xfrm>
          <a:prstGeom prst="rect">
            <a:avLst/>
          </a:prstGeom>
        </p:spPr>
      </p:pic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8AB6CD1-96BF-67E7-5BB7-707334296888}"/>
              </a:ext>
            </a:extLst>
          </p:cNvPr>
          <p:cNvCxnSpPr>
            <a:cxnSpLocks noChangeAspect="1"/>
          </p:cNvCxnSpPr>
          <p:nvPr userDrawn="1"/>
        </p:nvCxnSpPr>
        <p:spPr>
          <a:xfrm>
            <a:off x="9499599" y="6588000"/>
            <a:ext cx="0" cy="216000"/>
          </a:xfrm>
          <a:prstGeom prst="line">
            <a:avLst/>
          </a:prstGeom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그룹 35">
            <a:extLst>
              <a:ext uri="{FF2B5EF4-FFF2-40B4-BE49-F238E27FC236}">
                <a16:creationId xmlns:a16="http://schemas.microsoft.com/office/drawing/2014/main" id="{BCE63B21-0D2F-E577-BE27-F881E56C65C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584949" y="6588000"/>
            <a:ext cx="1545493" cy="216000"/>
            <a:chOff x="6077285" y="9245600"/>
            <a:chExt cx="1287911" cy="180000"/>
          </a:xfrm>
        </p:grpSpPr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61E592D1-43CE-FABA-1C07-AF36628F49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/>
            <a:stretch>
              <a:fillRect/>
            </a:stretch>
          </p:blipFill>
          <p:spPr>
            <a:xfrm>
              <a:off x="6077285" y="9245600"/>
              <a:ext cx="229429" cy="180000"/>
            </a:xfrm>
            <a:prstGeom prst="rect">
              <a:avLst/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1CFC8B4D-22E5-E25A-FB8E-BB6B2063B6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77083" y="9245600"/>
              <a:ext cx="1088113" cy="1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27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LASH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693D991C-BBAA-BA33-CB09-6288DA638381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2A819CE-85CC-D090-D314-BC454FC2042B}"/>
              </a:ext>
            </a:extLst>
          </p:cNvPr>
          <p:cNvSpPr/>
          <p:nvPr userDrawn="1"/>
        </p:nvSpPr>
        <p:spPr>
          <a:xfrm>
            <a:off x="0" y="0"/>
            <a:ext cx="108000" cy="825500"/>
          </a:xfrm>
          <a:prstGeom prst="rect">
            <a:avLst/>
          </a:prstGeom>
          <a:solidFill>
            <a:srgbClr val="FFB00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5E554A52-B875-4C8B-1B26-9D823CC7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" y="576000"/>
            <a:ext cx="3629025" cy="252000"/>
          </a:xfrm>
          <a:prstGeom prst="rect">
            <a:avLst/>
          </a:prstGeom>
        </p:spPr>
        <p:txBody>
          <a:bodyPr lIns="288000"/>
          <a:lstStyle>
            <a:lvl1pPr>
              <a:buNone/>
              <a:defRPr sz="1300">
                <a:solidFill>
                  <a:schemeClr val="accent3"/>
                </a:solidFill>
                <a:ea typeface="Pretendard Medium" panose="02000603000000020004" pitchFamily="50" charset="-127"/>
              </a:defRPr>
            </a:lvl1pPr>
          </a:lstStyle>
          <a:p>
            <a:pPr lvl="0"/>
            <a:r>
              <a:rPr lang="ko-KR" altLang="en-US" dirty="0"/>
              <a:t>소제목</a:t>
            </a:r>
          </a:p>
        </p:txBody>
      </p:sp>
      <p:sp>
        <p:nvSpPr>
          <p:cNvPr id="25" name="제목 24">
            <a:extLst>
              <a:ext uri="{FF2B5EF4-FFF2-40B4-BE49-F238E27FC236}">
                <a16:creationId xmlns:a16="http://schemas.microsoft.com/office/drawing/2014/main" id="{C1A196B5-312D-2375-9EDC-E155A856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0"/>
            <a:ext cx="12096000" cy="540000"/>
          </a:xfrm>
          <a:prstGeom prst="rect">
            <a:avLst/>
          </a:prstGeom>
        </p:spPr>
        <p:txBody>
          <a:bodyPr lIns="288000" anchor="ctr"/>
          <a:lstStyle>
            <a:lvl1pPr>
              <a:defRPr sz="3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04B6FF08-03B3-E936-FF55-7B3B804C7FF7}"/>
              </a:ext>
            </a:extLst>
          </p:cNvPr>
          <p:cNvCxnSpPr>
            <a:cxnSpLocks/>
          </p:cNvCxnSpPr>
          <p:nvPr userDrawn="1"/>
        </p:nvCxnSpPr>
        <p:spPr>
          <a:xfrm>
            <a:off x="360000" y="6516000"/>
            <a:ext cx="11664000" cy="0"/>
          </a:xfrm>
          <a:prstGeom prst="line">
            <a:avLst/>
          </a:prstGeom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DF4EF6BB-4D4A-9AE1-EF1E-548F44CE980E}"/>
              </a:ext>
            </a:extLst>
          </p:cNvPr>
          <p:cNvSpPr/>
          <p:nvPr userDrawn="1"/>
        </p:nvSpPr>
        <p:spPr>
          <a:xfrm>
            <a:off x="11412000" y="6588000"/>
            <a:ext cx="720000" cy="21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PAGE </a:t>
            </a:r>
            <a:fld id="{55D55699-D58D-4FEF-A233-7F76CDD6E59C}" type="slidenum">
              <a:rPr lang="ko-KR" altLang="en-US" sz="100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‹#›</a:t>
            </a:fld>
            <a:endParaRPr lang="ko-KR" altLang="en-US" sz="10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8DEFDF-1E12-3335-17AF-CA1AD987C1D7}"/>
              </a:ext>
            </a:extLst>
          </p:cNvPr>
          <p:cNvSpPr txBox="1"/>
          <p:nvPr userDrawn="1"/>
        </p:nvSpPr>
        <p:spPr>
          <a:xfrm>
            <a:off x="1834682" y="6588000"/>
            <a:ext cx="5424562" cy="216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altLang="ko-KR" sz="1000" dirty="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Fulcher-α Spectra and Laser Photo-detachment Measurements, and Models at SNU H- Source</a:t>
            </a:r>
            <a:endParaRPr lang="ko-KR" altLang="en-US" sz="1000" dirty="0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F9B9920-C6C3-7DD8-40AC-07F0AF1B585A}"/>
              </a:ext>
            </a:extLst>
          </p:cNvPr>
          <p:cNvSpPr txBox="1"/>
          <p:nvPr userDrawn="1"/>
        </p:nvSpPr>
        <p:spPr>
          <a:xfrm>
            <a:off x="360000" y="6588000"/>
            <a:ext cx="461665" cy="216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altLang="ko-KR" sz="1000" dirty="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NIBS'26</a:t>
            </a:r>
          </a:p>
        </p:txBody>
      </p:sp>
      <p:pic>
        <p:nvPicPr>
          <p:cNvPr id="28" name="그림 27" descr="텍스트이(가) 표시된 사진&#10;&#10;자동 생성된 설명">
            <a:extLst>
              <a:ext uri="{FF2B5EF4-FFF2-40B4-BE49-F238E27FC236}">
                <a16:creationId xmlns:a16="http://schemas.microsoft.com/office/drawing/2014/main" id="{647251EA-42B2-1AFE-4D64-B374166485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7466" y="6588000"/>
            <a:ext cx="1466784" cy="216000"/>
          </a:xfrm>
          <a:prstGeom prst="rect">
            <a:avLst/>
          </a:prstGeom>
        </p:spPr>
      </p:pic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75DE9297-8880-7421-47FD-31B832C4222B}"/>
              </a:ext>
            </a:extLst>
          </p:cNvPr>
          <p:cNvCxnSpPr>
            <a:cxnSpLocks noChangeAspect="1"/>
          </p:cNvCxnSpPr>
          <p:nvPr userDrawn="1"/>
        </p:nvCxnSpPr>
        <p:spPr>
          <a:xfrm>
            <a:off x="9499599" y="6588000"/>
            <a:ext cx="0" cy="216000"/>
          </a:xfrm>
          <a:prstGeom prst="line">
            <a:avLst/>
          </a:prstGeom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D60CD76D-3F0A-9A0A-EFB1-94165D943A4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584949" y="6588000"/>
            <a:ext cx="1545493" cy="216000"/>
            <a:chOff x="6077285" y="9245600"/>
            <a:chExt cx="1287911" cy="180000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179E0F31-D024-C5C8-0FD1-8788FA9C24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/>
            <a:stretch>
              <a:fillRect/>
            </a:stretch>
          </p:blipFill>
          <p:spPr>
            <a:xfrm>
              <a:off x="6077285" y="9245600"/>
              <a:ext cx="229429" cy="180000"/>
            </a:xfrm>
            <a:prstGeom prst="rect">
              <a:avLst/>
            </a:prstGeom>
          </p:spPr>
        </p:pic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E7F69714-D586-90F2-3E18-DE8AA454AF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77083" y="9245600"/>
              <a:ext cx="1088113" cy="180000"/>
            </a:xfrm>
            <a:prstGeom prst="rect">
              <a:avLst/>
            </a:prstGeom>
          </p:spPr>
        </p:pic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D2600FBF-9B34-E9C7-0834-331F98C4C76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87" t="17346" r="21263" b="34317"/>
          <a:stretch>
            <a:fillRect/>
          </a:stretch>
        </p:blipFill>
        <p:spPr>
          <a:xfrm>
            <a:off x="11474425" y="576510"/>
            <a:ext cx="695228" cy="252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E3C7669D-F221-8812-3FA3-271827FACCCD}"/>
              </a:ext>
            </a:extLst>
          </p:cNvPr>
          <p:cNvSpPr/>
          <p:nvPr userDrawn="1"/>
        </p:nvSpPr>
        <p:spPr>
          <a:xfrm>
            <a:off x="558800" y="2420559"/>
            <a:ext cx="11074400" cy="2286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1016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7737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LASH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693D991C-BBAA-BA33-CB09-6288DA638381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2A819CE-85CC-D090-D314-BC454FC2042B}"/>
              </a:ext>
            </a:extLst>
          </p:cNvPr>
          <p:cNvSpPr/>
          <p:nvPr userDrawn="1"/>
        </p:nvSpPr>
        <p:spPr>
          <a:xfrm>
            <a:off x="0" y="0"/>
            <a:ext cx="108000" cy="825500"/>
          </a:xfrm>
          <a:prstGeom prst="rect">
            <a:avLst/>
          </a:prstGeom>
          <a:solidFill>
            <a:srgbClr val="FFB00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5E554A52-B875-4C8B-1B26-9D823CC7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" y="576000"/>
            <a:ext cx="3629025" cy="252000"/>
          </a:xfrm>
          <a:prstGeom prst="rect">
            <a:avLst/>
          </a:prstGeom>
        </p:spPr>
        <p:txBody>
          <a:bodyPr lIns="288000"/>
          <a:lstStyle>
            <a:lvl1pPr>
              <a:buNone/>
              <a:defRPr sz="1300">
                <a:solidFill>
                  <a:schemeClr val="accent3"/>
                </a:solidFill>
                <a:ea typeface="Pretendard Medium" panose="02000603000000020004" pitchFamily="50" charset="-127"/>
              </a:defRPr>
            </a:lvl1pPr>
          </a:lstStyle>
          <a:p>
            <a:pPr lvl="0"/>
            <a:r>
              <a:rPr lang="ko-KR" altLang="en-US" dirty="0"/>
              <a:t>소제목</a:t>
            </a:r>
          </a:p>
        </p:txBody>
      </p:sp>
      <p:sp>
        <p:nvSpPr>
          <p:cNvPr id="25" name="제목 24">
            <a:extLst>
              <a:ext uri="{FF2B5EF4-FFF2-40B4-BE49-F238E27FC236}">
                <a16:creationId xmlns:a16="http://schemas.microsoft.com/office/drawing/2014/main" id="{C1A196B5-312D-2375-9EDC-E155A856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0"/>
            <a:ext cx="12096000" cy="540000"/>
          </a:xfrm>
          <a:prstGeom prst="rect">
            <a:avLst/>
          </a:prstGeom>
        </p:spPr>
        <p:txBody>
          <a:bodyPr lIns="288000" anchor="ctr"/>
          <a:lstStyle>
            <a:lvl1pPr>
              <a:defRPr sz="3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04B6FF08-03B3-E936-FF55-7B3B804C7FF7}"/>
              </a:ext>
            </a:extLst>
          </p:cNvPr>
          <p:cNvCxnSpPr>
            <a:cxnSpLocks/>
          </p:cNvCxnSpPr>
          <p:nvPr userDrawn="1"/>
        </p:nvCxnSpPr>
        <p:spPr>
          <a:xfrm>
            <a:off x="360000" y="6516000"/>
            <a:ext cx="11664000" cy="0"/>
          </a:xfrm>
          <a:prstGeom prst="line">
            <a:avLst/>
          </a:prstGeom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BC51185D-79E6-634B-9B3F-C1A8C0065073}"/>
              </a:ext>
            </a:extLst>
          </p:cNvPr>
          <p:cNvSpPr/>
          <p:nvPr userDrawn="1"/>
        </p:nvSpPr>
        <p:spPr>
          <a:xfrm>
            <a:off x="11412000" y="6588000"/>
            <a:ext cx="720000" cy="21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dirty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PAGE </a:t>
            </a:r>
            <a:fld id="{55D55699-D58D-4FEF-A233-7F76CDD6E59C}" type="slidenum">
              <a:rPr lang="ko-KR" altLang="en-US" sz="1000" smtClea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‹#›</a:t>
            </a:fld>
            <a:endParaRPr lang="ko-KR" altLang="en-US" sz="1000" dirty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0CAB45-F90B-CC0B-E00B-6E248231C59E}"/>
              </a:ext>
            </a:extLst>
          </p:cNvPr>
          <p:cNvSpPr txBox="1"/>
          <p:nvPr userDrawn="1"/>
        </p:nvSpPr>
        <p:spPr>
          <a:xfrm>
            <a:off x="1834682" y="6588000"/>
            <a:ext cx="5424562" cy="216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altLang="ko-KR" sz="1000" dirty="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Fulcher-α Spectra and Laser Photo-detachment Measurements, and Models at SNU H- Source</a:t>
            </a:r>
            <a:endParaRPr lang="ko-KR" altLang="en-US" sz="1000" dirty="0">
              <a:solidFill>
                <a:schemeClr val="accent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5A2225-8574-BDAE-4FD8-71F6054BE93B}"/>
              </a:ext>
            </a:extLst>
          </p:cNvPr>
          <p:cNvSpPr txBox="1"/>
          <p:nvPr userDrawn="1"/>
        </p:nvSpPr>
        <p:spPr>
          <a:xfrm>
            <a:off x="360000" y="6588000"/>
            <a:ext cx="461665" cy="2160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r>
              <a:rPr lang="en-US" altLang="ko-KR" sz="1000" dirty="0">
                <a:solidFill>
                  <a:schemeClr val="accent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NIBS'26</a:t>
            </a:r>
          </a:p>
        </p:txBody>
      </p:sp>
      <p:pic>
        <p:nvPicPr>
          <p:cNvPr id="24" name="그림 23" descr="텍스트이(가) 표시된 사진&#10;&#10;자동 생성된 설명">
            <a:extLst>
              <a:ext uri="{FF2B5EF4-FFF2-40B4-BE49-F238E27FC236}">
                <a16:creationId xmlns:a16="http://schemas.microsoft.com/office/drawing/2014/main" id="{AE030BB3-60A3-3CF8-5FCC-2AB8C6B753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47466" y="6588000"/>
            <a:ext cx="1466784" cy="216000"/>
          </a:xfrm>
          <a:prstGeom prst="rect">
            <a:avLst/>
          </a:prstGeom>
        </p:spPr>
      </p:pic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7C5DE658-E44D-1B5E-841E-512170DA3258}"/>
              </a:ext>
            </a:extLst>
          </p:cNvPr>
          <p:cNvCxnSpPr>
            <a:cxnSpLocks noChangeAspect="1"/>
          </p:cNvCxnSpPr>
          <p:nvPr userDrawn="1"/>
        </p:nvCxnSpPr>
        <p:spPr>
          <a:xfrm>
            <a:off x="9499599" y="6588000"/>
            <a:ext cx="0" cy="216000"/>
          </a:xfrm>
          <a:prstGeom prst="line">
            <a:avLst/>
          </a:prstGeom>
          <a:ln w="127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DF0F4115-7E55-F2DA-B895-83935B8172A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584949" y="6588000"/>
            <a:ext cx="1545493" cy="216000"/>
            <a:chOff x="6077285" y="9245600"/>
            <a:chExt cx="1287911" cy="180000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23BEFA75-AD10-3374-BA0A-A85CEBFBF8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"/>
            <a:stretch>
              <a:fillRect/>
            </a:stretch>
          </p:blipFill>
          <p:spPr>
            <a:xfrm>
              <a:off x="6077285" y="9245600"/>
              <a:ext cx="229429" cy="180000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B908FD7D-1C97-31FF-569C-44C7E0767F8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77083" y="9245600"/>
              <a:ext cx="1088113" cy="180000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A9E7B9DC-3AF8-E7EE-C79E-80833599915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87" t="17346" r="21263" b="34317"/>
          <a:stretch>
            <a:fillRect/>
          </a:stretch>
        </p:blipFill>
        <p:spPr>
          <a:xfrm>
            <a:off x="11474425" y="576510"/>
            <a:ext cx="6952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160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LASH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693D991C-BBAA-BA33-CB09-6288DA638381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2A819CE-85CC-D090-D314-BC454FC2042B}"/>
              </a:ext>
            </a:extLst>
          </p:cNvPr>
          <p:cNvSpPr/>
          <p:nvPr userDrawn="1"/>
        </p:nvSpPr>
        <p:spPr>
          <a:xfrm>
            <a:off x="0" y="0"/>
            <a:ext cx="108000" cy="825500"/>
          </a:xfrm>
          <a:prstGeom prst="rect">
            <a:avLst/>
          </a:prstGeom>
          <a:solidFill>
            <a:srgbClr val="FFB00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22" name="텍스트 개체 틀 21">
            <a:extLst>
              <a:ext uri="{FF2B5EF4-FFF2-40B4-BE49-F238E27FC236}">
                <a16:creationId xmlns:a16="http://schemas.microsoft.com/office/drawing/2014/main" id="{5E554A52-B875-4C8B-1B26-9D823CC7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" y="576000"/>
            <a:ext cx="3629025" cy="252000"/>
          </a:xfrm>
          <a:prstGeom prst="rect">
            <a:avLst/>
          </a:prstGeom>
        </p:spPr>
        <p:txBody>
          <a:bodyPr lIns="288000"/>
          <a:lstStyle>
            <a:lvl1pPr>
              <a:buNone/>
              <a:defRPr sz="1300">
                <a:solidFill>
                  <a:schemeClr val="accent3"/>
                </a:solidFill>
                <a:ea typeface="Pretendard Medium" panose="02000603000000020004" pitchFamily="50" charset="-127"/>
              </a:defRPr>
            </a:lvl1pPr>
          </a:lstStyle>
          <a:p>
            <a:pPr lvl="0"/>
            <a:r>
              <a:rPr lang="ko-KR" altLang="en-US" dirty="0"/>
              <a:t>소제목</a:t>
            </a:r>
          </a:p>
        </p:txBody>
      </p:sp>
      <p:sp>
        <p:nvSpPr>
          <p:cNvPr id="25" name="제목 24">
            <a:extLst>
              <a:ext uri="{FF2B5EF4-FFF2-40B4-BE49-F238E27FC236}">
                <a16:creationId xmlns:a16="http://schemas.microsoft.com/office/drawing/2014/main" id="{C1A196B5-312D-2375-9EDC-E155A856A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" y="0"/>
            <a:ext cx="12096000" cy="540000"/>
          </a:xfrm>
          <a:prstGeom prst="rect">
            <a:avLst/>
          </a:prstGeom>
        </p:spPr>
        <p:txBody>
          <a:bodyPr lIns="288000" anchor="ctr"/>
          <a:lstStyle>
            <a:lvl1pPr>
              <a:defRPr sz="3000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B9634FB-0A59-C244-8AD6-C4A00D4FA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82927" y="612510"/>
            <a:ext cx="1195545" cy="180000"/>
          </a:xfrm>
          <a:prstGeom prst="rect">
            <a:avLst/>
          </a:prstGeom>
        </p:spPr>
      </p:pic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774312AF-97C6-0614-026C-35A509B8361B}"/>
              </a:ext>
            </a:extLst>
          </p:cNvPr>
          <p:cNvCxnSpPr>
            <a:cxnSpLocks/>
          </p:cNvCxnSpPr>
          <p:nvPr userDrawn="1"/>
        </p:nvCxnSpPr>
        <p:spPr>
          <a:xfrm>
            <a:off x="10927471" y="594510"/>
            <a:ext cx="0" cy="2160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그림 3">
            <a:extLst>
              <a:ext uri="{FF2B5EF4-FFF2-40B4-BE49-F238E27FC236}">
                <a16:creationId xmlns:a16="http://schemas.microsoft.com/office/drawing/2014/main" id="{EC9ED030-4778-84A1-87AE-32790E5785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87" t="17346" r="21263" b="34317"/>
          <a:stretch>
            <a:fillRect/>
          </a:stretch>
        </p:blipFill>
        <p:spPr>
          <a:xfrm>
            <a:off x="10176787" y="576510"/>
            <a:ext cx="6952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589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LASH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693D991C-BBAA-BA33-CB09-6288DA638381}"/>
              </a:ext>
            </a:extLst>
          </p:cNvPr>
          <p:cNvSpPr/>
          <p:nvPr userDrawn="1"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6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2A819CE-85CC-D090-D314-BC454FC2042B}"/>
              </a:ext>
            </a:extLst>
          </p:cNvPr>
          <p:cNvSpPr/>
          <p:nvPr userDrawn="1"/>
        </p:nvSpPr>
        <p:spPr>
          <a:xfrm>
            <a:off x="0" y="0"/>
            <a:ext cx="108000" cy="825500"/>
          </a:xfrm>
          <a:prstGeom prst="rect">
            <a:avLst/>
          </a:prstGeom>
          <a:solidFill>
            <a:srgbClr val="FFB00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B9634FB-0A59-C244-8AD6-C4A00D4FA5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982927" y="612510"/>
            <a:ext cx="1195545" cy="180000"/>
          </a:xfrm>
          <a:prstGeom prst="rect">
            <a:avLst/>
          </a:prstGeom>
        </p:spPr>
      </p:pic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774312AF-97C6-0614-026C-35A509B8361B}"/>
              </a:ext>
            </a:extLst>
          </p:cNvPr>
          <p:cNvCxnSpPr>
            <a:cxnSpLocks/>
          </p:cNvCxnSpPr>
          <p:nvPr userDrawn="1"/>
        </p:nvCxnSpPr>
        <p:spPr>
          <a:xfrm>
            <a:off x="10927471" y="594510"/>
            <a:ext cx="0" cy="2160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그림 3">
            <a:extLst>
              <a:ext uri="{FF2B5EF4-FFF2-40B4-BE49-F238E27FC236}">
                <a16:creationId xmlns:a16="http://schemas.microsoft.com/office/drawing/2014/main" id="{EC9ED030-4778-84A1-87AE-32790E5785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387" t="17346" r="21263" b="34317"/>
          <a:stretch>
            <a:fillRect/>
          </a:stretch>
        </p:blipFill>
        <p:spPr>
          <a:xfrm>
            <a:off x="10176787" y="576510"/>
            <a:ext cx="695228" cy="2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680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760E79-99EB-5E6A-61B2-1520A1007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306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1795F4-CA36-CE72-3C62-FEA569D255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0000" y="1368000"/>
            <a:ext cx="10764000" cy="4351338"/>
          </a:xfrm>
        </p:spPr>
        <p:txBody>
          <a:bodyPr>
            <a:noAutofit/>
          </a:bodyPr>
          <a:lstStyle>
            <a:lvl1pPr algn="l">
              <a:lnSpc>
                <a:spcPts val="3000"/>
              </a:lnSpc>
              <a:defRPr sz="2600" b="1">
                <a:solidFill>
                  <a:srgbClr val="00306C"/>
                </a:solidFill>
                <a:latin typeface="Franklin Gothic Medium" panose="020B0603020102020204" pitchFamily="34" charset="0"/>
              </a:defRPr>
            </a:lvl1pPr>
            <a:lvl2pPr marL="631825" indent="-273050" algn="l">
              <a:lnSpc>
                <a:spcPts val="3000"/>
              </a:lnSpc>
              <a:buFont typeface="Courier New" panose="02070309020205020404" pitchFamily="49" charset="0"/>
              <a:buChar char="o"/>
              <a:defRPr sz="2200">
                <a:solidFill>
                  <a:srgbClr val="00306C"/>
                </a:solidFill>
                <a:latin typeface="Franklin Gothic Medium" panose="020B0603020102020204" pitchFamily="34" charset="0"/>
              </a:defRPr>
            </a:lvl2pPr>
            <a:lvl3pPr marL="803275" indent="-177800" algn="l">
              <a:lnSpc>
                <a:spcPts val="3000"/>
              </a:lnSpc>
              <a:buFont typeface="Arial" panose="020B0604020202020204" pitchFamily="34" charset="0"/>
              <a:buChar char="•"/>
              <a:defRPr sz="2000">
                <a:solidFill>
                  <a:srgbClr val="00306C"/>
                </a:solidFill>
                <a:latin typeface="Franklin Gothic Medium" panose="020B0603020102020204" pitchFamily="34" charset="0"/>
              </a:defRPr>
            </a:lvl3pPr>
            <a:lvl4pPr marL="1076325" indent="-180975" algn="l">
              <a:lnSpc>
                <a:spcPts val="3000"/>
              </a:lnSpc>
              <a:buFont typeface="Franklin Gothic Medium" panose="020B0603020102020204" pitchFamily="34" charset="0"/>
              <a:buChar char="–"/>
              <a:defRPr sz="2000">
                <a:solidFill>
                  <a:srgbClr val="00306C"/>
                </a:solidFill>
                <a:latin typeface="Franklin Gothic Medium" panose="020B0603020102020204" pitchFamily="34" charset="0"/>
              </a:defRPr>
            </a:lvl4pPr>
            <a:lvl5pPr marL="1438275" indent="-276225" algn="l">
              <a:lnSpc>
                <a:spcPts val="3000"/>
              </a:lnSpc>
              <a:buFont typeface="Wingdings" panose="05000000000000000000" pitchFamily="2" charset="2"/>
              <a:buChar char="ü"/>
              <a:defRPr sz="2000">
                <a:solidFill>
                  <a:srgbClr val="00306C"/>
                </a:solidFill>
                <a:latin typeface="Franklin Gothic Medium" panose="020B0603020102020204" pitchFamily="34" charset="0"/>
              </a:defRPr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4886AF-C5DF-4EC1-54C9-0312C8403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Franklin Gothic Medium" panose="020B0603020102020204" pitchFamily="34" charset="0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BA75A3-D775-579D-DB29-7353F450F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5999" y="6552000"/>
            <a:ext cx="567784" cy="276999"/>
          </a:xfrm>
        </p:spPr>
        <p:txBody>
          <a:bodyPr wrap="none">
            <a:spAutoFit/>
          </a:bodyPr>
          <a:lstStyle>
            <a:lvl1pPr>
              <a:defRPr>
                <a:solidFill>
                  <a:srgbClr val="00306C"/>
                </a:solidFill>
                <a:latin typeface="Franklin Gothic Medium Cond" panose="020B0606030402020204" pitchFamily="34" charset="0"/>
              </a:defRPr>
            </a:lvl1pPr>
          </a:lstStyle>
          <a:p>
            <a:fld id="{A4CB62C5-97C5-42FF-8AC1-ACABD83F051F}" type="slidenum">
              <a:rPr lang="ko-KR" altLang="en-US" smtClean="0"/>
              <a:pPr/>
              <a:t>‹#›</a:t>
            </a:fld>
            <a:r>
              <a:rPr lang="en-US" altLang="ko-KR" dirty="0"/>
              <a:t>/25</a:t>
            </a:r>
            <a:endParaRPr lang="ko-KR" altLang="en-US" dirty="0"/>
          </a:p>
        </p:txBody>
      </p:sp>
      <p:pic>
        <p:nvPicPr>
          <p:cNvPr id="7" name="그림 6" descr="텍스트이(가) 표시된 사진&#10;&#10;자동 생성된 설명">
            <a:extLst>
              <a:ext uri="{FF2B5EF4-FFF2-40B4-BE49-F238E27FC236}">
                <a16:creationId xmlns:a16="http://schemas.microsoft.com/office/drawing/2014/main" id="{FFB841AA-74CF-E879-4778-D7D6D63BA7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6499" y="1148867"/>
            <a:ext cx="1435195" cy="211348"/>
          </a:xfrm>
          <a:prstGeom prst="rect">
            <a:avLst/>
          </a:prstGeom>
        </p:spPr>
      </p:pic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154DB79F-2A9B-4665-38C0-6C4697F00796}"/>
              </a:ext>
            </a:extLst>
          </p:cNvPr>
          <p:cNvCxnSpPr>
            <a:endCxn id="7" idx="1"/>
          </p:cNvCxnSpPr>
          <p:nvPr userDrawn="1"/>
        </p:nvCxnSpPr>
        <p:spPr>
          <a:xfrm>
            <a:off x="720000" y="1254541"/>
            <a:ext cx="9936499" cy="0"/>
          </a:xfrm>
          <a:prstGeom prst="line">
            <a:avLst/>
          </a:prstGeom>
          <a:ln w="69850">
            <a:gradFill flip="none" rotWithShape="1">
              <a:gsLst>
                <a:gs pos="0">
                  <a:srgbClr val="00306C"/>
                </a:gs>
                <a:gs pos="70000">
                  <a:srgbClr val="007DCB"/>
                </a:gs>
                <a:gs pos="90000">
                  <a:srgbClr val="1EB9EE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1618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4161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9" r:id="rId3"/>
    <p:sldLayoutId id="2147483667" r:id="rId4"/>
    <p:sldLayoutId id="2147483668" r:id="rId5"/>
    <p:sldLayoutId id="2147483670" r:id="rId6"/>
    <p:sldLayoutId id="2147483671" r:id="rId7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1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image" Target="../media/image34.png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28" Type="http://schemas.openxmlformats.org/officeDocument/2006/relationships/image" Target="../media/image59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9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DB3A888E-AC52-1B17-C006-6D878C7DE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6999" y="1524373"/>
            <a:ext cx="10642601" cy="1905000"/>
          </a:xfrm>
        </p:spPr>
        <p:txBody>
          <a:bodyPr anchor="ctr"/>
          <a:lstStyle/>
          <a:p>
            <a:pPr>
              <a:spcAft>
                <a:spcPts val="2400"/>
              </a:spcAft>
            </a:pPr>
            <a:r>
              <a:rPr lang="en-US" altLang="ko-KR" sz="4000" b="1" dirty="0">
                <a:latin typeface="+mn-lt"/>
              </a:rPr>
              <a:t>Fulcher-α Spectra and</a:t>
            </a:r>
            <a:br>
              <a:rPr lang="en-US" altLang="ko-KR" sz="4000" b="1" dirty="0">
                <a:latin typeface="+mn-lt"/>
              </a:rPr>
            </a:br>
            <a:r>
              <a:rPr lang="en-US" altLang="ko-KR" sz="4000" b="1" dirty="0">
                <a:latin typeface="+mn-lt"/>
              </a:rPr>
              <a:t>Laser Photo-Detachment Measurements, and Models at SNU H</a:t>
            </a:r>
            <a:r>
              <a:rPr lang="en-US" altLang="ko-KR" sz="4000" b="1" baseline="30000" dirty="0">
                <a:latin typeface="+mn-lt"/>
              </a:rPr>
              <a:t>-</a:t>
            </a:r>
            <a:r>
              <a:rPr lang="en-US" altLang="ko-KR" sz="4000" b="1" dirty="0">
                <a:latin typeface="+mn-lt"/>
              </a:rPr>
              <a:t> Source</a:t>
            </a:r>
            <a:endParaRPr lang="ko-KR" altLang="en-US" sz="4000" b="1" dirty="0">
              <a:latin typeface="+mn-lt"/>
            </a:endParaRPr>
          </a:p>
        </p:txBody>
      </p:sp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BDD6BBBA-6CDC-3C34-43C3-0F9E0E3959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96999" y="574675"/>
            <a:ext cx="9853273" cy="381000"/>
          </a:xfrm>
        </p:spPr>
        <p:txBody>
          <a:bodyPr/>
          <a:lstStyle/>
          <a:p>
            <a:pPr marL="0" indent="0"/>
            <a:r>
              <a:rPr lang="en-US" altLang="ko-KR" dirty="0"/>
              <a:t>10th International symposium on Negative Ions, Beams and Sources - NIBS'26</a:t>
            </a:r>
          </a:p>
        </p:txBody>
      </p:sp>
      <p:sp>
        <p:nvSpPr>
          <p:cNvPr id="17" name="텍스트 개체 틀 16">
            <a:extLst>
              <a:ext uri="{FF2B5EF4-FFF2-40B4-BE49-F238E27FC236}">
                <a16:creationId xmlns:a16="http://schemas.microsoft.com/office/drawing/2014/main" id="{CA96CC1F-5264-73C1-82E2-CFBD7E5EFD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000" y="3857451"/>
            <a:ext cx="10041965" cy="88900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</a:pPr>
            <a:r>
              <a:rPr lang="en-US" altLang="ko-KR" sz="2400" dirty="0"/>
              <a:t>Jeong-Jeung Dang</a:t>
            </a:r>
            <a:r>
              <a:rPr lang="en-US" altLang="ko-KR" sz="2400" baseline="30000" dirty="0"/>
              <a:t>1</a:t>
            </a:r>
            <a:r>
              <a:rPr lang="en-US" altLang="ko-KR" sz="2400" dirty="0"/>
              <a:t>, </a:t>
            </a:r>
            <a:r>
              <a:rPr lang="en-US" altLang="ko-KR" sz="2400" dirty="0" err="1"/>
              <a:t>Jaeyoung</a:t>
            </a:r>
            <a:r>
              <a:rPr lang="en-US" altLang="ko-KR" sz="2400" dirty="0"/>
              <a:t> Choi</a:t>
            </a:r>
            <a:r>
              <a:rPr lang="en-US" altLang="ko-KR" sz="2400" baseline="30000" dirty="0"/>
              <a:t>2</a:t>
            </a:r>
            <a:r>
              <a:rPr lang="en-US" altLang="ko-KR" sz="2400" dirty="0"/>
              <a:t>, Kihyun Lee</a:t>
            </a:r>
            <a:r>
              <a:rPr lang="en-US" altLang="ko-KR" sz="2400" baseline="30000" dirty="0"/>
              <a:t>3</a:t>
            </a:r>
            <a:r>
              <a:rPr lang="en-US" altLang="ko-KR" sz="2400" dirty="0"/>
              <a:t>, June Young Kim</a:t>
            </a:r>
            <a:r>
              <a:rPr lang="en-US" altLang="ko-KR" sz="2400" baseline="30000" dirty="0"/>
              <a:t>4</a:t>
            </a:r>
            <a:r>
              <a:rPr lang="en-US" altLang="ko-KR" sz="2400" dirty="0"/>
              <a:t>, Kyoung-Jae Chung</a:t>
            </a:r>
            <a:r>
              <a:rPr lang="en-US" altLang="ko-KR" sz="2400" baseline="30000" dirty="0"/>
              <a:t>5</a:t>
            </a:r>
            <a:r>
              <a:rPr lang="en-US" altLang="ko-KR" sz="2400" dirty="0"/>
              <a:t>, and Yong-Seok Hwang</a:t>
            </a:r>
            <a:r>
              <a:rPr lang="en-US" altLang="ko-KR" sz="2400" baseline="30000" dirty="0"/>
              <a:t>5</a:t>
            </a:r>
            <a:r>
              <a:rPr lang="en-US" altLang="ko-KR" sz="2400" dirty="0"/>
              <a:t> </a:t>
            </a:r>
            <a:endParaRPr lang="en-US" altLang="ko-KR" sz="2400" baseline="30000" dirty="0"/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3865E6A-A538-E0E5-95CC-68BD0B555D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97000" y="4944676"/>
            <a:ext cx="8046434" cy="1713290"/>
          </a:xfrm>
        </p:spPr>
        <p:txBody>
          <a:bodyPr wrap="none">
            <a:spAutoFit/>
          </a:bodyPr>
          <a:lstStyle/>
          <a:p>
            <a:r>
              <a:rPr lang="en-US" altLang="ko-KR" sz="1600" baseline="30000" dirty="0"/>
              <a:t>1 </a:t>
            </a:r>
            <a:r>
              <a:rPr lang="en-US" altLang="ko-KR" sz="1600" dirty="0"/>
              <a:t>Department of Energy Engineering, Korea Institute of Energy Technology (KENTECH)</a:t>
            </a:r>
          </a:p>
          <a:p>
            <a:r>
              <a:rPr lang="en-US" altLang="ko-KR" sz="1600" baseline="30000" dirty="0"/>
              <a:t>2 </a:t>
            </a:r>
            <a:r>
              <a:rPr lang="en-US" altLang="ko-KR" sz="1600" dirty="0"/>
              <a:t>Display Research Center, Samsung Display,</a:t>
            </a:r>
            <a:endParaRPr lang="ko-KR" altLang="ko-KR" sz="1600" dirty="0"/>
          </a:p>
          <a:p>
            <a:r>
              <a:rPr lang="en-US" altLang="ko-KR" sz="1600" baseline="30000" dirty="0"/>
              <a:t>3 </a:t>
            </a:r>
            <a:r>
              <a:rPr lang="en-US" altLang="ko-KR" sz="1600" dirty="0"/>
              <a:t>Korea Atomic Energy Research Institute (KAERI),</a:t>
            </a:r>
            <a:endParaRPr lang="ko-KR" altLang="ko-KR" sz="1600" dirty="0"/>
          </a:p>
          <a:p>
            <a:r>
              <a:rPr lang="en-US" altLang="ko-KR" sz="1600" baseline="30000" dirty="0"/>
              <a:t>4 </a:t>
            </a:r>
            <a:r>
              <a:rPr lang="en-US" altLang="ko-KR" sz="1600" dirty="0"/>
              <a:t>Department of Semiconductor Engineering, </a:t>
            </a:r>
            <a:r>
              <a:rPr lang="en-US" altLang="ko-KR" sz="1600" dirty="0" err="1"/>
              <a:t>Myongji</a:t>
            </a:r>
            <a:r>
              <a:rPr lang="en-US" altLang="ko-KR" sz="1600" dirty="0"/>
              <a:t> University,</a:t>
            </a:r>
            <a:endParaRPr lang="ko-KR" altLang="ko-KR" sz="1600" dirty="0"/>
          </a:p>
          <a:p>
            <a:r>
              <a:rPr lang="en-US" altLang="ko-KR" sz="1600" baseline="30000" dirty="0"/>
              <a:t>5 </a:t>
            </a:r>
            <a:r>
              <a:rPr lang="en-US" altLang="ko-KR" sz="1600" dirty="0"/>
              <a:t>Department of Energy Systems Engineering, Seoul National University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4131979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8DB77-4F17-16AE-4778-5BA15BFB1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7D0AD1D-6FDA-578F-067F-BFBD73CC52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ctr"/>
          <a:lstStyle/>
          <a:p>
            <a:r>
              <a:rPr lang="en-US" altLang="ko-KR" dirty="0"/>
              <a:t>Introduction to the SNU H</a:t>
            </a:r>
            <a:r>
              <a:rPr lang="en-US" altLang="ko-KR" baseline="30000" dirty="0"/>
              <a:t>-</a:t>
            </a:r>
            <a:r>
              <a:rPr lang="en-US" altLang="ko-KR" dirty="0"/>
              <a:t> Source</a:t>
            </a:r>
          </a:p>
          <a:p>
            <a:endParaRPr lang="en-US" altLang="ko-KR" dirty="0"/>
          </a:p>
          <a:p>
            <a:r>
              <a:rPr lang="en-US" altLang="ko-KR" dirty="0"/>
              <a:t>Optical and Laser Diagnostics for the SNU H- Source</a:t>
            </a:r>
          </a:p>
          <a:p>
            <a:endParaRPr lang="en-US" altLang="ko-KR" dirty="0"/>
          </a:p>
          <a:p>
            <a:r>
              <a:rPr lang="en-US" altLang="ko-KR" dirty="0"/>
              <a:t>Self-Consistent 1-D Modeling &amp; Analysis</a:t>
            </a:r>
          </a:p>
          <a:p>
            <a:endParaRPr lang="en-US" altLang="ko-KR" dirty="0"/>
          </a:p>
          <a:p>
            <a:r>
              <a:rPr lang="en-US" altLang="ko-KR" dirty="0"/>
              <a:t>Recent Work on Novel H</a:t>
            </a:r>
            <a:r>
              <a:rPr lang="en-US" altLang="ko-KR" baseline="30000" dirty="0"/>
              <a:t>-</a:t>
            </a:r>
            <a:r>
              <a:rPr lang="en-US" altLang="ko-KR" dirty="0"/>
              <a:t> Source Concepts</a:t>
            </a:r>
          </a:p>
          <a:p>
            <a:endParaRPr lang="en-US" altLang="ko-KR" dirty="0"/>
          </a:p>
          <a:p>
            <a:r>
              <a:rPr lang="en-US" altLang="ko-KR" dirty="0"/>
              <a:t>Summary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53721A9-F061-6C2B-EF56-DC99336E98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F17C3E8-3D28-86F3-5109-FA02E3E1C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Outline</a:t>
            </a:r>
            <a:endParaRPr lang="ko-KR" altLang="en-US" dirty="0">
              <a:solidFill>
                <a:srgbClr val="00306C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5FC787-CD56-E961-A94A-AF4881835457}"/>
              </a:ext>
            </a:extLst>
          </p:cNvPr>
          <p:cNvSpPr txBox="1"/>
          <p:nvPr/>
        </p:nvSpPr>
        <p:spPr>
          <a:xfrm>
            <a:off x="12641413" y="18087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5179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4ECB5-D8E0-F2A5-B79F-772DB2EBB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E3D984B7-8867-129C-B972-4D655CDBDE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Introduction to the SNU H</a:t>
            </a:r>
            <a:r>
              <a:rPr lang="en-US" altLang="ko-KR" baseline="30000" dirty="0"/>
              <a:t>-</a:t>
            </a:r>
            <a:r>
              <a:rPr lang="en-US" altLang="ko-KR" dirty="0"/>
              <a:t>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F034892-9437-38E0-058C-AFE7EF97B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b="1" dirty="0"/>
              <a:t>Development Experience of SNU RF-TCP H⁻ Source</a:t>
            </a:r>
            <a:endParaRPr lang="ko-KR" altLang="en-US" dirty="0">
              <a:solidFill>
                <a:srgbClr val="00306C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45BD3D-2ACB-70EE-9F0E-156261B0FC6A}"/>
              </a:ext>
            </a:extLst>
          </p:cNvPr>
          <p:cNvSpPr txBox="1"/>
          <p:nvPr/>
        </p:nvSpPr>
        <p:spPr>
          <a:xfrm>
            <a:off x="612000" y="6048000"/>
            <a:ext cx="271741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800" dirty="0"/>
              <a:t>[1] Y. S. Hwang and G. H. Lee, RSI 71 (2000), 943-945.</a:t>
            </a:r>
          </a:p>
          <a:p>
            <a:r>
              <a:rPr lang="en-US" altLang="ko-KR" sz="800" dirty="0"/>
              <a:t>[2] I. S. Hong, et al., AIP Conf. Proc. 639 (2003), 61-66.</a:t>
            </a:r>
          </a:p>
          <a:p>
            <a:r>
              <a:rPr lang="en-US" altLang="ko-KR" sz="800" dirty="0"/>
              <a:t>[3] H. S. Jeong, et al., RSI 77 (2006), 03A536.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D8618900-1B36-1DD6-00DF-23F2BEF00C5F}"/>
              </a:ext>
            </a:extLst>
          </p:cNvPr>
          <p:cNvSpPr/>
          <p:nvPr/>
        </p:nvSpPr>
        <p:spPr>
          <a:xfrm>
            <a:off x="336000" y="900000"/>
            <a:ext cx="3600000" cy="4968000"/>
          </a:xfrm>
          <a:prstGeom prst="roundRect">
            <a:avLst>
              <a:gd name="adj" fmla="val 5732"/>
            </a:avLst>
          </a:prstGeom>
          <a:ln>
            <a:noFill/>
          </a:ln>
          <a:effectLst>
            <a:outerShdw dist="127000" dir="5400000" algn="t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t"/>
          <a:lstStyle/>
          <a:p>
            <a:pPr algn="ctr">
              <a:spcAft>
                <a:spcPts val="1200"/>
              </a:spcAft>
            </a:pPr>
            <a:r>
              <a:rPr lang="en-US" altLang="ko-KR" sz="2000" b="1" dirty="0">
                <a:solidFill>
                  <a:srgbClr val="FFB000"/>
                </a:solidFill>
              </a:rPr>
              <a:t>Stage</a:t>
            </a:r>
            <a:r>
              <a:rPr lang="ko-KR" altLang="en-US" sz="2000" b="1" dirty="0">
                <a:solidFill>
                  <a:srgbClr val="FFB000"/>
                </a:solidFill>
              </a:rPr>
              <a:t> </a:t>
            </a:r>
            <a:r>
              <a:rPr lang="en-US" altLang="ko-KR" sz="2000" b="1" dirty="0">
                <a:solidFill>
                  <a:srgbClr val="FFB000"/>
                </a:solidFill>
              </a:rPr>
              <a:t>1:</a:t>
            </a:r>
            <a:r>
              <a:rPr lang="ko-KR" altLang="en-US" sz="2000" b="1" dirty="0">
                <a:solidFill>
                  <a:srgbClr val="FFB000"/>
                </a:solidFill>
              </a:rPr>
              <a:t> </a:t>
            </a:r>
            <a:r>
              <a:rPr lang="en-US" altLang="ko-KR" sz="2000" b="1" dirty="0">
                <a:solidFill>
                  <a:srgbClr val="FFB000"/>
                </a:solidFill>
              </a:rPr>
              <a:t>Establishing R&amp;D Foundation (2000–2006)</a:t>
            </a:r>
            <a:endParaRPr lang="en-US" altLang="ko-KR" dirty="0">
              <a:solidFill>
                <a:srgbClr val="FFB000"/>
              </a:solidFill>
            </a:endParaRPr>
          </a:p>
          <a:p>
            <a:pPr marL="0" lvl="1" algn="ctr">
              <a:spcAft>
                <a:spcPts val="1200"/>
              </a:spcAft>
            </a:pPr>
            <a:r>
              <a:rPr lang="en-US" altLang="ko-KR" dirty="0">
                <a:solidFill>
                  <a:schemeClr val="bg1"/>
                </a:solidFill>
              </a:rPr>
              <a:t>Concept and Set-up of Cs-Free Volume-Production H⁻ Source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sz="1600" dirty="0">
                <a:solidFill>
                  <a:schemeClr val="bg1"/>
                </a:solidFill>
              </a:rPr>
              <a:t>Introduced RF-TCP antenna outside dielectric window to prevent erosion &amp; contamination </a:t>
            </a:r>
            <a:r>
              <a:rPr lang="en-US" altLang="ko-KR" sz="1000" dirty="0">
                <a:solidFill>
                  <a:schemeClr val="bg1"/>
                </a:solidFill>
              </a:rPr>
              <a:t>[1]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sz="1600" dirty="0">
                <a:solidFill>
                  <a:schemeClr val="bg1"/>
                </a:solidFill>
              </a:rPr>
              <a:t>Extracted H⁻ beam for tandem accelerator injector</a:t>
            </a:r>
            <a:r>
              <a:rPr lang="en-US" altLang="ko-KR" sz="1000" dirty="0">
                <a:solidFill>
                  <a:schemeClr val="bg1"/>
                </a:solidFill>
              </a:rPr>
              <a:t> [2]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sz="1600" dirty="0">
                <a:solidFill>
                  <a:schemeClr val="bg1"/>
                </a:solidFill>
              </a:rPr>
              <a:t>Controlled </a:t>
            </a:r>
            <a:r>
              <a:rPr lang="en-US" altLang="ko-KR" sz="1600" i="1" dirty="0">
                <a:solidFill>
                  <a:schemeClr val="bg1"/>
                </a:solidFill>
              </a:rPr>
              <a:t>T</a:t>
            </a:r>
            <a:r>
              <a:rPr lang="en-US" altLang="ko-KR" sz="1600" i="1" baseline="-25000" dirty="0">
                <a:solidFill>
                  <a:schemeClr val="bg1"/>
                </a:solidFill>
              </a:rPr>
              <a:t>e</a:t>
            </a:r>
            <a:r>
              <a:rPr lang="en-US" altLang="ko-KR" sz="1600" dirty="0">
                <a:solidFill>
                  <a:schemeClr val="bg1"/>
                </a:solidFill>
              </a:rPr>
              <a:t> near extraction hole via dipole magnets in extractor: reduced e/H⁻ ratio to 8</a:t>
            </a:r>
            <a:r>
              <a:rPr lang="en-US" altLang="ko-KR" sz="1000" dirty="0">
                <a:solidFill>
                  <a:schemeClr val="bg1"/>
                </a:solidFill>
              </a:rPr>
              <a:t> [3]</a:t>
            </a:r>
            <a:endParaRPr lang="ko-KR" altLang="en-US" sz="1000" b="1" dirty="0">
              <a:solidFill>
                <a:srgbClr val="FFB000"/>
              </a:solidFill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A45E588E-9988-1E72-3B99-C72B7DFA43D8}"/>
              </a:ext>
            </a:extLst>
          </p:cNvPr>
          <p:cNvSpPr/>
          <p:nvPr/>
        </p:nvSpPr>
        <p:spPr>
          <a:xfrm>
            <a:off x="4296000" y="900000"/>
            <a:ext cx="3600000" cy="4968000"/>
          </a:xfrm>
          <a:prstGeom prst="roundRect">
            <a:avLst>
              <a:gd name="adj" fmla="val 5732"/>
            </a:avLst>
          </a:prstGeom>
          <a:ln>
            <a:noFill/>
          </a:ln>
          <a:effectLst>
            <a:outerShdw dist="127000" dir="5400000" algn="t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t"/>
          <a:lstStyle/>
          <a:p>
            <a:pPr algn="ctr">
              <a:spcAft>
                <a:spcPts val="1200"/>
              </a:spcAft>
            </a:pPr>
            <a:r>
              <a:rPr lang="en-US" altLang="ko-KR" sz="2000" b="1" dirty="0">
                <a:solidFill>
                  <a:srgbClr val="FFB000"/>
                </a:solidFill>
              </a:rPr>
              <a:t>Stage</a:t>
            </a:r>
            <a:r>
              <a:rPr lang="ko-KR" altLang="en-US" sz="2000" b="1" dirty="0">
                <a:solidFill>
                  <a:srgbClr val="FFB000"/>
                </a:solidFill>
              </a:rPr>
              <a:t> </a:t>
            </a:r>
            <a:r>
              <a:rPr lang="en-US" altLang="ko-KR" sz="2000" b="1" dirty="0">
                <a:solidFill>
                  <a:srgbClr val="FFB000"/>
                </a:solidFill>
              </a:rPr>
              <a:t>2:</a:t>
            </a:r>
            <a:r>
              <a:rPr lang="ko-KR" altLang="en-US" sz="2000" b="1" dirty="0">
                <a:solidFill>
                  <a:srgbClr val="FFB000"/>
                </a:solidFill>
              </a:rPr>
              <a:t> </a:t>
            </a:r>
            <a:r>
              <a:rPr lang="fr-FR" altLang="ko-KR" sz="2000" b="1" dirty="0">
                <a:solidFill>
                  <a:srgbClr val="FFB000"/>
                </a:solidFill>
              </a:rPr>
              <a:t>Performance Enhancement via Hardware Modifications (2006–2014)</a:t>
            </a:r>
            <a:endParaRPr lang="en-US" altLang="ko-KR" sz="2000" b="1" dirty="0">
              <a:solidFill>
                <a:srgbClr val="FFB000"/>
              </a:solidFill>
            </a:endParaRPr>
          </a:p>
          <a:p>
            <a:pPr marL="0" lvl="1" algn="ctr">
              <a:spcAft>
                <a:spcPts val="1200"/>
              </a:spcAft>
            </a:pPr>
            <a:r>
              <a:rPr lang="en-US" altLang="ko-KR" dirty="0">
                <a:solidFill>
                  <a:schemeClr val="bg1"/>
                </a:solidFill>
              </a:rPr>
              <a:t>Modifications of Potential Structures, Surface Materials,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en-US" altLang="ko-KR" dirty="0">
                <a:solidFill>
                  <a:schemeClr val="bg1"/>
                </a:solidFill>
              </a:rPr>
              <a:t>and Chamber Geometry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sz="1600" dirty="0">
                <a:solidFill>
                  <a:schemeClr val="bg1"/>
                </a:solidFill>
              </a:rPr>
              <a:t>Controlled local potential structure to be favorable for H⁻ extraction and introduced tantalum secondary electrode to boost surface production</a:t>
            </a:r>
            <a:r>
              <a:rPr lang="en-US" altLang="ko-KR" sz="1000" dirty="0">
                <a:solidFill>
                  <a:schemeClr val="bg1"/>
                </a:solidFill>
              </a:rPr>
              <a:t> [4]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sz="1600" dirty="0">
                <a:solidFill>
                  <a:schemeClr val="bg1"/>
                </a:solidFill>
              </a:rPr>
              <a:t> Modified length and shape of source chamber to elevate driver </a:t>
            </a:r>
            <a:r>
              <a:rPr lang="en-US" altLang="ko-KR" sz="1600" i="1" dirty="0">
                <a:solidFill>
                  <a:schemeClr val="bg1"/>
                </a:solidFill>
              </a:rPr>
              <a:t>T</a:t>
            </a:r>
            <a:r>
              <a:rPr lang="en-US" altLang="ko-KR" sz="1600" i="1" baseline="-25000" dirty="0">
                <a:solidFill>
                  <a:schemeClr val="bg1"/>
                </a:solidFill>
              </a:rPr>
              <a:t>e</a:t>
            </a:r>
            <a:r>
              <a:rPr lang="en-US" altLang="ko-KR" sz="1600" dirty="0">
                <a:solidFill>
                  <a:schemeClr val="bg1"/>
                </a:solidFill>
              </a:rPr>
              <a:t> and power density for increased </a:t>
            </a:r>
            <a:r>
              <a:rPr lang="en-US" altLang="ko-KR" sz="1600" i="1" dirty="0">
                <a:solidFill>
                  <a:schemeClr val="bg1"/>
                </a:solidFill>
              </a:rPr>
              <a:t>H</a:t>
            </a:r>
            <a:r>
              <a:rPr lang="en-US" altLang="ko-KR" sz="1600" baseline="-25000" dirty="0">
                <a:solidFill>
                  <a:schemeClr val="bg1"/>
                </a:solidFill>
              </a:rPr>
              <a:t>2</a:t>
            </a:r>
            <a:r>
              <a:rPr lang="en-US" altLang="ko-KR" sz="1600" dirty="0">
                <a:solidFill>
                  <a:schemeClr val="bg1"/>
                </a:solidFill>
              </a:rPr>
              <a:t>(</a:t>
            </a:r>
            <a:r>
              <a:rPr lang="en-US" altLang="ko-KR" sz="1600" i="1" dirty="0">
                <a:solidFill>
                  <a:schemeClr val="bg1"/>
                </a:solidFill>
              </a:rPr>
              <a:t>υ</a:t>
            </a:r>
            <a:r>
              <a:rPr lang="en-US" altLang="ko-KR" sz="1600" dirty="0">
                <a:solidFill>
                  <a:schemeClr val="bg1"/>
                </a:solidFill>
              </a:rPr>
              <a:t>*) precursor generation</a:t>
            </a:r>
            <a:r>
              <a:rPr lang="en-US" altLang="ko-KR" sz="1000" dirty="0">
                <a:solidFill>
                  <a:schemeClr val="bg1"/>
                </a:solidFill>
              </a:rPr>
              <a:t> [5, 6]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1A7DC75C-5752-279A-974B-EB233667BB4A}"/>
              </a:ext>
            </a:extLst>
          </p:cNvPr>
          <p:cNvSpPr/>
          <p:nvPr/>
        </p:nvSpPr>
        <p:spPr>
          <a:xfrm>
            <a:off x="8256000" y="900000"/>
            <a:ext cx="3600000" cy="4968000"/>
          </a:xfrm>
          <a:prstGeom prst="roundRect">
            <a:avLst>
              <a:gd name="adj" fmla="val 5732"/>
            </a:avLst>
          </a:prstGeom>
          <a:ln>
            <a:noFill/>
          </a:ln>
          <a:effectLst>
            <a:outerShdw dist="127000" dir="5400000" algn="t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t"/>
          <a:lstStyle/>
          <a:p>
            <a:pPr algn="ctr">
              <a:spcAft>
                <a:spcPts val="1200"/>
              </a:spcAft>
            </a:pPr>
            <a:r>
              <a:rPr lang="en-US" altLang="ko-KR" sz="2000" b="1" dirty="0">
                <a:solidFill>
                  <a:srgbClr val="FFB000"/>
                </a:solidFill>
              </a:rPr>
              <a:t>Stage</a:t>
            </a:r>
            <a:r>
              <a:rPr lang="ko-KR" altLang="en-US" sz="2000" b="1" dirty="0">
                <a:solidFill>
                  <a:srgbClr val="FFB000"/>
                </a:solidFill>
              </a:rPr>
              <a:t> </a:t>
            </a:r>
            <a:r>
              <a:rPr lang="en-US" altLang="ko-KR" sz="2000" b="1" dirty="0">
                <a:solidFill>
                  <a:srgbClr val="FFB000"/>
                </a:solidFill>
              </a:rPr>
              <a:t>3:</a:t>
            </a:r>
            <a:r>
              <a:rPr lang="ko-KR" altLang="en-US" sz="2000" b="1" dirty="0">
                <a:solidFill>
                  <a:srgbClr val="FFB000"/>
                </a:solidFill>
              </a:rPr>
              <a:t> </a:t>
            </a:r>
            <a:r>
              <a:rPr lang="en-US" altLang="ko-KR" sz="2000" b="1" dirty="0">
                <a:solidFill>
                  <a:srgbClr val="FFB000"/>
                </a:solidFill>
              </a:rPr>
              <a:t>Diagnostic Systems &amp; Physical Modeling</a:t>
            </a:r>
            <a:br>
              <a:rPr lang="en-US" altLang="ko-KR" sz="2000" b="1" dirty="0">
                <a:solidFill>
                  <a:srgbClr val="FFB000"/>
                </a:solidFill>
              </a:rPr>
            </a:br>
            <a:r>
              <a:rPr lang="en-US" altLang="ko-KR" sz="2000" b="1" dirty="0">
                <a:solidFill>
                  <a:srgbClr val="FFB000"/>
                </a:solidFill>
              </a:rPr>
              <a:t>(2015–Present)</a:t>
            </a:r>
            <a:endParaRPr lang="en-US" altLang="ko-KR" dirty="0">
              <a:solidFill>
                <a:srgbClr val="FFB000"/>
              </a:solidFill>
            </a:endParaRPr>
          </a:p>
          <a:p>
            <a:pPr marL="0" lvl="1" algn="ctr">
              <a:spcAft>
                <a:spcPts val="1200"/>
              </a:spcAft>
            </a:pPr>
            <a:r>
              <a:rPr lang="en-US" altLang="ko-KR" dirty="0">
                <a:solidFill>
                  <a:schemeClr val="bg1"/>
                </a:solidFill>
              </a:rPr>
              <a:t>Strengthening Physical Analysis via H ⁻ Source Diagnostic &amp; Coupled Modeling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sz="1600" dirty="0">
                <a:solidFill>
                  <a:schemeClr val="bg1"/>
                </a:solidFill>
              </a:rPr>
              <a:t>Established comprehensive diagnostic systems: OES (VDF measurement), laser photo-detachment (H⁻ density), and Langmuir probes (plasma parameters)</a:t>
            </a:r>
            <a:r>
              <a:rPr lang="en-US" altLang="ko-KR" sz="1000" dirty="0">
                <a:solidFill>
                  <a:schemeClr val="bg1"/>
                </a:solidFill>
              </a:rPr>
              <a:t> [7, 8]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sz="1600" dirty="0">
                <a:solidFill>
                  <a:schemeClr val="bg1"/>
                </a:solidFill>
              </a:rPr>
              <a:t>Developed numerical models to figure out physical relationships between measured parameters and source performance</a:t>
            </a:r>
            <a:r>
              <a:rPr lang="en-US" altLang="ko-KR" sz="1000" dirty="0">
                <a:solidFill>
                  <a:schemeClr val="bg1"/>
                </a:solidFill>
              </a:rPr>
              <a:t> [7]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527BFB-C155-2B69-7B26-532D6C2EE770}"/>
              </a:ext>
            </a:extLst>
          </p:cNvPr>
          <p:cNvSpPr txBox="1"/>
          <p:nvPr/>
        </p:nvSpPr>
        <p:spPr>
          <a:xfrm>
            <a:off x="4572000" y="6048000"/>
            <a:ext cx="257795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da-DK" altLang="ko-KR" sz="800" dirty="0"/>
              <a:t>[4] Y. An, B. Jung, Y. Hwang, RSI 81 (2010), 02A702.</a:t>
            </a:r>
          </a:p>
          <a:p>
            <a:r>
              <a:rPr lang="da-DK" altLang="ko-KR" sz="800" dirty="0"/>
              <a:t>[5] K. J. Chung, et al., RSI 85 (2014), 02B112.</a:t>
            </a:r>
          </a:p>
          <a:p>
            <a:r>
              <a:rPr lang="da-DK" altLang="ko-KR" sz="800" dirty="0"/>
              <a:t>[6] B. K. Jung, et al., RSI 85 (2014), 02B114.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D653BF-91FF-3ED6-8197-17C416B32221}"/>
              </a:ext>
            </a:extLst>
          </p:cNvPr>
          <p:cNvSpPr txBox="1"/>
          <p:nvPr/>
        </p:nvSpPr>
        <p:spPr>
          <a:xfrm>
            <a:off x="8532000" y="6048000"/>
            <a:ext cx="263726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fr-FR" altLang="ko-KR" sz="800" dirty="0"/>
              <a:t>[7] K. J. Chung, et al., New J. Phys. 18 (2016), 105006</a:t>
            </a:r>
          </a:p>
          <a:p>
            <a:r>
              <a:rPr lang="fr-FR" altLang="ko-KR" sz="800" dirty="0"/>
              <a:t>[8] J. J. Dang, et al., RSI 87 (2016), 053503 (2016)</a:t>
            </a:r>
          </a:p>
        </p:txBody>
      </p:sp>
    </p:spTree>
    <p:extLst>
      <p:ext uri="{BB962C8B-B14F-4D97-AF65-F5344CB8AC3E}">
        <p14:creationId xmlns:p14="http://schemas.microsoft.com/office/powerpoint/2010/main" val="20807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CF4EDCF-69A3-C683-FE12-E04D5D06C6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Introduction to the SNU H</a:t>
            </a:r>
            <a:r>
              <a:rPr lang="en-US" altLang="ko-KR" baseline="30000" dirty="0"/>
              <a:t>-</a:t>
            </a:r>
            <a:r>
              <a:rPr lang="en-US" altLang="ko-KR" dirty="0"/>
              <a:t>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Negative Ion Source (NIS) in SNU</a:t>
            </a:r>
            <a:endParaRPr lang="ko-KR" altLang="en-US" dirty="0">
              <a:solidFill>
                <a:srgbClr val="00306C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93BFEF1-576F-91A1-FEF0-86BF203DBAFF}"/>
              </a:ext>
            </a:extLst>
          </p:cNvPr>
          <p:cNvSpPr/>
          <p:nvPr/>
        </p:nvSpPr>
        <p:spPr>
          <a:xfrm>
            <a:off x="219195" y="1008000"/>
            <a:ext cx="6393478" cy="5112000"/>
          </a:xfrm>
          <a:prstGeom prst="roundRect">
            <a:avLst>
              <a:gd name="adj" fmla="val 5732"/>
            </a:avLst>
          </a:prstGeom>
          <a:solidFill>
            <a:schemeClr val="bg1"/>
          </a:solidFill>
          <a:ln w="25400">
            <a:solidFill>
              <a:schemeClr val="accent1"/>
            </a:solidFill>
          </a:ln>
          <a:effectLst>
            <a:outerShdw dist="127000" dir="5400000" algn="t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t"/>
          <a:lstStyle/>
          <a:p>
            <a:pPr algn="ctr">
              <a:spcAft>
                <a:spcPts val="1200"/>
              </a:spcAft>
            </a:pPr>
            <a:endParaRPr lang="ko-KR" altLang="en-US" sz="2000" b="1" dirty="0">
              <a:solidFill>
                <a:srgbClr val="FFB000"/>
              </a:solidFill>
            </a:endParaRPr>
          </a:p>
        </p:txBody>
      </p: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5DDAB385-0F67-DDAC-75C0-C3D9A831887E}"/>
              </a:ext>
            </a:extLst>
          </p:cNvPr>
          <p:cNvGrpSpPr/>
          <p:nvPr/>
        </p:nvGrpSpPr>
        <p:grpSpPr>
          <a:xfrm>
            <a:off x="1230174" y="3142270"/>
            <a:ext cx="633158" cy="572306"/>
            <a:chOff x="898280" y="2981404"/>
            <a:chExt cx="633158" cy="572306"/>
          </a:xfrm>
        </p:grpSpPr>
        <p:cxnSp>
          <p:nvCxnSpPr>
            <p:cNvPr id="22" name="꺾인 연결선 10">
              <a:extLst>
                <a:ext uri="{FF2B5EF4-FFF2-40B4-BE49-F238E27FC236}">
                  <a16:creationId xmlns:a16="http://schemas.microsoft.com/office/drawing/2014/main" id="{05A61E85-DA0F-4D3D-902E-318F0CCD940D}"/>
                </a:ext>
              </a:extLst>
            </p:cNvPr>
            <p:cNvCxnSpPr>
              <a:cxnSpLocks/>
              <a:endCxn id="23" idx="0"/>
            </p:cNvCxnSpPr>
            <p:nvPr/>
          </p:nvCxnSpPr>
          <p:spPr>
            <a:xfrm rot="10800000" flipV="1">
              <a:off x="1078281" y="2981404"/>
              <a:ext cx="452361" cy="90363"/>
            </a:xfrm>
            <a:prstGeom prst="bentConnector2">
              <a:avLst/>
            </a:prstGeom>
            <a:ln w="25400">
              <a:solidFill>
                <a:srgbClr val="000000"/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3ED4EE83-3C68-3139-FF1E-8642CB028A1C}"/>
                </a:ext>
              </a:extLst>
            </p:cNvPr>
            <p:cNvGrpSpPr/>
            <p:nvPr/>
          </p:nvGrpSpPr>
          <p:grpSpPr>
            <a:xfrm>
              <a:off x="898280" y="3071768"/>
              <a:ext cx="360000" cy="360000"/>
              <a:chOff x="760791" y="1749357"/>
              <a:chExt cx="540000" cy="540000"/>
            </a:xfrm>
          </p:grpSpPr>
          <p:sp>
            <p:nvSpPr>
              <p:cNvPr id="23" name="타원 22">
                <a:extLst>
                  <a:ext uri="{FF2B5EF4-FFF2-40B4-BE49-F238E27FC236}">
                    <a16:creationId xmlns:a16="http://schemas.microsoft.com/office/drawing/2014/main" id="{3651DBE8-F8F2-4C8E-A4FB-804671F6A3D8}"/>
                  </a:ext>
                </a:extLst>
              </p:cNvPr>
              <p:cNvSpPr/>
              <p:nvPr/>
            </p:nvSpPr>
            <p:spPr>
              <a:xfrm>
                <a:off x="760791" y="1749357"/>
                <a:ext cx="540000" cy="540000"/>
              </a:xfrm>
              <a:prstGeom prst="ellipse">
                <a:avLst/>
              </a:prstGeom>
              <a:solidFill>
                <a:srgbClr val="FEFEFE"/>
              </a:solidFill>
              <a:ln w="25400"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grpSp>
            <p:nvGrpSpPr>
              <p:cNvPr id="24" name="그룹 23">
                <a:extLst>
                  <a:ext uri="{FF2B5EF4-FFF2-40B4-BE49-F238E27FC236}">
                    <a16:creationId xmlns:a16="http://schemas.microsoft.com/office/drawing/2014/main" id="{7FA8CD13-9386-4547-8A38-0094989407DC}"/>
                  </a:ext>
                </a:extLst>
              </p:cNvPr>
              <p:cNvGrpSpPr/>
              <p:nvPr/>
            </p:nvGrpSpPr>
            <p:grpSpPr>
              <a:xfrm>
                <a:off x="847624" y="1941009"/>
                <a:ext cx="360000" cy="180000"/>
                <a:chOff x="4935581" y="655025"/>
                <a:chExt cx="360000" cy="180000"/>
              </a:xfrm>
            </p:grpSpPr>
            <p:sp>
              <p:nvSpPr>
                <p:cNvPr id="25" name="원호 24">
                  <a:extLst>
                    <a:ext uri="{FF2B5EF4-FFF2-40B4-BE49-F238E27FC236}">
                      <a16:creationId xmlns:a16="http://schemas.microsoft.com/office/drawing/2014/main" id="{CE7E08EE-C955-4098-9973-06C44E2C632D}"/>
                    </a:ext>
                  </a:extLst>
                </p:cNvPr>
                <p:cNvSpPr/>
                <p:nvPr/>
              </p:nvSpPr>
              <p:spPr>
                <a:xfrm>
                  <a:off x="4935581" y="655025"/>
                  <a:ext cx="180000" cy="180000"/>
                </a:xfrm>
                <a:prstGeom prst="arc">
                  <a:avLst>
                    <a:gd name="adj1" fmla="val 10780998"/>
                    <a:gd name="adj2" fmla="val 0"/>
                  </a:avLst>
                </a:prstGeom>
                <a:ln w="25400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26" name="원호 25">
                  <a:extLst>
                    <a:ext uri="{FF2B5EF4-FFF2-40B4-BE49-F238E27FC236}">
                      <a16:creationId xmlns:a16="http://schemas.microsoft.com/office/drawing/2014/main" id="{04B3172A-4E35-479D-BC48-8B70C9C381D6}"/>
                    </a:ext>
                  </a:extLst>
                </p:cNvPr>
                <p:cNvSpPr/>
                <p:nvPr/>
              </p:nvSpPr>
              <p:spPr>
                <a:xfrm>
                  <a:off x="5115581" y="655025"/>
                  <a:ext cx="180000" cy="180000"/>
                </a:xfrm>
                <a:prstGeom prst="arc">
                  <a:avLst>
                    <a:gd name="adj1" fmla="val 19818"/>
                    <a:gd name="adj2" fmla="val 11029354"/>
                  </a:avLst>
                </a:prstGeom>
                <a:ln w="25400"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  <p:cxnSp>
          <p:nvCxnSpPr>
            <p:cNvPr id="34" name="꺾인 연결선 25">
              <a:extLst>
                <a:ext uri="{FF2B5EF4-FFF2-40B4-BE49-F238E27FC236}">
                  <a16:creationId xmlns:a16="http://schemas.microsoft.com/office/drawing/2014/main" id="{E2D057E8-3D27-44E6-836B-C8404C9CB2B7}"/>
                </a:ext>
              </a:extLst>
            </p:cNvPr>
            <p:cNvCxnSpPr>
              <a:cxnSpLocks/>
              <a:endCxn id="23" idx="4"/>
            </p:cNvCxnSpPr>
            <p:nvPr/>
          </p:nvCxnSpPr>
          <p:spPr>
            <a:xfrm rot="10800000">
              <a:off x="1078280" y="3431769"/>
              <a:ext cx="453158" cy="121941"/>
            </a:xfrm>
            <a:prstGeom prst="bentConnector2">
              <a:avLst/>
            </a:prstGeom>
            <a:ln w="25400">
              <a:solidFill>
                <a:srgbClr val="000000"/>
              </a:solidFill>
              <a:headEnd type="oval" w="sm" len="sm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C5006A0E-C36D-445D-B2CC-79BF3DB1B93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72977" y="1906915"/>
            <a:ext cx="3631725" cy="3312000"/>
          </a:xfrm>
          <a:prstGeom prst="rect">
            <a:avLst/>
          </a:prstGeom>
        </p:spPr>
      </p:pic>
      <p:sp>
        <p:nvSpPr>
          <p:cNvPr id="58" name="아래쪽 화살표 91">
            <a:extLst>
              <a:ext uri="{FF2B5EF4-FFF2-40B4-BE49-F238E27FC236}">
                <a16:creationId xmlns:a16="http://schemas.microsoft.com/office/drawing/2014/main" id="{ECAB2CE4-F42B-4B6D-899F-076AAABA650A}"/>
              </a:ext>
            </a:extLst>
          </p:cNvPr>
          <p:cNvSpPr/>
          <p:nvPr/>
        </p:nvSpPr>
        <p:spPr>
          <a:xfrm rot="16200000">
            <a:off x="5788082" y="3259266"/>
            <a:ext cx="337203" cy="600221"/>
          </a:xfrm>
          <a:prstGeom prst="downArrow">
            <a:avLst/>
          </a:prstGeom>
          <a:gradFill flip="none" rotWithShape="1">
            <a:gsLst>
              <a:gs pos="0">
                <a:srgbClr val="1D9A78">
                  <a:lumMod val="5000"/>
                  <a:lumOff val="95000"/>
                </a:srgbClr>
              </a:gs>
              <a:gs pos="55000">
                <a:sysClr val="window" lastClr="FFFFFF">
                  <a:lumMod val="75000"/>
                </a:sysClr>
              </a:gs>
              <a:gs pos="100000">
                <a:sysClr val="window" lastClr="FFFFFF">
                  <a:lumMod val="50000"/>
                </a:sysClr>
              </a:gs>
            </a:gsLst>
            <a:lin ang="16200000" scaled="1"/>
            <a:tileRect/>
          </a:gra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5428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3037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63" name="꺾인 연결선 115">
            <a:extLst>
              <a:ext uri="{FF2B5EF4-FFF2-40B4-BE49-F238E27FC236}">
                <a16:creationId xmlns:a16="http://schemas.microsoft.com/office/drawing/2014/main" id="{397405FF-14D8-4022-AEB7-EFA0A2EA7AA8}"/>
              </a:ext>
            </a:extLst>
          </p:cNvPr>
          <p:cNvCxnSpPr>
            <a:cxnSpLocks/>
            <a:endCxn id="65" idx="2"/>
          </p:cNvCxnSpPr>
          <p:nvPr/>
        </p:nvCxnSpPr>
        <p:spPr>
          <a:xfrm rot="16200000" flipH="1">
            <a:off x="5388860" y="5127999"/>
            <a:ext cx="536350" cy="643170"/>
          </a:xfrm>
          <a:prstGeom prst="bentConnector2">
            <a:avLst/>
          </a:prstGeom>
          <a:ln w="25400">
            <a:solidFill>
              <a:srgbClr val="000000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8291294-AA9F-4B47-9BEA-FDE230F1DA2A}"/>
              </a:ext>
            </a:extLst>
          </p:cNvPr>
          <p:cNvGrpSpPr/>
          <p:nvPr/>
        </p:nvGrpSpPr>
        <p:grpSpPr>
          <a:xfrm>
            <a:off x="5978619" y="5537759"/>
            <a:ext cx="117586" cy="360000"/>
            <a:chOff x="5319514" y="5545987"/>
            <a:chExt cx="117586" cy="360000"/>
          </a:xfrm>
        </p:grpSpPr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49479025-4748-490B-AB0C-A76B669EEFF2}"/>
                </a:ext>
              </a:extLst>
            </p:cNvPr>
            <p:cNvSpPr/>
            <p:nvPr/>
          </p:nvSpPr>
          <p:spPr>
            <a:xfrm rot="5400000">
              <a:off x="5284283" y="5671218"/>
              <a:ext cx="180000" cy="109537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66" name="직선 연결선 65">
              <a:extLst>
                <a:ext uri="{FF2B5EF4-FFF2-40B4-BE49-F238E27FC236}">
                  <a16:creationId xmlns:a16="http://schemas.microsoft.com/office/drawing/2014/main" id="{22352C29-347F-4E1B-9C5F-D5BB8139FFBD}"/>
                </a:ext>
              </a:extLst>
            </p:cNvPr>
            <p:cNvCxnSpPr/>
            <p:nvPr/>
          </p:nvCxnSpPr>
          <p:spPr>
            <a:xfrm rot="5400000">
              <a:off x="5147563" y="5725987"/>
              <a:ext cx="360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>
              <a:extLst>
                <a:ext uri="{FF2B5EF4-FFF2-40B4-BE49-F238E27FC236}">
                  <a16:creationId xmlns:a16="http://schemas.microsoft.com/office/drawing/2014/main" id="{A627B32A-6E8B-432D-AC88-7FEAE3E803D1}"/>
                </a:ext>
              </a:extLst>
            </p:cNvPr>
            <p:cNvCxnSpPr/>
            <p:nvPr/>
          </p:nvCxnSpPr>
          <p:spPr>
            <a:xfrm rot="5400000">
              <a:off x="5256332" y="5725987"/>
              <a:ext cx="252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>
              <a:extLst>
                <a:ext uri="{FF2B5EF4-FFF2-40B4-BE49-F238E27FC236}">
                  <a16:creationId xmlns:a16="http://schemas.microsoft.com/office/drawing/2014/main" id="{C06C8005-9AE0-4E3D-B35A-5D16553AC1B9}"/>
                </a:ext>
              </a:extLst>
            </p:cNvPr>
            <p:cNvCxnSpPr/>
            <p:nvPr/>
          </p:nvCxnSpPr>
          <p:spPr>
            <a:xfrm rot="5400000">
              <a:off x="5365100" y="5725987"/>
              <a:ext cx="144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" name="꺾인 연결선 135">
            <a:extLst>
              <a:ext uri="{FF2B5EF4-FFF2-40B4-BE49-F238E27FC236}">
                <a16:creationId xmlns:a16="http://schemas.microsoft.com/office/drawing/2014/main" id="{B80169A8-48C0-4FDD-93F7-96FF9D059524}"/>
              </a:ext>
            </a:extLst>
          </p:cNvPr>
          <p:cNvCxnSpPr>
            <a:cxnSpLocks/>
            <a:endCxn id="65" idx="2"/>
          </p:cNvCxnSpPr>
          <p:nvPr/>
        </p:nvCxnSpPr>
        <p:spPr>
          <a:xfrm rot="16200000" flipH="1">
            <a:off x="4722745" y="4461884"/>
            <a:ext cx="536350" cy="1975400"/>
          </a:xfrm>
          <a:prstGeom prst="bentConnector2">
            <a:avLst/>
          </a:prstGeom>
          <a:ln w="25400">
            <a:solidFill>
              <a:srgbClr val="000000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꺾인 연결선 140">
            <a:extLst>
              <a:ext uri="{FF2B5EF4-FFF2-40B4-BE49-F238E27FC236}">
                <a16:creationId xmlns:a16="http://schemas.microsoft.com/office/drawing/2014/main" id="{A482DF78-793A-4545-991B-4747EF79FB4B}"/>
              </a:ext>
            </a:extLst>
          </p:cNvPr>
          <p:cNvCxnSpPr>
            <a:cxnSpLocks/>
            <a:endCxn id="65" idx="2"/>
          </p:cNvCxnSpPr>
          <p:nvPr/>
        </p:nvCxnSpPr>
        <p:spPr>
          <a:xfrm rot="16200000" flipH="1">
            <a:off x="4086601" y="3825739"/>
            <a:ext cx="1611583" cy="2172456"/>
          </a:xfrm>
          <a:prstGeom prst="bentConnector2">
            <a:avLst/>
          </a:prstGeom>
          <a:ln w="25400">
            <a:solidFill>
              <a:srgbClr val="000000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꺾인 연결선 144">
            <a:extLst>
              <a:ext uri="{FF2B5EF4-FFF2-40B4-BE49-F238E27FC236}">
                <a16:creationId xmlns:a16="http://schemas.microsoft.com/office/drawing/2014/main" id="{1752A604-FF1F-4D72-8EEC-B5DB1EEE3EB9}"/>
              </a:ext>
            </a:extLst>
          </p:cNvPr>
          <p:cNvCxnSpPr>
            <a:cxnSpLocks/>
            <a:endCxn id="65" idx="2"/>
          </p:cNvCxnSpPr>
          <p:nvPr/>
        </p:nvCxnSpPr>
        <p:spPr>
          <a:xfrm rot="16200000" flipH="1">
            <a:off x="4886414" y="4625553"/>
            <a:ext cx="536350" cy="1648061"/>
          </a:xfrm>
          <a:prstGeom prst="bentConnector2">
            <a:avLst/>
          </a:prstGeom>
          <a:ln w="25400">
            <a:solidFill>
              <a:srgbClr val="000000"/>
            </a:solidFill>
            <a:headEnd type="oval" w="sm" len="sm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A23233FD-CF23-4EAA-B1DF-96E05F16F93A}"/>
              </a:ext>
            </a:extLst>
          </p:cNvPr>
          <p:cNvGrpSpPr/>
          <p:nvPr/>
        </p:nvGrpSpPr>
        <p:grpSpPr>
          <a:xfrm>
            <a:off x="4903588" y="5585184"/>
            <a:ext cx="57660" cy="252000"/>
            <a:chOff x="4277503" y="5811852"/>
            <a:chExt cx="57660" cy="252000"/>
          </a:xfrm>
        </p:grpSpPr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0A8D208F-8C01-4507-92EB-93D33BDCD310}"/>
                </a:ext>
              </a:extLst>
            </p:cNvPr>
            <p:cNvSpPr/>
            <p:nvPr/>
          </p:nvSpPr>
          <p:spPr>
            <a:xfrm>
              <a:off x="4279405" y="5836199"/>
              <a:ext cx="55758" cy="203307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4" name="직선 연결선 73">
              <a:extLst>
                <a:ext uri="{FF2B5EF4-FFF2-40B4-BE49-F238E27FC236}">
                  <a16:creationId xmlns:a16="http://schemas.microsoft.com/office/drawing/2014/main" id="{5A531C7C-0A18-4B62-95FF-DE19640AA9B0}"/>
                </a:ext>
              </a:extLst>
            </p:cNvPr>
            <p:cNvCxnSpPr/>
            <p:nvPr/>
          </p:nvCxnSpPr>
          <p:spPr>
            <a:xfrm rot="5400000">
              <a:off x="4206272" y="5937852"/>
              <a:ext cx="252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연결선 74">
              <a:extLst>
                <a:ext uri="{FF2B5EF4-FFF2-40B4-BE49-F238E27FC236}">
                  <a16:creationId xmlns:a16="http://schemas.microsoft.com/office/drawing/2014/main" id="{E34E46F4-D567-456C-882F-F3E6F8AC4D7C}"/>
                </a:ext>
              </a:extLst>
            </p:cNvPr>
            <p:cNvCxnSpPr/>
            <p:nvPr/>
          </p:nvCxnSpPr>
          <p:spPr>
            <a:xfrm rot="5400000">
              <a:off x="4205503" y="5937852"/>
              <a:ext cx="144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3C0C3478-A04B-42E1-83A9-3BF84067D346}"/>
              </a:ext>
            </a:extLst>
          </p:cNvPr>
          <p:cNvSpPr txBox="1"/>
          <p:nvPr/>
        </p:nvSpPr>
        <p:spPr>
          <a:xfrm>
            <a:off x="1512618" y="1106707"/>
            <a:ext cx="948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electrode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51E2D51-7B89-4A51-BFC3-792427DB90AD}"/>
              </a:ext>
            </a:extLst>
          </p:cNvPr>
          <p:cNvSpPr txBox="1"/>
          <p:nvPr/>
        </p:nvSpPr>
        <p:spPr>
          <a:xfrm>
            <a:off x="2613383" y="1106707"/>
            <a:ext cx="9489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electrode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67FF723-2BD5-45C8-9C8F-5990335CA785}"/>
              </a:ext>
            </a:extLst>
          </p:cNvPr>
          <p:cNvSpPr txBox="1"/>
          <p:nvPr/>
        </p:nvSpPr>
        <p:spPr>
          <a:xfrm>
            <a:off x="3714148" y="1106707"/>
            <a:ext cx="102592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Extraction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electrode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64A0A56-F5C9-4919-938C-4F9FB2DE551B}"/>
              </a:ext>
            </a:extLst>
          </p:cNvPr>
          <p:cNvSpPr txBox="1"/>
          <p:nvPr/>
        </p:nvSpPr>
        <p:spPr>
          <a:xfrm>
            <a:off x="4891857" y="1106707"/>
            <a:ext cx="1269578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Acceleration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electrode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1" name="직선 화살표 연결선 130">
            <a:extLst>
              <a:ext uri="{FF2B5EF4-FFF2-40B4-BE49-F238E27FC236}">
                <a16:creationId xmlns:a16="http://schemas.microsoft.com/office/drawing/2014/main" id="{51181513-6660-AFA2-B8A3-D6B326E9A20F}"/>
              </a:ext>
            </a:extLst>
          </p:cNvPr>
          <p:cNvCxnSpPr>
            <a:cxnSpLocks/>
            <a:stCxn id="97" idx="2"/>
          </p:cNvCxnSpPr>
          <p:nvPr/>
        </p:nvCxnSpPr>
        <p:spPr>
          <a:xfrm flipH="1">
            <a:off x="5411585" y="1660705"/>
            <a:ext cx="115061" cy="276160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FAF6BB2C-4C99-4BF7-8162-CAB7A8862CE4}"/>
              </a:ext>
            </a:extLst>
          </p:cNvPr>
          <p:cNvSpPr txBox="1"/>
          <p:nvPr/>
        </p:nvSpPr>
        <p:spPr>
          <a:xfrm>
            <a:off x="324000" y="2559179"/>
            <a:ext cx="1115690" cy="5539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b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13.56 MHz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 Power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14E1A14-ABA8-403D-B03C-4CFF86C1C6D1}"/>
              </a:ext>
            </a:extLst>
          </p:cNvPr>
          <p:cNvSpPr txBox="1"/>
          <p:nvPr/>
        </p:nvSpPr>
        <p:spPr>
          <a:xfrm>
            <a:off x="347836" y="4953426"/>
            <a:ext cx="76944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Cusp</a:t>
            </a:r>
          </a:p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D157804-B21A-4987-9B54-18F2F31F33D1}"/>
              </a:ext>
            </a:extLst>
          </p:cNvPr>
          <p:cNvSpPr txBox="1"/>
          <p:nvPr/>
        </p:nvSpPr>
        <p:spPr>
          <a:xfrm>
            <a:off x="1566728" y="4953426"/>
            <a:ext cx="769441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</a:p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A2BD1EB-584B-414D-A410-CBC5556A2E96}"/>
              </a:ext>
            </a:extLst>
          </p:cNvPr>
          <p:cNvSpPr txBox="1"/>
          <p:nvPr/>
        </p:nvSpPr>
        <p:spPr>
          <a:xfrm>
            <a:off x="2785620" y="4953426"/>
            <a:ext cx="769441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Dipole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filter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0A5153-01D0-473E-93A6-3AD37BF789F0}"/>
              </a:ext>
            </a:extLst>
          </p:cNvPr>
          <p:cNvSpPr txBox="1"/>
          <p:nvPr/>
        </p:nvSpPr>
        <p:spPr>
          <a:xfrm>
            <a:off x="517196" y="1735924"/>
            <a:ext cx="76944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Quartz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window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2C7FDEE-5778-43CF-8E6A-53F527222557}"/>
              </a:ext>
            </a:extLst>
          </p:cNvPr>
          <p:cNvSpPr txBox="1"/>
          <p:nvPr/>
        </p:nvSpPr>
        <p:spPr>
          <a:xfrm>
            <a:off x="377146" y="3843686"/>
            <a:ext cx="897682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3½ turns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planar</a:t>
            </a:r>
            <a:b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antenna</a:t>
            </a:r>
            <a:endParaRPr lang="ko-KR" alt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52905387-4F87-44E9-BC2D-528FF3D61CB7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1274828" y="3807229"/>
            <a:ext cx="853230" cy="451956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화살표 연결선 58">
            <a:extLst>
              <a:ext uri="{FF2B5EF4-FFF2-40B4-BE49-F238E27FC236}">
                <a16:creationId xmlns:a16="http://schemas.microsoft.com/office/drawing/2014/main" id="{AFDCB0A2-DFAE-495C-9E2D-5C1DA0FE7CFD}"/>
              </a:ext>
            </a:extLst>
          </p:cNvPr>
          <p:cNvCxnSpPr>
            <a:cxnSpLocks/>
            <a:stCxn id="52" idx="0"/>
          </p:cNvCxnSpPr>
          <p:nvPr/>
        </p:nvCxnSpPr>
        <p:spPr>
          <a:xfrm flipV="1">
            <a:off x="1951449" y="4455622"/>
            <a:ext cx="1573147" cy="497804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F4922C73-67D3-4844-A22D-FF621C6BC9F5}"/>
              </a:ext>
            </a:extLst>
          </p:cNvPr>
          <p:cNvCxnSpPr>
            <a:cxnSpLocks/>
            <a:stCxn id="51" idx="0"/>
          </p:cNvCxnSpPr>
          <p:nvPr/>
        </p:nvCxnSpPr>
        <p:spPr>
          <a:xfrm flipV="1">
            <a:off x="732557" y="4414058"/>
            <a:ext cx="1570068" cy="539368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화살표 연결선 60">
            <a:extLst>
              <a:ext uri="{FF2B5EF4-FFF2-40B4-BE49-F238E27FC236}">
                <a16:creationId xmlns:a16="http://schemas.microsoft.com/office/drawing/2014/main" id="{7C231AB7-EFFA-4203-9609-4275FC26D0DB}"/>
              </a:ext>
            </a:extLst>
          </p:cNvPr>
          <p:cNvCxnSpPr>
            <a:cxnSpLocks/>
            <a:stCxn id="55" idx="3"/>
          </p:cNvCxnSpPr>
          <p:nvPr/>
        </p:nvCxnSpPr>
        <p:spPr>
          <a:xfrm>
            <a:off x="1286637" y="2012923"/>
            <a:ext cx="700105" cy="929782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C962AB05-5EFE-42E6-A682-B16D32E11490}"/>
              </a:ext>
            </a:extLst>
          </p:cNvPr>
          <p:cNvCxnSpPr>
            <a:cxnSpLocks/>
            <a:stCxn id="53" idx="0"/>
          </p:cNvCxnSpPr>
          <p:nvPr/>
        </p:nvCxnSpPr>
        <p:spPr>
          <a:xfrm flipV="1">
            <a:off x="3170341" y="3882044"/>
            <a:ext cx="861332" cy="1071382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26B60675-32D4-46D2-BF56-4031C8D9ABF2}"/>
              </a:ext>
            </a:extLst>
          </p:cNvPr>
          <p:cNvGrpSpPr/>
          <p:nvPr/>
        </p:nvGrpSpPr>
        <p:grpSpPr>
          <a:xfrm rot="16200000">
            <a:off x="4307679" y="5307977"/>
            <a:ext cx="57660" cy="252000"/>
            <a:chOff x="4277503" y="5811852"/>
            <a:chExt cx="57660" cy="252000"/>
          </a:xfrm>
        </p:grpSpPr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B7556A26-7165-4C0C-A4EF-88106BB178BC}"/>
                </a:ext>
              </a:extLst>
            </p:cNvPr>
            <p:cNvSpPr/>
            <p:nvPr/>
          </p:nvSpPr>
          <p:spPr>
            <a:xfrm>
              <a:off x="4279405" y="5836199"/>
              <a:ext cx="55758" cy="203307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9" name="직선 연결선 78">
              <a:extLst>
                <a:ext uri="{FF2B5EF4-FFF2-40B4-BE49-F238E27FC236}">
                  <a16:creationId xmlns:a16="http://schemas.microsoft.com/office/drawing/2014/main" id="{B0DADC24-3C43-43BD-BEB4-4BB018D095F9}"/>
                </a:ext>
              </a:extLst>
            </p:cNvPr>
            <p:cNvCxnSpPr/>
            <p:nvPr/>
          </p:nvCxnSpPr>
          <p:spPr>
            <a:xfrm rot="5400000">
              <a:off x="4206272" y="5937852"/>
              <a:ext cx="252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연결선 79">
              <a:extLst>
                <a:ext uri="{FF2B5EF4-FFF2-40B4-BE49-F238E27FC236}">
                  <a16:creationId xmlns:a16="http://schemas.microsoft.com/office/drawing/2014/main" id="{D3F76F00-24B4-4951-9E11-71A2A5B3CE82}"/>
                </a:ext>
              </a:extLst>
            </p:cNvPr>
            <p:cNvCxnSpPr/>
            <p:nvPr/>
          </p:nvCxnSpPr>
          <p:spPr>
            <a:xfrm rot="5400000">
              <a:off x="4205503" y="5937852"/>
              <a:ext cx="144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D0ACD160-347A-4128-88ED-4A34175F7709}"/>
              </a:ext>
            </a:extLst>
          </p:cNvPr>
          <p:cNvGrpSpPr/>
          <p:nvPr/>
        </p:nvGrpSpPr>
        <p:grpSpPr>
          <a:xfrm rot="16200000">
            <a:off x="3781899" y="5292737"/>
            <a:ext cx="57660" cy="252000"/>
            <a:chOff x="4277503" y="5811852"/>
            <a:chExt cx="57660" cy="252000"/>
          </a:xfrm>
        </p:grpSpPr>
        <p:sp>
          <p:nvSpPr>
            <p:cNvPr id="83" name="직사각형 82">
              <a:extLst>
                <a:ext uri="{FF2B5EF4-FFF2-40B4-BE49-F238E27FC236}">
                  <a16:creationId xmlns:a16="http://schemas.microsoft.com/office/drawing/2014/main" id="{CFFCB877-C265-4DF3-976A-B2900E9DF96B}"/>
                </a:ext>
              </a:extLst>
            </p:cNvPr>
            <p:cNvSpPr/>
            <p:nvPr/>
          </p:nvSpPr>
          <p:spPr>
            <a:xfrm>
              <a:off x="4279405" y="5836199"/>
              <a:ext cx="55758" cy="203307"/>
            </a:xfrm>
            <a:prstGeom prst="rect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AFC4C1BC-F186-49E0-80BE-E370AE05C888}"/>
                </a:ext>
              </a:extLst>
            </p:cNvPr>
            <p:cNvCxnSpPr/>
            <p:nvPr/>
          </p:nvCxnSpPr>
          <p:spPr>
            <a:xfrm rot="5400000">
              <a:off x="4206272" y="5937852"/>
              <a:ext cx="252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직선 연결선 84">
              <a:extLst>
                <a:ext uri="{FF2B5EF4-FFF2-40B4-BE49-F238E27FC236}">
                  <a16:creationId xmlns:a16="http://schemas.microsoft.com/office/drawing/2014/main" id="{A98C3B19-71CA-492B-9DD3-12BE8EBD8177}"/>
                </a:ext>
              </a:extLst>
            </p:cNvPr>
            <p:cNvCxnSpPr/>
            <p:nvPr/>
          </p:nvCxnSpPr>
          <p:spPr>
            <a:xfrm rot="5400000">
              <a:off x="4205503" y="5937852"/>
              <a:ext cx="144000" cy="0"/>
            </a:xfrm>
            <a:prstGeom prst="line">
              <a:avLst/>
            </a:prstGeom>
            <a:ln w="254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96CBCD62-2B29-45D8-90AF-465619F14306}"/>
              </a:ext>
            </a:extLst>
          </p:cNvPr>
          <p:cNvCxnSpPr>
            <a:cxnSpLocks/>
            <a:stCxn id="90" idx="2"/>
          </p:cNvCxnSpPr>
          <p:nvPr/>
        </p:nvCxnSpPr>
        <p:spPr>
          <a:xfrm>
            <a:off x="1987107" y="1660705"/>
            <a:ext cx="1836748" cy="1647760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D8D988F3-0D92-439B-95A6-F51A8BA2CFF9}"/>
              </a:ext>
            </a:extLst>
          </p:cNvPr>
          <p:cNvCxnSpPr>
            <a:cxnSpLocks/>
            <a:stCxn id="93" idx="2"/>
          </p:cNvCxnSpPr>
          <p:nvPr/>
        </p:nvCxnSpPr>
        <p:spPr>
          <a:xfrm>
            <a:off x="3087872" y="1660705"/>
            <a:ext cx="877299" cy="616982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직선 화살표 연결선 95">
            <a:extLst>
              <a:ext uri="{FF2B5EF4-FFF2-40B4-BE49-F238E27FC236}">
                <a16:creationId xmlns:a16="http://schemas.microsoft.com/office/drawing/2014/main" id="{18FFF679-2B74-4CB2-B8D3-2435D9AA0F0D}"/>
              </a:ext>
            </a:extLst>
          </p:cNvPr>
          <p:cNvCxnSpPr>
            <a:cxnSpLocks/>
            <a:stCxn id="95" idx="2"/>
          </p:cNvCxnSpPr>
          <p:nvPr/>
        </p:nvCxnSpPr>
        <p:spPr>
          <a:xfrm>
            <a:off x="4227109" y="1660705"/>
            <a:ext cx="53946" cy="301099"/>
          </a:xfrm>
          <a:prstGeom prst="straightConnector1">
            <a:avLst/>
          </a:prstGeom>
          <a:ln w="15875">
            <a:solidFill>
              <a:srgbClr val="000000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E589EBB5-DB5D-473D-E8D7-6C31834DD76E}"/>
              </a:ext>
            </a:extLst>
          </p:cNvPr>
          <p:cNvSpPr/>
          <p:nvPr/>
        </p:nvSpPr>
        <p:spPr>
          <a:xfrm>
            <a:off x="8498065" y="2757891"/>
            <a:ext cx="3600000" cy="3456000"/>
          </a:xfrm>
          <a:prstGeom prst="roundRect">
            <a:avLst>
              <a:gd name="adj" fmla="val 5732"/>
            </a:avLst>
          </a:prstGeom>
          <a:ln>
            <a:noFill/>
          </a:ln>
          <a:effectLst>
            <a:outerShdw dist="127000" dir="5400000" algn="t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t"/>
          <a:lstStyle/>
          <a:p>
            <a:pPr algn="ctr">
              <a:spcAft>
                <a:spcPts val="1200"/>
              </a:spcAft>
            </a:pPr>
            <a:r>
              <a:rPr lang="en-US" altLang="ko-KR" sz="2000" b="1" dirty="0">
                <a:solidFill>
                  <a:srgbClr val="FFB000"/>
                </a:solidFill>
              </a:rPr>
              <a:t>Operation  Conditions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dirty="0">
                <a:solidFill>
                  <a:schemeClr val="bg1"/>
                </a:solidFill>
              </a:rPr>
              <a:t>Pressure : 0.4 - 4 Pa (H</a:t>
            </a:r>
            <a:r>
              <a:rPr lang="en-US" altLang="ko-KR" baseline="-25000" dirty="0">
                <a:solidFill>
                  <a:schemeClr val="bg1"/>
                </a:solidFill>
              </a:rPr>
              <a:t>2</a:t>
            </a:r>
            <a:r>
              <a:rPr lang="en-US" altLang="ko-KR" dirty="0">
                <a:solidFill>
                  <a:schemeClr val="bg1"/>
                </a:solidFill>
              </a:rPr>
              <a:t>)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dirty="0">
                <a:solidFill>
                  <a:schemeClr val="bg1"/>
                </a:solidFill>
              </a:rPr>
              <a:t>RF power : 0.5 - 1 kW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dirty="0">
                <a:solidFill>
                  <a:schemeClr val="bg1"/>
                </a:solidFill>
              </a:rPr>
              <a:t>T</a:t>
            </a:r>
            <a:r>
              <a:rPr lang="en-US" altLang="ko-KR" baseline="-25000" dirty="0">
                <a:solidFill>
                  <a:schemeClr val="bg1"/>
                </a:solidFill>
              </a:rPr>
              <a:t>e</a:t>
            </a:r>
            <a:r>
              <a:rPr lang="en-US" altLang="ko-KR" dirty="0">
                <a:solidFill>
                  <a:schemeClr val="bg1"/>
                </a:solidFill>
              </a:rPr>
              <a:t> : 5 - 10 eV (driver)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en-US" altLang="ko-KR" dirty="0">
                <a:solidFill>
                  <a:schemeClr val="bg1"/>
                </a:solidFill>
              </a:rPr>
              <a:t>       1 - 3 eV (</a:t>
            </a:r>
            <a:r>
              <a:rPr lang="en-US" altLang="ko-KR" dirty="0" err="1">
                <a:solidFill>
                  <a:schemeClr val="bg1"/>
                </a:solidFill>
              </a:rPr>
              <a:t>extr</a:t>
            </a:r>
            <a:r>
              <a:rPr lang="en-US" altLang="ko-KR" dirty="0">
                <a:solidFill>
                  <a:schemeClr val="bg1"/>
                </a:solidFill>
              </a:rPr>
              <a:t>.)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dirty="0">
                <a:solidFill>
                  <a:schemeClr val="bg1"/>
                </a:solidFill>
              </a:rPr>
              <a:t>n</a:t>
            </a:r>
            <a:r>
              <a:rPr lang="en-US" altLang="ko-KR" baseline="-25000" dirty="0">
                <a:solidFill>
                  <a:schemeClr val="bg1"/>
                </a:solidFill>
              </a:rPr>
              <a:t>e</a:t>
            </a:r>
            <a:r>
              <a:rPr lang="en-US" altLang="ko-KR" dirty="0">
                <a:solidFill>
                  <a:schemeClr val="bg1"/>
                </a:solidFill>
              </a:rPr>
              <a:t> : ~ 10</a:t>
            </a:r>
            <a:r>
              <a:rPr lang="en-US" altLang="ko-KR" baseline="30000" dirty="0">
                <a:solidFill>
                  <a:schemeClr val="bg1"/>
                </a:solidFill>
              </a:rPr>
              <a:t>18</a:t>
            </a:r>
            <a:r>
              <a:rPr lang="en-US" altLang="ko-KR" dirty="0">
                <a:solidFill>
                  <a:schemeClr val="bg1"/>
                </a:solidFill>
              </a:rPr>
              <a:t> m</a:t>
            </a:r>
            <a:r>
              <a:rPr lang="en-US" altLang="ko-KR" baseline="30000" dirty="0">
                <a:solidFill>
                  <a:schemeClr val="bg1"/>
                </a:solidFill>
              </a:rPr>
              <a:t>-3</a:t>
            </a:r>
            <a:r>
              <a:rPr lang="en-US" altLang="ko-KR" dirty="0">
                <a:solidFill>
                  <a:schemeClr val="bg1"/>
                </a:solidFill>
              </a:rPr>
              <a:t> (driver)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en-US" altLang="ko-KR" dirty="0">
                <a:solidFill>
                  <a:schemeClr val="bg1"/>
                </a:solidFill>
              </a:rPr>
              <a:t>       ~ 10</a:t>
            </a:r>
            <a:r>
              <a:rPr lang="en-US" altLang="ko-KR" baseline="30000" dirty="0">
                <a:solidFill>
                  <a:schemeClr val="bg1"/>
                </a:solidFill>
              </a:rPr>
              <a:t>17</a:t>
            </a:r>
            <a:r>
              <a:rPr lang="en-US" altLang="ko-KR" dirty="0">
                <a:solidFill>
                  <a:schemeClr val="bg1"/>
                </a:solidFill>
              </a:rPr>
              <a:t> m</a:t>
            </a:r>
            <a:r>
              <a:rPr lang="en-US" altLang="ko-KR" baseline="30000" dirty="0">
                <a:solidFill>
                  <a:schemeClr val="bg1"/>
                </a:solidFill>
              </a:rPr>
              <a:t>-3</a:t>
            </a:r>
            <a:r>
              <a:rPr lang="en-US" altLang="ko-KR" dirty="0">
                <a:solidFill>
                  <a:schemeClr val="bg1"/>
                </a:solidFill>
              </a:rPr>
              <a:t> (</a:t>
            </a:r>
            <a:r>
              <a:rPr lang="en-US" altLang="ko-KR" dirty="0" err="1">
                <a:solidFill>
                  <a:schemeClr val="bg1"/>
                </a:solidFill>
              </a:rPr>
              <a:t>extr</a:t>
            </a:r>
            <a:r>
              <a:rPr lang="en-US" altLang="ko-KR" dirty="0">
                <a:solidFill>
                  <a:schemeClr val="bg1"/>
                </a:solidFill>
              </a:rPr>
              <a:t>.)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dirty="0">
                <a:solidFill>
                  <a:schemeClr val="bg1"/>
                </a:solidFill>
              </a:rPr>
              <a:t>n</a:t>
            </a:r>
            <a:r>
              <a:rPr lang="en-US" altLang="ko-KR" baseline="30000" dirty="0">
                <a:solidFill>
                  <a:schemeClr val="bg1"/>
                </a:solidFill>
              </a:rPr>
              <a:t>-</a:t>
            </a:r>
            <a:r>
              <a:rPr lang="en-US" altLang="ko-KR" dirty="0">
                <a:solidFill>
                  <a:schemeClr val="bg1"/>
                </a:solidFill>
              </a:rPr>
              <a:t> : 10</a:t>
            </a:r>
            <a:r>
              <a:rPr lang="en-US" altLang="ko-KR" baseline="30000" dirty="0">
                <a:solidFill>
                  <a:schemeClr val="bg1"/>
                </a:solidFill>
              </a:rPr>
              <a:t>15</a:t>
            </a:r>
            <a:r>
              <a:rPr lang="en-US" altLang="ko-KR" dirty="0">
                <a:solidFill>
                  <a:schemeClr val="bg1"/>
                </a:solidFill>
              </a:rPr>
              <a:t> - 10</a:t>
            </a:r>
            <a:r>
              <a:rPr lang="en-US" altLang="ko-KR" baseline="30000" dirty="0">
                <a:solidFill>
                  <a:schemeClr val="bg1"/>
                </a:solidFill>
              </a:rPr>
              <a:t>16</a:t>
            </a:r>
            <a:r>
              <a:rPr lang="en-US" altLang="ko-KR" dirty="0">
                <a:solidFill>
                  <a:schemeClr val="bg1"/>
                </a:solidFill>
              </a:rPr>
              <a:t> m</a:t>
            </a:r>
            <a:r>
              <a:rPr lang="en-US" altLang="ko-KR" baseline="30000" dirty="0">
                <a:solidFill>
                  <a:schemeClr val="bg1"/>
                </a:solidFill>
              </a:rPr>
              <a:t>-3</a:t>
            </a:r>
          </a:p>
        </p:txBody>
      </p:sp>
      <p:pic>
        <p:nvPicPr>
          <p:cNvPr id="99" name="그림 98">
            <a:extLst>
              <a:ext uri="{FF2B5EF4-FFF2-40B4-BE49-F238E27FC236}">
                <a16:creationId xmlns:a16="http://schemas.microsoft.com/office/drawing/2014/main" id="{6668A77D-108D-44D1-9E32-A626F08BE2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0140" y="911508"/>
            <a:ext cx="2106117" cy="24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03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094514-EF9A-52A4-6ADB-5FC9C5540F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none">
            <a:noAutofit/>
          </a:bodyPr>
          <a:lstStyle/>
          <a:p>
            <a:r>
              <a:rPr lang="en-US" altLang="ko-KR" dirty="0"/>
              <a:t>Simultaneous Requirement of High and Low T</a:t>
            </a:r>
            <a:r>
              <a:rPr lang="en-US" altLang="ko-KR" baseline="-25000" dirty="0"/>
              <a:t>e</a:t>
            </a:r>
            <a:r>
              <a:rPr lang="en-US" altLang="ko-KR" dirty="0"/>
              <a:t> Regions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C646655-F25D-47B2-FE59-F5D7ADB6E0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Introduction to the SNU H</a:t>
            </a:r>
            <a:r>
              <a:rPr lang="en-US" altLang="ko-KR" baseline="30000" dirty="0"/>
              <a:t>-</a:t>
            </a:r>
            <a:r>
              <a:rPr lang="en-US" altLang="ko-KR" dirty="0"/>
              <a:t>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Configuration of Volume-Production NIS</a:t>
            </a:r>
            <a:endParaRPr lang="ko-KR" altLang="en-US" dirty="0"/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685A747A-84AF-406A-90D1-A3E7A26E34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742" y="1462300"/>
            <a:ext cx="9081516" cy="2649031"/>
          </a:xfrm>
          <a:prstGeom prst="rect">
            <a:avLst/>
          </a:prstGeom>
        </p:spPr>
      </p:pic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6D22F631-D731-C9EF-F2D5-5CEEEB7605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856"/>
              </p:ext>
            </p:extLst>
          </p:nvPr>
        </p:nvGraphicFramePr>
        <p:xfrm>
          <a:off x="1693959" y="4530619"/>
          <a:ext cx="8172000" cy="15300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4000">
                  <a:extLst>
                    <a:ext uri="{9D8B030D-6E8A-4147-A177-3AD203B41FA5}">
                      <a16:colId xmlns:a16="http://schemas.microsoft.com/office/drawing/2014/main" val="1422118093"/>
                    </a:ext>
                  </a:extLst>
                </a:gridCol>
                <a:gridCol w="3384000">
                  <a:extLst>
                    <a:ext uri="{9D8B030D-6E8A-4147-A177-3AD203B41FA5}">
                      <a16:colId xmlns:a16="http://schemas.microsoft.com/office/drawing/2014/main" val="3337009911"/>
                    </a:ext>
                  </a:extLst>
                </a:gridCol>
                <a:gridCol w="3384000">
                  <a:extLst>
                    <a:ext uri="{9D8B030D-6E8A-4147-A177-3AD203B41FA5}">
                      <a16:colId xmlns:a16="http://schemas.microsoft.com/office/drawing/2014/main" val="1085489912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Part</a:t>
                      </a:r>
                      <a:endParaRPr lang="ko-KR" sz="2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rgbClr val="001A3A"/>
                          </a:solidFill>
                          <a:latin typeface="+mj-lt"/>
                          <a:cs typeface="Arial" pitchFamily="34" charset="0"/>
                        </a:rPr>
                        <a:t>Driver region</a:t>
                      </a:r>
                      <a:endParaRPr lang="ko-KR" sz="2000" b="1" dirty="0">
                        <a:solidFill>
                          <a:srgbClr val="1F2937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dirty="0">
                          <a:solidFill>
                            <a:srgbClr val="001A3A"/>
                          </a:solidFill>
                          <a:latin typeface="+mj-lt"/>
                          <a:cs typeface="Arial" pitchFamily="34" charset="0"/>
                        </a:rPr>
                        <a:t>Extraction region</a:t>
                      </a:r>
                      <a:endParaRPr lang="en-US" altLang="ko-KR" sz="2000" b="1" dirty="0">
                        <a:solidFill>
                          <a:srgbClr val="1F2937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496466"/>
                  </a:ext>
                </a:extLst>
              </a:tr>
              <a:tr h="84609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ko-KR" sz="2000" b="1" dirty="0">
                          <a:solidFill>
                            <a:schemeClr val="bg1"/>
                          </a:solidFill>
                          <a:latin typeface="+mj-lt"/>
                        </a:rPr>
                        <a:t>Role</a:t>
                      </a:r>
                      <a:endParaRPr lang="ko-KR" sz="1000" b="1" baseline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>
                          <a:solidFill>
                            <a:srgbClr val="001A3A"/>
                          </a:solidFill>
                          <a:latin typeface="+mj-lt"/>
                          <a:cs typeface="Arial" pitchFamily="34" charset="0"/>
                        </a:rPr>
                        <a:t>Populating vibrationally excited hydrogen molecules</a:t>
                      </a:r>
                      <a:endParaRPr lang="en-US" altLang="ko-KR" b="0" dirty="0">
                        <a:solidFill>
                          <a:srgbClr val="1F2937"/>
                        </a:solidFill>
                        <a:latin typeface="+mj-lt"/>
                      </a:endParaRPr>
                    </a:p>
                  </a:txBody>
                  <a:tcPr marL="108000" marR="10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0" dirty="0">
                          <a:solidFill>
                            <a:srgbClr val="001A3A"/>
                          </a:solidFill>
                          <a:latin typeface="+mj-lt"/>
                          <a:cs typeface="Arial" pitchFamily="34" charset="0"/>
                        </a:rPr>
                        <a:t>Producing H</a:t>
                      </a:r>
                      <a:r>
                        <a:rPr lang="en-US" altLang="ko-KR" sz="1800" b="0" baseline="30000" dirty="0">
                          <a:solidFill>
                            <a:srgbClr val="001A3A"/>
                          </a:solidFill>
                          <a:latin typeface="+mj-lt"/>
                          <a:cs typeface="Arial" pitchFamily="34" charset="0"/>
                        </a:rPr>
                        <a:t>-</a:t>
                      </a:r>
                      <a:r>
                        <a:rPr lang="en-US" altLang="ko-KR" sz="1800" b="0" dirty="0">
                          <a:solidFill>
                            <a:srgbClr val="001A3A"/>
                          </a:solidFill>
                          <a:latin typeface="+mj-lt"/>
                          <a:cs typeface="Arial" pitchFamily="34" charset="0"/>
                        </a:rPr>
                        <a:t> ions &amp; Preventing destruction</a:t>
                      </a:r>
                      <a:endParaRPr lang="ko-KR" b="0" dirty="0">
                        <a:solidFill>
                          <a:srgbClr val="1F2937"/>
                        </a:solidFill>
                        <a:latin typeface="+mj-lt"/>
                      </a:endParaRPr>
                    </a:p>
                  </a:txBody>
                  <a:tcPr marL="108000" marR="10800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570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258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9AB9081-8835-E6C2-AE2E-A367E4E0D3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Optical and Laser Diagnostics for the SNU H-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Diagnostics for NIS in SNU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E15EA0C-415B-4718-A11A-FD592996789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42" y="1327263"/>
            <a:ext cx="7658449" cy="4746223"/>
          </a:xfrm>
          <a:prstGeom prst="rect">
            <a:avLst/>
          </a:prstGeom>
        </p:spPr>
      </p:pic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AA5FC46C-5018-DC53-681A-2133714FEA44}"/>
              </a:ext>
            </a:extLst>
          </p:cNvPr>
          <p:cNvSpPr/>
          <p:nvPr/>
        </p:nvSpPr>
        <p:spPr>
          <a:xfrm>
            <a:off x="8564567" y="1976495"/>
            <a:ext cx="3500260" cy="3240000"/>
          </a:xfrm>
          <a:prstGeom prst="roundRect">
            <a:avLst>
              <a:gd name="adj" fmla="val 5732"/>
            </a:avLst>
          </a:prstGeom>
          <a:ln>
            <a:noFill/>
          </a:ln>
          <a:effectLst>
            <a:outerShdw dist="127000" dir="5400000" algn="t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t"/>
          <a:lstStyle/>
          <a:p>
            <a:pPr algn="ctr">
              <a:spcAft>
                <a:spcPts val="1200"/>
              </a:spcAft>
            </a:pPr>
            <a:r>
              <a:rPr lang="en-US" altLang="ko-KR" sz="2000" b="1" dirty="0">
                <a:solidFill>
                  <a:srgbClr val="FFB000"/>
                </a:solidFill>
              </a:rPr>
              <a:t>Diagnostics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Plasma parameters</a:t>
            </a:r>
            <a:r>
              <a:rPr lang="en-US" altLang="ko-KR" dirty="0">
                <a:solidFill>
                  <a:schemeClr val="bg1"/>
                </a:solidFill>
              </a:rPr>
              <a:t> : Langmuir probe, Optical Emission Spectroscopy (OES)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Vibrational states</a:t>
            </a:r>
            <a:r>
              <a:rPr lang="en-US" altLang="ko-KR" dirty="0">
                <a:solidFill>
                  <a:schemeClr val="bg1"/>
                </a:solidFill>
              </a:rPr>
              <a:t> </a:t>
            </a:r>
            <a:r>
              <a:rPr lang="en-US" altLang="ko-KR" b="1" i="1" dirty="0">
                <a:solidFill>
                  <a:schemeClr val="bg1"/>
                </a:solidFill>
              </a:rPr>
              <a:t>H</a:t>
            </a:r>
            <a:r>
              <a:rPr lang="en-US" altLang="ko-KR" b="1" baseline="-25000" dirty="0">
                <a:solidFill>
                  <a:schemeClr val="bg1"/>
                </a:solidFill>
              </a:rPr>
              <a:t>2</a:t>
            </a:r>
            <a:r>
              <a:rPr lang="en-US" altLang="ko-KR" b="1" dirty="0">
                <a:solidFill>
                  <a:schemeClr val="bg1"/>
                </a:solidFill>
              </a:rPr>
              <a:t>(</a:t>
            </a:r>
            <a:r>
              <a:rPr lang="en-US" altLang="ko-KR" b="1" i="1" dirty="0">
                <a:solidFill>
                  <a:schemeClr val="bg1"/>
                </a:solidFill>
              </a:rPr>
              <a:t>υ</a:t>
            </a:r>
            <a:r>
              <a:rPr lang="en-US" altLang="ko-KR" b="1" dirty="0">
                <a:solidFill>
                  <a:schemeClr val="bg1"/>
                </a:solidFill>
              </a:rPr>
              <a:t>*)</a:t>
            </a:r>
            <a:r>
              <a:rPr lang="en-US" altLang="ko-KR" dirty="0">
                <a:solidFill>
                  <a:schemeClr val="bg1"/>
                </a:solidFill>
              </a:rPr>
              <a:t> : OES (Fulcher-</a:t>
            </a:r>
            <a:r>
              <a:rPr lang="el-GR" altLang="ko-KR" dirty="0">
                <a:solidFill>
                  <a:schemeClr val="bg1"/>
                </a:solidFill>
              </a:rPr>
              <a:t>α)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Negative ion density (n</a:t>
            </a:r>
            <a:r>
              <a:rPr lang="en-US" altLang="ko-KR" b="1" baseline="30000" dirty="0">
                <a:solidFill>
                  <a:schemeClr val="bg1"/>
                </a:solidFill>
              </a:rPr>
              <a:t>-</a:t>
            </a:r>
            <a:r>
              <a:rPr lang="en-US" altLang="ko-KR" b="1" dirty="0">
                <a:solidFill>
                  <a:schemeClr val="bg1"/>
                </a:solidFill>
              </a:rPr>
              <a:t>) </a:t>
            </a:r>
            <a:r>
              <a:rPr lang="en-US" altLang="ko-KR" dirty="0">
                <a:solidFill>
                  <a:schemeClr val="bg1"/>
                </a:solidFill>
              </a:rPr>
              <a:t>:</a:t>
            </a:r>
            <a:br>
              <a:rPr lang="en-US" altLang="ko-KR" dirty="0">
                <a:solidFill>
                  <a:schemeClr val="bg1"/>
                </a:solidFill>
              </a:rPr>
            </a:br>
            <a:r>
              <a:rPr lang="en-US" altLang="ko-KR" dirty="0">
                <a:solidFill>
                  <a:schemeClr val="bg1"/>
                </a:solidFill>
              </a:rPr>
              <a:t>Laser photo-detachment</a:t>
            </a:r>
            <a:endParaRPr lang="en-US" altLang="ko-KR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45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00FF6-EA4D-29C3-70C3-D2A69A925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954CB1-B890-6F11-E7B4-E3A934EAF4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Optical and Laser Diagnostics for the SNU H-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FC28C30-572E-EF58-C051-8DE471D27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Diagnostics for Vibrational State Distribution </a:t>
            </a:r>
            <a:endParaRPr lang="ko-KR" altLang="en-US" dirty="0">
              <a:solidFill>
                <a:srgbClr val="00306C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2" name="표 11">
                <a:extLst>
                  <a:ext uri="{FF2B5EF4-FFF2-40B4-BE49-F238E27FC236}">
                    <a16:creationId xmlns:a16="http://schemas.microsoft.com/office/drawing/2014/main" id="{FC782948-DEDE-6518-0C37-EACEFD1DB9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7323736"/>
                  </p:ext>
                </p:extLst>
              </p:nvPr>
            </p:nvGraphicFramePr>
            <p:xfrm>
              <a:off x="336383" y="1138928"/>
              <a:ext cx="11524469" cy="463296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800000">
                      <a:extLst>
                        <a:ext uri="{9D8B030D-6E8A-4147-A177-3AD203B41FA5}">
                          <a16:colId xmlns:a16="http://schemas.microsoft.com/office/drawing/2014/main" val="1422118093"/>
                        </a:ext>
                      </a:extLst>
                    </a:gridCol>
                    <a:gridCol w="2848469">
                      <a:extLst>
                        <a:ext uri="{9D8B030D-6E8A-4147-A177-3AD203B41FA5}">
                          <a16:colId xmlns:a16="http://schemas.microsoft.com/office/drawing/2014/main" val="3337009911"/>
                        </a:ext>
                      </a:extLst>
                    </a:gridCol>
                    <a:gridCol w="2124000">
                      <a:extLst>
                        <a:ext uri="{9D8B030D-6E8A-4147-A177-3AD203B41FA5}">
                          <a16:colId xmlns:a16="http://schemas.microsoft.com/office/drawing/2014/main" val="108548991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369251396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3502461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Method</a:t>
                          </a:r>
                          <a:endParaRPr lang="ko-KR" sz="200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Principle &amp; Setup</a:t>
                          </a:r>
                          <a:endParaRPr lang="ko-KR" sz="200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Measurable States</a:t>
                          </a: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Pros</a:t>
                          </a: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Cons</a:t>
                          </a: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42496466"/>
                      </a:ext>
                    </a:extLst>
                  </a:tr>
                  <a:tr h="846093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2000" b="1" dirty="0">
                              <a:latin typeface="+mn-lt"/>
                            </a:rPr>
                            <a:t>CARS</a:t>
                          </a:r>
                          <a:r>
                            <a:rPr lang="en-US" altLang="ko-KR" sz="1000" b="0" baseline="0" dirty="0">
                              <a:latin typeface="+mn-lt"/>
                            </a:rPr>
                            <a:t> [1]</a:t>
                          </a:r>
                          <a:endParaRPr lang="ko-KR" sz="1000" b="0" baseline="0" dirty="0"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Two-color laser matching H</a:t>
                          </a:r>
                          <a:r>
                            <a:rPr lang="en-US" altLang="ko-KR" baseline="-25000" dirty="0">
                              <a:latin typeface="+mn-lt"/>
                            </a:rPr>
                            <a:t>2</a:t>
                          </a:r>
                          <a:r>
                            <a:rPr lang="en-US" altLang="ko-KR" dirty="0">
                              <a:latin typeface="+mn-lt"/>
                            </a:rPr>
                            <a:t> vibrational resonance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=0−3</m:t>
                                </m:r>
                              </m:oMath>
                            </m:oMathPara>
                          </a14:m>
                          <a:endParaRPr lang="ko-KR" altLang="ko-KR" dirty="0">
                            <a:latin typeface="+mn-lt"/>
                          </a:endParaRPr>
                        </a:p>
                        <a:p>
                          <a:pPr>
                            <a:buNone/>
                          </a:pPr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Excellent spatial resolution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≥4</m:t>
                              </m:r>
                            </m:oMath>
                          </a14:m>
                          <a:r>
                            <a:rPr lang="en-US" altLang="ko-KR" dirty="0">
                              <a:latin typeface="+mn-lt"/>
                            </a:rPr>
                            <a:t> obscured by non-resonant background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6570851"/>
                      </a:ext>
                    </a:extLst>
                  </a:tr>
                  <a:tr h="846093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2000" b="1" dirty="0">
                              <a:latin typeface="+mn-lt"/>
                            </a:rPr>
                            <a:t>VUV</a:t>
                          </a:r>
                          <a:r>
                            <a:rPr lang="en-US" altLang="ko-KR" sz="2000" b="1" dirty="0">
                              <a:latin typeface="+mn-lt"/>
                            </a:rPr>
                            <a:t> LIF</a:t>
                          </a:r>
                          <a:r>
                            <a:rPr lang="en-US" altLang="ko-KR" sz="1000" b="0" baseline="0" dirty="0">
                              <a:latin typeface="+mn-lt"/>
                            </a:rPr>
                            <a:t> [2]</a:t>
                          </a:r>
                          <a:endParaRPr lang="ko-KR" sz="1000" b="0" baseline="0" dirty="0"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Tunable VUV laser </a:t>
                          </a:r>
                          <a:r>
                            <a:rPr lang="en-US" altLang="ko-KR" spc="-30" baseline="0" dirty="0">
                              <a:latin typeface="+mn-lt"/>
                            </a:rPr>
                            <a:t>excitation and subsequent</a:t>
                          </a:r>
                          <a:r>
                            <a:rPr lang="en-US" altLang="ko-KR" dirty="0">
                              <a:latin typeface="+mn-lt"/>
                            </a:rPr>
                            <a:t> fluorescence detection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=3−13</m:t>
                                </m:r>
                              </m:oMath>
                            </m:oMathPara>
                          </a14:m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Absolute density, comprehensive coverage of all vibrational levels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Complex tunable VUV source, overlaps with plasma radiation</a:t>
                          </a:r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6479646"/>
                      </a:ext>
                    </a:extLst>
                  </a:tr>
                  <a:tr h="846093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2000" b="1" dirty="0">
                              <a:latin typeface="+mn-lt"/>
                            </a:rPr>
                            <a:t>REMPI</a:t>
                          </a:r>
                          <a:r>
                            <a:rPr lang="en-US" altLang="ko-KR" sz="1000" b="0" baseline="0" dirty="0">
                              <a:latin typeface="+mn-lt"/>
                            </a:rPr>
                            <a:t> [3]</a:t>
                          </a:r>
                          <a:endParaRPr lang="ko-KR" sz="1000" b="0" baseline="0" dirty="0"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Multiphoton resonant excitation and photoionization</a:t>
                          </a:r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=1−8</m:t>
                                </m:r>
                              </m:oMath>
                            </m:oMathPara>
                          </a14:m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Excellent state selectivity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Cross-section uncertainty and laser saturation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8884020"/>
                      </a:ext>
                    </a:extLst>
                  </a:tr>
                  <a:tr h="882355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2000" b="1" dirty="0">
                              <a:latin typeface="+mn-lt"/>
                            </a:rPr>
                            <a:t>OES +</a:t>
                          </a:r>
                          <a:br>
                            <a:rPr lang="en-US" altLang="ko-KR" sz="2000" b="1" dirty="0">
                              <a:latin typeface="+mn-lt"/>
                            </a:rPr>
                          </a:br>
                          <a:r>
                            <a:rPr lang="ko-KR" sz="2000" b="1" dirty="0">
                              <a:latin typeface="+mn-lt"/>
                            </a:rPr>
                            <a:t>CR</a:t>
                          </a:r>
                          <a:r>
                            <a:rPr lang="en-US" altLang="ko-KR" sz="2000" b="1" dirty="0">
                              <a:latin typeface="+mn-lt"/>
                            </a:rPr>
                            <a:t> Model</a:t>
                          </a:r>
                          <a:r>
                            <a:rPr lang="en-US" altLang="ko-KR" sz="1000" b="0" baseline="0" dirty="0">
                              <a:latin typeface="+mn-lt"/>
                            </a:rPr>
                            <a:t> [4]</a:t>
                          </a:r>
                          <a:endParaRPr lang="ko-KR" sz="1000" b="0" baseline="0" dirty="0"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Fulcher-alpha band emission, CR model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altLang="ko-K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ko-KR" i="1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  <m:sup>
                                    <m:r>
                                      <a:rPr lang="en-US" altLang="ko-KR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sSubSup>
                                  <m:sSubSupPr>
                                    <m:ctrlPr>
                                      <a:rPr lang="en-US" altLang="ko-KR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ko-KR">
                                        <a:latin typeface="Cambria Math" panose="02040503050406030204" pitchFamily="18" charset="0"/>
                                      </a:rPr>
                                      <m:t>Π</m:t>
                                    </m:r>
                                  </m:e>
                                  <m:sub>
                                    <m:r>
                                      <a:rPr lang="en-US" altLang="ko-KR" i="1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sub>
                                  <m:sup>
                                    <m:r>
                                      <a:rPr lang="en-US" altLang="ko-KR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bSup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ko-KR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ko-KR" b="0" i="1" smtClean="0">
                                            <a:latin typeface="Cambria Math" panose="02040503050406030204" pitchFamily="18" charset="0"/>
                                          </a:rPr>
                                          <m:t>𝜈</m:t>
                                        </m:r>
                                      </m:e>
                                      <m:sup>
                                        <m:r>
                                          <a:rPr lang="en-US" altLang="ko-KR" b="0" i="1" smtClean="0">
                                            <a:latin typeface="Cambria Math" panose="02040503050406030204" pitchFamily="18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  <m: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  <m:t>=0−3</m:t>
                                    </m:r>
                                  </m:e>
                                </m:d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</m:oMath>
                            </m:oMathPara>
                          </a14:m>
                          <a:endParaRPr lang="en-US" altLang="ko-KR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>
                            <a:buNone/>
                          </a:pPr>
                          <a14:m>
                            <m:oMathPara xmlns:m="http://schemas.openxmlformats.org/officeDocument/2006/math">
                              <m:oMath>
                                <m:sSub>
                                  <m:sSubPr>
                                    <m:ctrlP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altLang="ko-KR" b="0" i="1" smtClean="0">
                                        <a:latin typeface="Cambria Math" panose="02040503050406030204" pitchFamily="18" charset="0"/>
                                      </a:rPr>
                                      <m:t>𝑣𝑖𝑏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Simple setup,</a:t>
                          </a:r>
                          <a:br>
                            <a:rPr lang="en-US" altLang="ko-KR" dirty="0">
                              <a:latin typeface="+mn-lt"/>
                            </a:rPr>
                          </a:br>
                          <a:r>
                            <a:rPr lang="en-US" altLang="ko-KR" dirty="0">
                              <a:latin typeface="+mn-lt"/>
                            </a:rPr>
                            <a:t>in situ and real-time</a:t>
                          </a:r>
                          <a:br>
                            <a:rPr lang="en-US" altLang="ko-KR" dirty="0">
                              <a:latin typeface="+mn-lt"/>
                            </a:rPr>
                          </a:br>
                          <a:r>
                            <a:rPr lang="en-US" altLang="ko-KR" dirty="0">
                              <a:latin typeface="+mn-lt"/>
                            </a:rPr>
                            <a:t>monitoring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≥4</m:t>
                              </m:r>
                            </m:oMath>
                          </a14:m>
                          <a:r>
                            <a:rPr lang="en-US" altLang="ko-KR" dirty="0">
                              <a:latin typeface="+mn-lt"/>
                            </a:rPr>
                            <a:t> quenched by predissociation</a:t>
                          </a:r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665729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2" name="표 11">
                <a:extLst>
                  <a:ext uri="{FF2B5EF4-FFF2-40B4-BE49-F238E27FC236}">
                    <a16:creationId xmlns:a16="http://schemas.microsoft.com/office/drawing/2014/main" id="{FC782948-DEDE-6518-0C37-EACEFD1DB9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17323736"/>
                  </p:ext>
                </p:extLst>
              </p:nvPr>
            </p:nvGraphicFramePr>
            <p:xfrm>
              <a:off x="336383" y="1138928"/>
              <a:ext cx="11524469" cy="4632960"/>
            </p:xfrm>
            <a:graphic>
              <a:graphicData uri="http://schemas.openxmlformats.org/drawingml/2006/table">
                <a:tbl>
                  <a:tblPr>
                    <a:tableStyleId>{5C22544A-7EE6-4342-B048-85BDC9FD1C3A}</a:tableStyleId>
                  </a:tblPr>
                  <a:tblGrid>
                    <a:gridCol w="1800000">
                      <a:extLst>
                        <a:ext uri="{9D8B030D-6E8A-4147-A177-3AD203B41FA5}">
                          <a16:colId xmlns:a16="http://schemas.microsoft.com/office/drawing/2014/main" val="1422118093"/>
                        </a:ext>
                      </a:extLst>
                    </a:gridCol>
                    <a:gridCol w="2848469">
                      <a:extLst>
                        <a:ext uri="{9D8B030D-6E8A-4147-A177-3AD203B41FA5}">
                          <a16:colId xmlns:a16="http://schemas.microsoft.com/office/drawing/2014/main" val="3337009911"/>
                        </a:ext>
                      </a:extLst>
                    </a:gridCol>
                    <a:gridCol w="2124000">
                      <a:extLst>
                        <a:ext uri="{9D8B030D-6E8A-4147-A177-3AD203B41FA5}">
                          <a16:colId xmlns:a16="http://schemas.microsoft.com/office/drawing/2014/main" val="1085489912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369251396"/>
                        </a:ext>
                      </a:extLst>
                    </a:gridCol>
                    <a:gridCol w="2376000">
                      <a:extLst>
                        <a:ext uri="{9D8B030D-6E8A-4147-A177-3AD203B41FA5}">
                          <a16:colId xmlns:a16="http://schemas.microsoft.com/office/drawing/2014/main" val="3502461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Method</a:t>
                          </a:r>
                          <a:endParaRPr lang="ko-KR" sz="200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Principle &amp; Setup</a:t>
                          </a:r>
                          <a:endParaRPr lang="ko-KR" sz="2000" dirty="0">
                            <a:solidFill>
                              <a:schemeClr val="bg1"/>
                            </a:solidFill>
                            <a:latin typeface="+mn-lt"/>
                          </a:endParaRP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Measurable States</a:t>
                          </a: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Pros</a:t>
                          </a: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en-US" altLang="ko-KR" sz="2000" dirty="0">
                              <a:solidFill>
                                <a:schemeClr val="bg1"/>
                              </a:solidFill>
                              <a:latin typeface="+mn-lt"/>
                            </a:rPr>
                            <a:t>Cons</a:t>
                          </a:r>
                        </a:p>
                      </a:txBody>
                      <a:tcPr marL="45720" marR="45720" anchor="ctr">
                        <a:lnL w="1905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rgbClr val="00336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42496466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2000" b="1" dirty="0">
                              <a:latin typeface="+mn-lt"/>
                            </a:rPr>
                            <a:t>CARS</a:t>
                          </a:r>
                          <a:r>
                            <a:rPr lang="en-US" altLang="ko-KR" sz="1000" b="0" baseline="0" dirty="0">
                              <a:latin typeface="+mn-lt"/>
                            </a:rPr>
                            <a:t> [1]</a:t>
                          </a:r>
                          <a:endParaRPr lang="ko-KR" sz="1000" b="0" baseline="0" dirty="0"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Two-color laser matching H</a:t>
                          </a:r>
                          <a:r>
                            <a:rPr lang="en-US" altLang="ko-KR" baseline="-25000" dirty="0">
                              <a:latin typeface="+mn-lt"/>
                            </a:rPr>
                            <a:t>2</a:t>
                          </a:r>
                          <a:r>
                            <a:rPr lang="en-US" altLang="ko-KR" dirty="0">
                              <a:latin typeface="+mn-lt"/>
                            </a:rPr>
                            <a:t> vibrational resonance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3"/>
                          <a:stretch>
                            <a:fillRect l="-219540" t="-80000" r="-224425" b="-341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Excellent spatial resolution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3"/>
                          <a:stretch>
                            <a:fillRect l="-385128" t="-80000" r="-256" b="-341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76570851"/>
                      </a:ext>
                    </a:extLst>
                  </a:tr>
                  <a:tr h="118872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2000" b="1" dirty="0">
                              <a:latin typeface="+mn-lt"/>
                            </a:rPr>
                            <a:t>VUV</a:t>
                          </a:r>
                          <a:r>
                            <a:rPr lang="en-US" altLang="ko-KR" sz="2000" b="1" dirty="0">
                              <a:latin typeface="+mn-lt"/>
                            </a:rPr>
                            <a:t> LIF</a:t>
                          </a:r>
                          <a:r>
                            <a:rPr lang="en-US" altLang="ko-KR" sz="1000" b="0" baseline="0" dirty="0">
                              <a:latin typeface="+mn-lt"/>
                            </a:rPr>
                            <a:t> [2]</a:t>
                          </a:r>
                          <a:endParaRPr lang="ko-KR" sz="1000" b="0" baseline="0" dirty="0"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Tunable VUV laser </a:t>
                          </a:r>
                          <a:r>
                            <a:rPr lang="en-US" altLang="ko-KR" spc="-30" baseline="0" dirty="0">
                              <a:latin typeface="+mn-lt"/>
                            </a:rPr>
                            <a:t>excitation and subsequent</a:t>
                          </a:r>
                          <a:r>
                            <a:rPr lang="en-US" altLang="ko-KR" dirty="0">
                              <a:latin typeface="+mn-lt"/>
                            </a:rPr>
                            <a:t> fluorescence detection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3"/>
                          <a:stretch>
                            <a:fillRect l="-219540" t="-137755" r="-224425" b="-1612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Absolute density, comprehensive coverage of all vibrational levels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Complex tunable VUV source, overlaps with plasma radiation</a:t>
                          </a:r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66479646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2000" b="1" dirty="0">
                              <a:latin typeface="+mn-lt"/>
                            </a:rPr>
                            <a:t>REMPI</a:t>
                          </a:r>
                          <a:r>
                            <a:rPr lang="en-US" altLang="ko-KR" sz="1000" b="0" baseline="0" dirty="0">
                              <a:latin typeface="+mn-lt"/>
                            </a:rPr>
                            <a:t> [3]</a:t>
                          </a:r>
                          <a:endParaRPr lang="ko-KR" sz="1000" b="0" baseline="0" dirty="0"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Multiphoton resonant excitation and photoionization</a:t>
                          </a:r>
                          <a:endParaRPr lang="ko-KR" dirty="0">
                            <a:latin typeface="+mn-lt"/>
                          </a:endParaRP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3"/>
                          <a:stretch>
                            <a:fillRect l="-219540" t="-310667" r="-224425" b="-1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Excellent state selectivity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Cross-section uncertainty and laser saturation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08884020"/>
                      </a:ext>
                    </a:extLst>
                  </a:tr>
                  <a:tr h="914400">
                    <a:tc>
                      <a:txBody>
                        <a:bodyPr/>
                        <a:lstStyle/>
                        <a:p>
                          <a:pPr algn="ctr">
                            <a:buNone/>
                          </a:pPr>
                          <a:r>
                            <a:rPr lang="ko-KR" sz="2000" b="1" dirty="0">
                              <a:latin typeface="+mn-lt"/>
                            </a:rPr>
                            <a:t>OES +</a:t>
                          </a:r>
                          <a:br>
                            <a:rPr lang="en-US" altLang="ko-KR" sz="2000" b="1" dirty="0">
                              <a:latin typeface="+mn-lt"/>
                            </a:rPr>
                          </a:br>
                          <a:r>
                            <a:rPr lang="ko-KR" sz="2000" b="1" dirty="0">
                              <a:latin typeface="+mn-lt"/>
                            </a:rPr>
                            <a:t>CR</a:t>
                          </a:r>
                          <a:r>
                            <a:rPr lang="en-US" altLang="ko-KR" sz="2000" b="1" dirty="0">
                              <a:latin typeface="+mn-lt"/>
                            </a:rPr>
                            <a:t> Model</a:t>
                          </a:r>
                          <a:r>
                            <a:rPr lang="en-US" altLang="ko-KR" sz="1000" b="0" baseline="0" dirty="0">
                              <a:latin typeface="+mn-lt"/>
                            </a:rPr>
                            <a:t> [4]</a:t>
                          </a:r>
                          <a:endParaRPr lang="ko-KR" sz="1000" b="0" baseline="0" dirty="0">
                            <a:latin typeface="+mn-lt"/>
                          </a:endParaRPr>
                        </a:p>
                      </a:txBody>
                      <a:tcPr marL="45720" marR="45720" anchor="ctr"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Fulcher-alpha band emission, CR model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3"/>
                          <a:stretch>
                            <a:fillRect l="-219540" t="-410667" r="-224425" b="-1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>
                            <a:buNone/>
                          </a:pPr>
                          <a:r>
                            <a:rPr lang="en-US" altLang="ko-KR" dirty="0">
                              <a:latin typeface="+mn-lt"/>
                            </a:rPr>
                            <a:t>Simple setup,</a:t>
                          </a:r>
                          <a:br>
                            <a:rPr lang="en-US" altLang="ko-KR" dirty="0">
                              <a:latin typeface="+mn-lt"/>
                            </a:rPr>
                          </a:br>
                          <a:r>
                            <a:rPr lang="en-US" altLang="ko-KR" dirty="0">
                              <a:latin typeface="+mn-lt"/>
                            </a:rPr>
                            <a:t>in situ and real-time</a:t>
                          </a:r>
                          <a:br>
                            <a:rPr lang="en-US" altLang="ko-KR" dirty="0">
                              <a:latin typeface="+mn-lt"/>
                            </a:rPr>
                          </a:br>
                          <a:r>
                            <a:rPr lang="en-US" altLang="ko-KR" dirty="0">
                              <a:latin typeface="+mn-lt"/>
                            </a:rPr>
                            <a:t>monitoring</a:t>
                          </a:r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anchor="ctr">
                        <a:lnL w="19050" cap="flat" cmpd="sng" algn="ctr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mpd="sng">
                          <a:noFill/>
                        </a:lnT>
                        <a:lnB w="12700" cmpd="sng">
                          <a:noFill/>
                        </a:lnB>
                        <a:blipFill>
                          <a:blip r:embed="rId3"/>
                          <a:stretch>
                            <a:fillRect l="-385128" t="-410667" r="-256" b="-1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266572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9BAD0C8-9BA2-8E14-6032-0BB07578FDAD}"/>
              </a:ext>
            </a:extLst>
          </p:cNvPr>
          <p:cNvSpPr txBox="1"/>
          <p:nvPr/>
        </p:nvSpPr>
        <p:spPr>
          <a:xfrm>
            <a:off x="867679" y="6174278"/>
            <a:ext cx="10820270" cy="215444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r>
              <a:rPr lang="en-US" altLang="ko-KR" sz="800" dirty="0"/>
              <a:t>[1] M. </a:t>
            </a:r>
            <a:r>
              <a:rPr lang="en-US" altLang="ko-KR" sz="800" dirty="0" err="1"/>
              <a:t>Péalat</a:t>
            </a:r>
            <a:r>
              <a:rPr lang="en-US" altLang="ko-KR" sz="800" dirty="0"/>
              <a:t>, et al., J. Chem. Phys. 82 (1985), 4943-4953	[2] T. Mosbach, et al., PRL 85 (2000), 3420-3423	[3] P. J. </a:t>
            </a:r>
            <a:r>
              <a:rPr lang="en-US" altLang="ko-KR" sz="800" dirty="0" err="1"/>
              <a:t>Eenshuistra</a:t>
            </a:r>
            <a:r>
              <a:rPr lang="en-US" altLang="ko-KR" sz="800" dirty="0"/>
              <a:t>, et al., EPL 8 (1989), 423-427	[4] U. Fantz and B. Heger, PPCF 40 (1998) 2023-2032</a:t>
            </a:r>
          </a:p>
        </p:txBody>
      </p:sp>
    </p:spTree>
    <p:extLst>
      <p:ext uri="{BB962C8B-B14F-4D97-AF65-F5344CB8AC3E}">
        <p14:creationId xmlns:p14="http://schemas.microsoft.com/office/powerpoint/2010/main" val="1142547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 wrap="none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dirty="0"/>
                  <a:t>Fulcher-α Band Spectrum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Representative molecular band spectrum (approx. 590~650 nm)</a:t>
                </a:r>
                <a:br>
                  <a:rPr lang="en-US" altLang="ko-KR" dirty="0"/>
                </a:br>
                <a:r>
                  <a:rPr lang="en-US" altLang="ko-KR" dirty="0"/>
                  <a:t>emitted via radiative transition of H</a:t>
                </a:r>
                <a:r>
                  <a:rPr lang="en-US" altLang="ko-KR" baseline="-25000" dirty="0"/>
                  <a:t>2</a:t>
                </a:r>
                <a:r>
                  <a:rPr lang="en-US" altLang="ko-KR" dirty="0"/>
                  <a:t> from upper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b>
                      <m:sSubPr>
                        <m:ctrlPr>
                          <a:rPr lang="en-US" altLang="ko-KR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 i="0" dirty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altLang="ko-KR" i="1" dirty="0" err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dirty="0"/>
                  <a:t> </a:t>
                </a:r>
                <a:br>
                  <a:rPr lang="en-US" altLang="ko-KR" dirty="0"/>
                </a:br>
                <a:r>
                  <a:rPr lang="en-US" altLang="ko-KR" dirty="0"/>
                  <a:t>to lower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ko-KR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bSup>
                      <m:sSubSupPr>
                        <m:ctrlPr>
                          <a:rPr lang="en-US" altLang="ko-KR" i="0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ko-KR" i="0" dirty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ko-KR" i="1" dirty="0" err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altLang="ko-KR" i="1" dirty="0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  <m:r>
                      <a:rPr lang="en-US" altLang="ko-KR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dirty="0"/>
                  <a:t> Fulcher state.</a:t>
                </a:r>
              </a:p>
              <a:p>
                <a:pPr lvl="2">
                  <a:lnSpc>
                    <a:spcPct val="100000"/>
                  </a:lnSpc>
                  <a:spcAft>
                    <a:spcPts val="0"/>
                  </a:spcAft>
                </a:pPr>
                <a:r>
                  <a:rPr lang="en-US" altLang="ko-KR" dirty="0"/>
                  <a:t>Q-branch spectrum (no change in rotational quantum number, </a:t>
                </a:r>
                <a:r>
                  <a:rPr lang="ko-KR" altLang="en-US" dirty="0"/>
                  <a:t>𝐽</a:t>
                </a:r>
                <a:r>
                  <a:rPr lang="en-US" altLang="ko-KR" dirty="0"/>
                  <a:t>)</a:t>
                </a:r>
                <a:br>
                  <a:rPr lang="en-US" altLang="ko-KR" dirty="0"/>
                </a:br>
                <a:r>
                  <a:rPr lang="en-US" altLang="ko-KR" dirty="0"/>
                  <a:t>utilized for diagnostics. 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US" altLang="ko-KR" dirty="0"/>
                  <a:t>P- and R-branches excluded from analysis due to transition probability</a:t>
                </a:r>
                <a:br>
                  <a:rPr lang="en-US" altLang="ko-KR" dirty="0"/>
                </a:br>
                <a:r>
                  <a:rPr lang="en-US" altLang="ko-KR" dirty="0"/>
                  <a:t> uncertainties affected by other electronic states. </a:t>
                </a:r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3"/>
                <a:stretch>
                  <a:fillRect l="-1154" t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DC0F43D-B446-268A-D232-6DD2A0B1DE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Optical and Laser Diagnostics for the SNU H-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Vibrational States Diagnostics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70" name="그림 69">
            <a:extLst>
              <a:ext uri="{FF2B5EF4-FFF2-40B4-BE49-F238E27FC236}">
                <a16:creationId xmlns:a16="http://schemas.microsoft.com/office/drawing/2014/main" id="{A7AF348C-CBF4-40BA-8AE0-8C6D6F9CDEF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1172" y="1208255"/>
            <a:ext cx="3884691" cy="270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6DFA8CB-94CA-FC79-1230-7042AE3D78E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681" y="3852000"/>
            <a:ext cx="1890001" cy="2520000"/>
          </a:xfrm>
          <a:prstGeom prst="rect">
            <a:avLst/>
          </a:prstGeom>
        </p:spPr>
      </p:pic>
      <p:grpSp>
        <p:nvGrpSpPr>
          <p:cNvPr id="59" name="그룹 58">
            <a:extLst>
              <a:ext uri="{FF2B5EF4-FFF2-40B4-BE49-F238E27FC236}">
                <a16:creationId xmlns:a16="http://schemas.microsoft.com/office/drawing/2014/main" id="{2ED5E806-EB7A-4D12-AC15-4E77DC0819BC}"/>
              </a:ext>
            </a:extLst>
          </p:cNvPr>
          <p:cNvGrpSpPr>
            <a:grpSpLocks noChangeAspect="1"/>
          </p:cNvGrpSpPr>
          <p:nvPr/>
        </p:nvGrpSpPr>
        <p:grpSpPr>
          <a:xfrm>
            <a:off x="3427954" y="3852000"/>
            <a:ext cx="4159218" cy="2520000"/>
            <a:chOff x="4283968" y="1340768"/>
            <a:chExt cx="4551740" cy="3024336"/>
          </a:xfrm>
        </p:grpSpPr>
        <p:pic>
          <p:nvPicPr>
            <p:cNvPr id="60" name="Picture 2" descr="C:\Documents and Settings\JJDang\바탕 화면\임시보관함\Fulcher alpha.jpg">
              <a:extLst>
                <a:ext uri="{FF2B5EF4-FFF2-40B4-BE49-F238E27FC236}">
                  <a16:creationId xmlns:a16="http://schemas.microsoft.com/office/drawing/2014/main" id="{8C789248-00EB-441E-A4EC-7C9F5FC800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283968" y="1340768"/>
              <a:ext cx="4551740" cy="3024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2EB573E3-C477-4038-8967-A8CA1C10F456}"/>
                </a:ext>
              </a:extLst>
            </p:cNvPr>
            <p:cNvSpPr/>
            <p:nvPr/>
          </p:nvSpPr>
          <p:spPr bwMode="auto">
            <a:xfrm>
              <a:off x="6990516" y="2258814"/>
              <a:ext cx="654618" cy="16979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  <p:cxnSp>
          <p:nvCxnSpPr>
            <p:cNvPr id="62" name="직선 화살표 연결선 61">
              <a:extLst>
                <a:ext uri="{FF2B5EF4-FFF2-40B4-BE49-F238E27FC236}">
                  <a16:creationId xmlns:a16="http://schemas.microsoft.com/office/drawing/2014/main" id="{AAF78BF5-7581-41CB-BA32-8B0B038567F1}"/>
                </a:ext>
              </a:extLst>
            </p:cNvPr>
            <p:cNvCxnSpPr/>
            <p:nvPr/>
          </p:nvCxnSpPr>
          <p:spPr bwMode="auto">
            <a:xfrm>
              <a:off x="7338966" y="1920470"/>
              <a:ext cx="0" cy="86409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2523CB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직선 화살표 연결선 62">
              <a:extLst>
                <a:ext uri="{FF2B5EF4-FFF2-40B4-BE49-F238E27FC236}">
                  <a16:creationId xmlns:a16="http://schemas.microsoft.com/office/drawing/2014/main" id="{0AA2A4BA-869A-4D6D-A243-7B409CEE0A55}"/>
                </a:ext>
              </a:extLst>
            </p:cNvPr>
            <p:cNvCxnSpPr/>
            <p:nvPr/>
          </p:nvCxnSpPr>
          <p:spPr bwMode="auto">
            <a:xfrm>
              <a:off x="7559655" y="1760911"/>
              <a:ext cx="0" cy="86409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2523CB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4" name="직선 화살표 연결선 63">
              <a:extLst>
                <a:ext uri="{FF2B5EF4-FFF2-40B4-BE49-F238E27FC236}">
                  <a16:creationId xmlns:a16="http://schemas.microsoft.com/office/drawing/2014/main" id="{9BF81FEC-DD7A-4BC0-B78F-63F899F132D8}"/>
                </a:ext>
              </a:extLst>
            </p:cNvPr>
            <p:cNvCxnSpPr/>
            <p:nvPr/>
          </p:nvCxnSpPr>
          <p:spPr bwMode="auto">
            <a:xfrm>
              <a:off x="7109424" y="2108654"/>
              <a:ext cx="0" cy="86409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2523CB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0EC1AE-32FD-4565-BDBC-5EC66CA19584}"/>
                </a:ext>
              </a:extLst>
            </p:cNvPr>
            <p:cNvSpPr txBox="1"/>
            <p:nvPr/>
          </p:nvSpPr>
          <p:spPr>
            <a:xfrm>
              <a:off x="6851874" y="2324496"/>
              <a:ext cx="3392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Q1</a:t>
              </a:r>
              <a:endParaRPr lang="ko-KR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AAB0768-E924-4434-A094-7850104C9B4D}"/>
                </a:ext>
              </a:extLst>
            </p:cNvPr>
            <p:cNvSpPr txBox="1"/>
            <p:nvPr/>
          </p:nvSpPr>
          <p:spPr>
            <a:xfrm>
              <a:off x="7074960" y="2209626"/>
              <a:ext cx="3392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Q2</a:t>
              </a:r>
              <a:endParaRPr lang="ko-KR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DABF679-98C7-4489-B12C-08BFDA278684}"/>
                </a:ext>
              </a:extLst>
            </p:cNvPr>
            <p:cNvSpPr txBox="1"/>
            <p:nvPr/>
          </p:nvSpPr>
          <p:spPr>
            <a:xfrm>
              <a:off x="7315447" y="2091801"/>
              <a:ext cx="3392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Q3</a:t>
              </a:r>
              <a:endParaRPr lang="ko-KR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1" name="그림 70">
            <a:extLst>
              <a:ext uri="{FF2B5EF4-FFF2-40B4-BE49-F238E27FC236}">
                <a16:creationId xmlns:a16="http://schemas.microsoft.com/office/drawing/2014/main" id="{DAC4F27F-DFA9-4057-BA65-8D91FC55229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12165" y="4294127"/>
            <a:ext cx="2711833" cy="1800000"/>
          </a:xfrm>
          <a:prstGeom prst="rect">
            <a:avLst/>
          </a:prstGeom>
        </p:spPr>
      </p:pic>
      <p:sp>
        <p:nvSpPr>
          <p:cNvPr id="8" name="원호 7">
            <a:extLst>
              <a:ext uri="{FF2B5EF4-FFF2-40B4-BE49-F238E27FC236}">
                <a16:creationId xmlns:a16="http://schemas.microsoft.com/office/drawing/2014/main" id="{810062F9-59C8-6633-BADD-EF21478955DA}"/>
              </a:ext>
            </a:extLst>
          </p:cNvPr>
          <p:cNvSpPr/>
          <p:nvPr/>
        </p:nvSpPr>
        <p:spPr>
          <a:xfrm>
            <a:off x="9119062" y="1496255"/>
            <a:ext cx="2522219" cy="4597872"/>
          </a:xfrm>
          <a:prstGeom prst="arc">
            <a:avLst>
              <a:gd name="adj1" fmla="val 21569299"/>
              <a:gd name="adj2" fmla="val 6333521"/>
            </a:avLst>
          </a:prstGeom>
          <a:ln w="25400">
            <a:solidFill>
              <a:schemeClr val="tx1"/>
            </a:solidFill>
            <a:prstDash val="sysDash"/>
            <a:head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1980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7FFC67BA-8CDF-D6F2-8895-886D92426757}"/>
              </a:ext>
            </a:extLst>
          </p:cNvPr>
          <p:cNvSpPr/>
          <p:nvPr/>
        </p:nvSpPr>
        <p:spPr>
          <a:xfrm>
            <a:off x="9432065" y="5914926"/>
            <a:ext cx="1584000" cy="468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B282537-4101-EBF5-B0BE-02DC2BDD259D}"/>
              </a:ext>
            </a:extLst>
          </p:cNvPr>
          <p:cNvSpPr/>
          <p:nvPr/>
        </p:nvSpPr>
        <p:spPr>
          <a:xfrm>
            <a:off x="1188000" y="2124000"/>
            <a:ext cx="3276000" cy="756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12436B6-A3C5-24ED-FFCC-64D6686EF323}"/>
              </a:ext>
            </a:extLst>
          </p:cNvPr>
          <p:cNvSpPr/>
          <p:nvPr/>
        </p:nvSpPr>
        <p:spPr>
          <a:xfrm>
            <a:off x="1188000" y="3348000"/>
            <a:ext cx="5076000" cy="828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B772789-D345-6A6E-82AC-B47511056674}"/>
              </a:ext>
            </a:extLst>
          </p:cNvPr>
          <p:cNvSpPr/>
          <p:nvPr/>
        </p:nvSpPr>
        <p:spPr>
          <a:xfrm>
            <a:off x="1188000" y="4644000"/>
            <a:ext cx="5940000" cy="1368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 wrap="none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dirty="0"/>
                  <a:t>Fulcher-α Spectroscopy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Intensity Ratio and Vibrational Temperature,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𝑣𝑖𝑏</m:t>
                        </m:r>
                      </m:sub>
                    </m:sSub>
                  </m:oMath>
                </a14:m>
                <a:endParaRPr lang="en-US" altLang="ko-KR" dirty="0"/>
              </a:p>
              <a:p>
                <a:pPr lvl="2">
                  <a:lnSpc>
                    <a:spcPct val="100000"/>
                  </a:lnSpc>
                </a:pPr>
                <a:r>
                  <a:rPr lang="en-US" altLang="ko-KR" dirty="0"/>
                  <a:t>Density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b>
                      <m:sSubPr>
                        <m:ctrlPr>
                          <a:rPr lang="en-US" altLang="ko-KR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ko-KR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ko-KR">
                            <a:latin typeface="Cambria Math" panose="02040503050406030204" pitchFamily="18" charset="0"/>
                          </a:rPr>
                          <m:t>u</m:t>
                        </m:r>
                      </m:sub>
                    </m:sSub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𝜈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altLang="ko-KR" dirty="0"/>
                  <a:t> state</a:t>
                </a:r>
              </a:p>
              <a:p>
                <a:pPr marL="987425" lvl="3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</m:num>
                        <m:den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=0=</m:t>
                      </m:r>
                      <m:nary>
                        <m:naryPr>
                          <m:chr m:val="∑"/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sup>
                        <m:e>
                          <m:sSubSup>
                            <m:sSubSup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</m:e>
                      </m:nary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ko-KR" dirty="0"/>
              </a:p>
              <a:p>
                <a:pPr lvl="2">
                  <a:lnSpc>
                    <a:spcPct val="100000"/>
                  </a:lnSpc>
                </a:pPr>
                <a:r>
                  <a:rPr lang="en-US" altLang="ko-KR" dirty="0"/>
                  <a:t>Intensity of respective spectra </a:t>
                </a:r>
              </a:p>
              <a:p>
                <a:pPr marL="987425" lvl="2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altLang="ko-KR" sz="1500" b="0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ko-KR" sz="1500" b="0" i="0" smtClean="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a:rPr lang="en-US" altLang="ko-KR" sz="15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ko-KR" sz="15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500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>
                          <m:r>
                            <a:rPr lang="en-US" altLang="ko-KR" sz="15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500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ko-KR" sz="15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ko-KR" sz="15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ko-KR" sz="15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r>
                            <a:rPr lang="en-US" altLang="ko-KR" sz="15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500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500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Sup>
                        <m:sSubSupPr>
                          <m:ctrlPr>
                            <a:rPr lang="en-US" altLang="ko-KR" sz="1500" b="0" i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ko-KR" sz="15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500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′</m:t>
                          </m:r>
                        </m:sub>
                        <m:sup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sz="1500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b>
                        <m:sSubPr>
                          <m:ctrlPr>
                            <a:rPr lang="en-US" altLang="ko-KR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en-US" altLang="ko-KR" sz="1500" i="1" smtClean="0">
                              <a:latin typeface="Cambria Math" panose="02040503050406030204" pitchFamily="18" charset="0"/>
                            </a:rPr>
                            <m:t>’</m:t>
                          </m:r>
                        </m:sub>
                      </m:sSub>
                      <m:r>
                        <a:rPr lang="en-US" altLang="ko-KR" sz="15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ko-KR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ko-KR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  <m:sup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bSup>
                      <m:sSubSup>
                        <m:sSubSupPr>
                          <m:ctrlPr>
                            <a:rPr lang="en-US" altLang="ko-KR" sz="150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ko-KR" sz="1500"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b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  <m:sup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bSup>
                      <m:d>
                        <m:dPr>
                          <m:ctrlPr>
                            <a:rPr lang="ko-KR" altLang="en-US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</m:sSub>
                          <m:nary>
                            <m:naryPr>
                              <m:chr m:val="∑"/>
                              <m:ctrlP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14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  <m:sup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ko-KR" altLang="en-US" sz="1500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lang="en-US" altLang="ko-KR" sz="1500" dirty="0"/>
              </a:p>
              <a:p>
                <a:pPr lvl="2">
                  <a:lnSpc>
                    <a:spcPct val="100000"/>
                  </a:lnSpc>
                </a:pPr>
                <a:r>
                  <a:rPr lang="en-US" altLang="ko-KR" dirty="0"/>
                  <a:t>If vibrational state distribution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sSubSup>
                      <m:sSubSupPr>
                        <m:ctrlPr>
                          <a:rPr lang="en-US" altLang="ko-KR" b="0" i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altLang="ko-KR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altLang="ko-KR" dirty="0"/>
                  <a:t> state is in Boltzmann distribution</a:t>
                </a:r>
              </a:p>
              <a:p>
                <a:pPr marL="987425" lvl="2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altLang="ko-KR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  <m:r>
                        <a:rPr lang="en-US" altLang="ko-KR" sz="15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ko-KR" sz="15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</m:sSub>
                      <m:r>
                        <a:rPr lang="en-US" altLang="ko-KR" sz="1500" i="1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ko-KR" sz="15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sz="15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ko-KR" alt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ko-KR" altLang="en-US" sz="1500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𝑣𝑖𝑏</m:t>
                                  </m:r>
                                </m:sub>
                                <m:sup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US" altLang="ko-KR" sz="1500" b="0" i="1" dirty="0">
                  <a:latin typeface="Cambria Math" panose="02040503050406030204" pitchFamily="18" charset="0"/>
                </a:endParaRPr>
              </a:p>
              <a:p>
                <a:pPr marL="987425" lvl="2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ko-KR" sz="15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p>
                          </m:sSubSup>
                        </m:den>
                      </m:f>
                      <m:r>
                        <a:rPr lang="en-US" altLang="ko-KR" sz="1500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ko-KR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d>
                            <m:d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ko-KR" alt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15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  <m:sup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p>
                              </m:sSubSup>
                            </m:e>
                          </m:d>
                          <m:d>
                            <m:dPr>
                              <m:ctrlP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b>
                                <m:sup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,1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n-US" altLang="ko-KR" sz="15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ℏ</m:t>
                          </m:r>
                          <m:d>
                            <m:d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ko-KR" alt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ko-KR" altLang="en-US" sz="15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  <m:sup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p>
                              </m:sSubSup>
                            </m:e>
                          </m:d>
                          <m:d>
                            <m:dPr>
                              <m:ctrlP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b>
                                <m:sup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,0</m:t>
                                  </m:r>
                                </m:sup>
                              </m:sSubSup>
                            </m:e>
                          </m:d>
                        </m:den>
                      </m:f>
                      <m:f>
                        <m:fPr>
                          <m:ctrlPr>
                            <a:rPr lang="en-US" altLang="ko-KR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  <m:sup/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sz="1500" i="1"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  <m:sup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,1</m:t>
                                      </m:r>
                                    </m:sup>
                                  </m:sSubSup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𝑒𝑥𝑝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type m:val="lin"/>
                                          <m:ctrlPr>
                                            <a:rPr lang="en-US" altLang="ko-KR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ko-KR" altLang="en-US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ko-KR" altLang="en-US" sz="1500" i="1">
                                                  <a:latin typeface="Cambria Math" panose="02040503050406030204" pitchFamily="18" charset="0"/>
                                                </a:rPr>
                                                <m:t>𝜈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ko-KR" sz="15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ko-KR" sz="15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5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</m:sSub>
                                          <m:sSubSup>
                                            <m:sSubSupPr>
                                              <m:ctrlP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𝑣𝑖𝑏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sup>
                                          </m:sSubSup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altLang="ko-KR" sz="1500" i="1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</m:sSub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  <m:sup/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𝑋</m:t>
                                      </m:r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ko-KR" altLang="en-US" sz="1500" i="1"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  <m:sup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,0</m:t>
                                      </m:r>
                                    </m:sup>
                                  </m:sSubSup>
                                  <m:r>
                                    <a:rPr lang="en-US" altLang="ko-KR" sz="1500" i="1">
                                      <a:latin typeface="Cambria Math" panose="02040503050406030204" pitchFamily="18" charset="0"/>
                                    </a:rPr>
                                    <m:t>𝑒𝑥𝑝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ko-KR" sz="15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type m:val="lin"/>
                                          <m:ctrlPr>
                                            <a:rPr lang="en-US" altLang="ko-KR" sz="15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𝐺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ko-KR" altLang="en-US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ko-KR" altLang="en-US" sz="1500" i="1">
                                                  <a:latin typeface="Cambria Math" panose="02040503050406030204" pitchFamily="18" charset="0"/>
                                                </a:rPr>
                                                <m:t>𝜈</m:t>
                                              </m:r>
                                            </m:e>
                                          </m:d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𝐵</m:t>
                                              </m:r>
                                            </m:sub>
                                          </m:sSub>
                                          <m:sSubSup>
                                            <m:sSubSupPr>
                                              <m:ctrlP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𝑣𝑖𝑏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altLang="ko-KR" sz="1500" i="1">
                                                  <a:latin typeface="Cambria Math" panose="02040503050406030204" pitchFamily="18" charset="0"/>
                                                </a:rPr>
                                                <m:t>𝑋</m:t>
                                              </m:r>
                                            </m:sup>
                                          </m:sSubSup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nary>
                        </m:den>
                      </m:f>
                      <m:f>
                        <m:fPr>
                          <m:ctrlPr>
                            <a:rPr lang="ko-KR" altLang="en-US" sz="15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ko-KR" sz="15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ko-KR" altLang="en-US" sz="15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altLang="ko-KR" sz="15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altLang="ko-KR" sz="15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ko-KR" sz="1500" b="1" i="1">
                          <a:latin typeface="Cambria Math" panose="02040503050406030204" pitchFamily="18" charset="0"/>
                        </a:rPr>
                        <m:t>𝒇</m:t>
                      </m:r>
                      <m:d>
                        <m:dPr>
                          <m:ctrlPr>
                            <a:rPr lang="en-US" altLang="ko-KR" sz="15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𝒗𝒊𝒃</m:t>
                              </m:r>
                            </m:sub>
                            <m:sup>
                              <m:r>
                                <a:rPr lang="en-US" altLang="ko-KR" sz="15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altLang="ko-KR" sz="1500" b="1" dirty="0"/>
              </a:p>
              <a:p>
                <a:pPr lvl="2">
                  <a:lnSpc>
                    <a:spcPct val="100000"/>
                  </a:lnSpc>
                </a:pPr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3"/>
                <a:stretch>
                  <a:fillRect l="-1154" t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39F24D-93CA-2305-EDE0-C551FBD52E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Optical and Laser Diagnostics for the SNU H-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Vibrational States Diagnostics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E6DD4C8-7904-869E-701B-DC8827B5FC9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4430" y="3379556"/>
            <a:ext cx="3600000" cy="25021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3EEEFC-38A9-8F04-2C3E-089B85D280F2}"/>
                  </a:ext>
                </a:extLst>
              </p:cNvPr>
              <p:cNvSpPr txBox="1"/>
              <p:nvPr/>
            </p:nvSpPr>
            <p:spPr>
              <a:xfrm>
                <a:off x="9440719" y="5907578"/>
                <a:ext cx="1333057" cy="482696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altLang="ko-KR" sz="130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altLang="ko-KR" sz="1300">
                              <a:latin typeface="Cambria Math" panose="02040503050406030204" pitchFamily="18" charset="0"/>
                            </a:rPr>
                            <m:t>I</m:t>
                          </m:r>
                        </m:e>
                        <m:sub>
                          <m:r>
                            <a:rPr lang="en-US" altLang="ko-KR" sz="1300" i="1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altLang="ko-KR" sz="1300" i="1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  <m:sup>
                          <m:r>
                            <a:rPr lang="en-US" altLang="ko-KR" sz="13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ko-KR" sz="1300" i="1">
                              <a:latin typeface="Cambria Math" panose="02040503050406030204" pitchFamily="18" charset="0"/>
                            </a:rPr>
                            <m:t>,0</m:t>
                          </m:r>
                        </m:sup>
                      </m:sSubSup>
                      <m:r>
                        <a:rPr lang="en-US" altLang="ko-KR" sz="130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ko-KR" sz="13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ko-KR" sz="13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ko-KR" sz="130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ko-KR" sz="130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a:rPr lang="en-US" altLang="ko-KR" sz="13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altLang="ko-KR" sz="1300" i="1">
                                  <a:latin typeface="Cambria Math" panose="02040503050406030204" pitchFamily="18" charset="0"/>
                                </a:rPr>
                                <m:t>,0,</m:t>
                              </m:r>
                              <m:r>
                                <a:rPr lang="en-US" altLang="ko-KR" sz="1300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b>
                            <m:sup>
                              <m:r>
                                <a:rPr lang="en-US" altLang="ko-KR" sz="13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ko-KR" sz="1300" i="1">
                                  <a:latin typeface="Cambria Math" panose="02040503050406030204" pitchFamily="18" charset="0"/>
                                </a:rPr>
                                <m:t>,0,</m:t>
                              </m:r>
                              <m:r>
                                <a:rPr lang="en-US" altLang="ko-KR" sz="1300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ko-KR" altLang="en-US" sz="13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C3EEEFC-38A9-8F04-2C3E-089B85D28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0719" y="5907578"/>
                <a:ext cx="1333057" cy="482696"/>
              </a:xfrm>
              <a:prstGeom prst="rect">
                <a:avLst/>
              </a:prstGeom>
              <a:blipFill>
                <a:blip r:embed="rId5"/>
                <a:stretch>
                  <a:fillRect l="-5963" t="-145570" r="-50459" b="-20759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그룹 14">
            <a:extLst>
              <a:ext uri="{FF2B5EF4-FFF2-40B4-BE49-F238E27FC236}">
                <a16:creationId xmlns:a16="http://schemas.microsoft.com/office/drawing/2014/main" id="{4199AAB8-76CA-45DB-9739-06BE6FF1535B}"/>
              </a:ext>
            </a:extLst>
          </p:cNvPr>
          <p:cNvGrpSpPr>
            <a:grpSpLocks noChangeAspect="1"/>
          </p:cNvGrpSpPr>
          <p:nvPr/>
        </p:nvGrpSpPr>
        <p:grpSpPr>
          <a:xfrm>
            <a:off x="8284430" y="1036538"/>
            <a:ext cx="3600000" cy="2181180"/>
            <a:chOff x="4283968" y="1340768"/>
            <a:chExt cx="4551740" cy="3024336"/>
          </a:xfrm>
        </p:grpSpPr>
        <p:pic>
          <p:nvPicPr>
            <p:cNvPr id="16" name="Picture 2" descr="C:\Documents and Settings\JJDang\바탕 화면\임시보관함\Fulcher alpha.jpg">
              <a:extLst>
                <a:ext uri="{FF2B5EF4-FFF2-40B4-BE49-F238E27FC236}">
                  <a16:creationId xmlns:a16="http://schemas.microsoft.com/office/drawing/2014/main" id="{42FD508E-51CF-A05E-B11C-F58A50716F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283968" y="1340768"/>
              <a:ext cx="4551740" cy="30243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35EB713-A406-0BAB-ADA7-8D08372EEF79}"/>
                </a:ext>
              </a:extLst>
            </p:cNvPr>
            <p:cNvSpPr/>
            <p:nvPr/>
          </p:nvSpPr>
          <p:spPr bwMode="auto">
            <a:xfrm>
              <a:off x="6990516" y="2258814"/>
              <a:ext cx="654618" cy="16979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en-US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굴림" pitchFamily="50" charset="-127"/>
              </a:endParaRPr>
            </a:p>
          </p:txBody>
        </p:sp>
        <p:cxnSp>
          <p:nvCxnSpPr>
            <p:cNvPr id="18" name="직선 화살표 연결선 17">
              <a:extLst>
                <a:ext uri="{FF2B5EF4-FFF2-40B4-BE49-F238E27FC236}">
                  <a16:creationId xmlns:a16="http://schemas.microsoft.com/office/drawing/2014/main" id="{D0B5AC67-6204-0409-1026-D58077223900}"/>
                </a:ext>
              </a:extLst>
            </p:cNvPr>
            <p:cNvCxnSpPr/>
            <p:nvPr/>
          </p:nvCxnSpPr>
          <p:spPr bwMode="auto">
            <a:xfrm>
              <a:off x="7338966" y="1920470"/>
              <a:ext cx="0" cy="86409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2523CB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직선 화살표 연결선 18">
              <a:extLst>
                <a:ext uri="{FF2B5EF4-FFF2-40B4-BE49-F238E27FC236}">
                  <a16:creationId xmlns:a16="http://schemas.microsoft.com/office/drawing/2014/main" id="{D0F84F78-E002-2689-A08F-2377D1C488E5}"/>
                </a:ext>
              </a:extLst>
            </p:cNvPr>
            <p:cNvCxnSpPr/>
            <p:nvPr/>
          </p:nvCxnSpPr>
          <p:spPr bwMode="auto">
            <a:xfrm>
              <a:off x="7559655" y="1760911"/>
              <a:ext cx="0" cy="86409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2523CB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0" name="직선 화살표 연결선 19">
              <a:extLst>
                <a:ext uri="{FF2B5EF4-FFF2-40B4-BE49-F238E27FC236}">
                  <a16:creationId xmlns:a16="http://schemas.microsoft.com/office/drawing/2014/main" id="{183A2C7F-7353-382C-571F-2E5D72E6CBD2}"/>
                </a:ext>
              </a:extLst>
            </p:cNvPr>
            <p:cNvCxnSpPr/>
            <p:nvPr/>
          </p:nvCxnSpPr>
          <p:spPr bwMode="auto">
            <a:xfrm>
              <a:off x="7109424" y="2108654"/>
              <a:ext cx="0" cy="864096"/>
            </a:xfrm>
            <a:prstGeom prst="straightConnector1">
              <a:avLst/>
            </a:prstGeom>
            <a:solidFill>
              <a:schemeClr val="accent1"/>
            </a:solidFill>
            <a:ln w="25400" cap="flat" cmpd="sng" algn="ctr">
              <a:solidFill>
                <a:srgbClr val="2523CB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F1BE0F4-6C7E-C267-EB79-4F160D0ADB27}"/>
                </a:ext>
              </a:extLst>
            </p:cNvPr>
            <p:cNvSpPr txBox="1"/>
            <p:nvPr/>
          </p:nvSpPr>
          <p:spPr>
            <a:xfrm>
              <a:off x="6851874" y="2324496"/>
              <a:ext cx="3392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Q1</a:t>
              </a:r>
              <a:endParaRPr lang="ko-KR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8C7669C-7D45-60C3-4A12-45B3666DD00C}"/>
                </a:ext>
              </a:extLst>
            </p:cNvPr>
            <p:cNvSpPr txBox="1"/>
            <p:nvPr/>
          </p:nvSpPr>
          <p:spPr>
            <a:xfrm>
              <a:off x="7074960" y="2209626"/>
              <a:ext cx="3392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Q2</a:t>
              </a:r>
              <a:endParaRPr lang="ko-KR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81AF208-586E-6FE6-87E3-6C76269C84BC}"/>
                </a:ext>
              </a:extLst>
            </p:cNvPr>
            <p:cNvSpPr txBox="1"/>
            <p:nvPr/>
          </p:nvSpPr>
          <p:spPr>
            <a:xfrm>
              <a:off x="7315447" y="2091801"/>
              <a:ext cx="3392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Q3</a:t>
              </a:r>
              <a:endParaRPr lang="ko-KR" alt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1156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0070E-900E-5E29-92BF-2F1F6C1C4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7F4464E2-9146-8507-4CD8-14AD8F3727B3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 wrap="none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dirty="0"/>
                  <a:t>Fulcher-α Spectroscopy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Required Fundamental Data to Determine Vibrational Temperature</a:t>
                </a:r>
              </a:p>
              <a:p>
                <a:pPr lvl="2">
                  <a:lnSpc>
                    <a:spcPct val="100000"/>
                  </a:lnSpc>
                </a:pPr>
                <a:r>
                  <a:rPr lang="en-US" altLang="ko-KR" dirty="0"/>
                  <a:t>Vibrationally-resolved excitation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p>
                        <m:sSubSup>
                          <m:sSubSupPr>
                            <m:ctrlPr>
                              <a:rPr lang="en-US" altLang="ko-KR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ko-KR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bSup>
                        <m:d>
                          <m:d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d>
                        <m:r>
                          <a:rPr lang="en-US" altLang="ko-KR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sSub>
                          <m:sSubPr>
                            <m:ctrlPr>
                              <a:rPr lang="en-US" altLang="ko-KR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ko-KR"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altLang="ko-KR" b="0" i="0" smtClean="0">
                                <a:latin typeface="Cambria Math" panose="02040503050406030204" pitchFamily="18" charset="0"/>
                              </a:rPr>
                              <m:t>u</m:t>
                            </m:r>
                          </m:sub>
                        </m:sSub>
                        <m:d>
                          <m:d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ko-KR" dirty="0"/>
                  <a:t> </a:t>
                </a:r>
                <a:br>
                  <a:rPr lang="en-US" altLang="ko-KR" dirty="0"/>
                </a:br>
                <a:r>
                  <a:rPr lang="en-US" altLang="ko-KR" dirty="0"/>
                  <a:t>cross sections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ko-KR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sub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ko-KR" altLang="en-US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altLang="ko-KR" dirty="0"/>
                  <a:t> and radiative transition probabilities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ko-KR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altLang="ko-KR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altLang="ko-KR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  <m:sup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b>
                          <m:sup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altLang="ko-KR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ko-KR" altLang="en-US" i="1">
                                    <a:latin typeface="Cambria Math" panose="02040503050406030204" pitchFamily="18" charset="0"/>
                                  </a:rPr>
                                  <m:t>𝜈</m:t>
                                </m:r>
                              </m:e>
                              <m:sup>
                                <m:r>
                                  <a:rPr lang="en-US" altLang="ko-KR" i="1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sup>
                        </m:sSubSup>
                      </m:e>
                    </m:d>
                  </m:oMath>
                </a14:m>
                <a:r>
                  <a:rPr lang="en-US" altLang="ko-KR" sz="1800" dirty="0"/>
                  <a:t> 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Spectroscopic Limit:</a:t>
                </a:r>
                <a:br>
                  <a:rPr lang="en-US" altLang="ko-KR" dirty="0"/>
                </a:br>
                <a:r>
                  <a:rPr lang="en-US" altLang="ko-KR" dirty="0"/>
                  <a:t>Restricted to v ≤ 3 due to predissociation (v' ≥ 4)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Modeling Limit:</a:t>
                </a:r>
                <a:br>
                  <a:rPr lang="en-US" altLang="ko-KR" dirty="0"/>
                </a:br>
                <a:r>
                  <a:rPr lang="en-US" altLang="ko-KR" dirty="0"/>
                  <a:t>Boltzmann assumption cannot capture non-Boltzmann distribution </a:t>
                </a:r>
                <a:br>
                  <a:rPr lang="en-US" altLang="ko-KR" dirty="0"/>
                </a:br>
                <a:r>
                  <a:rPr lang="en-US" altLang="ko-KR" dirty="0"/>
                  <a:t>such as the </a:t>
                </a:r>
                <a:r>
                  <a:rPr lang="en-US" altLang="ko-KR" dirty="0" err="1"/>
                  <a:t>suprathermal</a:t>
                </a:r>
                <a:r>
                  <a:rPr lang="en-US" altLang="ko-KR" dirty="0"/>
                  <a:t> plateau.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A </a:t>
                </a:r>
                <a:r>
                  <a:rPr lang="en-US" altLang="ko-KR" b="1" dirty="0"/>
                  <a:t>need to develop a model covering non-Boltzmann</a:t>
                </a:r>
                <a:br>
                  <a:rPr lang="en-US" altLang="ko-KR" dirty="0"/>
                </a:br>
                <a:r>
                  <a:rPr lang="en-US" altLang="ko-KR" dirty="0"/>
                  <a:t>vibrational distribution function (VDF)</a:t>
                </a:r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7F4464E2-9146-8507-4CD8-14AD8F3727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3"/>
                <a:stretch>
                  <a:fillRect l="-1154" t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CFA47BA-E0B8-BED1-4960-59B027479A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Optical and Laser Diagnostics for the SNU H-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5CFA8EE-C06D-C332-6304-29984D465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Vibrational States Diagnostics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AF02DB3-DEC6-0CEC-0967-C5E54CEA0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6536" y="3826138"/>
            <a:ext cx="3492000" cy="2619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A7B62E-47A2-EEA2-A1FF-721F7AD317BD}"/>
              </a:ext>
            </a:extLst>
          </p:cNvPr>
          <p:cNvSpPr txBox="1"/>
          <p:nvPr/>
        </p:nvSpPr>
        <p:spPr>
          <a:xfrm>
            <a:off x="7038994" y="6241675"/>
            <a:ext cx="2318263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800" dirty="0"/>
              <a:t>T. Mosbach, et al., PRL 85 (2000), 3420-3423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5E1A6BFB-FBF4-C8B4-1A07-793322F1DDCA}"/>
              </a:ext>
            </a:extLst>
          </p:cNvPr>
          <p:cNvGrpSpPr/>
          <p:nvPr/>
        </p:nvGrpSpPr>
        <p:grpSpPr>
          <a:xfrm>
            <a:off x="8488500" y="1105610"/>
            <a:ext cx="3492000" cy="2514919"/>
            <a:chOff x="8488500" y="1105610"/>
            <a:chExt cx="3492000" cy="2514919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C1BFF1CB-1861-F9A5-E2A5-A965F235A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88500" y="1105610"/>
              <a:ext cx="3492000" cy="2514919"/>
            </a:xfrm>
            <a:prstGeom prst="rect">
              <a:avLst/>
            </a:prstGeom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3365F21C-73CD-5A34-68BA-3F1FD0775527}"/>
                </a:ext>
              </a:extLst>
            </p:cNvPr>
            <p:cNvSpPr/>
            <p:nvPr/>
          </p:nvSpPr>
          <p:spPr>
            <a:xfrm>
              <a:off x="11607892" y="1192671"/>
              <a:ext cx="216000" cy="2154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altLang="ko-KR" sz="700" dirty="0">
                  <a:solidFill>
                    <a:schemeClr val="tx1"/>
                  </a:solidFill>
                </a:rPr>
                <a:t>2006</a:t>
              </a:r>
            </a:p>
            <a:p>
              <a:pPr algn="ctr"/>
              <a:r>
                <a:rPr lang="en-US" altLang="ko-KR" sz="700" dirty="0">
                  <a:solidFill>
                    <a:schemeClr val="tx1"/>
                  </a:solidFill>
                </a:rPr>
                <a:t>1998</a:t>
              </a:r>
              <a:endParaRPr lang="ko-KR" altLang="en-US" sz="700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0C64CC6-8C19-0CC0-0D22-9D3984B4C841}"/>
              </a:ext>
            </a:extLst>
          </p:cNvPr>
          <p:cNvSpPr txBox="1"/>
          <p:nvPr/>
        </p:nvSpPr>
        <p:spPr>
          <a:xfrm>
            <a:off x="3234570" y="6118565"/>
            <a:ext cx="366638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800" dirty="0"/>
              <a:t>U. Fantz and B. Heger, PPCF 40 (1998) 2023-2032.</a:t>
            </a:r>
          </a:p>
          <a:p>
            <a:r>
              <a:rPr lang="en-US" altLang="ko-KR" sz="800" dirty="0"/>
              <a:t>U. Fantz and D. </a:t>
            </a:r>
            <a:r>
              <a:rPr lang="en-US" altLang="ko-KR" sz="800" dirty="0" err="1"/>
              <a:t>Wünderlich</a:t>
            </a:r>
            <a:r>
              <a:rPr lang="en-US" altLang="ko-KR" sz="800" dirty="0"/>
              <a:t>, </a:t>
            </a:r>
            <a:r>
              <a:rPr lang="ko-KR" altLang="ko-KR" sz="800" dirty="0" err="1"/>
              <a:t>At</a:t>
            </a:r>
            <a:r>
              <a:rPr lang="ko-KR" altLang="ko-KR" sz="800" dirty="0"/>
              <a:t>. Data </a:t>
            </a:r>
            <a:r>
              <a:rPr lang="ko-KR" altLang="ko-KR" sz="800" dirty="0" err="1"/>
              <a:t>Nucl</a:t>
            </a:r>
            <a:r>
              <a:rPr lang="ko-KR" altLang="ko-KR" sz="800" dirty="0"/>
              <a:t>. Data </a:t>
            </a:r>
            <a:r>
              <a:rPr lang="ko-KR" altLang="ko-KR" sz="800" dirty="0" err="1"/>
              <a:t>Tables</a:t>
            </a:r>
            <a:r>
              <a:rPr lang="en-US" altLang="ko-KR" sz="800" i="1" dirty="0"/>
              <a:t> </a:t>
            </a:r>
            <a:r>
              <a:rPr lang="en-US" altLang="ko-KR" sz="800" dirty="0"/>
              <a:t>92 (2006), 853-973.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2207249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5B876283-6A13-FC4A-5445-BF8E919DA29D}"/>
              </a:ext>
            </a:extLst>
          </p:cNvPr>
          <p:cNvSpPr>
            <a:spLocks/>
          </p:cNvSpPr>
          <p:nvPr/>
        </p:nvSpPr>
        <p:spPr>
          <a:xfrm>
            <a:off x="1008000" y="5148000"/>
            <a:ext cx="1620000" cy="396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95DC155-87D3-30D5-D27A-29106F7AAB1D}"/>
              </a:ext>
            </a:extLst>
          </p:cNvPr>
          <p:cNvSpPr/>
          <p:nvPr/>
        </p:nvSpPr>
        <p:spPr>
          <a:xfrm>
            <a:off x="1008000" y="3440882"/>
            <a:ext cx="3276000" cy="648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3A4057-4533-CABD-835E-D5DA3DAB0D2C}"/>
              </a:ext>
            </a:extLst>
          </p:cNvPr>
          <p:cNvSpPr/>
          <p:nvPr/>
        </p:nvSpPr>
        <p:spPr>
          <a:xfrm>
            <a:off x="1008000" y="2021082"/>
            <a:ext cx="3276000" cy="648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 wrap="none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dirty="0"/>
                  <a:t>Rotational Temperature and Gas Temperature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The rotational temperature of d-state can be derived from</a:t>
                </a:r>
                <a:br>
                  <a:rPr lang="en-US" altLang="ko-KR" dirty="0"/>
                </a:br>
                <a:r>
                  <a:rPr lang="en-US" altLang="ko-KR" dirty="0"/>
                  <a:t>the slope of the Boltzmann linear plot using measured spectra. </a:t>
                </a:r>
              </a:p>
              <a:p>
                <a:pPr marL="804863" lvl="3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unc>
                        <m:funcPr>
                          <m:ctrlPr>
                            <a:rPr lang="en-US" altLang="ko-KR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ko-KR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e>
                                    <m:sup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en-US" altLang="ko-KR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b="1" i="1">
                                          <a:latin typeface="Cambria Math" panose="02040503050406030204" pitchFamily="18" charset="0"/>
                                        </a:rPr>
                                        <m:t>𝑰</m:t>
                                      </m:r>
                                    </m:e>
                                    <m:sub>
                                      <m:r>
                                        <a:rPr lang="en-US" altLang="ko-KR" b="1" i="1">
                                          <a:latin typeface="Cambria Math" panose="02040503050406030204" pitchFamily="18" charset="0"/>
                                        </a:rPr>
                                        <m:t>𝝊𝝊</m:t>
                                      </m:r>
                                      <m:r>
                                        <a:rPr lang="en-US" altLang="ko-KR" b="1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ko-KR" b="1" i="1">
                                          <a:latin typeface="Cambria Math" panose="02040503050406030204" pitchFamily="18" charset="0"/>
                                        </a:rPr>
                                        <m:t>𝑱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𝑎𝑠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ℎ𝑐</m:t>
                          </m:r>
                        </m:num>
                        <m:den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𝑘</m:t>
                          </m:r>
                          <m:sSubSup>
                            <m:sSubSupPr>
                              <m:ctrlP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𝒓𝒐𝒕</m:t>
                              </m:r>
                            </m:sub>
                            <m:sup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𝝊</m:t>
                              </m:r>
                            </m:sup>
                          </m:sSubSup>
                        </m:den>
                      </m:f>
                      <m:sSub>
                        <m:sSub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𝜐</m:t>
                          </m:r>
                        </m:sub>
                      </m:sSub>
                      <m:d>
                        <m:d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</m:d>
                      <m:r>
                        <a:rPr lang="en-US" altLang="ko-KR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Approximation to the rotational temperature of the ground state</a:t>
                </a:r>
                <a:br>
                  <a:rPr lang="en-US" altLang="ko-KR" dirty="0"/>
                </a:br>
                <a:r>
                  <a:rPr lang="en-US" altLang="ko-KR" dirty="0"/>
                  <a:t>utilizing the physical relationship between energy states.</a:t>
                </a:r>
              </a:p>
              <a:p>
                <a:pPr marL="804863" lvl="3" indent="0">
                  <a:lnSpc>
                    <a:spcPct val="100000"/>
                  </a:lnSpc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</m:d>
                        </m:num>
                        <m:den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𝑘</m:t>
                          </m:r>
                          <m:sSubSup>
                            <m:sSubSup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𝑟𝑜𝑡</m:t>
                              </m:r>
                            </m:sub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sup>
                          </m:sSubSup>
                        </m:den>
                      </m:f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</m:d>
                        </m:num>
                        <m:den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𝑘</m:t>
                          </m:r>
                          <m:sSubSup>
                            <m:sSubSup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𝑟𝑜𝑡</m:t>
                              </m:r>
                            </m:sub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sup>
                          </m:sSubSup>
                        </m:den>
                      </m:f>
                      <m:r>
                        <a:rPr lang="en-US" altLang="ko-KR" i="1"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𝒌</m:t>
                      </m:r>
                      <m:sSubSup>
                        <m:sSubSupPr>
                          <m:ctrlPr>
                            <a:rPr lang="en-US" altLang="ko-KR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𝒓𝒐𝒕</m:t>
                          </m:r>
                        </m:sub>
                        <m:sup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𝝊</m:t>
                          </m:r>
                        </m:sup>
                      </m:sSubSup>
                      <m:r>
                        <a:rPr lang="en-US" altLang="ko-KR" i="1">
                          <a:latin typeface="Cambria Math" panose="02040503050406030204" pitchFamily="18" charset="0"/>
                        </a:rPr>
                        <m:t>≃</m:t>
                      </m:r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𝒌</m:t>
                      </m:r>
                      <m:sSubSup>
                        <m:sSubSupPr>
                          <m:ctrlPr>
                            <a:rPr lang="en-US" altLang="ko-KR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𝒓𝒐𝒕</m:t>
                          </m:r>
                        </m:sub>
                        <m:sup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𝝊</m:t>
                          </m:r>
                        </m:sup>
                      </m:sSubSup>
                    </m:oMath>
                  </m:oMathPara>
                </a14:m>
                <a:endParaRPr lang="en-US" altLang="ko-KR" b="1" dirty="0"/>
              </a:p>
              <a:p>
                <a:pPr lvl="1">
                  <a:lnSpc>
                    <a:spcPct val="100000"/>
                  </a:lnSpc>
                </a:pPr>
                <a:r>
                  <a:rPr lang="en-US" altLang="ko-KR" dirty="0"/>
                  <a:t>Gas temperature estimation by assuming thermal equilibrium</a:t>
                </a:r>
                <a:br>
                  <a:rPr lang="en-US" altLang="ko-KR" dirty="0"/>
                </a:br>
                <a:r>
                  <a:rPr lang="en-US" altLang="ko-KR" dirty="0"/>
                  <a:t>between rotational and translational modes</a:t>
                </a:r>
                <a:br>
                  <a:rPr lang="en-US" altLang="ko-KR" dirty="0"/>
                </a:br>
                <a:r>
                  <a:rPr lang="en-US" altLang="ko-KR" dirty="0"/>
                  <a:t>due to rapid energy relaxation.</a:t>
                </a:r>
              </a:p>
              <a:p>
                <a:pPr marL="806450" lvl="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𝒌</m:t>
                      </m:r>
                      <m:sSub>
                        <m:sSubPr>
                          <m:ctrlPr>
                            <a:rPr lang="en-US" altLang="ko-KR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𝒈𝒂𝒔</m:t>
                          </m:r>
                        </m:sub>
                      </m:sSub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altLang="ko-KR" b="1" i="1">
                          <a:latin typeface="Cambria Math" panose="02040503050406030204" pitchFamily="18" charset="0"/>
                        </a:rPr>
                        <m:t>𝒌</m:t>
                      </m:r>
                      <m:sSubSup>
                        <m:sSubSupPr>
                          <m:ctrlPr>
                            <a:rPr lang="en-US" altLang="ko-KR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𝒓𝒐𝒕</m:t>
                          </m:r>
                        </m:sub>
                        <m:sup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𝑿</m:t>
                          </m:r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b="1" i="1">
                              <a:latin typeface="Cambria Math" panose="02040503050406030204" pitchFamily="18" charset="0"/>
                            </a:rPr>
                            <m:t>𝝊</m:t>
                          </m:r>
                        </m:sup>
                      </m:sSubSup>
                    </m:oMath>
                  </m:oMathPara>
                </a14:m>
                <a:endParaRPr lang="en-US" altLang="ko-KR" b="1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3"/>
                <a:stretch>
                  <a:fillRect l="-1154" t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1AE4DCB8-501D-CDD6-DCF6-C5CB5149B7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Optical and Laser Diagnostics for the SNU H-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Other Parameters from Fulcher-</a:t>
            </a:r>
            <a:r>
              <a:rPr lang="el-GR" altLang="ko-KR" dirty="0"/>
              <a:t>α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8" name="그림 7" descr="t">
            <a:extLst>
              <a:ext uri="{FF2B5EF4-FFF2-40B4-BE49-F238E27FC236}">
                <a16:creationId xmlns:a16="http://schemas.microsoft.com/office/drawing/2014/main" id="{2BD65095-A178-4781-9589-19A7A7F18B7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500" y="1088116"/>
            <a:ext cx="3600000" cy="2397744"/>
          </a:xfrm>
          <a:prstGeom prst="rect">
            <a:avLst/>
          </a:prstGeom>
        </p:spPr>
      </p:pic>
      <p:pic>
        <p:nvPicPr>
          <p:cNvPr id="14" name="그림 13" descr="t">
            <a:extLst>
              <a:ext uri="{FF2B5EF4-FFF2-40B4-BE49-F238E27FC236}">
                <a16:creationId xmlns:a16="http://schemas.microsoft.com/office/drawing/2014/main" id="{236EE842-E02C-4D2C-9495-0FAC7B0DD7D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500" y="3676296"/>
            <a:ext cx="3600000" cy="269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761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FE57B0E-6958-509B-1474-2F606F052027}"/>
              </a:ext>
            </a:extLst>
          </p:cNvPr>
          <p:cNvSpPr/>
          <p:nvPr/>
        </p:nvSpPr>
        <p:spPr>
          <a:xfrm>
            <a:off x="1008000" y="2867000"/>
            <a:ext cx="3600000" cy="720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6C30404-8303-1897-4496-63A90333C09E}"/>
              </a:ext>
            </a:extLst>
          </p:cNvPr>
          <p:cNvSpPr/>
          <p:nvPr/>
        </p:nvSpPr>
        <p:spPr>
          <a:xfrm>
            <a:off x="1008000" y="3659000"/>
            <a:ext cx="3600000" cy="684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 wrap="none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dirty="0"/>
                  <a:t>Degree of Dissociation (DoD)</a:t>
                </a:r>
              </a:p>
              <a:p>
                <a:pPr lvl="1"/>
                <a:r>
                  <a:rPr lang="en-US" altLang="ko-KR" dirty="0"/>
                  <a:t>Simultaneous measurement of atomic (H-</a:t>
                </a:r>
                <a:r>
                  <a:rPr lang="el-GR" altLang="ko-KR" dirty="0"/>
                  <a:t>γ</a:t>
                </a:r>
                <a:r>
                  <a:rPr lang="en-US" altLang="ko-KR" dirty="0"/>
                  <a:t>) and</a:t>
                </a:r>
                <a:br>
                  <a:rPr lang="en-US" altLang="ko-KR" dirty="0"/>
                </a:br>
                <a:r>
                  <a:rPr lang="en-US" altLang="ko-KR" dirty="0"/>
                  <a:t>molecular (Fulcher-</a:t>
                </a:r>
                <a:r>
                  <a:rPr lang="el-GR" altLang="ko-KR" dirty="0"/>
                  <a:t>α</a:t>
                </a:r>
                <a:r>
                  <a:rPr lang="en-US" altLang="ko-KR" dirty="0"/>
                  <a:t>) emission intensities.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altLang="ko-KR" dirty="0"/>
                  <a:t>Atom/molecule density ratio deduced from</a:t>
                </a:r>
                <a:br>
                  <a:rPr lang="en-US" altLang="ko-KR" dirty="0"/>
                </a:br>
                <a:r>
                  <a:rPr lang="en-US" altLang="ko-KR" dirty="0"/>
                  <a:t>intensity ratio corrected by effective emission rates.</a:t>
                </a:r>
              </a:p>
              <a:p>
                <a:pPr marL="808038" lvl="3" indent="0">
                  <a:lnSpc>
                    <a:spcPct val="100000"/>
                  </a:lnSpc>
                  <a:spcAft>
                    <a:spcPts val="1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ko-KR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𝑭𝒖𝒍</m:t>
                              </m:r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</m:sSub>
                        </m:den>
                      </m:f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b>
                          </m:sSub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limLoc m:val="subSup"/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𝐽</m:t>
                                  </m:r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𝜐𝜐</m:t>
                                      </m:r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ko-KR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</m:den>
                      </m:f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Χ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b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Χ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𝐹𝑢𝑙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sub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altLang="ko-KR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1" i="1"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ko-KR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1" i="1">
                                      <a:latin typeface="Cambria Math" panose="02040503050406030204" pitchFamily="18" charset="0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en-US" altLang="ko-KR" b="1" i="1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</m:oMath>
                  </m:oMathPara>
                </a14:m>
                <a:endParaRPr lang="en-US" altLang="ko-KR" b="1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  <a:p>
                <a:pPr marL="808038" lvl="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altLang="ko-KR" i="1">
                          <a:latin typeface="Cambria Math" panose="02040503050406030204" pitchFamily="18" charset="0"/>
                        </a:rPr>
                        <m:t>𝐷𝑜𝐷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0.5</m:t>
                          </m:r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0.5</m:t>
                          </m:r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0.5</m:t>
                          </m:r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0.5</m:t>
                          </m:r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  <a:p>
                <a:pPr lvl="1">
                  <a:lnSpc>
                    <a:spcPct val="100000"/>
                  </a:lnSpc>
                </a:pPr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3"/>
                <a:stretch>
                  <a:fillRect l="-1154" t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0BEBFE-7681-4277-82B1-4DA75547D3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Optical and Laser Diagnostics for the SNU H-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Other Parameters from Fulcher-</a:t>
            </a:r>
            <a:r>
              <a:rPr lang="el-GR" altLang="ko-KR" dirty="0"/>
              <a:t>α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369904A-793C-432D-85DD-634BC07D7E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7499" y="899997"/>
            <a:ext cx="3888000" cy="258066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7169AEE-88EA-4DB2-B96E-20597E1708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7499" y="3543531"/>
            <a:ext cx="3888000" cy="29128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2E6A60A-4D12-D5CE-376D-0892D333D424}"/>
              </a:ext>
            </a:extLst>
          </p:cNvPr>
          <p:cNvSpPr txBox="1"/>
          <p:nvPr/>
        </p:nvSpPr>
        <p:spPr>
          <a:xfrm>
            <a:off x="1008000" y="6192834"/>
            <a:ext cx="2214068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800" dirty="0"/>
              <a:t>U. Fantz et al., </a:t>
            </a:r>
            <a:r>
              <a:rPr lang="en-US" altLang="ko-KR" sz="800" dirty="0" err="1"/>
              <a:t>Nucl</a:t>
            </a:r>
            <a:r>
              <a:rPr lang="en-US" altLang="ko-KR" sz="800" dirty="0"/>
              <a:t>. Fusion 46 (2006), S297</a:t>
            </a:r>
          </a:p>
        </p:txBody>
      </p:sp>
    </p:spTree>
    <p:extLst>
      <p:ext uri="{BB962C8B-B14F-4D97-AF65-F5344CB8AC3E}">
        <p14:creationId xmlns:p14="http://schemas.microsoft.com/office/powerpoint/2010/main" val="1997089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>
            <a:extLst>
              <a:ext uri="{FF2B5EF4-FFF2-40B4-BE49-F238E27FC236}">
                <a16:creationId xmlns:a16="http://schemas.microsoft.com/office/drawing/2014/main" id="{0A1BF75A-4F99-C676-CA29-EE8E8A12E155}"/>
              </a:ext>
            </a:extLst>
          </p:cNvPr>
          <p:cNvSpPr/>
          <p:nvPr/>
        </p:nvSpPr>
        <p:spPr>
          <a:xfrm>
            <a:off x="1188000" y="4968000"/>
            <a:ext cx="2700000" cy="612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F226133-5781-70F6-74FE-40BC8016E9B3}"/>
              </a:ext>
            </a:extLst>
          </p:cNvPr>
          <p:cNvSpPr/>
          <p:nvPr/>
        </p:nvSpPr>
        <p:spPr>
          <a:xfrm>
            <a:off x="1188000" y="3384000"/>
            <a:ext cx="2700000" cy="61200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  <a:effectLst>
            <a:outerShdw dist="63500" dir="10800000" algn="r" rotWithShape="0">
              <a:srgbClr val="003366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Pretendard Medium" panose="020006030000000200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/>
            <p:txBody>
              <a:bodyPr wrap="none"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ko-KR" dirty="0"/>
                  <a:t>Laser Photo-Detachment </a:t>
                </a:r>
              </a:p>
              <a:p>
                <a:pPr lvl="1">
                  <a:lnSpc>
                    <a:spcPct val="110000"/>
                  </a:lnSpc>
                </a:pPr>
                <a:r>
                  <a:rPr lang="en-US" altLang="ko-KR" dirty="0"/>
                  <a:t>Measurement of negative ion density by collecting</a:t>
                </a:r>
                <a:br>
                  <a:rPr lang="en-US" altLang="ko-KR" dirty="0"/>
                </a:br>
                <a:r>
                  <a:rPr lang="en-US" altLang="ko-KR" dirty="0"/>
                  <a:t>electrons detached from H</a:t>
                </a:r>
                <a:r>
                  <a:rPr lang="en-US" altLang="ko-KR" baseline="30000" dirty="0"/>
                  <a:t>-</a:t>
                </a:r>
                <a:r>
                  <a:rPr lang="en-US" altLang="ko-KR" dirty="0"/>
                  <a:t> via </a:t>
                </a:r>
                <a:r>
                  <a:rPr lang="en-US" altLang="ko-KR" dirty="0" err="1"/>
                  <a:t>Nd:YAG</a:t>
                </a:r>
                <a:r>
                  <a:rPr lang="en-US" altLang="ko-KR" dirty="0"/>
                  <a:t> laser</a:t>
                </a:r>
                <a:br>
                  <a:rPr lang="en-US" altLang="ko-KR" dirty="0"/>
                </a:br>
                <a:r>
                  <a:rPr lang="en-US" altLang="ko-KR" dirty="0"/>
                  <a:t>irradiation and detecting the induced current change</a:t>
                </a:r>
              </a:p>
              <a:p>
                <a:pPr lvl="2"/>
                <a:r>
                  <a:rPr lang="en-US" altLang="ko-KR" dirty="0"/>
                  <a:t>Requirement to verify laser energy in the saturation</a:t>
                </a:r>
                <a:br>
                  <a:rPr lang="en-US" altLang="ko-KR" dirty="0"/>
                </a:br>
                <a:r>
                  <a:rPr lang="en-US" altLang="ko-KR" dirty="0"/>
                  <a:t>regime to guarantee complete photo-detachment of</a:t>
                </a:r>
                <a:br>
                  <a:rPr lang="en-US" altLang="ko-KR" dirty="0"/>
                </a:br>
                <a:r>
                  <a:rPr lang="en-US" altLang="ko-KR" dirty="0"/>
                  <a:t>all negative ions within the beam path.</a:t>
                </a:r>
              </a:p>
              <a:p>
                <a:pPr marL="984250" lvl="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l-GR" altLang="ko-K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altLang="ko-K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sSup>
                            <m:sSup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num>
                        <m:den>
                          <m:sSubSup>
                            <m:sSubSup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bSup>
                        </m:den>
                      </m:f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altLang="ko-KR" i="1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den>
                          </m:f>
                          <m:f>
                            <m:fPr>
                              <m:ctrlPr>
                                <a:rPr lang="ko-KR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𝑃𝐷</m:t>
                                  </m:r>
                                </m:sub>
                              </m:sSub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altLang="ko-KR" dirty="0"/>
              </a:p>
              <a:p>
                <a:pPr lvl="2">
                  <a:lnSpc>
                    <a:spcPct val="110000"/>
                  </a:lnSpc>
                </a:pPr>
                <a:r>
                  <a:rPr lang="en-US" altLang="ko-KR" dirty="0"/>
                  <a:t>Determination of negative ion fraction from</a:t>
                </a:r>
                <a:br>
                  <a:rPr lang="en-US" altLang="ko-KR" dirty="0"/>
                </a:br>
                <a:r>
                  <a:rPr lang="en-US" altLang="ko-KR" dirty="0"/>
                  <a:t>the ratio of the photo-detached current increment</a:t>
                </a:r>
                <a:br>
                  <a:rPr lang="en-US" altLang="ko-KR" dirty="0"/>
                </a:br>
                <a:r>
                  <a:rPr lang="en-US" altLang="ko-KR" dirty="0"/>
                  <a:t>to the electron saturation current of the probe. </a:t>
                </a:r>
              </a:p>
              <a:p>
                <a:pPr marL="984250" lvl="3" indent="0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altLang="ko-K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altLang="ko-K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altLang="ko-KR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altLang="ko-KR" i="1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ko-K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𝑒𝑠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ko-KR" dirty="0"/>
              </a:p>
            </p:txBody>
          </p:sp>
        </mc:Choice>
        <mc:Fallback xmlns="">
          <p:sp>
            <p:nvSpPr>
              <p:cNvPr id="3" name="내용 개체 틀 2">
                <a:extLst>
                  <a:ext uri="{FF2B5EF4-FFF2-40B4-BE49-F238E27FC236}">
                    <a16:creationId xmlns:a16="http://schemas.microsoft.com/office/drawing/2014/main" id="{C6094514-EF9A-52A4-6ADB-5FC9C5540F7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blipFill>
                <a:blip r:embed="rId3"/>
                <a:stretch>
                  <a:fillRect l="-1154" t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24864A-5FD9-CF03-C5C7-E93D7377A5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Optical and Laser Diagnostics for the SNU H- Source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Negative Ion Density Measurement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73" name="그림 72">
            <a:extLst>
              <a:ext uri="{FF2B5EF4-FFF2-40B4-BE49-F238E27FC236}">
                <a16:creationId xmlns:a16="http://schemas.microsoft.com/office/drawing/2014/main" id="{80A9C276-6D57-4C9A-81F2-FB5A59C4D9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1203" y="1037294"/>
            <a:ext cx="2810730" cy="2160000"/>
          </a:xfrm>
          <a:prstGeom prst="rect">
            <a:avLst/>
          </a:prstGeom>
        </p:spPr>
      </p:pic>
      <p:pic>
        <p:nvPicPr>
          <p:cNvPr id="74" name="그림 73">
            <a:extLst>
              <a:ext uri="{FF2B5EF4-FFF2-40B4-BE49-F238E27FC236}">
                <a16:creationId xmlns:a16="http://schemas.microsoft.com/office/drawing/2014/main" id="{B3413E87-D4F5-4DD0-B5FF-3CF8D82BA2D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0328" y="3650601"/>
            <a:ext cx="2160000" cy="1651035"/>
          </a:xfrm>
          <a:prstGeom prst="rect">
            <a:avLst/>
          </a:prstGeom>
        </p:spPr>
      </p:pic>
      <p:pic>
        <p:nvPicPr>
          <p:cNvPr id="72" name="그림 71">
            <a:extLst>
              <a:ext uri="{FF2B5EF4-FFF2-40B4-BE49-F238E27FC236}">
                <a16:creationId xmlns:a16="http://schemas.microsoft.com/office/drawing/2014/main" id="{ECD36C42-BA5F-4D7D-AAC4-9AE1FEEC483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9500" y="2011565"/>
            <a:ext cx="2160000" cy="160303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4D90743-2CE3-52B2-15F3-25315BB9E5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3625" y="3474000"/>
            <a:ext cx="3248308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81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6094514-EF9A-52A4-6ADB-5FC9C5540F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none"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dirty="0"/>
              <a:t>Contradiction of Diagnostic Results and Limitation of 0-D Model for VDF</a:t>
            </a:r>
          </a:p>
          <a:p>
            <a:pPr lvl="1">
              <a:lnSpc>
                <a:spcPct val="100000"/>
              </a:lnSpc>
            </a:pPr>
            <a:r>
              <a:rPr lang="en-US" altLang="ko-KR" dirty="0"/>
              <a:t>Contradictions in Fulcher-</a:t>
            </a:r>
            <a:r>
              <a:rPr lang="el-GR" altLang="ko-KR" dirty="0"/>
              <a:t>α</a:t>
            </a:r>
            <a:r>
              <a:rPr lang="ko-KR" altLang="en-US" dirty="0"/>
              <a:t> </a:t>
            </a:r>
            <a:r>
              <a:rPr lang="en-US" altLang="ko-KR" dirty="0"/>
              <a:t>diagnostics assuming a Boltzmann distribution (e.g., higher vibrational</a:t>
            </a:r>
            <a:br>
              <a:rPr lang="en-US" altLang="ko-KR" dirty="0"/>
            </a:br>
            <a:r>
              <a:rPr lang="en-US" altLang="ko-KR" dirty="0"/>
              <a:t>temperature in the low-</a:t>
            </a:r>
            <a:r>
              <a:rPr lang="en-US" altLang="ko-KR" i="1" dirty="0" err="1"/>
              <a:t>T</a:t>
            </a:r>
            <a:r>
              <a:rPr lang="en-US" altLang="ko-KR" i="1" baseline="-25000" dirty="0" err="1"/>
              <a:t>e</a:t>
            </a:r>
            <a:r>
              <a:rPr lang="ko-KR" altLang="en-US" dirty="0"/>
              <a:t> </a:t>
            </a:r>
            <a:r>
              <a:rPr lang="en-US" altLang="ko-KR" dirty="0"/>
              <a:t>extraction region), requiring a non-Boltzmann VDF treatment. </a:t>
            </a:r>
          </a:p>
          <a:p>
            <a:pPr lvl="1">
              <a:lnSpc>
                <a:spcPct val="100000"/>
              </a:lnSpc>
            </a:pPr>
            <a:r>
              <a:rPr lang="en-US" altLang="ko-KR" dirty="0"/>
              <a:t>Inability of the zero-dimensional (0-D) model to accurately reproduce the exact</a:t>
            </a:r>
            <a:br>
              <a:rPr lang="en-US" altLang="ko-KR" dirty="0"/>
            </a:br>
            <a:r>
              <a:rPr lang="en-US" altLang="ko-KR" dirty="0"/>
              <a:t>negative ion density peak at specific pressures, resulting in overestimation at high pressure regimes. </a:t>
            </a:r>
          </a:p>
          <a:p>
            <a:pPr lvl="1">
              <a:lnSpc>
                <a:spcPct val="100000"/>
              </a:lnSpc>
            </a:pPr>
            <a:r>
              <a:rPr lang="en-US" altLang="ko-KR" dirty="0"/>
              <a:t>Requirement for an </a:t>
            </a:r>
            <a:r>
              <a:rPr lang="en-US" altLang="ko-KR" b="1" dirty="0"/>
              <a:t>integrated 1-D transport model coupling the generation of</a:t>
            </a:r>
            <a:br>
              <a:rPr lang="en-US" altLang="ko-KR" b="1" dirty="0"/>
            </a:br>
            <a:r>
              <a:rPr lang="en-US" altLang="ko-KR" b="1" dirty="0"/>
              <a:t>vibrationally excited molecules</a:t>
            </a:r>
            <a:r>
              <a:rPr lang="en-US" altLang="ko-KR" dirty="0"/>
              <a:t> in the driver region with their collisional relaxation</a:t>
            </a:r>
            <a:br>
              <a:rPr lang="en-US" altLang="ko-KR" dirty="0"/>
            </a:br>
            <a:r>
              <a:rPr lang="en-US" altLang="ko-KR" dirty="0"/>
              <a:t>during transport to accurately evaluate the local VDF and negative ion density.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7FEF520-5A3A-C021-EE4D-9B364171FA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Recent Work on Novel H</a:t>
            </a:r>
            <a:r>
              <a:rPr lang="en-US" altLang="ko-KR" baseline="30000" dirty="0"/>
              <a:t>-</a:t>
            </a:r>
            <a:r>
              <a:rPr lang="en-US" altLang="ko-KR" dirty="0"/>
              <a:t> Source Concepts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Motivation for Simulation Study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AA559321-7FA5-4601-9CB4-4146367484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51" b="6951"/>
          <a:stretch/>
        </p:blipFill>
        <p:spPr>
          <a:xfrm>
            <a:off x="9411341" y="3884111"/>
            <a:ext cx="2520000" cy="252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AF325C7-F0FE-4A3F-9C40-30DFAC695BF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57970" y="3884111"/>
            <a:ext cx="3752615" cy="2520000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8FCC7562-A1E5-4661-98B9-91255B8DBC10}"/>
              </a:ext>
            </a:extLst>
          </p:cNvPr>
          <p:cNvGrpSpPr>
            <a:grpSpLocks noChangeAspect="1"/>
          </p:cNvGrpSpPr>
          <p:nvPr/>
        </p:nvGrpSpPr>
        <p:grpSpPr>
          <a:xfrm>
            <a:off x="1102654" y="3884111"/>
            <a:ext cx="3954561" cy="2520000"/>
            <a:chOff x="406292" y="3654399"/>
            <a:chExt cx="4406512" cy="2863340"/>
          </a:xfrm>
        </p:grpSpPr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E50ECC27-6165-4159-8AB3-243D46311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384" b="476"/>
            <a:stretch>
              <a:fillRect/>
            </a:stretch>
          </p:blipFill>
          <p:spPr>
            <a:xfrm>
              <a:off x="878480" y="3654399"/>
              <a:ext cx="3934324" cy="2863340"/>
            </a:xfrm>
            <a:prstGeom prst="rect">
              <a:avLst/>
            </a:prstGeom>
          </p:spPr>
        </p:pic>
        <p:cxnSp>
          <p:nvCxnSpPr>
            <p:cNvPr id="19" name="직선 화살표 연결선 18">
              <a:extLst>
                <a:ext uri="{FF2B5EF4-FFF2-40B4-BE49-F238E27FC236}">
                  <a16:creationId xmlns:a16="http://schemas.microsoft.com/office/drawing/2014/main" id="{4DA177D4-CB54-4488-A24C-86C94CEF31B5}"/>
                </a:ext>
              </a:extLst>
            </p:cNvPr>
            <p:cNvCxnSpPr>
              <a:cxnSpLocks/>
            </p:cNvCxnSpPr>
            <p:nvPr/>
          </p:nvCxnSpPr>
          <p:spPr>
            <a:xfrm>
              <a:off x="602375" y="4149981"/>
              <a:ext cx="0" cy="1647825"/>
            </a:xfrm>
            <a:prstGeom prst="straightConnector1">
              <a:avLst/>
            </a:prstGeom>
            <a:ln w="31750">
              <a:gradFill flip="none" rotWithShape="1">
                <a:gsLst>
                  <a:gs pos="0">
                    <a:srgbClr val="0000FF"/>
                  </a:gs>
                  <a:gs pos="40000">
                    <a:schemeClr val="accent1">
                      <a:lumMod val="45000"/>
                      <a:lumOff val="55000"/>
                    </a:schemeClr>
                  </a:gs>
                  <a:gs pos="55000">
                    <a:schemeClr val="accent4">
                      <a:lumMod val="20000"/>
                      <a:lumOff val="80000"/>
                    </a:schemeClr>
                  </a:gs>
                  <a:gs pos="100000">
                    <a:srgbClr val="FF0000"/>
                  </a:gs>
                </a:gsLst>
                <a:lin ang="5400000" scaled="1"/>
                <a:tileRect/>
              </a:gra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AE88E2E5-EB31-4099-BE0B-4AD1BA568BED}"/>
                </a:ext>
              </a:extLst>
            </p:cNvPr>
            <p:cNvSpPr/>
            <p:nvPr/>
          </p:nvSpPr>
          <p:spPr>
            <a:xfrm>
              <a:off x="406292" y="4795872"/>
              <a:ext cx="412612" cy="35604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lIns="0" tIns="0" rIns="0" bIns="36000">
              <a:spAutoFit/>
            </a:bodyPr>
            <a:lstStyle/>
            <a:p>
              <a:pPr algn="ctr"/>
              <a:r>
                <a:rPr lang="en-US" altLang="ko-KR" b="1" i="1" dirty="0" err="1">
                  <a:solidFill>
                    <a:srgbClr val="1F2937"/>
                  </a:solidFill>
                </a:rPr>
                <a:t>T</a:t>
              </a:r>
              <a:r>
                <a:rPr lang="en-US" altLang="ko-KR" b="1" i="1" baseline="-25000" dirty="0" err="1">
                  <a:solidFill>
                    <a:srgbClr val="1F2937"/>
                  </a:solidFill>
                </a:rPr>
                <a:t>vib</a:t>
              </a:r>
              <a:endParaRPr lang="ko-KR" altLang="en-US" b="1" i="1" baseline="-25000" dirty="0">
                <a:solidFill>
                  <a:srgbClr val="1F2937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556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B7FD984B-1323-5473-D200-D37A3731AF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Self-Consistent 1-D Model for NIS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A599988-D0DD-4B9E-9A0D-DDD290B7D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5797" y="982364"/>
            <a:ext cx="9120406" cy="543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06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5D5285-CC44-3127-53C1-BDDC9CE87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Recent Work on Novel H</a:t>
            </a:r>
            <a:r>
              <a:rPr lang="en-US" altLang="ko-KR" baseline="30000" dirty="0"/>
              <a:t>-</a:t>
            </a:r>
            <a:r>
              <a:rPr lang="en-US" altLang="ko-KR" dirty="0"/>
              <a:t> Source Concepts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List of Processes in Model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개체 17"/>
              <p:cNvSpPr txBox="1"/>
              <p:nvPr/>
            </p:nvSpPr>
            <p:spPr>
              <a:xfrm>
                <a:off x="1903413" y="877888"/>
                <a:ext cx="196348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개체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877888"/>
                <a:ext cx="1963486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개체 18"/>
              <p:cNvSpPr txBox="1"/>
              <p:nvPr/>
            </p:nvSpPr>
            <p:spPr>
              <a:xfrm>
                <a:off x="1903413" y="1293347"/>
                <a:ext cx="196835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19" name="개체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1293347"/>
                <a:ext cx="196835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개체 19"/>
              <p:cNvSpPr txBox="1"/>
              <p:nvPr/>
            </p:nvSpPr>
            <p:spPr>
              <a:xfrm>
                <a:off x="1903413" y="1708806"/>
                <a:ext cx="196348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0" name="개체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1708806"/>
                <a:ext cx="196348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개체 20"/>
              <p:cNvSpPr txBox="1"/>
              <p:nvPr/>
            </p:nvSpPr>
            <p:spPr>
              <a:xfrm>
                <a:off x="1903413" y="2124265"/>
                <a:ext cx="241739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1" name="개체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2124265"/>
                <a:ext cx="2417393" cy="369332"/>
              </a:xfrm>
              <a:prstGeom prst="rect">
                <a:avLst/>
              </a:prstGeom>
              <a:blipFill>
                <a:blip r:embed="rId5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개체 21"/>
              <p:cNvSpPr txBox="1"/>
              <p:nvPr/>
            </p:nvSpPr>
            <p:spPr>
              <a:xfrm>
                <a:off x="1903413" y="2539724"/>
                <a:ext cx="156889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→2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2" name="개체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2539724"/>
                <a:ext cx="1568891" cy="369332"/>
              </a:xfrm>
              <a:prstGeom prst="rect">
                <a:avLst/>
              </a:prstGeom>
              <a:blipFill>
                <a:blip r:embed="rId6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개체 22"/>
              <p:cNvSpPr txBox="1"/>
              <p:nvPr/>
            </p:nvSpPr>
            <p:spPr>
              <a:xfrm>
                <a:off x="1903413" y="2955183"/>
                <a:ext cx="222310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→2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3" name="개체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2955183"/>
                <a:ext cx="2223109" cy="369332"/>
              </a:xfrm>
              <a:prstGeom prst="rect">
                <a:avLst/>
              </a:prstGeom>
              <a:blipFill>
                <a:blip r:embed="rId7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개체 23"/>
              <p:cNvSpPr txBox="1"/>
              <p:nvPr/>
            </p:nvSpPr>
            <p:spPr>
              <a:xfrm>
                <a:off x="1903413" y="4236441"/>
                <a:ext cx="21574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4" name="개체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4236441"/>
                <a:ext cx="215741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개체 24"/>
              <p:cNvSpPr txBox="1"/>
              <p:nvPr/>
            </p:nvSpPr>
            <p:spPr>
              <a:xfrm>
                <a:off x="1903413" y="3370642"/>
                <a:ext cx="2995612" cy="4042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 3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5" name="개체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3370642"/>
                <a:ext cx="2995612" cy="404213"/>
              </a:xfrm>
              <a:prstGeom prst="rect">
                <a:avLst/>
              </a:prstGeom>
              <a:blipFill>
                <a:blip r:embed="rId9"/>
                <a:stretch>
                  <a:fillRect t="-1515" b="-2272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개체 25"/>
              <p:cNvSpPr txBox="1"/>
              <p:nvPr/>
            </p:nvSpPr>
            <p:spPr>
              <a:xfrm>
                <a:off x="1903413" y="3820982"/>
                <a:ext cx="254563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→2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6" name="개체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3820982"/>
                <a:ext cx="2545633" cy="369332"/>
              </a:xfrm>
              <a:prstGeom prst="rect">
                <a:avLst/>
              </a:prstGeom>
              <a:blipFill>
                <a:blip r:embed="rId10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개체 26"/>
              <p:cNvSpPr txBox="1"/>
              <p:nvPr/>
            </p:nvSpPr>
            <p:spPr>
              <a:xfrm>
                <a:off x="1903413" y="4651900"/>
                <a:ext cx="1798377" cy="5820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ko-KR" altLang="en-US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𝑤𝑎𝑙𝑙</m:t>
                      </m:r>
                      <m:r>
                        <a:rPr lang="ko-KR" altLang="en-US" sz="17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ko-KR" alt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ko-KR" alt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ko-KR" alt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sz="17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sz="1700" dirty="0"/>
              </a:p>
            </p:txBody>
          </p:sp>
        </mc:Choice>
        <mc:Fallback xmlns="">
          <p:sp>
            <p:nvSpPr>
              <p:cNvPr id="27" name="개체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4651900"/>
                <a:ext cx="1798377" cy="58208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개체 27"/>
              <p:cNvSpPr txBox="1"/>
              <p:nvPr/>
            </p:nvSpPr>
            <p:spPr>
              <a:xfrm>
                <a:off x="1903413" y="5280109"/>
                <a:ext cx="177151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𝑤𝑎𝑙𝑙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8" name="개체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5280109"/>
                <a:ext cx="1771511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개체 28"/>
              <p:cNvSpPr txBox="1"/>
              <p:nvPr/>
            </p:nvSpPr>
            <p:spPr>
              <a:xfrm>
                <a:off x="1903413" y="5695568"/>
                <a:ext cx="185858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𝑤𝑎𝑙𝑙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29" name="개체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5695568"/>
                <a:ext cx="1858586" cy="369332"/>
              </a:xfrm>
              <a:prstGeom prst="rect">
                <a:avLst/>
              </a:prstGeom>
              <a:blipFill>
                <a:blip r:embed="rId13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개체 29"/>
              <p:cNvSpPr txBox="1"/>
              <p:nvPr/>
            </p:nvSpPr>
            <p:spPr>
              <a:xfrm>
                <a:off x="1903413" y="6111023"/>
                <a:ext cx="230935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𝑤𝑎𝑙𝑙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0" name="개체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3413" y="6111023"/>
                <a:ext cx="2309350" cy="369332"/>
              </a:xfrm>
              <a:prstGeom prst="rect">
                <a:avLst/>
              </a:prstGeom>
              <a:blipFill>
                <a:blip r:embed="rId14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개체 31"/>
              <p:cNvSpPr txBox="1"/>
              <p:nvPr/>
            </p:nvSpPr>
            <p:spPr>
              <a:xfrm>
                <a:off x="5553075" y="863600"/>
                <a:ext cx="320632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2" name="개체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863600"/>
                <a:ext cx="3206327" cy="369332"/>
              </a:xfrm>
              <a:prstGeom prst="rect">
                <a:avLst/>
              </a:prstGeom>
              <a:blipFill>
                <a:blip r:embed="rId1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개체 32"/>
              <p:cNvSpPr txBox="1"/>
              <p:nvPr/>
            </p:nvSpPr>
            <p:spPr>
              <a:xfrm>
                <a:off x="5553075" y="1270789"/>
                <a:ext cx="541943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  <m:sSub>
                            <m:sSub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𝜈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3" name="개체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1270789"/>
                <a:ext cx="5419432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개체 33"/>
              <p:cNvSpPr txBox="1"/>
              <p:nvPr/>
            </p:nvSpPr>
            <p:spPr>
              <a:xfrm>
                <a:off x="5553075" y="1677978"/>
                <a:ext cx="291971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4" name="개체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1677978"/>
                <a:ext cx="2919710" cy="369332"/>
              </a:xfrm>
              <a:prstGeom prst="rect">
                <a:avLst/>
              </a:prstGeom>
              <a:blipFill>
                <a:blip r:embed="rId1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개체 34"/>
              <p:cNvSpPr txBox="1"/>
              <p:nvPr/>
            </p:nvSpPr>
            <p:spPr>
              <a:xfrm>
                <a:off x="5553075" y="2492356"/>
                <a:ext cx="236314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5" name="개체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2492356"/>
                <a:ext cx="2363147" cy="369332"/>
              </a:xfrm>
              <a:prstGeom prst="rect">
                <a:avLst/>
              </a:prstGeom>
              <a:blipFill>
                <a:blip r:embed="rId1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개체 35"/>
              <p:cNvSpPr txBox="1"/>
              <p:nvPr/>
            </p:nvSpPr>
            <p:spPr>
              <a:xfrm>
                <a:off x="5553075" y="2899545"/>
                <a:ext cx="281391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6" name="개체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2899545"/>
                <a:ext cx="281391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개체 36"/>
              <p:cNvSpPr txBox="1"/>
              <p:nvPr/>
            </p:nvSpPr>
            <p:spPr>
              <a:xfrm>
                <a:off x="5553075" y="3306734"/>
                <a:ext cx="401763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″</m:t>
                              </m:r>
                            </m:sup>
                          </m:s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7" name="개체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3306734"/>
                <a:ext cx="4017638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개체 37"/>
              <p:cNvSpPr txBox="1"/>
              <p:nvPr/>
            </p:nvSpPr>
            <p:spPr>
              <a:xfrm>
                <a:off x="5553075" y="4121112"/>
                <a:ext cx="247862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8" name="개체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4121112"/>
                <a:ext cx="2478627" cy="369332"/>
              </a:xfrm>
              <a:prstGeom prst="rect">
                <a:avLst/>
              </a:prstGeom>
              <a:blipFill>
                <a:blip r:embed="rId21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개체 38"/>
              <p:cNvSpPr txBox="1"/>
              <p:nvPr/>
            </p:nvSpPr>
            <p:spPr>
              <a:xfrm>
                <a:off x="5553075" y="3713923"/>
                <a:ext cx="2952796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39" name="개체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3713923"/>
                <a:ext cx="2952796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개체 39"/>
              <p:cNvSpPr txBox="1"/>
              <p:nvPr/>
            </p:nvSpPr>
            <p:spPr>
              <a:xfrm>
                <a:off x="5553075" y="5749868"/>
                <a:ext cx="432432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0" name="개체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5749868"/>
                <a:ext cx="4324325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개체 40"/>
              <p:cNvSpPr txBox="1"/>
              <p:nvPr/>
            </p:nvSpPr>
            <p:spPr>
              <a:xfrm>
                <a:off x="5553075" y="5342679"/>
                <a:ext cx="39203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1" name="개체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5342679"/>
                <a:ext cx="3920369" cy="369332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개체 41"/>
              <p:cNvSpPr txBox="1"/>
              <p:nvPr/>
            </p:nvSpPr>
            <p:spPr>
              <a:xfrm>
                <a:off x="5553075" y="4935490"/>
                <a:ext cx="301948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2" name="개체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4935490"/>
                <a:ext cx="3019481" cy="36933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개체 42"/>
              <p:cNvSpPr txBox="1"/>
              <p:nvPr/>
            </p:nvSpPr>
            <p:spPr>
              <a:xfrm>
                <a:off x="5553075" y="6157061"/>
                <a:ext cx="251395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𝑤𝑎𝑙𝑙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𝜐</m:t>
                              </m:r>
                            </m:e>
                            <m:sup>
                              <m:r>
                                <a:rPr lang="ko-KR" alt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3" name="개체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6157061"/>
                <a:ext cx="2513958" cy="369332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개체 43"/>
              <p:cNvSpPr txBox="1"/>
              <p:nvPr/>
            </p:nvSpPr>
            <p:spPr>
              <a:xfrm>
                <a:off x="5553075" y="2085167"/>
                <a:ext cx="2231765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→2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44" name="개체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2085167"/>
                <a:ext cx="2231765" cy="36933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개체 50"/>
              <p:cNvSpPr txBox="1"/>
              <p:nvPr/>
            </p:nvSpPr>
            <p:spPr>
              <a:xfrm>
                <a:off x="5553075" y="4528301"/>
                <a:ext cx="2478627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𝜐</m:t>
                          </m:r>
                        </m:e>
                      </m:d>
                      <m:r>
                        <a:rPr lang="ko-KR" alt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ko-KR" alt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51" name="개체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75" y="4528301"/>
                <a:ext cx="2478627" cy="369332"/>
              </a:xfrm>
              <a:prstGeom prst="rect">
                <a:avLst/>
              </a:prstGeom>
              <a:blipFill>
                <a:blip r:embed="rId28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7930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525DC03-ED24-38AA-9931-659EB020E9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Key Results of Simulation for</a:t>
            </a:r>
            <a:r>
              <a:rPr lang="ko-KR" altLang="en-US" dirty="0"/>
              <a:t> </a:t>
            </a:r>
            <a:r>
              <a:rPr lang="en-US" altLang="ko-KR" dirty="0"/>
              <a:t>Volume-Production</a:t>
            </a:r>
            <a:r>
              <a:rPr lang="ko-KR" altLang="en-US" dirty="0"/>
              <a:t> </a:t>
            </a:r>
            <a:r>
              <a:rPr lang="en-US" altLang="ko-KR" dirty="0"/>
              <a:t>NIS</a:t>
            </a:r>
          </a:p>
          <a:p>
            <a:pPr lvl="1"/>
            <a:r>
              <a:rPr lang="en-US" altLang="ko-KR" b="1" dirty="0"/>
              <a:t>VDF Relaxation during Transport</a:t>
            </a:r>
            <a:r>
              <a:rPr lang="en-US" altLang="ko-KR" dirty="0"/>
              <a:t>:</a:t>
            </a:r>
            <a:br>
              <a:rPr lang="en-US" altLang="ko-KR" dirty="0"/>
            </a:br>
            <a:r>
              <a:rPr lang="en-US" altLang="ko-KR" b="1" dirty="0"/>
              <a:t>Decay of highly vibrationally-excited molecules</a:t>
            </a:r>
            <a:r>
              <a:rPr lang="en-US" altLang="ko-KR" dirty="0"/>
              <a:t> to lower states</a:t>
            </a:r>
            <a:br>
              <a:rPr lang="en-US" altLang="ko-KR" dirty="0"/>
            </a:br>
            <a:r>
              <a:rPr lang="en-US" altLang="ko-KR" b="1" dirty="0"/>
              <a:t>during transport</a:t>
            </a:r>
            <a:r>
              <a:rPr lang="en-US" altLang="ko-KR" dirty="0"/>
              <a:t> from the driver to the extraction region. </a:t>
            </a:r>
          </a:p>
          <a:p>
            <a:pPr lvl="1"/>
            <a:r>
              <a:rPr lang="en-US" altLang="ko-KR" b="1" dirty="0"/>
              <a:t>Dominant Collisional Quenching</a:t>
            </a:r>
            <a:r>
              <a:rPr lang="en-US" altLang="ko-KR" dirty="0"/>
              <a:t>:</a:t>
            </a:r>
            <a:br>
              <a:rPr lang="en-US" altLang="ko-KR" dirty="0"/>
            </a:br>
            <a:r>
              <a:rPr lang="en-US" altLang="ko-KR" dirty="0"/>
              <a:t>Intensified VDF relaxation at high-pressure regimes driven by</a:t>
            </a:r>
            <a:br>
              <a:rPr lang="en-US" altLang="ko-KR" dirty="0"/>
            </a:br>
            <a:r>
              <a:rPr lang="en-US" altLang="ko-KR" b="1" dirty="0"/>
              <a:t>frequent vibrational-translational (V-T) energy transfer</a:t>
            </a:r>
            <a:br>
              <a:rPr lang="en-US" altLang="ko-KR" b="1" dirty="0"/>
            </a:br>
            <a:r>
              <a:rPr lang="en-US" altLang="ko-KR" dirty="0"/>
              <a:t>collisions with neutral particles. </a:t>
            </a:r>
          </a:p>
          <a:p>
            <a:pPr lvl="1"/>
            <a:r>
              <a:rPr lang="en-US" altLang="ko-KR" b="1" dirty="0"/>
              <a:t>Correction of Overestimation</a:t>
            </a:r>
            <a:r>
              <a:rPr lang="en-US" altLang="ko-KR" dirty="0"/>
              <a:t>:</a:t>
            </a:r>
            <a:br>
              <a:rPr lang="en-US" altLang="ko-KR" dirty="0"/>
            </a:br>
            <a:r>
              <a:rPr lang="en-US" altLang="ko-KR" dirty="0"/>
              <a:t>Successful correction of the negative ion density</a:t>
            </a:r>
            <a:br>
              <a:rPr lang="en-US" altLang="ko-KR" dirty="0"/>
            </a:br>
            <a:r>
              <a:rPr lang="en-US" altLang="ko-KR" dirty="0"/>
              <a:t>overestimation observed in 0-D model at high pressures. 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E6CE783-EC48-CD99-33A7-4B792F644E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Recent Work on Novel H</a:t>
            </a:r>
            <a:r>
              <a:rPr lang="en-US" altLang="ko-KR" baseline="30000" dirty="0"/>
              <a:t>-</a:t>
            </a:r>
            <a:r>
              <a:rPr lang="en-US" altLang="ko-KR" dirty="0"/>
              <a:t> Source Concepts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2A74C0B9-7B78-A255-A992-DC44AA99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Key Results of Simulation</a:t>
            </a:r>
            <a:endParaRPr lang="ko-KR" altLang="en-US" dirty="0">
              <a:solidFill>
                <a:srgbClr val="00306C"/>
              </a:solidFill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55285687-583F-4A1C-ACD4-09F268270838}"/>
              </a:ext>
            </a:extLst>
          </p:cNvPr>
          <p:cNvPicPr preferRelativeResize="0">
            <a:picLocks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4000" y="981145"/>
            <a:ext cx="3600000" cy="2861963"/>
          </a:xfrm>
          <a:prstGeom prst="rect">
            <a:avLst/>
          </a:prstGeom>
        </p:spPr>
      </p:pic>
      <p:sp>
        <p:nvSpPr>
          <p:cNvPr id="19" name="아래쪽 화살표 11">
            <a:extLst>
              <a:ext uri="{FF2B5EF4-FFF2-40B4-BE49-F238E27FC236}">
                <a16:creationId xmlns:a16="http://schemas.microsoft.com/office/drawing/2014/main" id="{F162F45C-08E0-4BDE-B9FE-49842DAA4900}"/>
              </a:ext>
            </a:extLst>
          </p:cNvPr>
          <p:cNvSpPr/>
          <p:nvPr/>
        </p:nvSpPr>
        <p:spPr bwMode="auto">
          <a:xfrm>
            <a:off x="10909033" y="2906805"/>
            <a:ext cx="288000" cy="432000"/>
          </a:xfrm>
          <a:prstGeom prst="downArrow">
            <a:avLst/>
          </a:prstGeom>
          <a:solidFill>
            <a:srgbClr val="FFFF00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굴림" pitchFamily="50" charset="-127"/>
            </a:endParaRPr>
          </a:p>
        </p:txBody>
      </p:sp>
      <p:sp>
        <p:nvSpPr>
          <p:cNvPr id="20" name="위쪽 화살표 12">
            <a:extLst>
              <a:ext uri="{FF2B5EF4-FFF2-40B4-BE49-F238E27FC236}">
                <a16:creationId xmlns:a16="http://schemas.microsoft.com/office/drawing/2014/main" id="{2AA188EC-69D2-4BE9-A3D7-1F2B68C6CDE9}"/>
              </a:ext>
            </a:extLst>
          </p:cNvPr>
          <p:cNvSpPr/>
          <p:nvPr/>
        </p:nvSpPr>
        <p:spPr bwMode="auto">
          <a:xfrm>
            <a:off x="9313544" y="1719843"/>
            <a:ext cx="288000" cy="432000"/>
          </a:xfrm>
          <a:prstGeom prst="upArrow">
            <a:avLst/>
          </a:prstGeom>
          <a:solidFill>
            <a:srgbClr val="FFFF00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굴림" pitchFamily="50" charset="-127"/>
            </a:endParaRPr>
          </a:p>
        </p:txBody>
      </p:sp>
      <p:graphicFrame>
        <p:nvGraphicFramePr>
          <p:cNvPr id="21" name="개체 20">
            <a:extLst>
              <a:ext uri="{FF2B5EF4-FFF2-40B4-BE49-F238E27FC236}">
                <a16:creationId xmlns:a16="http://schemas.microsoft.com/office/drawing/2014/main" id="{1CD5C834-7B7C-42EB-AC13-788A11D8B0B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128180"/>
              </p:ext>
            </p:extLst>
          </p:nvPr>
        </p:nvGraphicFramePr>
        <p:xfrm>
          <a:off x="8354000" y="3896502"/>
          <a:ext cx="3600000" cy="2515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4153680" imgH="2901600" progId="Origin50.Graph">
                  <p:embed/>
                </p:oleObj>
              </mc:Choice>
              <mc:Fallback>
                <p:oleObj name="Graph" r:id="rId4" imgW="4153680" imgH="2901600" progId="Origin50.Graph">
                  <p:embed/>
                  <p:pic>
                    <p:nvPicPr>
                      <p:cNvPr id="21" name="개체 20">
                        <a:extLst>
                          <a:ext uri="{FF2B5EF4-FFF2-40B4-BE49-F238E27FC236}">
                            <a16:creationId xmlns:a16="http://schemas.microsoft.com/office/drawing/2014/main" id="{1CD5C834-7B7C-42EB-AC13-788A11D8B0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54000" y="3896502"/>
                        <a:ext cx="3600000" cy="25155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아래쪽 화살표 9">
            <a:extLst>
              <a:ext uri="{FF2B5EF4-FFF2-40B4-BE49-F238E27FC236}">
                <a16:creationId xmlns:a16="http://schemas.microsoft.com/office/drawing/2014/main" id="{3811C435-412A-4666-86CA-192EB1C339B8}"/>
              </a:ext>
            </a:extLst>
          </p:cNvPr>
          <p:cNvSpPr/>
          <p:nvPr/>
        </p:nvSpPr>
        <p:spPr bwMode="auto">
          <a:xfrm>
            <a:off x="11053033" y="5011896"/>
            <a:ext cx="432048" cy="630023"/>
          </a:xfrm>
          <a:prstGeom prst="downArrow">
            <a:avLst/>
          </a:prstGeom>
          <a:solidFill>
            <a:srgbClr val="FFFF00"/>
          </a:solidFill>
          <a:ln w="25400" cap="flat" cmpd="sng" algn="ctr">
            <a:solidFill>
              <a:srgbClr val="00206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3423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7BFF1-2C61-F79B-8EE0-217383A6F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362BE03-22D3-8314-7E8D-A18398EBA4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Mechanism of Optimum Pressure for H</a:t>
            </a:r>
            <a:r>
              <a:rPr lang="en-US" altLang="ko-KR" baseline="30000" dirty="0"/>
              <a:t>-</a:t>
            </a:r>
            <a:r>
              <a:rPr lang="en-US" altLang="ko-KR" dirty="0"/>
              <a:t> Production</a:t>
            </a:r>
          </a:p>
          <a:p>
            <a:pPr lvl="1"/>
            <a:r>
              <a:rPr lang="en-US" altLang="ko-KR" b="1" dirty="0"/>
              <a:t>Low-Pressure Limitations</a:t>
            </a:r>
            <a:r>
              <a:rPr lang="en-US" altLang="ko-KR" dirty="0"/>
              <a:t>:</a:t>
            </a:r>
            <a:br>
              <a:rPr lang="en-US" altLang="ko-KR" dirty="0"/>
            </a:br>
            <a:r>
              <a:rPr lang="en-US" altLang="ko-KR" dirty="0"/>
              <a:t>High electron temperature is favorable for generating vibrationally excited molecules in the driver region. However, the absolute H</a:t>
            </a:r>
            <a:r>
              <a:rPr lang="en-US" altLang="ko-KR" baseline="30000" dirty="0"/>
              <a:t>-</a:t>
            </a:r>
            <a:r>
              <a:rPr lang="en-US" altLang="ko-KR" dirty="0"/>
              <a:t> yield in the extraction region is restricted by lower plasma density and degraded dissociative attachment (DA) due to relatively high </a:t>
            </a:r>
            <a:r>
              <a:rPr lang="en-US" altLang="ko-KR" dirty="0" err="1"/>
              <a:t>T</a:t>
            </a:r>
            <a:r>
              <a:rPr lang="en-US" altLang="ko-KR" baseline="-25000" dirty="0" err="1"/>
              <a:t>e</a:t>
            </a:r>
            <a:r>
              <a:rPr lang="en-US" altLang="ko-KR" dirty="0"/>
              <a:t> at extraction region. </a:t>
            </a:r>
          </a:p>
          <a:p>
            <a:pPr lvl="1"/>
            <a:r>
              <a:rPr lang="en-US" altLang="ko-KR" b="1" dirty="0"/>
              <a:t>High-Pressure Limitations</a:t>
            </a:r>
            <a:r>
              <a:rPr lang="en-US" altLang="ko-KR" dirty="0"/>
              <a:t>:</a:t>
            </a:r>
            <a:br>
              <a:rPr lang="en-US" altLang="ko-KR" dirty="0"/>
            </a:br>
            <a:r>
              <a:rPr lang="en-US" altLang="ko-KR" dirty="0"/>
              <a:t>Higher operating pressure increases plasma density and lowers </a:t>
            </a:r>
            <a:r>
              <a:rPr lang="en-US" altLang="ko-KR" dirty="0" err="1"/>
              <a:t>T</a:t>
            </a:r>
            <a:r>
              <a:rPr lang="en-US" altLang="ko-KR" baseline="-25000" dirty="0" err="1"/>
              <a:t>e</a:t>
            </a:r>
            <a:r>
              <a:rPr lang="en-US" altLang="ko-KR" dirty="0"/>
              <a:t>, theoretically favoring the DA process. However, excessive pressure severely depletes the critical highly-excited precursor states during transport due to frequent V-T collisional quenching. </a:t>
            </a:r>
          </a:p>
          <a:p>
            <a:pPr lvl="1"/>
            <a:r>
              <a:rPr lang="en-US" altLang="ko-KR" b="1" dirty="0"/>
              <a:t>Conclusion (Optimum Condition)</a:t>
            </a:r>
            <a:r>
              <a:rPr lang="en-US" altLang="ko-KR" dirty="0"/>
              <a:t>: The existence of an optimal pressure maximizing the absolute H</a:t>
            </a:r>
            <a:r>
              <a:rPr lang="en-US" altLang="ko-KR" baseline="30000" dirty="0"/>
              <a:t>-</a:t>
            </a:r>
            <a:r>
              <a:rPr lang="en-US" altLang="ko-KR" dirty="0"/>
              <a:t> density is determined by a physical trade-off balancing the availability of H</a:t>
            </a:r>
            <a:r>
              <a:rPr lang="en-US" altLang="ko-KR" baseline="-25000" dirty="0"/>
              <a:t>2</a:t>
            </a:r>
            <a:r>
              <a:rPr lang="en-US" altLang="ko-KR" dirty="0"/>
              <a:t> precursors and the mitigation of collisional VDF quenching, comprehensively validated by both experimental measurements and self-consistent 1-D modeling. 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9622973-1462-9ECD-BCF7-C7EC411F3C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Recent Work on Novel H</a:t>
            </a:r>
            <a:r>
              <a:rPr lang="en-US" altLang="ko-KR" baseline="30000" dirty="0"/>
              <a:t>-</a:t>
            </a:r>
            <a:r>
              <a:rPr lang="en-US" altLang="ko-KR" dirty="0"/>
              <a:t> Source Concepts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AD5A4E46-50FE-F5EA-81AF-F0551734D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Summary of Volume-Production NIS Study</a:t>
            </a:r>
            <a:endParaRPr lang="ko-KR" altLang="en-US" dirty="0">
              <a:solidFill>
                <a:srgbClr val="0030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889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6D398-42C1-A154-D9D4-6F1D204B3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588FAAD-D9AC-81A7-D493-B5D1895409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Recent Work on Novel H</a:t>
            </a:r>
            <a:r>
              <a:rPr lang="en-US" altLang="ko-KR" baseline="30000" dirty="0"/>
              <a:t>-</a:t>
            </a:r>
            <a:r>
              <a:rPr lang="en-US" altLang="ko-KR" dirty="0"/>
              <a:t> Source Concepts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1E9D033-16A6-7F05-E9A5-7627E67FD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Confinement-Driven H</a:t>
            </a:r>
            <a:r>
              <a:rPr lang="en-US" altLang="ko-KR" baseline="30000" dirty="0"/>
              <a:t>-</a:t>
            </a:r>
            <a:r>
              <a:rPr lang="en-US" altLang="ko-KR" dirty="0"/>
              <a:t> Enhancement via Anode Spot</a:t>
            </a:r>
            <a:endParaRPr lang="ko-KR" altLang="en-US" dirty="0">
              <a:solidFill>
                <a:srgbClr val="00306C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D491C3B7-543D-06D3-5FC5-2D06B0079980}"/>
              </a:ext>
            </a:extLst>
          </p:cNvPr>
          <p:cNvSpPr/>
          <p:nvPr/>
        </p:nvSpPr>
        <p:spPr>
          <a:xfrm>
            <a:off x="6259981" y="933584"/>
            <a:ext cx="5754136" cy="5220000"/>
          </a:xfrm>
          <a:prstGeom prst="roundRect">
            <a:avLst>
              <a:gd name="adj" fmla="val 5732"/>
            </a:avLst>
          </a:prstGeom>
          <a:ln>
            <a:noFill/>
          </a:ln>
          <a:effectLst>
            <a:outerShdw dist="127000" dir="5400000" algn="t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t"/>
          <a:lstStyle/>
          <a:p>
            <a:pPr algn="ctr">
              <a:spcAft>
                <a:spcPts val="1800"/>
              </a:spcAft>
            </a:pPr>
            <a:r>
              <a:rPr lang="en-US" altLang="ko-KR" sz="2000" b="1" dirty="0">
                <a:solidFill>
                  <a:srgbClr val="FFB000"/>
                </a:solidFill>
              </a:rPr>
              <a:t>High Density H</a:t>
            </a:r>
            <a:r>
              <a:rPr lang="en-US" altLang="ko-KR" sz="2000" b="1" baseline="30000" dirty="0">
                <a:solidFill>
                  <a:srgbClr val="FFB000"/>
                </a:solidFill>
              </a:rPr>
              <a:t>-</a:t>
            </a:r>
            <a:r>
              <a:rPr lang="en-US" altLang="ko-KR" sz="2000" b="1" dirty="0">
                <a:solidFill>
                  <a:srgbClr val="FFB000"/>
                </a:solidFill>
              </a:rPr>
              <a:t> Generation Mechanism</a:t>
            </a:r>
          </a:p>
          <a:p>
            <a:pPr marL="360000" lvl="1" indent="-252000">
              <a:spcAft>
                <a:spcPts val="28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Anode spot plasma</a:t>
            </a:r>
            <a:r>
              <a:rPr lang="en-US" altLang="ko-KR" dirty="0">
                <a:solidFill>
                  <a:schemeClr val="bg1"/>
                </a:solidFill>
              </a:rPr>
              <a:t>: Generation of localized high </a:t>
            </a:r>
            <a:r>
              <a:rPr lang="en-US" altLang="ko-KR" i="1" dirty="0">
                <a:solidFill>
                  <a:schemeClr val="bg1"/>
                </a:solidFill>
              </a:rPr>
              <a:t>n</a:t>
            </a:r>
            <a:r>
              <a:rPr lang="en-US" altLang="ko-KR" i="1" baseline="-25000" dirty="0">
                <a:solidFill>
                  <a:schemeClr val="bg1"/>
                </a:solidFill>
              </a:rPr>
              <a:t>e</a:t>
            </a:r>
            <a:r>
              <a:rPr lang="en-US" altLang="ko-KR" dirty="0">
                <a:solidFill>
                  <a:schemeClr val="bg1"/>
                </a:solidFill>
              </a:rPr>
              <a:t> and </a:t>
            </a:r>
            <a:r>
              <a:rPr lang="en-US" altLang="ko-KR" i="1" dirty="0">
                <a:solidFill>
                  <a:schemeClr val="bg1"/>
                </a:solidFill>
              </a:rPr>
              <a:t>T</a:t>
            </a:r>
            <a:r>
              <a:rPr lang="en-US" altLang="ko-KR" i="1" baseline="-25000" dirty="0">
                <a:solidFill>
                  <a:schemeClr val="bg1"/>
                </a:solidFill>
              </a:rPr>
              <a:t>e</a:t>
            </a:r>
            <a:r>
              <a:rPr lang="en-US" altLang="ko-KR" dirty="0">
                <a:solidFill>
                  <a:schemeClr val="bg1"/>
                </a:solidFill>
              </a:rPr>
              <a:t> region via a positively biased electrode at low power.</a:t>
            </a:r>
          </a:p>
          <a:p>
            <a:pPr marL="360000" lvl="1" indent="-252000">
              <a:spcAft>
                <a:spcPts val="28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Volume-Production</a:t>
            </a:r>
            <a:r>
              <a:rPr lang="en-US" altLang="ko-KR" dirty="0">
                <a:solidFill>
                  <a:schemeClr val="bg1"/>
                </a:solidFill>
              </a:rPr>
              <a:t>: Accelerated H</a:t>
            </a:r>
            <a:r>
              <a:rPr lang="en-US" altLang="ko-KR" baseline="-25000" dirty="0">
                <a:solidFill>
                  <a:schemeClr val="bg1"/>
                </a:solidFill>
              </a:rPr>
              <a:t>2</a:t>
            </a:r>
            <a:r>
              <a:rPr lang="en-US" altLang="ko-KR" dirty="0">
                <a:solidFill>
                  <a:schemeClr val="bg1"/>
                </a:solidFill>
              </a:rPr>
              <a:t>(</a:t>
            </a:r>
            <a:r>
              <a:rPr lang="ko-KR" altLang="en-US" dirty="0">
                <a:solidFill>
                  <a:schemeClr val="bg1"/>
                </a:solidFill>
              </a:rPr>
              <a:t>𝜐</a:t>
            </a:r>
            <a:r>
              <a:rPr lang="en-US" altLang="ko-KR" dirty="0">
                <a:solidFill>
                  <a:schemeClr val="bg1"/>
                </a:solidFill>
              </a:rPr>
              <a:t>*) generation via elevated </a:t>
            </a:r>
            <a:r>
              <a:rPr lang="en-US" altLang="ko-KR" i="1" dirty="0">
                <a:solidFill>
                  <a:schemeClr val="bg1"/>
                </a:solidFill>
              </a:rPr>
              <a:t>T</a:t>
            </a:r>
            <a:r>
              <a:rPr lang="en-US" altLang="ko-KR" i="1" baseline="-25000" dirty="0">
                <a:solidFill>
                  <a:schemeClr val="bg1"/>
                </a:solidFill>
              </a:rPr>
              <a:t>e</a:t>
            </a:r>
            <a:r>
              <a:rPr lang="en-US" altLang="ko-KR" baseline="-25000" dirty="0">
                <a:solidFill>
                  <a:schemeClr val="bg1"/>
                </a:solidFill>
              </a:rPr>
              <a:t> </a:t>
            </a:r>
            <a:r>
              <a:rPr lang="en-US" altLang="ko-KR" dirty="0">
                <a:solidFill>
                  <a:schemeClr val="bg1"/>
                </a:solidFill>
              </a:rPr>
              <a:t>, boosting internal H</a:t>
            </a:r>
            <a:r>
              <a:rPr lang="en-US" altLang="ko-KR" baseline="30000" dirty="0">
                <a:solidFill>
                  <a:schemeClr val="bg1"/>
                </a:solidFill>
              </a:rPr>
              <a:t>-</a:t>
            </a:r>
            <a:r>
              <a:rPr lang="en-US" altLang="ko-KR" dirty="0">
                <a:solidFill>
                  <a:schemeClr val="bg1"/>
                </a:solidFill>
              </a:rPr>
              <a:t> yield. </a:t>
            </a:r>
          </a:p>
          <a:p>
            <a:pPr marL="360000" lvl="1" indent="-252000">
              <a:spcAft>
                <a:spcPts val="28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Potential-Driven Inflow</a:t>
            </a:r>
            <a:r>
              <a:rPr lang="en-US" altLang="ko-KR" dirty="0">
                <a:solidFill>
                  <a:schemeClr val="bg1"/>
                </a:solidFill>
              </a:rPr>
              <a:t>: A steep potential structure actively pulls in and traps surrounding H</a:t>
            </a:r>
            <a:r>
              <a:rPr lang="en-US" altLang="ko-KR" baseline="30000" dirty="0">
                <a:solidFill>
                  <a:schemeClr val="bg1"/>
                </a:solidFill>
              </a:rPr>
              <a:t>-</a:t>
            </a:r>
            <a:r>
              <a:rPr lang="en-US" altLang="ko-KR" dirty="0">
                <a:solidFill>
                  <a:schemeClr val="bg1"/>
                </a:solidFill>
              </a:rPr>
              <a:t> ions, dramatically boosting local density.  </a:t>
            </a:r>
          </a:p>
          <a:p>
            <a:pPr marL="360000" lvl="1" indent="-252000">
              <a:spcAft>
                <a:spcPts val="28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Future Work</a:t>
            </a:r>
            <a:r>
              <a:rPr lang="en-US" altLang="ko-KR" dirty="0">
                <a:solidFill>
                  <a:schemeClr val="bg1"/>
                </a:solidFill>
              </a:rPr>
              <a:t>: Optimization of operating conditions (e.g., pressure) and extraction geometries to harness as a practical ion source.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B1A439B-A1BC-E30E-36B4-D45E32430A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92255" y="1008401"/>
            <a:ext cx="2520000" cy="2547956"/>
          </a:xfrm>
          <a:prstGeom prst="rect">
            <a:avLst/>
          </a:prstGeom>
          <a:noFill/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EDDDE55-A7B8-BCED-E995-4A19A2585F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213" y="2725667"/>
            <a:ext cx="2880000" cy="352810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0100772-7DFE-D6B0-73A0-1D579282D37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1335" y="1008401"/>
            <a:ext cx="2160000" cy="1620001"/>
          </a:xfrm>
          <a:prstGeom prst="rect">
            <a:avLst/>
          </a:prstGeom>
        </p:spPr>
      </p:pic>
      <p:pic>
        <p:nvPicPr>
          <p:cNvPr id="80" name="그림 79">
            <a:extLst>
              <a:ext uri="{FF2B5EF4-FFF2-40B4-BE49-F238E27FC236}">
                <a16:creationId xmlns:a16="http://schemas.microsoft.com/office/drawing/2014/main" id="{C8DD55AF-222A-EFF1-49B8-0092D8A1CD8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254" y="3975294"/>
            <a:ext cx="2520000" cy="2120539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4870568B-AF23-9B0F-7A39-E44D3F851513}"/>
              </a:ext>
            </a:extLst>
          </p:cNvPr>
          <p:cNvSpPr txBox="1"/>
          <p:nvPr/>
        </p:nvSpPr>
        <p:spPr>
          <a:xfrm>
            <a:off x="543467" y="6252867"/>
            <a:ext cx="3405099" cy="21544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ko-KR" sz="800" dirty="0" err="1"/>
              <a:t>Jaeyoung</a:t>
            </a:r>
            <a:r>
              <a:rPr lang="en-US" altLang="ko-KR" sz="800" dirty="0"/>
              <a:t> Choi, et al., Plasma Sources Sci. Technol. 34 (2025) 025013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4269194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C10BA-52FA-B535-B45B-25BD5CF0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1E32747-30C6-849B-31C7-82699662EE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Recent Work on Novel H</a:t>
            </a:r>
            <a:r>
              <a:rPr lang="en-US" altLang="ko-KR" baseline="30000" dirty="0"/>
              <a:t>-</a:t>
            </a:r>
            <a:r>
              <a:rPr lang="en-US" altLang="ko-KR" dirty="0"/>
              <a:t> Source Concepts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71F1E84-ADA3-2132-0AC6-53C8A6EA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Two-Region Arc Plasma (TRAP) Ion Source</a:t>
            </a:r>
            <a:endParaRPr lang="ko-KR" altLang="en-US" dirty="0">
              <a:solidFill>
                <a:srgbClr val="00306C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3D606DC-DFFB-BB4E-3E33-6BF893F2648E}"/>
              </a:ext>
            </a:extLst>
          </p:cNvPr>
          <p:cNvSpPr/>
          <p:nvPr/>
        </p:nvSpPr>
        <p:spPr>
          <a:xfrm>
            <a:off x="6259981" y="933584"/>
            <a:ext cx="5754136" cy="5220000"/>
          </a:xfrm>
          <a:prstGeom prst="roundRect">
            <a:avLst>
              <a:gd name="adj" fmla="val 5732"/>
            </a:avLst>
          </a:prstGeom>
          <a:ln>
            <a:noFill/>
          </a:ln>
          <a:effectLst>
            <a:outerShdw dist="127000" dir="5400000" algn="t" rotWithShape="0">
              <a:schemeClr val="accent2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08000" rIns="0" rtlCol="0" anchor="t"/>
          <a:lstStyle/>
          <a:p>
            <a:pPr algn="ctr">
              <a:spcAft>
                <a:spcPts val="1200"/>
              </a:spcAft>
            </a:pPr>
            <a:r>
              <a:rPr lang="en-US" altLang="ko-KR" sz="2000" b="1" dirty="0">
                <a:solidFill>
                  <a:srgbClr val="FFB000"/>
                </a:solidFill>
              </a:rPr>
              <a:t>Filter-Free Two-Region Separation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TRAP Ion Source</a:t>
            </a:r>
            <a:r>
              <a:rPr lang="en-US" altLang="ko-KR" dirty="0">
                <a:solidFill>
                  <a:schemeClr val="bg1"/>
                </a:solidFill>
              </a:rPr>
              <a:t>: DC arc-driven H</a:t>
            </a:r>
            <a:r>
              <a:rPr lang="en-US" altLang="ko-KR" baseline="30000" dirty="0">
                <a:solidFill>
                  <a:schemeClr val="bg1"/>
                </a:solidFill>
              </a:rPr>
              <a:t>-</a:t>
            </a:r>
            <a:r>
              <a:rPr lang="en-US" altLang="ko-KR" dirty="0">
                <a:solidFill>
                  <a:schemeClr val="bg1"/>
                </a:solidFill>
              </a:rPr>
              <a:t>source developed by KAERI for NBI systems. 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Primary Electron Confinement</a:t>
            </a:r>
            <a:r>
              <a:rPr lang="en-US" altLang="ko-KR" dirty="0">
                <a:solidFill>
                  <a:schemeClr val="bg1"/>
                </a:solidFill>
              </a:rPr>
              <a:t>: Shapes the magnetic field and adjusts movable filaments to strictly confine high-energy primary electrons within the upper chamber.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 dirty="0">
                <a:solidFill>
                  <a:schemeClr val="bg1"/>
                </a:solidFill>
              </a:rPr>
              <a:t>Filter-Free Spatial Division</a:t>
            </a:r>
            <a:r>
              <a:rPr lang="en-US" altLang="ko-KR" dirty="0">
                <a:solidFill>
                  <a:schemeClr val="bg1"/>
                </a:solidFill>
              </a:rPr>
              <a:t>: Achieves a hot driver and cold extraction region without a conventional transverse filter field, as only </a:t>
            </a:r>
            <a:r>
              <a:rPr lang="en-US" altLang="ko-KR" dirty="0" err="1">
                <a:solidFill>
                  <a:schemeClr val="bg1"/>
                </a:solidFill>
              </a:rPr>
              <a:t>collisionally</a:t>
            </a:r>
            <a:r>
              <a:rPr lang="en-US" altLang="ko-KR" dirty="0">
                <a:solidFill>
                  <a:schemeClr val="bg1"/>
                </a:solidFill>
              </a:rPr>
              <a:t>-cooled slow electrons flow </a:t>
            </a:r>
            <a:r>
              <a:rPr lang="en-US" altLang="ko-KR" err="1">
                <a:solidFill>
                  <a:schemeClr val="bg1"/>
                </a:solidFill>
              </a:rPr>
              <a:t>downward</a:t>
            </a:r>
            <a:r>
              <a:rPr lang="en-US" altLang="ko-KR">
                <a:solidFill>
                  <a:schemeClr val="bg1"/>
                </a:solidFill>
              </a:rPr>
              <a:t>.</a:t>
            </a:r>
          </a:p>
          <a:p>
            <a:pPr marL="360000" lvl="1" indent="-252000">
              <a:spcAft>
                <a:spcPts val="1200"/>
              </a:spcAft>
              <a:buClr>
                <a:schemeClr val="accent1">
                  <a:lumMod val="60000"/>
                  <a:lumOff val="40000"/>
                </a:schemeClr>
              </a:buClr>
              <a:buFont typeface="Pretendard" panose="02000503000000020004" pitchFamily="50" charset="-127"/>
              <a:buChar char="＞"/>
            </a:pPr>
            <a:r>
              <a:rPr lang="en-US" altLang="ko-KR" b="1">
                <a:solidFill>
                  <a:schemeClr val="bg1"/>
                </a:solidFill>
              </a:rPr>
              <a:t>Future </a:t>
            </a:r>
            <a:r>
              <a:rPr lang="en-US" altLang="ko-KR" b="1" dirty="0">
                <a:solidFill>
                  <a:schemeClr val="bg1"/>
                </a:solidFill>
              </a:rPr>
              <a:t>Work</a:t>
            </a:r>
            <a:r>
              <a:rPr lang="en-US" altLang="ko-KR" dirty="0">
                <a:solidFill>
                  <a:schemeClr val="bg1"/>
                </a:solidFill>
              </a:rPr>
              <a:t>: Reinforcing negative ion diagnostics and developing comprehensive numerical models to understand primary electron behavior and the H</a:t>
            </a:r>
            <a:r>
              <a:rPr lang="en-US" altLang="ko-KR" baseline="30000" dirty="0">
                <a:solidFill>
                  <a:schemeClr val="bg1"/>
                </a:solidFill>
              </a:rPr>
              <a:t>-</a:t>
            </a:r>
            <a:r>
              <a:rPr lang="en-US" altLang="ko-KR" dirty="0">
                <a:solidFill>
                  <a:schemeClr val="bg1"/>
                </a:solidFill>
              </a:rPr>
              <a:t> production mechanisms.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BDFBA00D-A5F4-0486-3654-BE62157092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562" y="1077529"/>
            <a:ext cx="3578340" cy="216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251957E-F2AD-0878-C0AD-7261E5B5DE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87003" y="1077529"/>
            <a:ext cx="2024880" cy="216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3FF86C4-D499-8EE2-7B60-635AAEBC1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685" y="3315978"/>
            <a:ext cx="3410977" cy="2664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44E82E-33CE-3E0A-BF6E-9EEFECA2633D}"/>
              </a:ext>
            </a:extLst>
          </p:cNvPr>
          <p:cNvSpPr txBox="1"/>
          <p:nvPr/>
        </p:nvSpPr>
        <p:spPr>
          <a:xfrm>
            <a:off x="2999685" y="6153584"/>
            <a:ext cx="29706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/>
              <a:t>Kihyun Lee, et al., </a:t>
            </a:r>
            <a:r>
              <a:rPr lang="en-US" altLang="ko-KR" sz="800" dirty="0" err="1"/>
              <a:t>Nucl</a:t>
            </a:r>
            <a:r>
              <a:rPr lang="en-US" altLang="ko-KR" sz="800" dirty="0"/>
              <a:t>. Eng. Technol. 56 (2024) 3961–3968 </a:t>
            </a:r>
            <a:endParaRPr lang="ko-KR" altLang="en-US" sz="800" dirty="0"/>
          </a:p>
        </p:txBody>
      </p:sp>
    </p:spTree>
    <p:extLst>
      <p:ext uri="{BB962C8B-B14F-4D97-AF65-F5344CB8AC3E}">
        <p14:creationId xmlns:p14="http://schemas.microsoft.com/office/powerpoint/2010/main" val="3111935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F9E2B-BDFE-191D-620E-B0BE2D89F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34619C8-06A8-BECF-B581-A8B1869E0B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Summary of SNU H</a:t>
            </a:r>
            <a:r>
              <a:rPr lang="en-US" altLang="ko-KR" baseline="30000" dirty="0"/>
              <a:t>-</a:t>
            </a:r>
            <a:r>
              <a:rPr lang="en-US" altLang="ko-KR" dirty="0"/>
              <a:t> Source Research &amp; Recent Novel Concepts</a:t>
            </a:r>
          </a:p>
          <a:p>
            <a:pPr lvl="1"/>
            <a:r>
              <a:rPr lang="en-US" altLang="ko-KR" dirty="0"/>
              <a:t>RF-TCP SNU H- Source: External antenna setup for contamination-free, long-lifetime CW operation based on a volume-production design.</a:t>
            </a:r>
          </a:p>
          <a:p>
            <a:pPr lvl="1"/>
            <a:r>
              <a:rPr lang="en-US" altLang="ko-KR" dirty="0"/>
              <a:t>Diagnostics System: Langmuir Probe, Fulcher-</a:t>
            </a:r>
            <a:r>
              <a:rPr lang="el-GR" altLang="ko-KR" dirty="0"/>
              <a:t>α </a:t>
            </a:r>
            <a:r>
              <a:rPr lang="en-US" altLang="ko-KR" dirty="0"/>
              <a:t>OES (VDF, </a:t>
            </a:r>
            <a:r>
              <a:rPr lang="en-US" altLang="ko-KR" dirty="0" err="1"/>
              <a:t>T</a:t>
            </a:r>
            <a:r>
              <a:rPr lang="en-US" altLang="ko-KR" baseline="-25000" dirty="0" err="1"/>
              <a:t>gas</a:t>
            </a:r>
            <a:r>
              <a:rPr lang="en-US" altLang="ko-KR" dirty="0"/>
              <a:t>, DoD), and Laser Photo-Detachment (H</a:t>
            </a:r>
            <a:r>
              <a:rPr lang="en-US" altLang="ko-KR" baseline="30000" dirty="0"/>
              <a:t>-</a:t>
            </a:r>
            <a:r>
              <a:rPr lang="en-US" altLang="ko-KR" dirty="0"/>
              <a:t> density)</a:t>
            </a:r>
          </a:p>
          <a:p>
            <a:pPr lvl="1"/>
            <a:r>
              <a:rPr lang="en-US" altLang="ko-KR" dirty="0"/>
              <a:t>1-D VDF Transport Model</a:t>
            </a:r>
          </a:p>
          <a:p>
            <a:pPr lvl="2"/>
            <a:r>
              <a:rPr lang="en-US" altLang="ko-KR" dirty="0"/>
              <a:t>Developed to overcome the 0-D model's overestimation of H</a:t>
            </a:r>
            <a:r>
              <a:rPr lang="en-US" altLang="ko-KR" baseline="30000" dirty="0"/>
              <a:t>-</a:t>
            </a:r>
            <a:r>
              <a:rPr lang="en-US" altLang="ko-KR" dirty="0"/>
              <a:t> density at high pressures.</a:t>
            </a:r>
          </a:p>
          <a:p>
            <a:pPr lvl="2"/>
            <a:r>
              <a:rPr lang="en-US" altLang="ko-KR" dirty="0"/>
              <a:t>Incorporates the collisional relaxation of VDF during transport from the driver to the extraction region, showing high agreement with H</a:t>
            </a:r>
            <a:r>
              <a:rPr lang="en-US" altLang="ko-KR" baseline="30000" dirty="0"/>
              <a:t>-</a:t>
            </a:r>
            <a:r>
              <a:rPr lang="en-US" altLang="ko-KR" dirty="0"/>
              <a:t> density measurements.</a:t>
            </a:r>
          </a:p>
          <a:p>
            <a:pPr lvl="1"/>
            <a:r>
              <a:rPr lang="en-US" altLang="ko-KR" dirty="0"/>
              <a:t>Recent Novel Concepts</a:t>
            </a:r>
          </a:p>
          <a:p>
            <a:pPr lvl="2"/>
            <a:r>
              <a:rPr lang="en-US" altLang="ko-KR" dirty="0"/>
              <a:t>Anode Spot (SNU): Utilizes local double-layer potential to induce inflow and maximize H</a:t>
            </a:r>
            <a:r>
              <a:rPr lang="en-US" altLang="ko-KR" baseline="30000" dirty="0"/>
              <a:t>-</a:t>
            </a:r>
            <a:r>
              <a:rPr lang="en-US" altLang="ko-KR" dirty="0"/>
              <a:t> density.</a:t>
            </a:r>
          </a:p>
          <a:p>
            <a:pPr lvl="2"/>
            <a:r>
              <a:rPr lang="en-US" altLang="ko-KR" dirty="0"/>
              <a:t>TRAP Ion Source (KAERI): A novel arc ion source that physically separates regions using</a:t>
            </a:r>
            <a:br>
              <a:rPr lang="en-US" altLang="ko-KR" dirty="0"/>
            </a:br>
            <a:r>
              <a:rPr lang="en-US" altLang="ko-KR" dirty="0"/>
              <a:t>optimized magnetic field structures and movable filament placement.</a:t>
            </a:r>
          </a:p>
          <a:p>
            <a:pPr lvl="1"/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BD7B38A-7A39-009F-B996-B83E683E9C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/>
              <a:t>Summary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876BA170-A4D3-0F2A-3E64-58A6D2AFE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Summary</a:t>
            </a:r>
            <a:endParaRPr lang="ko-KR" altLang="en-US" dirty="0">
              <a:solidFill>
                <a:srgbClr val="0030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559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42D09-01F3-7FA8-57FE-599CF6ED3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DA01B860-5F93-CE7E-DED6-11A62EA9C0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0000" y="0"/>
            <a:ext cx="11592000" cy="6858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CC3D073-5545-D9D9-041A-C31D24142B3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60499" y="5296113"/>
            <a:ext cx="4061970" cy="138856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4DEA6D3D-95DE-9886-B0BB-692432768D7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 radius="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16305" y="966251"/>
            <a:ext cx="9573454" cy="31668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EAF92F6C-C6DB-BF3E-7F32-C1AB67EB62F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Blur radius="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1857" y="2943932"/>
            <a:ext cx="10269547" cy="99976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CC4D4998-C742-8DF8-144C-97B4C57A7DE7}"/>
              </a:ext>
            </a:extLst>
          </p:cNvPr>
          <p:cNvSpPr/>
          <p:nvPr/>
        </p:nvSpPr>
        <p:spPr>
          <a:xfrm>
            <a:off x="1316305" y="966252"/>
            <a:ext cx="9573454" cy="316682"/>
          </a:xfrm>
          <a:prstGeom prst="roundRect">
            <a:avLst>
              <a:gd name="adj" fmla="val 50000"/>
            </a:avLst>
          </a:prstGeom>
          <a:solidFill>
            <a:schemeClr val="tx1">
              <a:alpha val="3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300" normalizeH="0" baseline="0" noProof="0" dirty="0">
                <a:ln>
                  <a:noFill/>
                </a:ln>
                <a:solidFill>
                  <a:srgbClr val="FFB000"/>
                </a:solidFill>
                <a:effectLst/>
                <a:uLnTx/>
                <a:uFillTx/>
                <a:latin typeface="Pretendard"/>
                <a:ea typeface="Pretendard" panose="02000503000000020004" pitchFamily="50" charset="-127"/>
                <a:cs typeface="Pretendard" panose="02000503000000020004" pitchFamily="50" charset="-127"/>
              </a:rPr>
              <a:t>10th International symposium on Negative Ions, Beams and Sources - NIBS'26</a:t>
            </a:r>
            <a:endParaRPr lang="ko-KR" altLang="en-US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CCDE6975-A562-D26C-36DB-CEEEBFD193D4}"/>
              </a:ext>
            </a:extLst>
          </p:cNvPr>
          <p:cNvSpPr/>
          <p:nvPr/>
        </p:nvSpPr>
        <p:spPr>
          <a:xfrm>
            <a:off x="940192" y="2943932"/>
            <a:ext cx="10321212" cy="999768"/>
          </a:xfrm>
          <a:prstGeom prst="roundRect">
            <a:avLst>
              <a:gd name="adj" fmla="val 29438"/>
            </a:avLst>
          </a:prstGeom>
          <a:solidFill>
            <a:schemeClr val="tx1">
              <a:alpha val="35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 Medium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Thank You for Your Attention</a:t>
            </a:r>
            <a:endParaRPr lang="ko-KR" altLang="en-US" dirty="0"/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BAAFFE6B-F8FF-FBCF-2D7F-3C0D36E4F860}"/>
              </a:ext>
            </a:extLst>
          </p:cNvPr>
          <p:cNvSpPr/>
          <p:nvPr/>
        </p:nvSpPr>
        <p:spPr>
          <a:xfrm>
            <a:off x="7960499" y="5296114"/>
            <a:ext cx="4061969" cy="1388566"/>
          </a:xfrm>
          <a:prstGeom prst="roundRect">
            <a:avLst>
              <a:gd name="adj" fmla="val 17465"/>
            </a:avLst>
          </a:prstGeom>
          <a:solidFill>
            <a:schemeClr val="tx1">
              <a:alpha val="3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"/>
                <a:ea typeface="Pretendard" panose="02000503000000020004" pitchFamily="50" charset="-127"/>
                <a:cs typeface="Pretendard" panose="02000503000000020004" pitchFamily="50" charset="-127"/>
              </a:rPr>
              <a:t>Jeong-Jeung Dang</a:t>
            </a:r>
          </a:p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"/>
                <a:ea typeface="Pretendard Medium" panose="02000603000000020004" pitchFamily="50" charset="-127"/>
                <a:cs typeface="Pretendard Medium" panose="02000603000000020004" pitchFamily="50" charset="-127"/>
              </a:rPr>
              <a:t>Department of Energy Engineering, KENTECH</a:t>
            </a:r>
          </a:p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"/>
                <a:ea typeface="Pretendard Medium" panose="02000603000000020004" pitchFamily="50" charset="-127"/>
                <a:cs typeface="Pretendard Medium" panose="02000603000000020004" pitchFamily="50" charset="-127"/>
              </a:rPr>
              <a:t>Fusion </a:t>
            </a:r>
            <a:r>
              <a:rPr kumimoji="0" lang="en-US" altLang="ko-KR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"/>
                <a:ea typeface="Pretendard Medium" panose="02000603000000020004" pitchFamily="50" charset="-127"/>
                <a:cs typeface="Pretendard Medium" panose="02000603000000020004" pitchFamily="50" charset="-127"/>
              </a:rPr>
              <a:t>pLASma</a:t>
            </a: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"/>
                <a:ea typeface="Pretendard Medium" panose="02000603000000020004" pitchFamily="50" charset="-127"/>
                <a:cs typeface="Pretendard Medium" panose="02000603000000020004" pitchFamily="50" charset="-127"/>
              </a:rPr>
              <a:t> Heating lab. (FLASH)</a:t>
            </a:r>
          </a:p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"/>
                <a:ea typeface="Pretendard Medium" panose="02000603000000020004" pitchFamily="50" charset="-127"/>
                <a:cs typeface="Pretendard Medium" panose="02000603000000020004" pitchFamily="50" charset="-127"/>
              </a:rPr>
              <a:t>jjdang@kentech.ac.kr</a:t>
            </a:r>
            <a:endParaRPr kumimoji="0" lang="en-US" altLang="ko-KR" sz="1400" b="1" i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retendard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3914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">
      <a:dk1>
        <a:srgbClr val="1F2937"/>
      </a:dk1>
      <a:lt1>
        <a:srgbClr val="FFFFFF"/>
      </a:lt1>
      <a:dk2>
        <a:srgbClr val="003366"/>
      </a:dk2>
      <a:lt2>
        <a:srgbClr val="F8FAFC"/>
      </a:lt2>
      <a:accent1>
        <a:srgbClr val="003366"/>
      </a:accent1>
      <a:accent2>
        <a:srgbClr val="FFB000"/>
      </a:accent2>
      <a:accent3>
        <a:srgbClr val="3B82F6"/>
      </a:accent3>
      <a:accent4>
        <a:srgbClr val="64748B"/>
      </a:accent4>
      <a:accent5>
        <a:srgbClr val="001F3F"/>
      </a:accent5>
      <a:accent6>
        <a:srgbClr val="FBBF24"/>
      </a:accent6>
      <a:hlink>
        <a:srgbClr val="2563EB"/>
      </a:hlink>
      <a:folHlink>
        <a:srgbClr val="64748B"/>
      </a:folHlink>
    </a:clrScheme>
    <a:fontScheme name="사용자 지정 3">
      <a:majorFont>
        <a:latin typeface="Pretendard Medium"/>
        <a:ea typeface="맑은 고딕"/>
        <a:cs typeface=""/>
      </a:majorFont>
      <a:minorFont>
        <a:latin typeface="Pretendard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12567</TotalTime>
  <Words>2569</Words>
  <Application>Microsoft Office PowerPoint</Application>
  <PresentationFormat>와이드스크린</PresentationFormat>
  <Paragraphs>276</Paragraphs>
  <Slides>22</Slides>
  <Notes>21</Notes>
  <HiddenSlides>0</HiddenSlides>
  <MMClips>0</MMClips>
  <ScaleCrop>false</ScaleCrop>
  <HeadingPairs>
    <vt:vector size="8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8" baseType="lpstr">
      <vt:lpstr>Wingdings</vt:lpstr>
      <vt:lpstr>Pretendard SemiBold</vt:lpstr>
      <vt:lpstr>Cambria Math</vt:lpstr>
      <vt:lpstr>Arial</vt:lpstr>
      <vt:lpstr>Courier New</vt:lpstr>
      <vt:lpstr>Pretendard</vt:lpstr>
      <vt:lpstr>Pretendard Medium</vt:lpstr>
      <vt:lpstr>HY헤드라인M</vt:lpstr>
      <vt:lpstr>Cambria</vt:lpstr>
      <vt:lpstr>Franklin Gothic Medium</vt:lpstr>
      <vt:lpstr>Franklin Gothic Medium Cond</vt:lpstr>
      <vt:lpstr>Calibri</vt:lpstr>
      <vt:lpstr>맑은 고딕</vt:lpstr>
      <vt:lpstr>Times New Roman</vt:lpstr>
      <vt:lpstr>Office 테마</vt:lpstr>
      <vt:lpstr>Graph</vt:lpstr>
      <vt:lpstr>Fulcher-α Spectra and Laser Photo-Detachment Measurements, and Models at SNU H- Source</vt:lpstr>
      <vt:lpstr>Outline</vt:lpstr>
      <vt:lpstr>Development Experience of SNU RF-TCP H⁻ Source</vt:lpstr>
      <vt:lpstr>Negative Ion Source (NIS) in SNU</vt:lpstr>
      <vt:lpstr>Configuration of Volume-Production NIS</vt:lpstr>
      <vt:lpstr>Diagnostics for NIS in SNU</vt:lpstr>
      <vt:lpstr>Diagnostics for Vibrational State Distribution </vt:lpstr>
      <vt:lpstr>Vibrational States Diagnostics</vt:lpstr>
      <vt:lpstr>Vibrational States Diagnostics</vt:lpstr>
      <vt:lpstr>Vibrational States Diagnostics</vt:lpstr>
      <vt:lpstr>Other Parameters from Fulcher-α</vt:lpstr>
      <vt:lpstr>Other Parameters from Fulcher-α</vt:lpstr>
      <vt:lpstr>Negative Ion Density Measurement</vt:lpstr>
      <vt:lpstr>Motivation for Simulation Study</vt:lpstr>
      <vt:lpstr>Self-Consistent 1-D Model for NIS</vt:lpstr>
      <vt:lpstr>List of Processes in Model</vt:lpstr>
      <vt:lpstr>Key Results of Simulation</vt:lpstr>
      <vt:lpstr>Summary of Volume-Production NIS Study</vt:lpstr>
      <vt:lpstr>Confinement-Driven H- Enhancement via Anode Spot</vt:lpstr>
      <vt:lpstr>Two-Region Arc Plasma (TRAP) Ion Source</vt:lpstr>
      <vt:lpstr>Summary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Jeong-jeung Dang</dc:creator>
  <cp:lastModifiedBy>Jeong-jeung Dang</cp:lastModifiedBy>
  <cp:revision>55</cp:revision>
  <dcterms:created xsi:type="dcterms:W3CDTF">2026-01-21T01:33:02Z</dcterms:created>
  <dcterms:modified xsi:type="dcterms:W3CDTF">2026-09-19T05:28:10Z</dcterms:modified>
</cp:coreProperties>
</file>